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8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Proxima Nova Semibold" panose="020B0604020202020204" charset="0"/>
      <p:regular r:id="rId38"/>
      <p:bold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Fira Sans Extra Condensed" panose="020B060402020202020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D92725-AE8D-48D0-BAD2-3464FBF33135}">
  <a:tblStyle styleId="{14D92725-AE8D-48D0-BAD2-3464FBF33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33D8EF-48F3-4879-8E14-878D3D002CD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gdd0b4aafa3_0_2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6" name="Google Shape;3416;gdd0b4aafa3_0_2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daa7d4ea68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daa7d4ea68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daa7d4ea68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daa7d4ea68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daa7d4ea68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daa7d4ea68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daa7d4ea68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daa7d4ea68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daa7d4ea68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daa7d4ea68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daa7d4ea68_0_1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daa7d4ea68_0_1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daa7d4ea68_0_1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daa7d4ea68_0_1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daa7d4ea68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daa7d4ea68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dd0b4aaf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dd0b4aaf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dd0b4aafa3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dd0b4aafa3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dd0b4aafa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dd0b4aafa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dd0b4aafa3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dd0b4aafa3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dd0b4aafa3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dd0b4aafa3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dd0b4aafa3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dd0b4aafa3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dd0b4aafa3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dd0b4aafa3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dd0b4aafa3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dd0b4aafa3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dd0b4aafa3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dd0b4aafa3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gdd0b4aafa3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1" name="Google Shape;2841;gdd0b4aafa3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dd0b4aafa3_0_1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Google Shape;2910;gdd0b4aafa3_0_1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dd0b4aafa3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dd0b4aafa3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aa7d4ea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aa7d4ea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dd0b4aafa3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dd0b4aafa3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dd0b4aafa3_0_1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dd0b4aafa3_0_1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ge2b46677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5" name="Google Shape;3535;ge2b46677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ge2b46677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2" name="Google Shape;3542;ge2b466777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ge2b466777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9" name="Google Shape;3549;ge2b466777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aa7d4ea6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aa7d4ea6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aa7d4ea6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aa7d4ea6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aa7d4ea6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aa7d4ea6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aa7d4ea68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aa7d4ea68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daa7d4ea68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daa7d4ea68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aa7d4ea68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aa7d4ea68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8400" y="1181100"/>
            <a:ext cx="4268400" cy="25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025" y="3736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mxIDEsgkp_xOaqwVgLOAE26D4PHc5wQcj1K50MDDDQ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mxIDEsgkp_xOaqwVgLOAE26D4PHc5wQcj1K50MDDDQ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ocs.google.com/spreadsheets/d/1-mxIDEsgkp_xOaqwVgLOAE26D4PHc5wQcj1K50MDDDQ/cop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mxIDEsgkp_xOaqwVgLOAE26D4PHc5wQcj1K50MDDDQ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45"/>
          <p:cNvSpPr txBox="1">
            <a:spLocks noGrp="1"/>
          </p:cNvSpPr>
          <p:nvPr>
            <p:ph type="title"/>
          </p:nvPr>
        </p:nvSpPr>
        <p:spPr>
          <a:xfrm>
            <a:off x="421453" y="5866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My Project </a:t>
            </a:r>
            <a:br>
              <a:rPr lang="en" dirty="0" smtClean="0"/>
            </a:br>
            <a:r>
              <a:rPr lang="en" dirty="0" smtClean="0"/>
              <a:t>BATIM’ELLES</a:t>
            </a:r>
            <a:endParaRPr sz="2400" dirty="0"/>
          </a:p>
        </p:txBody>
      </p:sp>
      <p:sp>
        <p:nvSpPr>
          <p:cNvPr id="3435" name="Google Shape;3435;p45"/>
          <p:cNvSpPr txBox="1"/>
          <p:nvPr/>
        </p:nvSpPr>
        <p:spPr>
          <a:xfrm>
            <a:off x="2136916" y="9940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36" name="Google Shape;3436;p45"/>
          <p:cNvGrpSpPr/>
          <p:nvPr/>
        </p:nvGrpSpPr>
        <p:grpSpPr>
          <a:xfrm>
            <a:off x="2908172" y="1514405"/>
            <a:ext cx="3328380" cy="3218695"/>
            <a:chOff x="2908172" y="1514405"/>
            <a:chExt cx="3328380" cy="3218695"/>
          </a:xfrm>
        </p:grpSpPr>
        <p:grpSp>
          <p:nvGrpSpPr>
            <p:cNvPr id="3437" name="Google Shape;3437;p45"/>
            <p:cNvGrpSpPr/>
            <p:nvPr/>
          </p:nvGrpSpPr>
          <p:grpSpPr>
            <a:xfrm>
              <a:off x="4244795" y="1525335"/>
              <a:ext cx="1135110" cy="3196867"/>
              <a:chOff x="3860626" y="1342624"/>
              <a:chExt cx="1196868" cy="3370801"/>
            </a:xfrm>
          </p:grpSpPr>
          <p:sp>
            <p:nvSpPr>
              <p:cNvPr id="3438" name="Google Shape;3438;p45"/>
              <p:cNvSpPr/>
              <p:nvPr/>
            </p:nvSpPr>
            <p:spPr>
              <a:xfrm>
                <a:off x="4133972" y="2487220"/>
                <a:ext cx="650163" cy="2132091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24103" extrusionOk="0">
                    <a:moveTo>
                      <a:pt x="6180" y="1"/>
                    </a:moveTo>
                    <a:lnTo>
                      <a:pt x="2295" y="72"/>
                    </a:lnTo>
                    <a:lnTo>
                      <a:pt x="2259" y="126"/>
                    </a:lnTo>
                    <a:lnTo>
                      <a:pt x="1929" y="804"/>
                    </a:lnTo>
                    <a:lnTo>
                      <a:pt x="1572" y="1751"/>
                    </a:lnTo>
                    <a:lnTo>
                      <a:pt x="1331" y="2554"/>
                    </a:lnTo>
                    <a:lnTo>
                      <a:pt x="1116" y="3510"/>
                    </a:lnTo>
                    <a:lnTo>
                      <a:pt x="938" y="4608"/>
                    </a:lnTo>
                    <a:lnTo>
                      <a:pt x="884" y="5216"/>
                    </a:lnTo>
                    <a:lnTo>
                      <a:pt x="768" y="6832"/>
                    </a:lnTo>
                    <a:lnTo>
                      <a:pt x="482" y="12610"/>
                    </a:lnTo>
                    <a:lnTo>
                      <a:pt x="80" y="22147"/>
                    </a:lnTo>
                    <a:lnTo>
                      <a:pt x="0" y="24102"/>
                    </a:lnTo>
                    <a:lnTo>
                      <a:pt x="536" y="24102"/>
                    </a:lnTo>
                    <a:lnTo>
                      <a:pt x="4233" y="5394"/>
                    </a:lnTo>
                    <a:lnTo>
                      <a:pt x="4733" y="24102"/>
                    </a:lnTo>
                    <a:lnTo>
                      <a:pt x="5331" y="24102"/>
                    </a:lnTo>
                    <a:lnTo>
                      <a:pt x="5554" y="22388"/>
                    </a:lnTo>
                    <a:lnTo>
                      <a:pt x="6590" y="13663"/>
                    </a:lnTo>
                    <a:lnTo>
                      <a:pt x="7055" y="9314"/>
                    </a:lnTo>
                    <a:lnTo>
                      <a:pt x="7260" y="6948"/>
                    </a:lnTo>
                    <a:lnTo>
                      <a:pt x="7323" y="6064"/>
                    </a:lnTo>
                    <a:lnTo>
                      <a:pt x="7349" y="5269"/>
                    </a:lnTo>
                    <a:lnTo>
                      <a:pt x="7305" y="3885"/>
                    </a:lnTo>
                    <a:lnTo>
                      <a:pt x="7162" y="2724"/>
                    </a:lnTo>
                    <a:lnTo>
                      <a:pt x="6948" y="1787"/>
                    </a:lnTo>
                    <a:lnTo>
                      <a:pt x="6715" y="1054"/>
                    </a:lnTo>
                    <a:lnTo>
                      <a:pt x="6483" y="527"/>
                    </a:lnTo>
                    <a:lnTo>
                      <a:pt x="6224" y="54"/>
                    </a:lnTo>
                    <a:lnTo>
                      <a:pt x="6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5"/>
              <p:cNvSpPr/>
              <p:nvPr/>
            </p:nvSpPr>
            <p:spPr>
              <a:xfrm>
                <a:off x="4300633" y="1398708"/>
                <a:ext cx="366568" cy="47952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421" extrusionOk="0">
                    <a:moveTo>
                      <a:pt x="2581" y="0"/>
                    </a:moveTo>
                    <a:lnTo>
                      <a:pt x="1724" y="9"/>
                    </a:lnTo>
                    <a:lnTo>
                      <a:pt x="1170" y="89"/>
                    </a:lnTo>
                    <a:lnTo>
                      <a:pt x="795" y="223"/>
                    </a:lnTo>
                    <a:lnTo>
                      <a:pt x="590" y="339"/>
                    </a:lnTo>
                    <a:lnTo>
                      <a:pt x="411" y="500"/>
                    </a:lnTo>
                    <a:lnTo>
                      <a:pt x="286" y="688"/>
                    </a:lnTo>
                    <a:lnTo>
                      <a:pt x="250" y="795"/>
                    </a:lnTo>
                    <a:lnTo>
                      <a:pt x="179" y="1045"/>
                    </a:lnTo>
                    <a:lnTo>
                      <a:pt x="81" y="1679"/>
                    </a:lnTo>
                    <a:lnTo>
                      <a:pt x="0" y="2804"/>
                    </a:lnTo>
                    <a:lnTo>
                      <a:pt x="0" y="5001"/>
                    </a:lnTo>
                    <a:lnTo>
                      <a:pt x="18" y="5421"/>
                    </a:lnTo>
                    <a:lnTo>
                      <a:pt x="4144" y="5421"/>
                    </a:lnTo>
                    <a:lnTo>
                      <a:pt x="4135" y="4840"/>
                    </a:lnTo>
                    <a:lnTo>
                      <a:pt x="3956" y="2054"/>
                    </a:lnTo>
                    <a:lnTo>
                      <a:pt x="3769" y="822"/>
                    </a:lnTo>
                    <a:lnTo>
                      <a:pt x="3644" y="384"/>
                    </a:lnTo>
                    <a:lnTo>
                      <a:pt x="3545" y="170"/>
                    </a:lnTo>
                    <a:lnTo>
                      <a:pt x="3492" y="107"/>
                    </a:lnTo>
                    <a:lnTo>
                      <a:pt x="3403" y="89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5"/>
              <p:cNvSpPr/>
              <p:nvPr/>
            </p:nvSpPr>
            <p:spPr>
              <a:xfrm>
                <a:off x="4167941" y="1812617"/>
                <a:ext cx="620176" cy="711021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038" extrusionOk="0">
                    <a:moveTo>
                      <a:pt x="3617" y="0"/>
                    </a:moveTo>
                    <a:lnTo>
                      <a:pt x="3197" y="90"/>
                    </a:lnTo>
                    <a:lnTo>
                      <a:pt x="1590" y="599"/>
                    </a:lnTo>
                    <a:lnTo>
                      <a:pt x="964" y="849"/>
                    </a:lnTo>
                    <a:lnTo>
                      <a:pt x="447" y="1134"/>
                    </a:lnTo>
                    <a:lnTo>
                      <a:pt x="170" y="1358"/>
                    </a:lnTo>
                    <a:lnTo>
                      <a:pt x="54" y="1510"/>
                    </a:lnTo>
                    <a:lnTo>
                      <a:pt x="18" y="1590"/>
                    </a:lnTo>
                    <a:lnTo>
                      <a:pt x="0" y="1661"/>
                    </a:lnTo>
                    <a:lnTo>
                      <a:pt x="9" y="1849"/>
                    </a:lnTo>
                    <a:lnTo>
                      <a:pt x="107" y="2242"/>
                    </a:lnTo>
                    <a:lnTo>
                      <a:pt x="509" y="3331"/>
                    </a:lnTo>
                    <a:lnTo>
                      <a:pt x="1259" y="5162"/>
                    </a:lnTo>
                    <a:lnTo>
                      <a:pt x="1724" y="6537"/>
                    </a:lnTo>
                    <a:lnTo>
                      <a:pt x="1893" y="7350"/>
                    </a:lnTo>
                    <a:lnTo>
                      <a:pt x="1911" y="7698"/>
                    </a:lnTo>
                    <a:lnTo>
                      <a:pt x="1974" y="7734"/>
                    </a:lnTo>
                    <a:lnTo>
                      <a:pt x="2599" y="7930"/>
                    </a:lnTo>
                    <a:lnTo>
                      <a:pt x="3367" y="8028"/>
                    </a:lnTo>
                    <a:lnTo>
                      <a:pt x="3902" y="8037"/>
                    </a:lnTo>
                    <a:lnTo>
                      <a:pt x="4474" y="8028"/>
                    </a:lnTo>
                    <a:lnTo>
                      <a:pt x="5233" y="7912"/>
                    </a:lnTo>
                    <a:lnTo>
                      <a:pt x="5760" y="7680"/>
                    </a:lnTo>
                    <a:lnTo>
                      <a:pt x="5796" y="7627"/>
                    </a:lnTo>
                    <a:lnTo>
                      <a:pt x="5805" y="7287"/>
                    </a:lnTo>
                    <a:lnTo>
                      <a:pt x="5921" y="6430"/>
                    </a:lnTo>
                    <a:lnTo>
                      <a:pt x="6242" y="4939"/>
                    </a:lnTo>
                    <a:lnTo>
                      <a:pt x="6751" y="2894"/>
                    </a:lnTo>
                    <a:lnTo>
                      <a:pt x="6992" y="1715"/>
                    </a:lnTo>
                    <a:lnTo>
                      <a:pt x="7010" y="1322"/>
                    </a:lnTo>
                    <a:lnTo>
                      <a:pt x="6983" y="1143"/>
                    </a:lnTo>
                    <a:lnTo>
                      <a:pt x="6956" y="1099"/>
                    </a:lnTo>
                    <a:lnTo>
                      <a:pt x="6849" y="992"/>
                    </a:lnTo>
                    <a:lnTo>
                      <a:pt x="6483" y="786"/>
                    </a:lnTo>
                    <a:lnTo>
                      <a:pt x="5706" y="500"/>
                    </a:lnTo>
                    <a:lnTo>
                      <a:pt x="3974" y="63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5"/>
              <p:cNvSpPr/>
              <p:nvPr/>
            </p:nvSpPr>
            <p:spPr>
              <a:xfrm>
                <a:off x="4409617" y="1700448"/>
                <a:ext cx="146220" cy="160462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814" extrusionOk="0">
                    <a:moveTo>
                      <a:pt x="527" y="0"/>
                    </a:moveTo>
                    <a:lnTo>
                      <a:pt x="188" y="27"/>
                    </a:lnTo>
                    <a:lnTo>
                      <a:pt x="99" y="107"/>
                    </a:lnTo>
                    <a:lnTo>
                      <a:pt x="108" y="170"/>
                    </a:lnTo>
                    <a:lnTo>
                      <a:pt x="152" y="331"/>
                    </a:lnTo>
                    <a:lnTo>
                      <a:pt x="143" y="786"/>
                    </a:lnTo>
                    <a:lnTo>
                      <a:pt x="27" y="1438"/>
                    </a:lnTo>
                    <a:lnTo>
                      <a:pt x="1" y="1572"/>
                    </a:lnTo>
                    <a:lnTo>
                      <a:pt x="197" y="1670"/>
                    </a:lnTo>
                    <a:lnTo>
                      <a:pt x="554" y="1786"/>
                    </a:lnTo>
                    <a:lnTo>
                      <a:pt x="858" y="1813"/>
                    </a:lnTo>
                    <a:lnTo>
                      <a:pt x="1108" y="1786"/>
                    </a:lnTo>
                    <a:lnTo>
                      <a:pt x="1385" y="1679"/>
                    </a:lnTo>
                    <a:lnTo>
                      <a:pt x="1572" y="1518"/>
                    </a:lnTo>
                    <a:lnTo>
                      <a:pt x="1581" y="1492"/>
                    </a:lnTo>
                    <a:lnTo>
                      <a:pt x="1537" y="1295"/>
                    </a:lnTo>
                    <a:lnTo>
                      <a:pt x="1537" y="849"/>
                    </a:lnTo>
                    <a:lnTo>
                      <a:pt x="1626" y="268"/>
                    </a:lnTo>
                    <a:lnTo>
                      <a:pt x="1653" y="170"/>
                    </a:lnTo>
                    <a:lnTo>
                      <a:pt x="1447" y="125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5"/>
              <p:cNvSpPr/>
              <p:nvPr/>
            </p:nvSpPr>
            <p:spPr>
              <a:xfrm>
                <a:off x="4543902" y="4619305"/>
                <a:ext cx="107564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064" extrusionOk="0">
                    <a:moveTo>
                      <a:pt x="99" y="0"/>
                    </a:moveTo>
                    <a:lnTo>
                      <a:pt x="54" y="108"/>
                    </a:lnTo>
                    <a:lnTo>
                      <a:pt x="1" y="313"/>
                    </a:lnTo>
                    <a:lnTo>
                      <a:pt x="1" y="599"/>
                    </a:lnTo>
                    <a:lnTo>
                      <a:pt x="153" y="1001"/>
                    </a:lnTo>
                    <a:lnTo>
                      <a:pt x="206" y="1063"/>
                    </a:lnTo>
                    <a:lnTo>
                      <a:pt x="206" y="831"/>
                    </a:lnTo>
                    <a:lnTo>
                      <a:pt x="403" y="1063"/>
                    </a:lnTo>
                    <a:lnTo>
                      <a:pt x="1215" y="1063"/>
                    </a:lnTo>
                    <a:lnTo>
                      <a:pt x="1188" y="911"/>
                    </a:lnTo>
                    <a:lnTo>
                      <a:pt x="1037" y="554"/>
                    </a:lnTo>
                    <a:lnTo>
                      <a:pt x="760" y="8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5"/>
              <p:cNvSpPr/>
              <p:nvPr/>
            </p:nvSpPr>
            <p:spPr>
              <a:xfrm>
                <a:off x="4036753" y="4619305"/>
                <a:ext cx="157277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064" extrusionOk="0">
                    <a:moveTo>
                      <a:pt x="1099" y="0"/>
                    </a:moveTo>
                    <a:lnTo>
                      <a:pt x="635" y="393"/>
                    </a:lnTo>
                    <a:lnTo>
                      <a:pt x="63" y="992"/>
                    </a:lnTo>
                    <a:lnTo>
                      <a:pt x="1" y="1063"/>
                    </a:lnTo>
                    <a:lnTo>
                      <a:pt x="1099" y="1063"/>
                    </a:lnTo>
                    <a:lnTo>
                      <a:pt x="1412" y="786"/>
                    </a:lnTo>
                    <a:lnTo>
                      <a:pt x="1510" y="1063"/>
                    </a:lnTo>
                    <a:lnTo>
                      <a:pt x="1724" y="1063"/>
                    </a:lnTo>
                    <a:lnTo>
                      <a:pt x="1778" y="876"/>
                    </a:lnTo>
                    <a:lnTo>
                      <a:pt x="1778" y="500"/>
                    </a:lnTo>
                    <a:lnTo>
                      <a:pt x="1671" y="72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5"/>
              <p:cNvSpPr/>
              <p:nvPr/>
            </p:nvSpPr>
            <p:spPr>
              <a:xfrm>
                <a:off x="4235083" y="2736060"/>
                <a:ext cx="72712" cy="9173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037" extrusionOk="0">
                    <a:moveTo>
                      <a:pt x="339" y="0"/>
                    </a:moveTo>
                    <a:lnTo>
                      <a:pt x="0" y="849"/>
                    </a:lnTo>
                    <a:lnTo>
                      <a:pt x="0" y="849"/>
                    </a:lnTo>
                    <a:lnTo>
                      <a:pt x="18" y="840"/>
                    </a:lnTo>
                    <a:lnTo>
                      <a:pt x="214" y="911"/>
                    </a:lnTo>
                    <a:lnTo>
                      <a:pt x="339" y="974"/>
                    </a:lnTo>
                    <a:lnTo>
                      <a:pt x="411" y="1036"/>
                    </a:lnTo>
                    <a:lnTo>
                      <a:pt x="438" y="1036"/>
                    </a:lnTo>
                    <a:lnTo>
                      <a:pt x="438" y="1018"/>
                    </a:lnTo>
                    <a:lnTo>
                      <a:pt x="447" y="947"/>
                    </a:lnTo>
                    <a:lnTo>
                      <a:pt x="357" y="813"/>
                    </a:lnTo>
                    <a:lnTo>
                      <a:pt x="339" y="795"/>
                    </a:lnTo>
                    <a:lnTo>
                      <a:pt x="447" y="885"/>
                    </a:lnTo>
                    <a:lnTo>
                      <a:pt x="563" y="1010"/>
                    </a:lnTo>
                    <a:lnTo>
                      <a:pt x="598" y="1010"/>
                    </a:lnTo>
                    <a:lnTo>
                      <a:pt x="598" y="947"/>
                    </a:lnTo>
                    <a:lnTo>
                      <a:pt x="572" y="795"/>
                    </a:lnTo>
                    <a:lnTo>
                      <a:pt x="464" y="563"/>
                    </a:lnTo>
                    <a:lnTo>
                      <a:pt x="438" y="536"/>
                    </a:lnTo>
                    <a:lnTo>
                      <a:pt x="482" y="572"/>
                    </a:lnTo>
                    <a:lnTo>
                      <a:pt x="723" y="786"/>
                    </a:lnTo>
                    <a:lnTo>
                      <a:pt x="786" y="795"/>
                    </a:lnTo>
                    <a:lnTo>
                      <a:pt x="679" y="527"/>
                    </a:lnTo>
                    <a:lnTo>
                      <a:pt x="527" y="295"/>
                    </a:lnTo>
                    <a:lnTo>
                      <a:pt x="527" y="295"/>
                    </a:lnTo>
                    <a:lnTo>
                      <a:pt x="581" y="349"/>
                    </a:lnTo>
                    <a:lnTo>
                      <a:pt x="768" y="509"/>
                    </a:lnTo>
                    <a:lnTo>
                      <a:pt x="822" y="509"/>
                    </a:lnTo>
                    <a:lnTo>
                      <a:pt x="786" y="429"/>
                    </a:lnTo>
                    <a:lnTo>
                      <a:pt x="723" y="313"/>
                    </a:lnTo>
                    <a:lnTo>
                      <a:pt x="572" y="143"/>
                    </a:lnTo>
                    <a:lnTo>
                      <a:pt x="375" y="9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5"/>
              <p:cNvSpPr/>
              <p:nvPr/>
            </p:nvSpPr>
            <p:spPr>
              <a:xfrm>
                <a:off x="4724805" y="2711557"/>
                <a:ext cx="72801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046" extrusionOk="0">
                    <a:moveTo>
                      <a:pt x="483" y="1"/>
                    </a:moveTo>
                    <a:lnTo>
                      <a:pt x="447" y="10"/>
                    </a:lnTo>
                    <a:lnTo>
                      <a:pt x="251" y="143"/>
                    </a:lnTo>
                    <a:lnTo>
                      <a:pt x="99" y="313"/>
                    </a:lnTo>
                    <a:lnTo>
                      <a:pt x="36" y="438"/>
                    </a:lnTo>
                    <a:lnTo>
                      <a:pt x="1" y="510"/>
                    </a:lnTo>
                    <a:lnTo>
                      <a:pt x="54" y="510"/>
                    </a:lnTo>
                    <a:lnTo>
                      <a:pt x="242" y="349"/>
                    </a:lnTo>
                    <a:lnTo>
                      <a:pt x="295" y="295"/>
                    </a:lnTo>
                    <a:lnTo>
                      <a:pt x="152" y="527"/>
                    </a:lnTo>
                    <a:lnTo>
                      <a:pt x="36" y="804"/>
                    </a:lnTo>
                    <a:lnTo>
                      <a:pt x="36" y="804"/>
                    </a:lnTo>
                    <a:lnTo>
                      <a:pt x="99" y="786"/>
                    </a:lnTo>
                    <a:lnTo>
                      <a:pt x="340" y="572"/>
                    </a:lnTo>
                    <a:lnTo>
                      <a:pt x="385" y="536"/>
                    </a:lnTo>
                    <a:lnTo>
                      <a:pt x="385" y="536"/>
                    </a:lnTo>
                    <a:lnTo>
                      <a:pt x="367" y="563"/>
                    </a:lnTo>
                    <a:lnTo>
                      <a:pt x="251" y="795"/>
                    </a:lnTo>
                    <a:lnTo>
                      <a:pt x="224" y="947"/>
                    </a:lnTo>
                    <a:lnTo>
                      <a:pt x="224" y="1010"/>
                    </a:lnTo>
                    <a:lnTo>
                      <a:pt x="260" y="1019"/>
                    </a:lnTo>
                    <a:lnTo>
                      <a:pt x="376" y="885"/>
                    </a:lnTo>
                    <a:lnTo>
                      <a:pt x="483" y="795"/>
                    </a:lnTo>
                    <a:lnTo>
                      <a:pt x="465" y="813"/>
                    </a:lnTo>
                    <a:lnTo>
                      <a:pt x="376" y="947"/>
                    </a:lnTo>
                    <a:lnTo>
                      <a:pt x="385" y="1019"/>
                    </a:lnTo>
                    <a:lnTo>
                      <a:pt x="394" y="1045"/>
                    </a:lnTo>
                    <a:lnTo>
                      <a:pt x="411" y="1036"/>
                    </a:lnTo>
                    <a:lnTo>
                      <a:pt x="483" y="974"/>
                    </a:lnTo>
                    <a:lnTo>
                      <a:pt x="608" y="911"/>
                    </a:lnTo>
                    <a:lnTo>
                      <a:pt x="804" y="840"/>
                    </a:lnTo>
                    <a:lnTo>
                      <a:pt x="822" y="849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5"/>
              <p:cNvSpPr/>
              <p:nvPr/>
            </p:nvSpPr>
            <p:spPr>
              <a:xfrm>
                <a:off x="4336991" y="1557407"/>
                <a:ext cx="48209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4" extrusionOk="0">
                    <a:moveTo>
                      <a:pt x="188" y="1"/>
                    </a:moveTo>
                    <a:lnTo>
                      <a:pt x="71" y="19"/>
                    </a:lnTo>
                    <a:lnTo>
                      <a:pt x="27" y="99"/>
                    </a:lnTo>
                    <a:lnTo>
                      <a:pt x="0" y="206"/>
                    </a:lnTo>
                    <a:lnTo>
                      <a:pt x="36" y="555"/>
                    </a:lnTo>
                    <a:lnTo>
                      <a:pt x="161" y="885"/>
                    </a:lnTo>
                    <a:lnTo>
                      <a:pt x="286" y="1037"/>
                    </a:lnTo>
                    <a:lnTo>
                      <a:pt x="384" y="1064"/>
                    </a:lnTo>
                    <a:lnTo>
                      <a:pt x="429" y="1037"/>
                    </a:lnTo>
                    <a:lnTo>
                      <a:pt x="473" y="1001"/>
                    </a:lnTo>
                    <a:lnTo>
                      <a:pt x="527" y="894"/>
                    </a:lnTo>
                    <a:lnTo>
                      <a:pt x="545" y="689"/>
                    </a:lnTo>
                    <a:lnTo>
                      <a:pt x="429" y="242"/>
                    </a:lnTo>
                    <a:lnTo>
                      <a:pt x="393" y="162"/>
                    </a:lnTo>
                    <a:lnTo>
                      <a:pt x="357" y="117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5"/>
              <p:cNvSpPr/>
              <p:nvPr/>
            </p:nvSpPr>
            <p:spPr>
              <a:xfrm>
                <a:off x="4585036" y="1557407"/>
                <a:ext cx="48209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4" extrusionOk="0">
                    <a:moveTo>
                      <a:pt x="357" y="1"/>
                    </a:moveTo>
                    <a:lnTo>
                      <a:pt x="179" y="117"/>
                    </a:lnTo>
                    <a:lnTo>
                      <a:pt x="152" y="162"/>
                    </a:lnTo>
                    <a:lnTo>
                      <a:pt x="107" y="242"/>
                    </a:lnTo>
                    <a:lnTo>
                      <a:pt x="0" y="689"/>
                    </a:lnTo>
                    <a:lnTo>
                      <a:pt x="18" y="894"/>
                    </a:lnTo>
                    <a:lnTo>
                      <a:pt x="63" y="1001"/>
                    </a:lnTo>
                    <a:lnTo>
                      <a:pt x="107" y="1037"/>
                    </a:lnTo>
                    <a:lnTo>
                      <a:pt x="161" y="1064"/>
                    </a:lnTo>
                    <a:lnTo>
                      <a:pt x="259" y="1037"/>
                    </a:lnTo>
                    <a:lnTo>
                      <a:pt x="384" y="885"/>
                    </a:lnTo>
                    <a:lnTo>
                      <a:pt x="509" y="555"/>
                    </a:lnTo>
                    <a:lnTo>
                      <a:pt x="545" y="206"/>
                    </a:lnTo>
                    <a:lnTo>
                      <a:pt x="518" y="99"/>
                    </a:lnTo>
                    <a:lnTo>
                      <a:pt x="473" y="19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5"/>
              <p:cNvSpPr/>
              <p:nvPr/>
            </p:nvSpPr>
            <p:spPr>
              <a:xfrm>
                <a:off x="4359902" y="1404989"/>
                <a:ext cx="249627" cy="341357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859" extrusionOk="0">
                    <a:moveTo>
                      <a:pt x="1536" y="0"/>
                    </a:moveTo>
                    <a:lnTo>
                      <a:pt x="1313" y="9"/>
                    </a:lnTo>
                    <a:lnTo>
                      <a:pt x="911" y="81"/>
                    </a:lnTo>
                    <a:lnTo>
                      <a:pt x="580" y="251"/>
                    </a:lnTo>
                    <a:lnTo>
                      <a:pt x="321" y="492"/>
                    </a:lnTo>
                    <a:lnTo>
                      <a:pt x="134" y="822"/>
                    </a:lnTo>
                    <a:lnTo>
                      <a:pt x="27" y="1242"/>
                    </a:lnTo>
                    <a:lnTo>
                      <a:pt x="0" y="1733"/>
                    </a:lnTo>
                    <a:lnTo>
                      <a:pt x="54" y="2313"/>
                    </a:lnTo>
                    <a:lnTo>
                      <a:pt x="116" y="2635"/>
                    </a:lnTo>
                    <a:lnTo>
                      <a:pt x="179" y="2903"/>
                    </a:lnTo>
                    <a:lnTo>
                      <a:pt x="429" y="3340"/>
                    </a:lnTo>
                    <a:lnTo>
                      <a:pt x="768" y="3662"/>
                    </a:lnTo>
                    <a:lnTo>
                      <a:pt x="1081" y="3805"/>
                    </a:lnTo>
                    <a:lnTo>
                      <a:pt x="1304" y="3849"/>
                    </a:lnTo>
                    <a:lnTo>
                      <a:pt x="1420" y="3858"/>
                    </a:lnTo>
                    <a:lnTo>
                      <a:pt x="1536" y="3849"/>
                    </a:lnTo>
                    <a:lnTo>
                      <a:pt x="1768" y="3796"/>
                    </a:lnTo>
                    <a:lnTo>
                      <a:pt x="1974" y="3697"/>
                    </a:lnTo>
                    <a:lnTo>
                      <a:pt x="2170" y="3555"/>
                    </a:lnTo>
                    <a:lnTo>
                      <a:pt x="2420" y="3260"/>
                    </a:lnTo>
                    <a:lnTo>
                      <a:pt x="2670" y="2751"/>
                    </a:lnTo>
                    <a:lnTo>
                      <a:pt x="2750" y="2456"/>
                    </a:lnTo>
                    <a:lnTo>
                      <a:pt x="2786" y="2242"/>
                    </a:lnTo>
                    <a:lnTo>
                      <a:pt x="2822" y="1822"/>
                    </a:lnTo>
                    <a:lnTo>
                      <a:pt x="2804" y="1402"/>
                    </a:lnTo>
                    <a:lnTo>
                      <a:pt x="2733" y="1010"/>
                    </a:lnTo>
                    <a:lnTo>
                      <a:pt x="2590" y="652"/>
                    </a:lnTo>
                    <a:lnTo>
                      <a:pt x="2384" y="358"/>
                    </a:lnTo>
                    <a:lnTo>
                      <a:pt x="2107" y="143"/>
                    </a:lnTo>
                    <a:lnTo>
                      <a:pt x="1750" y="18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5"/>
              <p:cNvSpPr/>
              <p:nvPr/>
            </p:nvSpPr>
            <p:spPr>
              <a:xfrm>
                <a:off x="4394579" y="1507692"/>
                <a:ext cx="67228" cy="21407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42" extrusionOk="0">
                    <a:moveTo>
                      <a:pt x="287" y="0"/>
                    </a:moveTo>
                    <a:lnTo>
                      <a:pt x="117" y="54"/>
                    </a:lnTo>
                    <a:lnTo>
                      <a:pt x="28" y="134"/>
                    </a:lnTo>
                    <a:lnTo>
                      <a:pt x="1" y="188"/>
                    </a:lnTo>
                    <a:lnTo>
                      <a:pt x="1" y="188"/>
                    </a:lnTo>
                    <a:lnTo>
                      <a:pt x="63" y="161"/>
                    </a:lnTo>
                    <a:lnTo>
                      <a:pt x="394" y="99"/>
                    </a:lnTo>
                    <a:lnTo>
                      <a:pt x="644" y="152"/>
                    </a:lnTo>
                    <a:lnTo>
                      <a:pt x="760" y="241"/>
                    </a:lnTo>
                    <a:lnTo>
                      <a:pt x="760" y="241"/>
                    </a:lnTo>
                    <a:lnTo>
                      <a:pt x="689" y="27"/>
                    </a:lnTo>
                    <a:lnTo>
                      <a:pt x="626" y="9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5"/>
              <p:cNvSpPr/>
              <p:nvPr/>
            </p:nvSpPr>
            <p:spPr>
              <a:xfrm>
                <a:off x="4373260" y="1596153"/>
                <a:ext cx="42813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83" extrusionOk="0">
                    <a:moveTo>
                      <a:pt x="188" y="1"/>
                    </a:moveTo>
                    <a:lnTo>
                      <a:pt x="37" y="108"/>
                    </a:lnTo>
                    <a:lnTo>
                      <a:pt x="1" y="197"/>
                    </a:lnTo>
                    <a:lnTo>
                      <a:pt x="1" y="295"/>
                    </a:lnTo>
                    <a:lnTo>
                      <a:pt x="108" y="447"/>
                    </a:lnTo>
                    <a:lnTo>
                      <a:pt x="197" y="474"/>
                    </a:lnTo>
                    <a:lnTo>
                      <a:pt x="296" y="483"/>
                    </a:lnTo>
                    <a:lnTo>
                      <a:pt x="447" y="376"/>
                    </a:lnTo>
                    <a:lnTo>
                      <a:pt x="483" y="277"/>
                    </a:lnTo>
                    <a:lnTo>
                      <a:pt x="483" y="179"/>
                    </a:lnTo>
                    <a:lnTo>
                      <a:pt x="376" y="27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5"/>
              <p:cNvSpPr/>
              <p:nvPr/>
            </p:nvSpPr>
            <p:spPr>
              <a:xfrm>
                <a:off x="4545494" y="1598541"/>
                <a:ext cx="42725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188" y="0"/>
                    </a:moveTo>
                    <a:lnTo>
                      <a:pt x="36" y="107"/>
                    </a:lnTo>
                    <a:lnTo>
                      <a:pt x="9" y="197"/>
                    </a:lnTo>
                    <a:lnTo>
                      <a:pt x="1" y="295"/>
                    </a:lnTo>
                    <a:lnTo>
                      <a:pt x="108" y="447"/>
                    </a:lnTo>
                    <a:lnTo>
                      <a:pt x="206" y="474"/>
                    </a:lnTo>
                    <a:lnTo>
                      <a:pt x="304" y="483"/>
                    </a:lnTo>
                    <a:lnTo>
                      <a:pt x="456" y="375"/>
                    </a:lnTo>
                    <a:lnTo>
                      <a:pt x="483" y="277"/>
                    </a:lnTo>
                    <a:lnTo>
                      <a:pt x="483" y="179"/>
                    </a:lnTo>
                    <a:lnTo>
                      <a:pt x="376" y="27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5"/>
              <p:cNvSpPr/>
              <p:nvPr/>
            </p:nvSpPr>
            <p:spPr>
              <a:xfrm>
                <a:off x="4506040" y="1507692"/>
                <a:ext cx="67228" cy="21407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42" extrusionOk="0">
                    <a:moveTo>
                      <a:pt x="473" y="0"/>
                    </a:moveTo>
                    <a:lnTo>
                      <a:pt x="134" y="9"/>
                    </a:lnTo>
                    <a:lnTo>
                      <a:pt x="71" y="27"/>
                    </a:lnTo>
                    <a:lnTo>
                      <a:pt x="0" y="241"/>
                    </a:lnTo>
                    <a:lnTo>
                      <a:pt x="107" y="152"/>
                    </a:lnTo>
                    <a:lnTo>
                      <a:pt x="366" y="99"/>
                    </a:lnTo>
                    <a:lnTo>
                      <a:pt x="697" y="161"/>
                    </a:lnTo>
                    <a:lnTo>
                      <a:pt x="759" y="188"/>
                    </a:lnTo>
                    <a:lnTo>
                      <a:pt x="723" y="134"/>
                    </a:lnTo>
                    <a:lnTo>
                      <a:pt x="643" y="54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5"/>
              <p:cNvSpPr/>
              <p:nvPr/>
            </p:nvSpPr>
            <p:spPr>
              <a:xfrm>
                <a:off x="4445179" y="1657014"/>
                <a:ext cx="77489" cy="9553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08" extrusionOk="0">
                    <a:moveTo>
                      <a:pt x="304" y="0"/>
                    </a:moveTo>
                    <a:lnTo>
                      <a:pt x="0" y="27"/>
                    </a:lnTo>
                    <a:lnTo>
                      <a:pt x="45" y="45"/>
                    </a:lnTo>
                    <a:lnTo>
                      <a:pt x="367" y="107"/>
                    </a:lnTo>
                    <a:lnTo>
                      <a:pt x="688" y="98"/>
                    </a:lnTo>
                    <a:lnTo>
                      <a:pt x="876" y="54"/>
                    </a:lnTo>
                    <a:lnTo>
                      <a:pt x="608" y="0"/>
                    </a:lnTo>
                    <a:lnTo>
                      <a:pt x="483" y="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5"/>
              <p:cNvSpPr/>
              <p:nvPr/>
            </p:nvSpPr>
            <p:spPr>
              <a:xfrm>
                <a:off x="4445179" y="1659314"/>
                <a:ext cx="77489" cy="1831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07" extrusionOk="0">
                    <a:moveTo>
                      <a:pt x="0" y="1"/>
                    </a:moveTo>
                    <a:lnTo>
                      <a:pt x="81" y="72"/>
                    </a:lnTo>
                    <a:lnTo>
                      <a:pt x="242" y="171"/>
                    </a:lnTo>
                    <a:lnTo>
                      <a:pt x="474" y="206"/>
                    </a:lnTo>
                    <a:lnTo>
                      <a:pt x="822" y="81"/>
                    </a:lnTo>
                    <a:lnTo>
                      <a:pt x="876" y="28"/>
                    </a:lnTo>
                    <a:lnTo>
                      <a:pt x="706" y="63"/>
                    </a:lnTo>
                    <a:lnTo>
                      <a:pt x="393" y="72"/>
                    </a:lnTo>
                    <a:lnTo>
                      <a:pt x="54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5"/>
              <p:cNvSpPr/>
              <p:nvPr/>
            </p:nvSpPr>
            <p:spPr>
              <a:xfrm>
                <a:off x="4472071" y="1556699"/>
                <a:ext cx="32464" cy="7191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3" extrusionOk="0">
                    <a:moveTo>
                      <a:pt x="223" y="0"/>
                    </a:moveTo>
                    <a:lnTo>
                      <a:pt x="179" y="18"/>
                    </a:lnTo>
                    <a:lnTo>
                      <a:pt x="107" y="89"/>
                    </a:lnTo>
                    <a:lnTo>
                      <a:pt x="27" y="277"/>
                    </a:lnTo>
                    <a:lnTo>
                      <a:pt x="0" y="572"/>
                    </a:lnTo>
                    <a:lnTo>
                      <a:pt x="36" y="741"/>
                    </a:lnTo>
                    <a:lnTo>
                      <a:pt x="98" y="804"/>
                    </a:lnTo>
                    <a:lnTo>
                      <a:pt x="143" y="813"/>
                    </a:lnTo>
                    <a:lnTo>
                      <a:pt x="232" y="804"/>
                    </a:lnTo>
                    <a:lnTo>
                      <a:pt x="339" y="768"/>
                    </a:lnTo>
                    <a:lnTo>
                      <a:pt x="366" y="723"/>
                    </a:lnTo>
                    <a:lnTo>
                      <a:pt x="339" y="670"/>
                    </a:lnTo>
                    <a:lnTo>
                      <a:pt x="313" y="643"/>
                    </a:lnTo>
                    <a:lnTo>
                      <a:pt x="277" y="607"/>
                    </a:lnTo>
                    <a:lnTo>
                      <a:pt x="241" y="420"/>
                    </a:lnTo>
                    <a:lnTo>
                      <a:pt x="223" y="8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A6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5"/>
              <p:cNvSpPr/>
              <p:nvPr/>
            </p:nvSpPr>
            <p:spPr>
              <a:xfrm>
                <a:off x="4302225" y="1342624"/>
                <a:ext cx="350822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903" extrusionOk="0">
                    <a:moveTo>
                      <a:pt x="1831" y="0"/>
                    </a:moveTo>
                    <a:lnTo>
                      <a:pt x="1447" y="54"/>
                    </a:lnTo>
                    <a:lnTo>
                      <a:pt x="1125" y="161"/>
                    </a:lnTo>
                    <a:lnTo>
                      <a:pt x="857" y="322"/>
                    </a:lnTo>
                    <a:lnTo>
                      <a:pt x="634" y="518"/>
                    </a:lnTo>
                    <a:lnTo>
                      <a:pt x="447" y="759"/>
                    </a:lnTo>
                    <a:lnTo>
                      <a:pt x="241" y="1143"/>
                    </a:lnTo>
                    <a:lnTo>
                      <a:pt x="80" y="1697"/>
                    </a:lnTo>
                    <a:lnTo>
                      <a:pt x="9" y="2215"/>
                    </a:lnTo>
                    <a:lnTo>
                      <a:pt x="0" y="2804"/>
                    </a:lnTo>
                    <a:lnTo>
                      <a:pt x="9" y="2902"/>
                    </a:lnTo>
                    <a:lnTo>
                      <a:pt x="89" y="2849"/>
                    </a:lnTo>
                    <a:lnTo>
                      <a:pt x="313" y="2822"/>
                    </a:lnTo>
                    <a:lnTo>
                      <a:pt x="652" y="2858"/>
                    </a:lnTo>
                    <a:lnTo>
                      <a:pt x="723" y="2875"/>
                    </a:lnTo>
                    <a:lnTo>
                      <a:pt x="938" y="1688"/>
                    </a:lnTo>
                    <a:lnTo>
                      <a:pt x="1143" y="1634"/>
                    </a:lnTo>
                    <a:lnTo>
                      <a:pt x="1349" y="1598"/>
                    </a:lnTo>
                    <a:lnTo>
                      <a:pt x="1465" y="1473"/>
                    </a:lnTo>
                    <a:lnTo>
                      <a:pt x="1643" y="1197"/>
                    </a:lnTo>
                    <a:lnTo>
                      <a:pt x="1786" y="848"/>
                    </a:lnTo>
                    <a:lnTo>
                      <a:pt x="1804" y="786"/>
                    </a:lnTo>
                    <a:lnTo>
                      <a:pt x="1786" y="982"/>
                    </a:lnTo>
                    <a:lnTo>
                      <a:pt x="1679" y="1420"/>
                    </a:lnTo>
                    <a:lnTo>
                      <a:pt x="1634" y="1572"/>
                    </a:lnTo>
                    <a:lnTo>
                      <a:pt x="1634" y="1572"/>
                    </a:lnTo>
                    <a:lnTo>
                      <a:pt x="1831" y="1563"/>
                    </a:lnTo>
                    <a:lnTo>
                      <a:pt x="2018" y="1563"/>
                    </a:lnTo>
                    <a:lnTo>
                      <a:pt x="2045" y="1009"/>
                    </a:lnTo>
                    <a:lnTo>
                      <a:pt x="2054" y="786"/>
                    </a:lnTo>
                    <a:lnTo>
                      <a:pt x="2125" y="956"/>
                    </a:lnTo>
                    <a:lnTo>
                      <a:pt x="2170" y="1393"/>
                    </a:lnTo>
                    <a:lnTo>
                      <a:pt x="2170" y="1563"/>
                    </a:lnTo>
                    <a:lnTo>
                      <a:pt x="2340" y="1572"/>
                    </a:lnTo>
                    <a:lnTo>
                      <a:pt x="2492" y="1590"/>
                    </a:lnTo>
                    <a:lnTo>
                      <a:pt x="2492" y="1590"/>
                    </a:lnTo>
                    <a:lnTo>
                      <a:pt x="2483" y="1429"/>
                    </a:lnTo>
                    <a:lnTo>
                      <a:pt x="2447" y="1018"/>
                    </a:lnTo>
                    <a:lnTo>
                      <a:pt x="2402" y="866"/>
                    </a:lnTo>
                    <a:lnTo>
                      <a:pt x="2420" y="902"/>
                    </a:lnTo>
                    <a:lnTo>
                      <a:pt x="2563" y="1286"/>
                    </a:lnTo>
                    <a:lnTo>
                      <a:pt x="2599" y="1607"/>
                    </a:lnTo>
                    <a:lnTo>
                      <a:pt x="2777" y="1634"/>
                    </a:lnTo>
                    <a:lnTo>
                      <a:pt x="2920" y="1670"/>
                    </a:lnTo>
                    <a:lnTo>
                      <a:pt x="2920" y="1670"/>
                    </a:lnTo>
                    <a:lnTo>
                      <a:pt x="2911" y="1563"/>
                    </a:lnTo>
                    <a:lnTo>
                      <a:pt x="2840" y="1277"/>
                    </a:lnTo>
                    <a:lnTo>
                      <a:pt x="2777" y="1116"/>
                    </a:lnTo>
                    <a:lnTo>
                      <a:pt x="2867" y="1268"/>
                    </a:lnTo>
                    <a:lnTo>
                      <a:pt x="3036" y="1697"/>
                    </a:lnTo>
                    <a:lnTo>
                      <a:pt x="3215" y="1741"/>
                    </a:lnTo>
                    <a:lnTo>
                      <a:pt x="3260" y="1759"/>
                    </a:lnTo>
                    <a:lnTo>
                      <a:pt x="3465" y="2902"/>
                    </a:lnTo>
                    <a:lnTo>
                      <a:pt x="3938" y="2733"/>
                    </a:lnTo>
                    <a:lnTo>
                      <a:pt x="3947" y="2652"/>
                    </a:lnTo>
                    <a:lnTo>
                      <a:pt x="3965" y="2116"/>
                    </a:lnTo>
                    <a:lnTo>
                      <a:pt x="3920" y="1652"/>
                    </a:lnTo>
                    <a:lnTo>
                      <a:pt x="3786" y="1143"/>
                    </a:lnTo>
                    <a:lnTo>
                      <a:pt x="3599" y="786"/>
                    </a:lnTo>
                    <a:lnTo>
                      <a:pt x="3429" y="563"/>
                    </a:lnTo>
                    <a:lnTo>
                      <a:pt x="3206" y="366"/>
                    </a:lnTo>
                    <a:lnTo>
                      <a:pt x="2947" y="205"/>
                    </a:lnTo>
                    <a:lnTo>
                      <a:pt x="2626" y="89"/>
                    </a:lnTo>
                    <a:lnTo>
                      <a:pt x="2250" y="18"/>
                    </a:lnTo>
                    <a:lnTo>
                      <a:pt x="2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5"/>
              <p:cNvSpPr/>
              <p:nvPr/>
            </p:nvSpPr>
            <p:spPr>
              <a:xfrm>
                <a:off x="4524175" y="1569261"/>
                <a:ext cx="28483" cy="96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9" extrusionOk="0">
                    <a:moveTo>
                      <a:pt x="206" y="1"/>
                    </a:moveTo>
                    <a:lnTo>
                      <a:pt x="152" y="19"/>
                    </a:lnTo>
                    <a:lnTo>
                      <a:pt x="90" y="37"/>
                    </a:lnTo>
                    <a:lnTo>
                      <a:pt x="45" y="63"/>
                    </a:lnTo>
                    <a:lnTo>
                      <a:pt x="9" y="90"/>
                    </a:lnTo>
                    <a:lnTo>
                      <a:pt x="0" y="99"/>
                    </a:lnTo>
                    <a:lnTo>
                      <a:pt x="9" y="99"/>
                    </a:lnTo>
                    <a:lnTo>
                      <a:pt x="54" y="108"/>
                    </a:lnTo>
                    <a:lnTo>
                      <a:pt x="108" y="108"/>
                    </a:lnTo>
                    <a:lnTo>
                      <a:pt x="170" y="90"/>
                    </a:lnTo>
                    <a:lnTo>
                      <a:pt x="233" y="72"/>
                    </a:lnTo>
                    <a:lnTo>
                      <a:pt x="277" y="37"/>
                    </a:lnTo>
                    <a:lnTo>
                      <a:pt x="313" y="10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5"/>
              <p:cNvSpPr/>
              <p:nvPr/>
            </p:nvSpPr>
            <p:spPr>
              <a:xfrm>
                <a:off x="4414394" y="1569261"/>
                <a:ext cx="29279" cy="9642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09" extrusionOk="0">
                    <a:moveTo>
                      <a:pt x="0" y="1"/>
                    </a:moveTo>
                    <a:lnTo>
                      <a:pt x="9" y="10"/>
                    </a:lnTo>
                    <a:lnTo>
                      <a:pt x="45" y="37"/>
                    </a:lnTo>
                    <a:lnTo>
                      <a:pt x="98" y="72"/>
                    </a:lnTo>
                    <a:lnTo>
                      <a:pt x="152" y="90"/>
                    </a:lnTo>
                    <a:lnTo>
                      <a:pt x="214" y="108"/>
                    </a:lnTo>
                    <a:lnTo>
                      <a:pt x="268" y="108"/>
                    </a:lnTo>
                    <a:lnTo>
                      <a:pt x="313" y="99"/>
                    </a:lnTo>
                    <a:lnTo>
                      <a:pt x="331" y="99"/>
                    </a:lnTo>
                    <a:lnTo>
                      <a:pt x="322" y="90"/>
                    </a:lnTo>
                    <a:lnTo>
                      <a:pt x="286" y="63"/>
                    </a:lnTo>
                    <a:lnTo>
                      <a:pt x="232" y="37"/>
                    </a:lnTo>
                    <a:lnTo>
                      <a:pt x="179" y="19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5"/>
              <p:cNvSpPr/>
              <p:nvPr/>
            </p:nvSpPr>
            <p:spPr>
              <a:xfrm>
                <a:off x="4359902" y="1764405"/>
                <a:ext cx="236978" cy="13516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528" extrusionOk="0">
                    <a:moveTo>
                      <a:pt x="393" y="1"/>
                    </a:moveTo>
                    <a:lnTo>
                      <a:pt x="384" y="179"/>
                    </a:lnTo>
                    <a:lnTo>
                      <a:pt x="268" y="465"/>
                    </a:lnTo>
                    <a:lnTo>
                      <a:pt x="54" y="733"/>
                    </a:lnTo>
                    <a:lnTo>
                      <a:pt x="0" y="760"/>
                    </a:lnTo>
                    <a:lnTo>
                      <a:pt x="9" y="786"/>
                    </a:lnTo>
                    <a:lnTo>
                      <a:pt x="107" y="974"/>
                    </a:lnTo>
                    <a:lnTo>
                      <a:pt x="304" y="1170"/>
                    </a:lnTo>
                    <a:lnTo>
                      <a:pt x="518" y="1295"/>
                    </a:lnTo>
                    <a:lnTo>
                      <a:pt x="804" y="1412"/>
                    </a:lnTo>
                    <a:lnTo>
                      <a:pt x="1170" y="1492"/>
                    </a:lnTo>
                    <a:lnTo>
                      <a:pt x="1402" y="1519"/>
                    </a:lnTo>
                    <a:lnTo>
                      <a:pt x="1625" y="1528"/>
                    </a:lnTo>
                    <a:lnTo>
                      <a:pt x="1991" y="1492"/>
                    </a:lnTo>
                    <a:lnTo>
                      <a:pt x="2259" y="1403"/>
                    </a:lnTo>
                    <a:lnTo>
                      <a:pt x="2447" y="1278"/>
                    </a:lnTo>
                    <a:lnTo>
                      <a:pt x="2616" y="1063"/>
                    </a:lnTo>
                    <a:lnTo>
                      <a:pt x="2679" y="840"/>
                    </a:lnTo>
                    <a:lnTo>
                      <a:pt x="2679" y="813"/>
                    </a:lnTo>
                    <a:lnTo>
                      <a:pt x="2599" y="697"/>
                    </a:lnTo>
                    <a:lnTo>
                      <a:pt x="2491" y="429"/>
                    </a:lnTo>
                    <a:lnTo>
                      <a:pt x="2411" y="63"/>
                    </a:lnTo>
                    <a:lnTo>
                      <a:pt x="2411" y="1"/>
                    </a:lnTo>
                    <a:lnTo>
                      <a:pt x="2027" y="90"/>
                    </a:lnTo>
                    <a:lnTo>
                      <a:pt x="1322" y="126"/>
                    </a:lnTo>
                    <a:lnTo>
                      <a:pt x="518" y="36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5"/>
              <p:cNvSpPr/>
              <p:nvPr/>
            </p:nvSpPr>
            <p:spPr>
              <a:xfrm>
                <a:off x="3860626" y="1917708"/>
                <a:ext cx="411593" cy="89262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10091" extrusionOk="0">
                    <a:moveTo>
                      <a:pt x="3840" y="0"/>
                    </a:moveTo>
                    <a:lnTo>
                      <a:pt x="3554" y="232"/>
                    </a:lnTo>
                    <a:lnTo>
                      <a:pt x="2965" y="831"/>
                    </a:lnTo>
                    <a:lnTo>
                      <a:pt x="2367" y="1554"/>
                    </a:lnTo>
                    <a:lnTo>
                      <a:pt x="1795" y="2358"/>
                    </a:lnTo>
                    <a:lnTo>
                      <a:pt x="1259" y="3215"/>
                    </a:lnTo>
                    <a:lnTo>
                      <a:pt x="786" y="4090"/>
                    </a:lnTo>
                    <a:lnTo>
                      <a:pt x="402" y="4956"/>
                    </a:lnTo>
                    <a:lnTo>
                      <a:pt x="116" y="5760"/>
                    </a:lnTo>
                    <a:lnTo>
                      <a:pt x="27" y="6135"/>
                    </a:lnTo>
                    <a:lnTo>
                      <a:pt x="0" y="6313"/>
                    </a:lnTo>
                    <a:lnTo>
                      <a:pt x="27" y="6680"/>
                    </a:lnTo>
                    <a:lnTo>
                      <a:pt x="152" y="7037"/>
                    </a:lnTo>
                    <a:lnTo>
                      <a:pt x="366" y="7394"/>
                    </a:lnTo>
                    <a:lnTo>
                      <a:pt x="634" y="7733"/>
                    </a:lnTo>
                    <a:lnTo>
                      <a:pt x="965" y="8073"/>
                    </a:lnTo>
                    <a:lnTo>
                      <a:pt x="1518" y="8546"/>
                    </a:lnTo>
                    <a:lnTo>
                      <a:pt x="2322" y="9109"/>
                    </a:lnTo>
                    <a:lnTo>
                      <a:pt x="3099" y="9564"/>
                    </a:lnTo>
                    <a:lnTo>
                      <a:pt x="3983" y="10028"/>
                    </a:lnTo>
                    <a:lnTo>
                      <a:pt x="4126" y="10091"/>
                    </a:lnTo>
                    <a:lnTo>
                      <a:pt x="4197" y="10028"/>
                    </a:lnTo>
                    <a:lnTo>
                      <a:pt x="4528" y="9635"/>
                    </a:lnTo>
                    <a:lnTo>
                      <a:pt x="4635" y="9376"/>
                    </a:lnTo>
                    <a:lnTo>
                      <a:pt x="4653" y="9189"/>
                    </a:lnTo>
                    <a:lnTo>
                      <a:pt x="4644" y="9091"/>
                    </a:lnTo>
                    <a:lnTo>
                      <a:pt x="4608" y="8975"/>
                    </a:lnTo>
                    <a:lnTo>
                      <a:pt x="4394" y="8626"/>
                    </a:lnTo>
                    <a:lnTo>
                      <a:pt x="3876" y="7939"/>
                    </a:lnTo>
                    <a:lnTo>
                      <a:pt x="2608" y="6456"/>
                    </a:lnTo>
                    <a:lnTo>
                      <a:pt x="2331" y="6162"/>
                    </a:lnTo>
                    <a:lnTo>
                      <a:pt x="4644" y="3751"/>
                    </a:lnTo>
                    <a:lnTo>
                      <a:pt x="4644" y="3286"/>
                    </a:lnTo>
                    <a:lnTo>
                      <a:pt x="4590" y="2465"/>
                    </a:lnTo>
                    <a:lnTo>
                      <a:pt x="4474" y="1759"/>
                    </a:lnTo>
                    <a:lnTo>
                      <a:pt x="4331" y="1170"/>
                    </a:lnTo>
                    <a:lnTo>
                      <a:pt x="4108" y="500"/>
                    </a:lnTo>
                    <a:lnTo>
                      <a:pt x="3867" y="45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5"/>
              <p:cNvSpPr/>
              <p:nvPr/>
            </p:nvSpPr>
            <p:spPr>
              <a:xfrm>
                <a:off x="4730379" y="1892408"/>
                <a:ext cx="327116" cy="920312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0404" extrusionOk="0">
                    <a:moveTo>
                      <a:pt x="348" y="0"/>
                    </a:moveTo>
                    <a:lnTo>
                      <a:pt x="331" y="340"/>
                    </a:lnTo>
                    <a:lnTo>
                      <a:pt x="206" y="2054"/>
                    </a:lnTo>
                    <a:lnTo>
                      <a:pt x="81" y="3197"/>
                    </a:lnTo>
                    <a:lnTo>
                      <a:pt x="0" y="3590"/>
                    </a:lnTo>
                    <a:lnTo>
                      <a:pt x="1625" y="5832"/>
                    </a:lnTo>
                    <a:lnTo>
                      <a:pt x="473" y="9386"/>
                    </a:lnTo>
                    <a:lnTo>
                      <a:pt x="527" y="9448"/>
                    </a:lnTo>
                    <a:lnTo>
                      <a:pt x="723" y="9814"/>
                    </a:lnTo>
                    <a:lnTo>
                      <a:pt x="741" y="10029"/>
                    </a:lnTo>
                    <a:lnTo>
                      <a:pt x="697" y="10180"/>
                    </a:lnTo>
                    <a:lnTo>
                      <a:pt x="652" y="10243"/>
                    </a:lnTo>
                    <a:lnTo>
                      <a:pt x="652" y="10261"/>
                    </a:lnTo>
                    <a:lnTo>
                      <a:pt x="661" y="10350"/>
                    </a:lnTo>
                    <a:lnTo>
                      <a:pt x="795" y="10404"/>
                    </a:lnTo>
                    <a:lnTo>
                      <a:pt x="1179" y="10261"/>
                    </a:lnTo>
                    <a:lnTo>
                      <a:pt x="1509" y="10055"/>
                    </a:lnTo>
                    <a:lnTo>
                      <a:pt x="1697" y="9930"/>
                    </a:lnTo>
                    <a:lnTo>
                      <a:pt x="2090" y="9564"/>
                    </a:lnTo>
                    <a:lnTo>
                      <a:pt x="2501" y="9091"/>
                    </a:lnTo>
                    <a:lnTo>
                      <a:pt x="2885" y="8546"/>
                    </a:lnTo>
                    <a:lnTo>
                      <a:pt x="3224" y="7957"/>
                    </a:lnTo>
                    <a:lnTo>
                      <a:pt x="3492" y="7341"/>
                    </a:lnTo>
                    <a:lnTo>
                      <a:pt x="3653" y="6733"/>
                    </a:lnTo>
                    <a:lnTo>
                      <a:pt x="3697" y="6162"/>
                    </a:lnTo>
                    <a:lnTo>
                      <a:pt x="3653" y="5903"/>
                    </a:lnTo>
                    <a:lnTo>
                      <a:pt x="3581" y="5626"/>
                    </a:lnTo>
                    <a:lnTo>
                      <a:pt x="3295" y="4858"/>
                    </a:lnTo>
                    <a:lnTo>
                      <a:pt x="2885" y="3929"/>
                    </a:lnTo>
                    <a:lnTo>
                      <a:pt x="2384" y="2929"/>
                    </a:lnTo>
                    <a:lnTo>
                      <a:pt x="1858" y="1947"/>
                    </a:lnTo>
                    <a:lnTo>
                      <a:pt x="1331" y="1081"/>
                    </a:lnTo>
                    <a:lnTo>
                      <a:pt x="857" y="411"/>
                    </a:lnTo>
                    <a:lnTo>
                      <a:pt x="563" y="107"/>
                    </a:lnTo>
                    <a:lnTo>
                      <a:pt x="411" y="9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2" name="Google Shape;3462;p45"/>
            <p:cNvGrpSpPr/>
            <p:nvPr/>
          </p:nvGrpSpPr>
          <p:grpSpPr>
            <a:xfrm>
              <a:off x="3480861" y="1514405"/>
              <a:ext cx="958540" cy="3218645"/>
              <a:chOff x="-1326584" y="1398709"/>
              <a:chExt cx="918406" cy="3083879"/>
            </a:xfrm>
          </p:grpSpPr>
          <p:sp>
            <p:nvSpPr>
              <p:cNvPr id="3463" name="Google Shape;3463;p45"/>
              <p:cNvSpPr/>
              <p:nvPr/>
            </p:nvSpPr>
            <p:spPr>
              <a:xfrm>
                <a:off x="-517294" y="3057113"/>
                <a:ext cx="62122" cy="12797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751" extrusionOk="0">
                    <a:moveTo>
                      <a:pt x="412" y="0"/>
                    </a:moveTo>
                    <a:lnTo>
                      <a:pt x="313" y="36"/>
                    </a:lnTo>
                    <a:lnTo>
                      <a:pt x="287" y="89"/>
                    </a:lnTo>
                    <a:lnTo>
                      <a:pt x="63" y="572"/>
                    </a:lnTo>
                    <a:lnTo>
                      <a:pt x="10" y="813"/>
                    </a:lnTo>
                    <a:lnTo>
                      <a:pt x="1" y="920"/>
                    </a:lnTo>
                    <a:lnTo>
                      <a:pt x="37" y="1125"/>
                    </a:lnTo>
                    <a:lnTo>
                      <a:pt x="135" y="1375"/>
                    </a:lnTo>
                    <a:lnTo>
                      <a:pt x="162" y="1411"/>
                    </a:lnTo>
                    <a:lnTo>
                      <a:pt x="179" y="1384"/>
                    </a:lnTo>
                    <a:lnTo>
                      <a:pt x="153" y="1098"/>
                    </a:lnTo>
                    <a:lnTo>
                      <a:pt x="144" y="1018"/>
                    </a:lnTo>
                    <a:lnTo>
                      <a:pt x="197" y="973"/>
                    </a:lnTo>
                    <a:lnTo>
                      <a:pt x="287" y="1081"/>
                    </a:lnTo>
                    <a:lnTo>
                      <a:pt x="331" y="1357"/>
                    </a:lnTo>
                    <a:lnTo>
                      <a:pt x="313" y="1563"/>
                    </a:lnTo>
                    <a:lnTo>
                      <a:pt x="304" y="1688"/>
                    </a:lnTo>
                    <a:lnTo>
                      <a:pt x="367" y="1750"/>
                    </a:lnTo>
                    <a:lnTo>
                      <a:pt x="510" y="1616"/>
                    </a:lnTo>
                    <a:lnTo>
                      <a:pt x="537" y="1563"/>
                    </a:lnTo>
                    <a:lnTo>
                      <a:pt x="563" y="1554"/>
                    </a:lnTo>
                    <a:lnTo>
                      <a:pt x="706" y="1366"/>
                    </a:lnTo>
                    <a:lnTo>
                      <a:pt x="822" y="1098"/>
                    </a:lnTo>
                    <a:lnTo>
                      <a:pt x="849" y="866"/>
                    </a:lnTo>
                    <a:lnTo>
                      <a:pt x="831" y="589"/>
                    </a:lnTo>
                    <a:lnTo>
                      <a:pt x="742" y="268"/>
                    </a:lnTo>
                    <a:lnTo>
                      <a:pt x="653" y="80"/>
                    </a:lnTo>
                    <a:lnTo>
                      <a:pt x="644" y="63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C17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5"/>
              <p:cNvSpPr/>
              <p:nvPr/>
            </p:nvSpPr>
            <p:spPr>
              <a:xfrm>
                <a:off x="-678450" y="1863393"/>
                <a:ext cx="242861" cy="1260936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7253" extrusionOk="0">
                    <a:moveTo>
                      <a:pt x="0" y="0"/>
                    </a:moveTo>
                    <a:lnTo>
                      <a:pt x="80" y="304"/>
                    </a:lnTo>
                    <a:lnTo>
                      <a:pt x="223" y="1393"/>
                    </a:lnTo>
                    <a:lnTo>
                      <a:pt x="402" y="3733"/>
                    </a:lnTo>
                    <a:lnTo>
                      <a:pt x="598" y="8993"/>
                    </a:lnTo>
                    <a:lnTo>
                      <a:pt x="616" y="10091"/>
                    </a:lnTo>
                    <a:lnTo>
                      <a:pt x="706" y="10716"/>
                    </a:lnTo>
                    <a:lnTo>
                      <a:pt x="1224" y="13824"/>
                    </a:lnTo>
                    <a:lnTo>
                      <a:pt x="1536" y="15306"/>
                    </a:lnTo>
                    <a:lnTo>
                      <a:pt x="1733" y="16065"/>
                    </a:lnTo>
                    <a:lnTo>
                      <a:pt x="1831" y="16324"/>
                    </a:lnTo>
                    <a:lnTo>
                      <a:pt x="1920" y="16547"/>
                    </a:lnTo>
                    <a:lnTo>
                      <a:pt x="2125" y="16869"/>
                    </a:lnTo>
                    <a:lnTo>
                      <a:pt x="2331" y="17074"/>
                    </a:lnTo>
                    <a:lnTo>
                      <a:pt x="2536" y="17190"/>
                    </a:lnTo>
                    <a:lnTo>
                      <a:pt x="2804" y="17253"/>
                    </a:lnTo>
                    <a:lnTo>
                      <a:pt x="3036" y="17217"/>
                    </a:lnTo>
                    <a:lnTo>
                      <a:pt x="3054" y="17199"/>
                    </a:lnTo>
                    <a:lnTo>
                      <a:pt x="3090" y="17181"/>
                    </a:lnTo>
                    <a:lnTo>
                      <a:pt x="3233" y="16994"/>
                    </a:lnTo>
                    <a:lnTo>
                      <a:pt x="3313" y="16744"/>
                    </a:lnTo>
                    <a:lnTo>
                      <a:pt x="3322" y="16574"/>
                    </a:lnTo>
                    <a:lnTo>
                      <a:pt x="3277" y="15735"/>
                    </a:lnTo>
                    <a:lnTo>
                      <a:pt x="2840" y="10386"/>
                    </a:lnTo>
                    <a:lnTo>
                      <a:pt x="2483" y="6501"/>
                    </a:lnTo>
                    <a:lnTo>
                      <a:pt x="2429" y="6001"/>
                    </a:lnTo>
                    <a:lnTo>
                      <a:pt x="2304" y="5090"/>
                    </a:lnTo>
                    <a:lnTo>
                      <a:pt x="2063" y="3885"/>
                    </a:lnTo>
                    <a:lnTo>
                      <a:pt x="1679" y="2590"/>
                    </a:lnTo>
                    <a:lnTo>
                      <a:pt x="1259" y="1608"/>
                    </a:lnTo>
                    <a:lnTo>
                      <a:pt x="840" y="893"/>
                    </a:lnTo>
                    <a:lnTo>
                      <a:pt x="473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5"/>
              <p:cNvSpPr/>
              <p:nvPr/>
            </p:nvSpPr>
            <p:spPr>
              <a:xfrm>
                <a:off x="-989143" y="1501176"/>
                <a:ext cx="346642" cy="419727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5743" extrusionOk="0">
                    <a:moveTo>
                      <a:pt x="679" y="0"/>
                    </a:moveTo>
                    <a:lnTo>
                      <a:pt x="590" y="188"/>
                    </a:lnTo>
                    <a:lnTo>
                      <a:pt x="188" y="1143"/>
                    </a:lnTo>
                    <a:lnTo>
                      <a:pt x="36" y="1599"/>
                    </a:lnTo>
                    <a:lnTo>
                      <a:pt x="0" y="1831"/>
                    </a:lnTo>
                    <a:lnTo>
                      <a:pt x="9" y="1920"/>
                    </a:lnTo>
                    <a:lnTo>
                      <a:pt x="54" y="2063"/>
                    </a:lnTo>
                    <a:lnTo>
                      <a:pt x="242" y="2340"/>
                    </a:lnTo>
                    <a:lnTo>
                      <a:pt x="438" y="2599"/>
                    </a:lnTo>
                    <a:lnTo>
                      <a:pt x="536" y="2777"/>
                    </a:lnTo>
                    <a:lnTo>
                      <a:pt x="545" y="2893"/>
                    </a:lnTo>
                    <a:lnTo>
                      <a:pt x="527" y="2938"/>
                    </a:lnTo>
                    <a:lnTo>
                      <a:pt x="483" y="3054"/>
                    </a:lnTo>
                    <a:lnTo>
                      <a:pt x="402" y="3367"/>
                    </a:lnTo>
                    <a:lnTo>
                      <a:pt x="376" y="3733"/>
                    </a:lnTo>
                    <a:lnTo>
                      <a:pt x="438" y="4081"/>
                    </a:lnTo>
                    <a:lnTo>
                      <a:pt x="527" y="4233"/>
                    </a:lnTo>
                    <a:lnTo>
                      <a:pt x="572" y="4304"/>
                    </a:lnTo>
                    <a:lnTo>
                      <a:pt x="634" y="4492"/>
                    </a:lnTo>
                    <a:lnTo>
                      <a:pt x="652" y="4813"/>
                    </a:lnTo>
                    <a:lnTo>
                      <a:pt x="563" y="5447"/>
                    </a:lnTo>
                    <a:lnTo>
                      <a:pt x="527" y="5563"/>
                    </a:lnTo>
                    <a:lnTo>
                      <a:pt x="2045" y="5742"/>
                    </a:lnTo>
                    <a:lnTo>
                      <a:pt x="4394" y="5322"/>
                    </a:lnTo>
                    <a:lnTo>
                      <a:pt x="4385" y="5242"/>
                    </a:lnTo>
                    <a:lnTo>
                      <a:pt x="4287" y="4697"/>
                    </a:lnTo>
                    <a:lnTo>
                      <a:pt x="4206" y="4474"/>
                    </a:lnTo>
                    <a:lnTo>
                      <a:pt x="4189" y="4438"/>
                    </a:lnTo>
                    <a:lnTo>
                      <a:pt x="4189" y="4331"/>
                    </a:lnTo>
                    <a:lnTo>
                      <a:pt x="4260" y="4144"/>
                    </a:lnTo>
                    <a:lnTo>
                      <a:pt x="4403" y="3858"/>
                    </a:lnTo>
                    <a:lnTo>
                      <a:pt x="4492" y="3545"/>
                    </a:lnTo>
                    <a:lnTo>
                      <a:pt x="4474" y="3393"/>
                    </a:lnTo>
                    <a:lnTo>
                      <a:pt x="4385" y="3099"/>
                    </a:lnTo>
                    <a:lnTo>
                      <a:pt x="4278" y="2706"/>
                    </a:lnTo>
                    <a:lnTo>
                      <a:pt x="4314" y="2474"/>
                    </a:lnTo>
                    <a:lnTo>
                      <a:pt x="4394" y="2367"/>
                    </a:lnTo>
                    <a:lnTo>
                      <a:pt x="4483" y="2250"/>
                    </a:lnTo>
                    <a:lnTo>
                      <a:pt x="4644" y="1965"/>
                    </a:lnTo>
                    <a:lnTo>
                      <a:pt x="4742" y="1652"/>
                    </a:lnTo>
                    <a:lnTo>
                      <a:pt x="4733" y="1438"/>
                    </a:lnTo>
                    <a:lnTo>
                      <a:pt x="4689" y="1313"/>
                    </a:lnTo>
                    <a:lnTo>
                      <a:pt x="4644" y="1259"/>
                    </a:lnTo>
                    <a:lnTo>
                      <a:pt x="4555" y="1152"/>
                    </a:lnTo>
                    <a:lnTo>
                      <a:pt x="4439" y="804"/>
                    </a:lnTo>
                    <a:lnTo>
                      <a:pt x="4340" y="268"/>
                    </a:lnTo>
                    <a:lnTo>
                      <a:pt x="4331" y="161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5"/>
              <p:cNvSpPr/>
              <p:nvPr/>
            </p:nvSpPr>
            <p:spPr>
              <a:xfrm>
                <a:off x="-1092268" y="2443553"/>
                <a:ext cx="595277" cy="1952831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26720" extrusionOk="0">
                    <a:moveTo>
                      <a:pt x="1295" y="1"/>
                    </a:moveTo>
                    <a:lnTo>
                      <a:pt x="1251" y="63"/>
                    </a:lnTo>
                    <a:lnTo>
                      <a:pt x="956" y="581"/>
                    </a:lnTo>
                    <a:lnTo>
                      <a:pt x="697" y="1180"/>
                    </a:lnTo>
                    <a:lnTo>
                      <a:pt x="438" y="1983"/>
                    </a:lnTo>
                    <a:lnTo>
                      <a:pt x="215" y="3028"/>
                    </a:lnTo>
                    <a:lnTo>
                      <a:pt x="54" y="4314"/>
                    </a:lnTo>
                    <a:lnTo>
                      <a:pt x="1" y="5850"/>
                    </a:lnTo>
                    <a:lnTo>
                      <a:pt x="36" y="6725"/>
                    </a:lnTo>
                    <a:lnTo>
                      <a:pt x="90" y="7707"/>
                    </a:lnTo>
                    <a:lnTo>
                      <a:pt x="322" y="10333"/>
                    </a:lnTo>
                    <a:lnTo>
                      <a:pt x="840" y="15146"/>
                    </a:lnTo>
                    <a:lnTo>
                      <a:pt x="1992" y="24817"/>
                    </a:lnTo>
                    <a:lnTo>
                      <a:pt x="2233" y="26719"/>
                    </a:lnTo>
                    <a:lnTo>
                      <a:pt x="2894" y="26719"/>
                    </a:lnTo>
                    <a:lnTo>
                      <a:pt x="3447" y="5984"/>
                    </a:lnTo>
                    <a:lnTo>
                      <a:pt x="7555" y="26719"/>
                    </a:lnTo>
                    <a:lnTo>
                      <a:pt x="8145" y="26719"/>
                    </a:lnTo>
                    <a:lnTo>
                      <a:pt x="8064" y="24558"/>
                    </a:lnTo>
                    <a:lnTo>
                      <a:pt x="7609" y="13976"/>
                    </a:lnTo>
                    <a:lnTo>
                      <a:pt x="7287" y="7574"/>
                    </a:lnTo>
                    <a:lnTo>
                      <a:pt x="7162" y="5779"/>
                    </a:lnTo>
                    <a:lnTo>
                      <a:pt x="7100" y="5109"/>
                    </a:lnTo>
                    <a:lnTo>
                      <a:pt x="6912" y="3894"/>
                    </a:lnTo>
                    <a:lnTo>
                      <a:pt x="6671" y="2832"/>
                    </a:lnTo>
                    <a:lnTo>
                      <a:pt x="6403" y="1939"/>
                    </a:lnTo>
                    <a:lnTo>
                      <a:pt x="6010" y="894"/>
                    </a:lnTo>
                    <a:lnTo>
                      <a:pt x="5644" y="144"/>
                    </a:lnTo>
                    <a:lnTo>
                      <a:pt x="5600" y="81"/>
                    </a:lnTo>
                    <a:lnTo>
                      <a:pt x="1295" y="1"/>
                    </a:lnTo>
                    <a:close/>
                  </a:path>
                </a:pathLst>
              </a:custGeom>
              <a:solidFill>
                <a:srgbClr val="7C4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5"/>
              <p:cNvSpPr/>
              <p:nvPr/>
            </p:nvSpPr>
            <p:spPr>
              <a:xfrm>
                <a:off x="-970871" y="4396348"/>
                <a:ext cx="98592" cy="86240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180" extrusionOk="0">
                    <a:moveTo>
                      <a:pt x="572" y="0"/>
                    </a:moveTo>
                    <a:lnTo>
                      <a:pt x="510" y="90"/>
                    </a:lnTo>
                    <a:lnTo>
                      <a:pt x="197" y="616"/>
                    </a:lnTo>
                    <a:lnTo>
                      <a:pt x="27" y="1009"/>
                    </a:lnTo>
                    <a:lnTo>
                      <a:pt x="0" y="1179"/>
                    </a:lnTo>
                    <a:lnTo>
                      <a:pt x="902" y="1179"/>
                    </a:lnTo>
                    <a:lnTo>
                      <a:pt x="1126" y="929"/>
                    </a:lnTo>
                    <a:lnTo>
                      <a:pt x="1126" y="1179"/>
                    </a:lnTo>
                    <a:lnTo>
                      <a:pt x="1179" y="1108"/>
                    </a:lnTo>
                    <a:lnTo>
                      <a:pt x="1349" y="661"/>
                    </a:lnTo>
                    <a:lnTo>
                      <a:pt x="1349" y="349"/>
                    </a:lnTo>
                    <a:lnTo>
                      <a:pt x="1295" y="116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5"/>
              <p:cNvSpPr/>
              <p:nvPr/>
            </p:nvSpPr>
            <p:spPr>
              <a:xfrm>
                <a:off x="-552522" y="4396348"/>
                <a:ext cx="144343" cy="8624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180" extrusionOk="0">
                    <a:moveTo>
                      <a:pt x="170" y="0"/>
                    </a:moveTo>
                    <a:lnTo>
                      <a:pt x="126" y="81"/>
                    </a:lnTo>
                    <a:lnTo>
                      <a:pt x="1" y="563"/>
                    </a:lnTo>
                    <a:lnTo>
                      <a:pt x="1" y="965"/>
                    </a:lnTo>
                    <a:lnTo>
                      <a:pt x="63" y="1179"/>
                    </a:lnTo>
                    <a:lnTo>
                      <a:pt x="304" y="1179"/>
                    </a:lnTo>
                    <a:lnTo>
                      <a:pt x="411" y="875"/>
                    </a:lnTo>
                    <a:lnTo>
                      <a:pt x="760" y="1179"/>
                    </a:lnTo>
                    <a:lnTo>
                      <a:pt x="1974" y="1179"/>
                    </a:lnTo>
                    <a:lnTo>
                      <a:pt x="1912" y="1108"/>
                    </a:lnTo>
                    <a:lnTo>
                      <a:pt x="1269" y="438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5"/>
              <p:cNvSpPr/>
              <p:nvPr/>
            </p:nvSpPr>
            <p:spPr>
              <a:xfrm>
                <a:off x="-882728" y="1724382"/>
                <a:ext cx="133819" cy="139739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912" extrusionOk="0">
                    <a:moveTo>
                      <a:pt x="1268" y="0"/>
                    </a:moveTo>
                    <a:lnTo>
                      <a:pt x="304" y="134"/>
                    </a:lnTo>
                    <a:lnTo>
                      <a:pt x="80" y="179"/>
                    </a:lnTo>
                    <a:lnTo>
                      <a:pt x="98" y="286"/>
                    </a:lnTo>
                    <a:lnTo>
                      <a:pt x="125" y="884"/>
                    </a:lnTo>
                    <a:lnTo>
                      <a:pt x="71" y="1340"/>
                    </a:lnTo>
                    <a:lnTo>
                      <a:pt x="0" y="1554"/>
                    </a:lnTo>
                    <a:lnTo>
                      <a:pt x="27" y="1572"/>
                    </a:lnTo>
                    <a:lnTo>
                      <a:pt x="259" y="1750"/>
                    </a:lnTo>
                    <a:lnTo>
                      <a:pt x="598" y="1875"/>
                    </a:lnTo>
                    <a:lnTo>
                      <a:pt x="884" y="1911"/>
                    </a:lnTo>
                    <a:lnTo>
                      <a:pt x="1223" y="1875"/>
                    </a:lnTo>
                    <a:lnTo>
                      <a:pt x="1616" y="1759"/>
                    </a:lnTo>
                    <a:lnTo>
                      <a:pt x="1831" y="1652"/>
                    </a:lnTo>
                    <a:lnTo>
                      <a:pt x="1795" y="1518"/>
                    </a:lnTo>
                    <a:lnTo>
                      <a:pt x="1679" y="822"/>
                    </a:lnTo>
                    <a:lnTo>
                      <a:pt x="1670" y="357"/>
                    </a:lnTo>
                    <a:lnTo>
                      <a:pt x="1715" y="179"/>
                    </a:lnTo>
                    <a:lnTo>
                      <a:pt x="1724" y="143"/>
                    </a:lnTo>
                    <a:lnTo>
                      <a:pt x="1706" y="89"/>
                    </a:lnTo>
                    <a:lnTo>
                      <a:pt x="1625" y="2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5"/>
              <p:cNvSpPr/>
              <p:nvPr/>
            </p:nvSpPr>
            <p:spPr>
              <a:xfrm>
                <a:off x="-734581" y="1584714"/>
                <a:ext cx="41805" cy="8163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7" extrusionOk="0">
                    <a:moveTo>
                      <a:pt x="375" y="0"/>
                    </a:moveTo>
                    <a:lnTo>
                      <a:pt x="188" y="125"/>
                    </a:lnTo>
                    <a:lnTo>
                      <a:pt x="152" y="170"/>
                    </a:lnTo>
                    <a:lnTo>
                      <a:pt x="116" y="259"/>
                    </a:lnTo>
                    <a:lnTo>
                      <a:pt x="0" y="723"/>
                    </a:lnTo>
                    <a:lnTo>
                      <a:pt x="9" y="947"/>
                    </a:lnTo>
                    <a:lnTo>
                      <a:pt x="63" y="1054"/>
                    </a:lnTo>
                    <a:lnTo>
                      <a:pt x="116" y="1099"/>
                    </a:lnTo>
                    <a:lnTo>
                      <a:pt x="170" y="1116"/>
                    </a:lnTo>
                    <a:lnTo>
                      <a:pt x="268" y="1099"/>
                    </a:lnTo>
                    <a:lnTo>
                      <a:pt x="402" y="938"/>
                    </a:lnTo>
                    <a:lnTo>
                      <a:pt x="536" y="581"/>
                    </a:lnTo>
                    <a:lnTo>
                      <a:pt x="572" y="223"/>
                    </a:lnTo>
                    <a:lnTo>
                      <a:pt x="545" y="98"/>
                    </a:lnTo>
                    <a:lnTo>
                      <a:pt x="500" y="18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5"/>
              <p:cNvSpPr/>
              <p:nvPr/>
            </p:nvSpPr>
            <p:spPr>
              <a:xfrm>
                <a:off x="-950626" y="1584714"/>
                <a:ext cx="41805" cy="8163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7" extrusionOk="0">
                    <a:moveTo>
                      <a:pt x="197" y="0"/>
                    </a:moveTo>
                    <a:lnTo>
                      <a:pt x="72" y="18"/>
                    </a:lnTo>
                    <a:lnTo>
                      <a:pt x="27" y="98"/>
                    </a:lnTo>
                    <a:lnTo>
                      <a:pt x="0" y="223"/>
                    </a:lnTo>
                    <a:lnTo>
                      <a:pt x="36" y="581"/>
                    </a:lnTo>
                    <a:lnTo>
                      <a:pt x="161" y="938"/>
                    </a:lnTo>
                    <a:lnTo>
                      <a:pt x="304" y="1099"/>
                    </a:lnTo>
                    <a:lnTo>
                      <a:pt x="402" y="1116"/>
                    </a:lnTo>
                    <a:lnTo>
                      <a:pt x="456" y="1099"/>
                    </a:lnTo>
                    <a:lnTo>
                      <a:pt x="500" y="1054"/>
                    </a:lnTo>
                    <a:lnTo>
                      <a:pt x="554" y="947"/>
                    </a:lnTo>
                    <a:lnTo>
                      <a:pt x="572" y="723"/>
                    </a:lnTo>
                    <a:lnTo>
                      <a:pt x="456" y="259"/>
                    </a:lnTo>
                    <a:lnTo>
                      <a:pt x="411" y="170"/>
                    </a:lnTo>
                    <a:lnTo>
                      <a:pt x="384" y="12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5"/>
              <p:cNvSpPr/>
              <p:nvPr/>
            </p:nvSpPr>
            <p:spPr>
              <a:xfrm>
                <a:off x="-930381" y="1452866"/>
                <a:ext cx="217355" cy="320478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4385" extrusionOk="0">
                    <a:moveTo>
                      <a:pt x="1358" y="0"/>
                    </a:moveTo>
                    <a:lnTo>
                      <a:pt x="1134" y="9"/>
                    </a:lnTo>
                    <a:lnTo>
                      <a:pt x="759" y="152"/>
                    </a:lnTo>
                    <a:lnTo>
                      <a:pt x="465" y="402"/>
                    </a:lnTo>
                    <a:lnTo>
                      <a:pt x="241" y="733"/>
                    </a:lnTo>
                    <a:lnTo>
                      <a:pt x="98" y="1134"/>
                    </a:lnTo>
                    <a:lnTo>
                      <a:pt x="18" y="1590"/>
                    </a:lnTo>
                    <a:lnTo>
                      <a:pt x="0" y="2063"/>
                    </a:lnTo>
                    <a:lnTo>
                      <a:pt x="36" y="2545"/>
                    </a:lnTo>
                    <a:lnTo>
                      <a:pt x="81" y="2786"/>
                    </a:lnTo>
                    <a:lnTo>
                      <a:pt x="161" y="3126"/>
                    </a:lnTo>
                    <a:lnTo>
                      <a:pt x="348" y="3572"/>
                    </a:lnTo>
                    <a:lnTo>
                      <a:pt x="509" y="3822"/>
                    </a:lnTo>
                    <a:lnTo>
                      <a:pt x="688" y="4037"/>
                    </a:lnTo>
                    <a:lnTo>
                      <a:pt x="893" y="4206"/>
                    </a:lnTo>
                    <a:lnTo>
                      <a:pt x="1116" y="4313"/>
                    </a:lnTo>
                    <a:lnTo>
                      <a:pt x="1358" y="4376"/>
                    </a:lnTo>
                    <a:lnTo>
                      <a:pt x="1483" y="4385"/>
                    </a:lnTo>
                    <a:lnTo>
                      <a:pt x="1599" y="4376"/>
                    </a:lnTo>
                    <a:lnTo>
                      <a:pt x="1831" y="4322"/>
                    </a:lnTo>
                    <a:lnTo>
                      <a:pt x="2054" y="4224"/>
                    </a:lnTo>
                    <a:lnTo>
                      <a:pt x="2259" y="4081"/>
                    </a:lnTo>
                    <a:lnTo>
                      <a:pt x="2438" y="3903"/>
                    </a:lnTo>
                    <a:lnTo>
                      <a:pt x="2599" y="3679"/>
                    </a:lnTo>
                    <a:lnTo>
                      <a:pt x="2786" y="3295"/>
                    </a:lnTo>
                    <a:lnTo>
                      <a:pt x="2858" y="2992"/>
                    </a:lnTo>
                    <a:lnTo>
                      <a:pt x="2920" y="2626"/>
                    </a:lnTo>
                    <a:lnTo>
                      <a:pt x="2974" y="1965"/>
                    </a:lnTo>
                    <a:lnTo>
                      <a:pt x="2947" y="1402"/>
                    </a:lnTo>
                    <a:lnTo>
                      <a:pt x="2831" y="929"/>
                    </a:lnTo>
                    <a:lnTo>
                      <a:pt x="2634" y="554"/>
                    </a:lnTo>
                    <a:lnTo>
                      <a:pt x="2367" y="268"/>
                    </a:lnTo>
                    <a:lnTo>
                      <a:pt x="2018" y="90"/>
                    </a:lnTo>
                    <a:lnTo>
                      <a:pt x="1599" y="0"/>
                    </a:lnTo>
                    <a:close/>
                  </a:path>
                </a:pathLst>
              </a:custGeom>
              <a:solidFill>
                <a:srgbClr val="C17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5"/>
              <p:cNvSpPr/>
              <p:nvPr/>
            </p:nvSpPr>
            <p:spPr>
              <a:xfrm>
                <a:off x="-801821" y="1540935"/>
                <a:ext cx="58833" cy="1966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69" extrusionOk="0">
                    <a:moveTo>
                      <a:pt x="509" y="1"/>
                    </a:moveTo>
                    <a:lnTo>
                      <a:pt x="152" y="19"/>
                    </a:lnTo>
                    <a:lnTo>
                      <a:pt x="81" y="37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25" y="171"/>
                    </a:lnTo>
                    <a:lnTo>
                      <a:pt x="393" y="108"/>
                    </a:lnTo>
                    <a:lnTo>
                      <a:pt x="742" y="179"/>
                    </a:lnTo>
                    <a:lnTo>
                      <a:pt x="804" y="206"/>
                    </a:lnTo>
                    <a:lnTo>
                      <a:pt x="768" y="153"/>
                    </a:lnTo>
                    <a:lnTo>
                      <a:pt x="679" y="72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5"/>
              <p:cNvSpPr/>
              <p:nvPr/>
            </p:nvSpPr>
            <p:spPr>
              <a:xfrm>
                <a:off x="-779676" y="1590561"/>
                <a:ext cx="12498" cy="22949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14" extrusionOk="0">
                    <a:moveTo>
                      <a:pt x="90" y="1"/>
                    </a:moveTo>
                    <a:lnTo>
                      <a:pt x="55" y="9"/>
                    </a:lnTo>
                    <a:lnTo>
                      <a:pt x="1" y="90"/>
                    </a:lnTo>
                    <a:lnTo>
                      <a:pt x="1" y="152"/>
                    </a:lnTo>
                    <a:lnTo>
                      <a:pt x="1" y="215"/>
                    </a:lnTo>
                    <a:lnTo>
                      <a:pt x="46" y="304"/>
                    </a:lnTo>
                    <a:lnTo>
                      <a:pt x="81" y="313"/>
                    </a:lnTo>
                    <a:lnTo>
                      <a:pt x="117" y="304"/>
                    </a:lnTo>
                    <a:lnTo>
                      <a:pt x="171" y="215"/>
                    </a:lnTo>
                    <a:lnTo>
                      <a:pt x="171" y="161"/>
                    </a:lnTo>
                    <a:lnTo>
                      <a:pt x="171" y="99"/>
                    </a:lnTo>
                    <a:lnTo>
                      <a:pt x="126" y="9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5"/>
              <p:cNvSpPr/>
              <p:nvPr/>
            </p:nvSpPr>
            <p:spPr>
              <a:xfrm>
                <a:off x="-761989" y="1618626"/>
                <a:ext cx="37273" cy="3661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01" extrusionOk="0">
                    <a:moveTo>
                      <a:pt x="214" y="1"/>
                    </a:moveTo>
                    <a:lnTo>
                      <a:pt x="116" y="27"/>
                    </a:lnTo>
                    <a:lnTo>
                      <a:pt x="0" y="188"/>
                    </a:lnTo>
                    <a:lnTo>
                      <a:pt x="9" y="295"/>
                    </a:lnTo>
                    <a:lnTo>
                      <a:pt x="36" y="393"/>
                    </a:lnTo>
                    <a:lnTo>
                      <a:pt x="197" y="501"/>
                    </a:lnTo>
                    <a:lnTo>
                      <a:pt x="304" y="501"/>
                    </a:lnTo>
                    <a:lnTo>
                      <a:pt x="402" y="474"/>
                    </a:lnTo>
                    <a:lnTo>
                      <a:pt x="509" y="313"/>
                    </a:lnTo>
                    <a:lnTo>
                      <a:pt x="509" y="206"/>
                    </a:lnTo>
                    <a:lnTo>
                      <a:pt x="473" y="108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5"/>
              <p:cNvSpPr/>
              <p:nvPr/>
            </p:nvSpPr>
            <p:spPr>
              <a:xfrm>
                <a:off x="-912109" y="1620600"/>
                <a:ext cx="37273" cy="37273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10" extrusionOk="0">
                    <a:moveTo>
                      <a:pt x="215" y="0"/>
                    </a:moveTo>
                    <a:lnTo>
                      <a:pt x="116" y="36"/>
                    </a:lnTo>
                    <a:lnTo>
                      <a:pt x="0" y="197"/>
                    </a:lnTo>
                    <a:lnTo>
                      <a:pt x="9" y="295"/>
                    </a:lnTo>
                    <a:lnTo>
                      <a:pt x="36" y="393"/>
                    </a:lnTo>
                    <a:lnTo>
                      <a:pt x="197" y="509"/>
                    </a:lnTo>
                    <a:lnTo>
                      <a:pt x="304" y="500"/>
                    </a:lnTo>
                    <a:lnTo>
                      <a:pt x="402" y="474"/>
                    </a:lnTo>
                    <a:lnTo>
                      <a:pt x="509" y="313"/>
                    </a:lnTo>
                    <a:lnTo>
                      <a:pt x="509" y="206"/>
                    </a:lnTo>
                    <a:lnTo>
                      <a:pt x="473" y="107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5"/>
              <p:cNvSpPr/>
              <p:nvPr/>
            </p:nvSpPr>
            <p:spPr>
              <a:xfrm>
                <a:off x="-898442" y="1540935"/>
                <a:ext cx="58833" cy="1966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69" extrusionOk="0">
                    <a:moveTo>
                      <a:pt x="295" y="1"/>
                    </a:moveTo>
                    <a:lnTo>
                      <a:pt x="126" y="72"/>
                    </a:lnTo>
                    <a:lnTo>
                      <a:pt x="36" y="153"/>
                    </a:lnTo>
                    <a:lnTo>
                      <a:pt x="1" y="206"/>
                    </a:lnTo>
                    <a:lnTo>
                      <a:pt x="63" y="179"/>
                    </a:lnTo>
                    <a:lnTo>
                      <a:pt x="412" y="108"/>
                    </a:lnTo>
                    <a:lnTo>
                      <a:pt x="679" y="171"/>
                    </a:lnTo>
                    <a:lnTo>
                      <a:pt x="804" y="269"/>
                    </a:lnTo>
                    <a:lnTo>
                      <a:pt x="724" y="37"/>
                    </a:lnTo>
                    <a:lnTo>
                      <a:pt x="653" y="19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5"/>
              <p:cNvSpPr/>
              <p:nvPr/>
            </p:nvSpPr>
            <p:spPr>
              <a:xfrm>
                <a:off x="-874250" y="1590561"/>
                <a:ext cx="12424" cy="2294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14" extrusionOk="0">
                    <a:moveTo>
                      <a:pt x="81" y="1"/>
                    </a:moveTo>
                    <a:lnTo>
                      <a:pt x="45" y="9"/>
                    </a:lnTo>
                    <a:lnTo>
                      <a:pt x="0" y="99"/>
                    </a:lnTo>
                    <a:lnTo>
                      <a:pt x="0" y="161"/>
                    </a:lnTo>
                    <a:lnTo>
                      <a:pt x="0" y="215"/>
                    </a:lnTo>
                    <a:lnTo>
                      <a:pt x="54" y="304"/>
                    </a:lnTo>
                    <a:lnTo>
                      <a:pt x="89" y="313"/>
                    </a:lnTo>
                    <a:lnTo>
                      <a:pt x="125" y="304"/>
                    </a:lnTo>
                    <a:lnTo>
                      <a:pt x="170" y="215"/>
                    </a:lnTo>
                    <a:lnTo>
                      <a:pt x="170" y="152"/>
                    </a:lnTo>
                    <a:lnTo>
                      <a:pt x="170" y="90"/>
                    </a:lnTo>
                    <a:lnTo>
                      <a:pt x="116" y="9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5"/>
              <p:cNvSpPr/>
              <p:nvPr/>
            </p:nvSpPr>
            <p:spPr>
              <a:xfrm>
                <a:off x="-854078" y="1695002"/>
                <a:ext cx="67311" cy="8551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7" extrusionOk="0">
                    <a:moveTo>
                      <a:pt x="278" y="0"/>
                    </a:moveTo>
                    <a:lnTo>
                      <a:pt x="1" y="63"/>
                    </a:lnTo>
                    <a:lnTo>
                      <a:pt x="188" y="107"/>
                    </a:lnTo>
                    <a:lnTo>
                      <a:pt x="528" y="116"/>
                    </a:lnTo>
                    <a:lnTo>
                      <a:pt x="867" y="54"/>
                    </a:lnTo>
                    <a:lnTo>
                      <a:pt x="921" y="36"/>
                    </a:lnTo>
                    <a:lnTo>
                      <a:pt x="599" y="0"/>
                    </a:lnTo>
                    <a:lnTo>
                      <a:pt x="412" y="63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5"/>
              <p:cNvSpPr/>
              <p:nvPr/>
            </p:nvSpPr>
            <p:spPr>
              <a:xfrm>
                <a:off x="-854078" y="1697633"/>
                <a:ext cx="67311" cy="1571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15" extrusionOk="0">
                    <a:moveTo>
                      <a:pt x="921" y="0"/>
                    </a:moveTo>
                    <a:lnTo>
                      <a:pt x="867" y="18"/>
                    </a:lnTo>
                    <a:lnTo>
                      <a:pt x="501" y="71"/>
                    </a:lnTo>
                    <a:lnTo>
                      <a:pt x="171" y="63"/>
                    </a:lnTo>
                    <a:lnTo>
                      <a:pt x="1" y="27"/>
                    </a:lnTo>
                    <a:lnTo>
                      <a:pt x="55" y="80"/>
                    </a:lnTo>
                    <a:lnTo>
                      <a:pt x="421" y="214"/>
                    </a:lnTo>
                    <a:lnTo>
                      <a:pt x="662" y="170"/>
                    </a:lnTo>
                    <a:lnTo>
                      <a:pt x="831" y="71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5"/>
              <p:cNvSpPr/>
              <p:nvPr/>
            </p:nvSpPr>
            <p:spPr>
              <a:xfrm>
                <a:off x="-969555" y="1398709"/>
                <a:ext cx="301549" cy="198426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2715" extrusionOk="0">
                    <a:moveTo>
                      <a:pt x="2027" y="0"/>
                    </a:moveTo>
                    <a:lnTo>
                      <a:pt x="1804" y="63"/>
                    </a:lnTo>
                    <a:lnTo>
                      <a:pt x="1545" y="214"/>
                    </a:lnTo>
                    <a:lnTo>
                      <a:pt x="1277" y="313"/>
                    </a:lnTo>
                    <a:lnTo>
                      <a:pt x="1036" y="348"/>
                    </a:lnTo>
                    <a:lnTo>
                      <a:pt x="884" y="348"/>
                    </a:lnTo>
                    <a:lnTo>
                      <a:pt x="733" y="357"/>
                    </a:lnTo>
                    <a:lnTo>
                      <a:pt x="509" y="429"/>
                    </a:lnTo>
                    <a:lnTo>
                      <a:pt x="358" y="572"/>
                    </a:lnTo>
                    <a:lnTo>
                      <a:pt x="268" y="759"/>
                    </a:lnTo>
                    <a:lnTo>
                      <a:pt x="206" y="1098"/>
                    </a:lnTo>
                    <a:lnTo>
                      <a:pt x="134" y="1563"/>
                    </a:lnTo>
                    <a:lnTo>
                      <a:pt x="54" y="1750"/>
                    </a:lnTo>
                    <a:lnTo>
                      <a:pt x="9" y="1840"/>
                    </a:lnTo>
                    <a:lnTo>
                      <a:pt x="0" y="2009"/>
                    </a:lnTo>
                    <a:lnTo>
                      <a:pt x="81" y="2250"/>
                    </a:lnTo>
                    <a:lnTo>
                      <a:pt x="447" y="2608"/>
                    </a:lnTo>
                    <a:lnTo>
                      <a:pt x="536" y="2661"/>
                    </a:lnTo>
                    <a:lnTo>
                      <a:pt x="581" y="2581"/>
                    </a:lnTo>
                    <a:lnTo>
                      <a:pt x="697" y="2456"/>
                    </a:lnTo>
                    <a:lnTo>
                      <a:pt x="902" y="2331"/>
                    </a:lnTo>
                    <a:lnTo>
                      <a:pt x="1304" y="2250"/>
                    </a:lnTo>
                    <a:lnTo>
                      <a:pt x="1376" y="2259"/>
                    </a:lnTo>
                    <a:lnTo>
                      <a:pt x="1349" y="2215"/>
                    </a:lnTo>
                    <a:lnTo>
                      <a:pt x="1331" y="2125"/>
                    </a:lnTo>
                    <a:lnTo>
                      <a:pt x="1393" y="2000"/>
                    </a:lnTo>
                    <a:lnTo>
                      <a:pt x="1635" y="1866"/>
                    </a:lnTo>
                    <a:lnTo>
                      <a:pt x="1983" y="1813"/>
                    </a:lnTo>
                    <a:lnTo>
                      <a:pt x="2179" y="1831"/>
                    </a:lnTo>
                    <a:lnTo>
                      <a:pt x="2277" y="1840"/>
                    </a:lnTo>
                    <a:lnTo>
                      <a:pt x="2429" y="1804"/>
                    </a:lnTo>
                    <a:lnTo>
                      <a:pt x="2581" y="1679"/>
                    </a:lnTo>
                    <a:lnTo>
                      <a:pt x="2697" y="1313"/>
                    </a:lnTo>
                    <a:lnTo>
                      <a:pt x="2697" y="1232"/>
                    </a:lnTo>
                    <a:lnTo>
                      <a:pt x="2733" y="1206"/>
                    </a:lnTo>
                    <a:lnTo>
                      <a:pt x="2938" y="1152"/>
                    </a:lnTo>
                    <a:lnTo>
                      <a:pt x="3063" y="1232"/>
                    </a:lnTo>
                    <a:lnTo>
                      <a:pt x="3099" y="1357"/>
                    </a:lnTo>
                    <a:lnTo>
                      <a:pt x="3144" y="1608"/>
                    </a:lnTo>
                    <a:lnTo>
                      <a:pt x="3197" y="1858"/>
                    </a:lnTo>
                    <a:lnTo>
                      <a:pt x="3296" y="2000"/>
                    </a:lnTo>
                    <a:lnTo>
                      <a:pt x="3376" y="2081"/>
                    </a:lnTo>
                    <a:lnTo>
                      <a:pt x="3456" y="2161"/>
                    </a:lnTo>
                    <a:lnTo>
                      <a:pt x="3483" y="2367"/>
                    </a:lnTo>
                    <a:lnTo>
                      <a:pt x="3403" y="2661"/>
                    </a:lnTo>
                    <a:lnTo>
                      <a:pt x="3367" y="2715"/>
                    </a:lnTo>
                    <a:lnTo>
                      <a:pt x="3760" y="2643"/>
                    </a:lnTo>
                    <a:lnTo>
                      <a:pt x="3822" y="2581"/>
                    </a:lnTo>
                    <a:lnTo>
                      <a:pt x="4063" y="2108"/>
                    </a:lnTo>
                    <a:lnTo>
                      <a:pt x="4126" y="1768"/>
                    </a:lnTo>
                    <a:lnTo>
                      <a:pt x="4117" y="1518"/>
                    </a:lnTo>
                    <a:lnTo>
                      <a:pt x="4090" y="1384"/>
                    </a:lnTo>
                    <a:lnTo>
                      <a:pt x="4055" y="1259"/>
                    </a:lnTo>
                    <a:lnTo>
                      <a:pt x="3965" y="1063"/>
                    </a:lnTo>
                    <a:lnTo>
                      <a:pt x="3787" y="866"/>
                    </a:lnTo>
                    <a:lnTo>
                      <a:pt x="3438" y="732"/>
                    </a:lnTo>
                    <a:lnTo>
                      <a:pt x="3367" y="732"/>
                    </a:lnTo>
                    <a:lnTo>
                      <a:pt x="3331" y="670"/>
                    </a:lnTo>
                    <a:lnTo>
                      <a:pt x="2992" y="322"/>
                    </a:lnTo>
                    <a:lnTo>
                      <a:pt x="2608" y="98"/>
                    </a:lnTo>
                    <a:lnTo>
                      <a:pt x="2358" y="27"/>
                    </a:lnTo>
                    <a:lnTo>
                      <a:pt x="2233" y="9"/>
                    </a:lnTo>
                    <a:lnTo>
                      <a:pt x="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5"/>
              <p:cNvSpPr/>
              <p:nvPr/>
            </p:nvSpPr>
            <p:spPr>
              <a:xfrm>
                <a:off x="-835733" y="1591877"/>
                <a:ext cx="28722" cy="744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019" extrusionOk="0">
                    <a:moveTo>
                      <a:pt x="152" y="0"/>
                    </a:moveTo>
                    <a:lnTo>
                      <a:pt x="152" y="90"/>
                    </a:lnTo>
                    <a:lnTo>
                      <a:pt x="134" y="527"/>
                    </a:lnTo>
                    <a:lnTo>
                      <a:pt x="98" y="768"/>
                    </a:lnTo>
                    <a:lnTo>
                      <a:pt x="63" y="813"/>
                    </a:lnTo>
                    <a:lnTo>
                      <a:pt x="27" y="840"/>
                    </a:lnTo>
                    <a:lnTo>
                      <a:pt x="0" y="902"/>
                    </a:lnTo>
                    <a:lnTo>
                      <a:pt x="27" y="974"/>
                    </a:lnTo>
                    <a:lnTo>
                      <a:pt x="143" y="1009"/>
                    </a:lnTo>
                    <a:lnTo>
                      <a:pt x="232" y="1018"/>
                    </a:lnTo>
                    <a:lnTo>
                      <a:pt x="277" y="1018"/>
                    </a:lnTo>
                    <a:lnTo>
                      <a:pt x="348" y="938"/>
                    </a:lnTo>
                    <a:lnTo>
                      <a:pt x="393" y="715"/>
                    </a:lnTo>
                    <a:lnTo>
                      <a:pt x="348" y="340"/>
                    </a:lnTo>
                    <a:lnTo>
                      <a:pt x="268" y="108"/>
                    </a:lnTo>
                    <a:lnTo>
                      <a:pt x="196" y="9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5"/>
              <p:cNvSpPr/>
              <p:nvPr/>
            </p:nvSpPr>
            <p:spPr>
              <a:xfrm>
                <a:off x="-1135316" y="1797469"/>
                <a:ext cx="590673" cy="101558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13896" extrusionOk="0">
                    <a:moveTo>
                      <a:pt x="3572" y="0"/>
                    </a:moveTo>
                    <a:lnTo>
                      <a:pt x="3527" y="9"/>
                    </a:lnTo>
                    <a:lnTo>
                      <a:pt x="3081" y="143"/>
                    </a:lnTo>
                    <a:lnTo>
                      <a:pt x="2554" y="402"/>
                    </a:lnTo>
                    <a:lnTo>
                      <a:pt x="2161" y="670"/>
                    </a:lnTo>
                    <a:lnTo>
                      <a:pt x="1741" y="1027"/>
                    </a:lnTo>
                    <a:lnTo>
                      <a:pt x="1322" y="1492"/>
                    </a:lnTo>
                    <a:lnTo>
                      <a:pt x="938" y="2081"/>
                    </a:lnTo>
                    <a:lnTo>
                      <a:pt x="590" y="2804"/>
                    </a:lnTo>
                    <a:lnTo>
                      <a:pt x="304" y="3662"/>
                    </a:lnTo>
                    <a:lnTo>
                      <a:pt x="98" y="4689"/>
                    </a:lnTo>
                    <a:lnTo>
                      <a:pt x="0" y="5894"/>
                    </a:lnTo>
                    <a:lnTo>
                      <a:pt x="36" y="7278"/>
                    </a:lnTo>
                    <a:lnTo>
                      <a:pt x="206" y="8859"/>
                    </a:lnTo>
                    <a:lnTo>
                      <a:pt x="545" y="10663"/>
                    </a:lnTo>
                    <a:lnTo>
                      <a:pt x="795" y="11654"/>
                    </a:lnTo>
                    <a:lnTo>
                      <a:pt x="893" y="11734"/>
                    </a:lnTo>
                    <a:lnTo>
                      <a:pt x="1634" y="12252"/>
                    </a:lnTo>
                    <a:lnTo>
                      <a:pt x="2393" y="12690"/>
                    </a:lnTo>
                    <a:lnTo>
                      <a:pt x="3331" y="13136"/>
                    </a:lnTo>
                    <a:lnTo>
                      <a:pt x="4438" y="13538"/>
                    </a:lnTo>
                    <a:lnTo>
                      <a:pt x="5349" y="13761"/>
                    </a:lnTo>
                    <a:lnTo>
                      <a:pt x="5983" y="13851"/>
                    </a:lnTo>
                    <a:lnTo>
                      <a:pt x="6653" y="13895"/>
                    </a:lnTo>
                    <a:lnTo>
                      <a:pt x="7332" y="13886"/>
                    </a:lnTo>
                    <a:lnTo>
                      <a:pt x="7671" y="13851"/>
                    </a:lnTo>
                    <a:lnTo>
                      <a:pt x="7707" y="13824"/>
                    </a:lnTo>
                    <a:lnTo>
                      <a:pt x="7859" y="13547"/>
                    </a:lnTo>
                    <a:lnTo>
                      <a:pt x="7966" y="13181"/>
                    </a:lnTo>
                    <a:lnTo>
                      <a:pt x="8055" y="12609"/>
                    </a:lnTo>
                    <a:lnTo>
                      <a:pt x="8082" y="11788"/>
                    </a:lnTo>
                    <a:lnTo>
                      <a:pt x="8019" y="10698"/>
                    </a:lnTo>
                    <a:lnTo>
                      <a:pt x="7832" y="9287"/>
                    </a:lnTo>
                    <a:lnTo>
                      <a:pt x="7671" y="8430"/>
                    </a:lnTo>
                    <a:lnTo>
                      <a:pt x="7600" y="7993"/>
                    </a:lnTo>
                    <a:lnTo>
                      <a:pt x="7492" y="7189"/>
                    </a:lnTo>
                    <a:lnTo>
                      <a:pt x="7439" y="6126"/>
                    </a:lnTo>
                    <a:lnTo>
                      <a:pt x="7528" y="4394"/>
                    </a:lnTo>
                    <a:lnTo>
                      <a:pt x="7555" y="3278"/>
                    </a:lnTo>
                    <a:lnTo>
                      <a:pt x="7501" y="2867"/>
                    </a:lnTo>
                    <a:lnTo>
                      <a:pt x="7394" y="2465"/>
                    </a:lnTo>
                    <a:lnTo>
                      <a:pt x="7216" y="2063"/>
                    </a:lnTo>
                    <a:lnTo>
                      <a:pt x="6957" y="1652"/>
                    </a:lnTo>
                    <a:lnTo>
                      <a:pt x="6599" y="1233"/>
                    </a:lnTo>
                    <a:lnTo>
                      <a:pt x="6126" y="786"/>
                    </a:lnTo>
                    <a:lnTo>
                      <a:pt x="5528" y="313"/>
                    </a:lnTo>
                    <a:lnTo>
                      <a:pt x="5162" y="63"/>
                    </a:lnTo>
                    <a:lnTo>
                      <a:pt x="5135" y="90"/>
                    </a:lnTo>
                    <a:lnTo>
                      <a:pt x="4831" y="259"/>
                    </a:lnTo>
                    <a:lnTo>
                      <a:pt x="4483" y="358"/>
                    </a:lnTo>
                    <a:lnTo>
                      <a:pt x="4224" y="375"/>
                    </a:lnTo>
                    <a:lnTo>
                      <a:pt x="3947" y="304"/>
                    </a:lnTo>
                    <a:lnTo>
                      <a:pt x="3688" y="134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5"/>
              <p:cNvSpPr/>
              <p:nvPr/>
            </p:nvSpPr>
            <p:spPr>
              <a:xfrm>
                <a:off x="-1326584" y="1833354"/>
                <a:ext cx="368202" cy="88505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2110" extrusionOk="0">
                    <a:moveTo>
                      <a:pt x="5037" y="0"/>
                    </a:moveTo>
                    <a:lnTo>
                      <a:pt x="4885" y="81"/>
                    </a:lnTo>
                    <a:lnTo>
                      <a:pt x="3921" y="768"/>
                    </a:lnTo>
                    <a:lnTo>
                      <a:pt x="3064" y="1510"/>
                    </a:lnTo>
                    <a:lnTo>
                      <a:pt x="2376" y="2224"/>
                    </a:lnTo>
                    <a:lnTo>
                      <a:pt x="1921" y="2778"/>
                    </a:lnTo>
                    <a:lnTo>
                      <a:pt x="1474" y="3376"/>
                    </a:lnTo>
                    <a:lnTo>
                      <a:pt x="1072" y="4037"/>
                    </a:lnTo>
                    <a:lnTo>
                      <a:pt x="706" y="4760"/>
                    </a:lnTo>
                    <a:lnTo>
                      <a:pt x="411" y="5537"/>
                    </a:lnTo>
                    <a:lnTo>
                      <a:pt x="179" y="6368"/>
                    </a:lnTo>
                    <a:lnTo>
                      <a:pt x="36" y="7252"/>
                    </a:lnTo>
                    <a:lnTo>
                      <a:pt x="10" y="7716"/>
                    </a:lnTo>
                    <a:lnTo>
                      <a:pt x="1" y="8028"/>
                    </a:lnTo>
                    <a:lnTo>
                      <a:pt x="45" y="8618"/>
                    </a:lnTo>
                    <a:lnTo>
                      <a:pt x="152" y="9145"/>
                    </a:lnTo>
                    <a:lnTo>
                      <a:pt x="313" y="9627"/>
                    </a:lnTo>
                    <a:lnTo>
                      <a:pt x="519" y="10056"/>
                    </a:lnTo>
                    <a:lnTo>
                      <a:pt x="769" y="10440"/>
                    </a:lnTo>
                    <a:lnTo>
                      <a:pt x="1170" y="10931"/>
                    </a:lnTo>
                    <a:lnTo>
                      <a:pt x="1760" y="11431"/>
                    </a:lnTo>
                    <a:lnTo>
                      <a:pt x="2305" y="11788"/>
                    </a:lnTo>
                    <a:lnTo>
                      <a:pt x="2939" y="12074"/>
                    </a:lnTo>
                    <a:lnTo>
                      <a:pt x="3037" y="12109"/>
                    </a:lnTo>
                    <a:lnTo>
                      <a:pt x="3028" y="12065"/>
                    </a:lnTo>
                    <a:lnTo>
                      <a:pt x="3082" y="11743"/>
                    </a:lnTo>
                    <a:lnTo>
                      <a:pt x="3251" y="11386"/>
                    </a:lnTo>
                    <a:lnTo>
                      <a:pt x="3412" y="11163"/>
                    </a:lnTo>
                    <a:lnTo>
                      <a:pt x="3376" y="10779"/>
                    </a:lnTo>
                    <a:lnTo>
                      <a:pt x="3090" y="8895"/>
                    </a:lnTo>
                    <a:lnTo>
                      <a:pt x="2876" y="8028"/>
                    </a:lnTo>
                    <a:lnTo>
                      <a:pt x="2715" y="7600"/>
                    </a:lnTo>
                    <a:lnTo>
                      <a:pt x="2617" y="7475"/>
                    </a:lnTo>
                    <a:lnTo>
                      <a:pt x="2617" y="7341"/>
                    </a:lnTo>
                    <a:lnTo>
                      <a:pt x="2689" y="6385"/>
                    </a:lnTo>
                    <a:lnTo>
                      <a:pt x="2805" y="5466"/>
                    </a:lnTo>
                    <a:lnTo>
                      <a:pt x="3028" y="4358"/>
                    </a:lnTo>
                    <a:lnTo>
                      <a:pt x="3385" y="3135"/>
                    </a:lnTo>
                    <a:lnTo>
                      <a:pt x="3760" y="2179"/>
                    </a:lnTo>
                    <a:lnTo>
                      <a:pt x="4055" y="1545"/>
                    </a:lnTo>
                    <a:lnTo>
                      <a:pt x="4412" y="911"/>
                    </a:lnTo>
                    <a:lnTo>
                      <a:pt x="4814" y="295"/>
                    </a:lnTo>
                    <a:lnTo>
                      <a:pt x="5037" y="0"/>
                    </a:lnTo>
                    <a:close/>
                  </a:path>
                </a:pathLst>
              </a:custGeom>
              <a:solidFill>
                <a:srgbClr val="004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5" name="Google Shape;3485;p45"/>
            <p:cNvGrpSpPr/>
            <p:nvPr/>
          </p:nvGrpSpPr>
          <p:grpSpPr>
            <a:xfrm>
              <a:off x="2908172" y="1514441"/>
              <a:ext cx="767348" cy="3218656"/>
              <a:chOff x="2624025" y="1353549"/>
              <a:chExt cx="809097" cy="3393775"/>
            </a:xfrm>
          </p:grpSpPr>
          <p:sp>
            <p:nvSpPr>
              <p:cNvPr id="3486" name="Google Shape;3486;p45"/>
              <p:cNvSpPr/>
              <p:nvPr/>
            </p:nvSpPr>
            <p:spPr>
              <a:xfrm>
                <a:off x="2839016" y="4652276"/>
                <a:ext cx="108976" cy="95048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153" extrusionOk="0">
                    <a:moveTo>
                      <a:pt x="661" y="0"/>
                    </a:moveTo>
                    <a:lnTo>
                      <a:pt x="590" y="89"/>
                    </a:lnTo>
                    <a:lnTo>
                      <a:pt x="223" y="598"/>
                    </a:lnTo>
                    <a:lnTo>
                      <a:pt x="36" y="982"/>
                    </a:lnTo>
                    <a:lnTo>
                      <a:pt x="0" y="1152"/>
                    </a:lnTo>
                    <a:lnTo>
                      <a:pt x="884" y="1152"/>
                    </a:lnTo>
                    <a:lnTo>
                      <a:pt x="1099" y="902"/>
                    </a:lnTo>
                    <a:lnTo>
                      <a:pt x="1099" y="1152"/>
                    </a:lnTo>
                    <a:lnTo>
                      <a:pt x="1152" y="1090"/>
                    </a:lnTo>
                    <a:lnTo>
                      <a:pt x="1322" y="643"/>
                    </a:lnTo>
                    <a:lnTo>
                      <a:pt x="1322" y="339"/>
                    </a:lnTo>
                    <a:lnTo>
                      <a:pt x="1259" y="116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45"/>
              <p:cNvSpPr/>
              <p:nvPr/>
            </p:nvSpPr>
            <p:spPr>
              <a:xfrm>
                <a:off x="3078984" y="4652276"/>
                <a:ext cx="109718" cy="95048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116" y="0"/>
                    </a:moveTo>
                    <a:lnTo>
                      <a:pt x="63" y="116"/>
                    </a:lnTo>
                    <a:lnTo>
                      <a:pt x="9" y="339"/>
                    </a:lnTo>
                    <a:lnTo>
                      <a:pt x="0" y="643"/>
                    </a:lnTo>
                    <a:lnTo>
                      <a:pt x="170" y="1090"/>
                    </a:lnTo>
                    <a:lnTo>
                      <a:pt x="224" y="1152"/>
                    </a:lnTo>
                    <a:lnTo>
                      <a:pt x="224" y="902"/>
                    </a:lnTo>
                    <a:lnTo>
                      <a:pt x="447" y="1152"/>
                    </a:lnTo>
                    <a:lnTo>
                      <a:pt x="1331" y="1152"/>
                    </a:lnTo>
                    <a:lnTo>
                      <a:pt x="1295" y="982"/>
                    </a:lnTo>
                    <a:lnTo>
                      <a:pt x="1099" y="598"/>
                    </a:lnTo>
                    <a:lnTo>
                      <a:pt x="742" y="89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5"/>
              <p:cNvSpPr/>
              <p:nvPr/>
            </p:nvSpPr>
            <p:spPr>
              <a:xfrm>
                <a:off x="2742567" y="2498273"/>
                <a:ext cx="558068" cy="2176779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26406" extrusionOk="0">
                    <a:moveTo>
                      <a:pt x="1277" y="0"/>
                    </a:moveTo>
                    <a:lnTo>
                      <a:pt x="1224" y="63"/>
                    </a:lnTo>
                    <a:lnTo>
                      <a:pt x="938" y="572"/>
                    </a:lnTo>
                    <a:lnTo>
                      <a:pt x="688" y="1152"/>
                    </a:lnTo>
                    <a:lnTo>
                      <a:pt x="438" y="1947"/>
                    </a:lnTo>
                    <a:lnTo>
                      <a:pt x="215" y="2965"/>
                    </a:lnTo>
                    <a:lnTo>
                      <a:pt x="54" y="4215"/>
                    </a:lnTo>
                    <a:lnTo>
                      <a:pt x="0" y="5715"/>
                    </a:lnTo>
                    <a:lnTo>
                      <a:pt x="36" y="6581"/>
                    </a:lnTo>
                    <a:lnTo>
                      <a:pt x="170" y="8653"/>
                    </a:lnTo>
                    <a:lnTo>
                      <a:pt x="715" y="14815"/>
                    </a:lnTo>
                    <a:lnTo>
                      <a:pt x="1643" y="24272"/>
                    </a:lnTo>
                    <a:lnTo>
                      <a:pt x="1831" y="26129"/>
                    </a:lnTo>
                    <a:lnTo>
                      <a:pt x="1822" y="26156"/>
                    </a:lnTo>
                    <a:lnTo>
                      <a:pt x="1795" y="26343"/>
                    </a:lnTo>
                    <a:lnTo>
                      <a:pt x="1831" y="26388"/>
                    </a:lnTo>
                    <a:lnTo>
                      <a:pt x="1894" y="26397"/>
                    </a:lnTo>
                    <a:lnTo>
                      <a:pt x="2063" y="26335"/>
                    </a:lnTo>
                    <a:lnTo>
                      <a:pt x="2322" y="26165"/>
                    </a:lnTo>
                    <a:lnTo>
                      <a:pt x="2376" y="26129"/>
                    </a:lnTo>
                    <a:lnTo>
                      <a:pt x="3376" y="5849"/>
                    </a:lnTo>
                    <a:lnTo>
                      <a:pt x="4197" y="26129"/>
                    </a:lnTo>
                    <a:lnTo>
                      <a:pt x="4251" y="26165"/>
                    </a:lnTo>
                    <a:lnTo>
                      <a:pt x="4510" y="26335"/>
                    </a:lnTo>
                    <a:lnTo>
                      <a:pt x="4680" y="26406"/>
                    </a:lnTo>
                    <a:lnTo>
                      <a:pt x="4742" y="26397"/>
                    </a:lnTo>
                    <a:lnTo>
                      <a:pt x="4778" y="26352"/>
                    </a:lnTo>
                    <a:lnTo>
                      <a:pt x="4751" y="26156"/>
                    </a:lnTo>
                    <a:lnTo>
                      <a:pt x="4742" y="26129"/>
                    </a:lnTo>
                    <a:lnTo>
                      <a:pt x="4939" y="24245"/>
                    </a:lnTo>
                    <a:lnTo>
                      <a:pt x="5912" y="14511"/>
                    </a:lnTo>
                    <a:lnTo>
                      <a:pt x="6528" y="7983"/>
                    </a:lnTo>
                    <a:lnTo>
                      <a:pt x="6734" y="5644"/>
                    </a:lnTo>
                    <a:lnTo>
                      <a:pt x="6769" y="4992"/>
                    </a:lnTo>
                    <a:lnTo>
                      <a:pt x="6725" y="3804"/>
                    </a:lnTo>
                    <a:lnTo>
                      <a:pt x="6573" y="2768"/>
                    </a:lnTo>
                    <a:lnTo>
                      <a:pt x="6350" y="1893"/>
                    </a:lnTo>
                    <a:lnTo>
                      <a:pt x="6082" y="1188"/>
                    </a:lnTo>
                    <a:lnTo>
                      <a:pt x="5832" y="643"/>
                    </a:lnTo>
                    <a:lnTo>
                      <a:pt x="5528" y="143"/>
                    </a:lnTo>
                    <a:lnTo>
                      <a:pt x="5483" y="80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5"/>
              <p:cNvSpPr/>
              <p:nvPr/>
            </p:nvSpPr>
            <p:spPr>
              <a:xfrm>
                <a:off x="2707202" y="2498273"/>
                <a:ext cx="657482" cy="1116747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3547" extrusionOk="0">
                    <a:moveTo>
                      <a:pt x="1706" y="0"/>
                    </a:moveTo>
                    <a:lnTo>
                      <a:pt x="1626" y="89"/>
                    </a:lnTo>
                    <a:lnTo>
                      <a:pt x="1171" y="920"/>
                    </a:lnTo>
                    <a:lnTo>
                      <a:pt x="795" y="1929"/>
                    </a:lnTo>
                    <a:lnTo>
                      <a:pt x="510" y="3001"/>
                    </a:lnTo>
                    <a:lnTo>
                      <a:pt x="349" y="3867"/>
                    </a:lnTo>
                    <a:lnTo>
                      <a:pt x="197" y="4858"/>
                    </a:lnTo>
                    <a:lnTo>
                      <a:pt x="90" y="5992"/>
                    </a:lnTo>
                    <a:lnTo>
                      <a:pt x="19" y="7278"/>
                    </a:lnTo>
                    <a:lnTo>
                      <a:pt x="1" y="8725"/>
                    </a:lnTo>
                    <a:lnTo>
                      <a:pt x="36" y="10323"/>
                    </a:lnTo>
                    <a:lnTo>
                      <a:pt x="144" y="12100"/>
                    </a:lnTo>
                    <a:lnTo>
                      <a:pt x="224" y="13065"/>
                    </a:lnTo>
                    <a:lnTo>
                      <a:pt x="394" y="13136"/>
                    </a:lnTo>
                    <a:lnTo>
                      <a:pt x="1188" y="13288"/>
                    </a:lnTo>
                    <a:lnTo>
                      <a:pt x="1563" y="13306"/>
                    </a:lnTo>
                    <a:lnTo>
                      <a:pt x="1947" y="13270"/>
                    </a:lnTo>
                    <a:lnTo>
                      <a:pt x="2331" y="13154"/>
                    </a:lnTo>
                    <a:lnTo>
                      <a:pt x="2519" y="13065"/>
                    </a:lnTo>
                    <a:lnTo>
                      <a:pt x="2698" y="12975"/>
                    </a:lnTo>
                    <a:lnTo>
                      <a:pt x="3099" y="12904"/>
                    </a:lnTo>
                    <a:lnTo>
                      <a:pt x="3510" y="12922"/>
                    </a:lnTo>
                    <a:lnTo>
                      <a:pt x="3939" y="13020"/>
                    </a:lnTo>
                    <a:lnTo>
                      <a:pt x="4582" y="13225"/>
                    </a:lnTo>
                    <a:lnTo>
                      <a:pt x="5171" y="13440"/>
                    </a:lnTo>
                    <a:lnTo>
                      <a:pt x="5511" y="13529"/>
                    </a:lnTo>
                    <a:lnTo>
                      <a:pt x="5662" y="13547"/>
                    </a:lnTo>
                    <a:lnTo>
                      <a:pt x="5805" y="13547"/>
                    </a:lnTo>
                    <a:lnTo>
                      <a:pt x="6037" y="13502"/>
                    </a:lnTo>
                    <a:lnTo>
                      <a:pt x="6305" y="13350"/>
                    </a:lnTo>
                    <a:lnTo>
                      <a:pt x="6591" y="13109"/>
                    </a:lnTo>
                    <a:lnTo>
                      <a:pt x="6850" y="13011"/>
                    </a:lnTo>
                    <a:lnTo>
                      <a:pt x="7064" y="13020"/>
                    </a:lnTo>
                    <a:lnTo>
                      <a:pt x="7198" y="13065"/>
                    </a:lnTo>
                    <a:lnTo>
                      <a:pt x="7332" y="13109"/>
                    </a:lnTo>
                    <a:lnTo>
                      <a:pt x="7538" y="13109"/>
                    </a:lnTo>
                    <a:lnTo>
                      <a:pt x="7698" y="13047"/>
                    </a:lnTo>
                    <a:lnTo>
                      <a:pt x="7814" y="12931"/>
                    </a:lnTo>
                    <a:lnTo>
                      <a:pt x="7966" y="12573"/>
                    </a:lnTo>
                    <a:lnTo>
                      <a:pt x="7975" y="12466"/>
                    </a:lnTo>
                    <a:lnTo>
                      <a:pt x="7975" y="12145"/>
                    </a:lnTo>
                    <a:lnTo>
                      <a:pt x="7948" y="10055"/>
                    </a:lnTo>
                    <a:lnTo>
                      <a:pt x="7859" y="8153"/>
                    </a:lnTo>
                    <a:lnTo>
                      <a:pt x="7680" y="6037"/>
                    </a:lnTo>
                    <a:lnTo>
                      <a:pt x="7466" y="4447"/>
                    </a:lnTo>
                    <a:lnTo>
                      <a:pt x="7279" y="3429"/>
                    </a:lnTo>
                    <a:lnTo>
                      <a:pt x="7055" y="2483"/>
                    </a:lnTo>
                    <a:lnTo>
                      <a:pt x="6787" y="1625"/>
                    </a:lnTo>
                    <a:lnTo>
                      <a:pt x="6475" y="893"/>
                    </a:lnTo>
                    <a:lnTo>
                      <a:pt x="6118" y="304"/>
                    </a:lnTo>
                    <a:lnTo>
                      <a:pt x="5912" y="80"/>
                    </a:lnTo>
                    <a:lnTo>
                      <a:pt x="17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5"/>
              <p:cNvSpPr/>
              <p:nvPr/>
            </p:nvSpPr>
            <p:spPr>
              <a:xfrm>
                <a:off x="2833822" y="1480832"/>
                <a:ext cx="340199" cy="419677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5091" extrusionOk="0">
                    <a:moveTo>
                      <a:pt x="2546" y="1"/>
                    </a:moveTo>
                    <a:lnTo>
                      <a:pt x="2331" y="37"/>
                    </a:lnTo>
                    <a:lnTo>
                      <a:pt x="1894" y="135"/>
                    </a:lnTo>
                    <a:lnTo>
                      <a:pt x="1162" y="403"/>
                    </a:lnTo>
                    <a:lnTo>
                      <a:pt x="617" y="751"/>
                    </a:lnTo>
                    <a:lnTo>
                      <a:pt x="251" y="1153"/>
                    </a:lnTo>
                    <a:lnTo>
                      <a:pt x="45" y="1608"/>
                    </a:lnTo>
                    <a:lnTo>
                      <a:pt x="1" y="2091"/>
                    </a:lnTo>
                    <a:lnTo>
                      <a:pt x="108" y="2591"/>
                    </a:lnTo>
                    <a:lnTo>
                      <a:pt x="367" y="3100"/>
                    </a:lnTo>
                    <a:lnTo>
                      <a:pt x="554" y="3350"/>
                    </a:lnTo>
                    <a:lnTo>
                      <a:pt x="706" y="3555"/>
                    </a:lnTo>
                    <a:lnTo>
                      <a:pt x="787" y="3868"/>
                    </a:lnTo>
                    <a:lnTo>
                      <a:pt x="679" y="4287"/>
                    </a:lnTo>
                    <a:lnTo>
                      <a:pt x="617" y="4671"/>
                    </a:lnTo>
                    <a:lnTo>
                      <a:pt x="724" y="4743"/>
                    </a:lnTo>
                    <a:lnTo>
                      <a:pt x="1429" y="5011"/>
                    </a:lnTo>
                    <a:lnTo>
                      <a:pt x="1903" y="5091"/>
                    </a:lnTo>
                    <a:lnTo>
                      <a:pt x="2242" y="5091"/>
                    </a:lnTo>
                    <a:lnTo>
                      <a:pt x="2421" y="5073"/>
                    </a:lnTo>
                    <a:lnTo>
                      <a:pt x="2760" y="5002"/>
                    </a:lnTo>
                    <a:lnTo>
                      <a:pt x="3349" y="4796"/>
                    </a:lnTo>
                    <a:lnTo>
                      <a:pt x="3957" y="4466"/>
                    </a:lnTo>
                    <a:lnTo>
                      <a:pt x="4037" y="4403"/>
                    </a:lnTo>
                    <a:lnTo>
                      <a:pt x="4064" y="4252"/>
                    </a:lnTo>
                    <a:lnTo>
                      <a:pt x="4126" y="3296"/>
                    </a:lnTo>
                    <a:lnTo>
                      <a:pt x="4117" y="2475"/>
                    </a:lnTo>
                    <a:lnTo>
                      <a:pt x="4028" y="1608"/>
                    </a:lnTo>
                    <a:lnTo>
                      <a:pt x="3867" y="1010"/>
                    </a:lnTo>
                    <a:lnTo>
                      <a:pt x="3707" y="662"/>
                    </a:lnTo>
                    <a:lnTo>
                      <a:pt x="3501" y="376"/>
                    </a:lnTo>
                    <a:lnTo>
                      <a:pt x="3242" y="162"/>
                    </a:lnTo>
                    <a:lnTo>
                      <a:pt x="2930" y="28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5"/>
              <p:cNvSpPr/>
              <p:nvPr/>
            </p:nvSpPr>
            <p:spPr>
              <a:xfrm>
                <a:off x="3255642" y="1959381"/>
                <a:ext cx="164206" cy="123454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4976" extrusionOk="0">
                    <a:moveTo>
                      <a:pt x="1153" y="0"/>
                    </a:moveTo>
                    <a:lnTo>
                      <a:pt x="1010" y="170"/>
                    </a:lnTo>
                    <a:lnTo>
                      <a:pt x="367" y="1135"/>
                    </a:lnTo>
                    <a:lnTo>
                      <a:pt x="108" y="1670"/>
                    </a:lnTo>
                    <a:lnTo>
                      <a:pt x="9" y="2001"/>
                    </a:lnTo>
                    <a:lnTo>
                      <a:pt x="1" y="2153"/>
                    </a:lnTo>
                    <a:lnTo>
                      <a:pt x="81" y="3296"/>
                    </a:lnTo>
                    <a:lnTo>
                      <a:pt x="510" y="7546"/>
                    </a:lnTo>
                    <a:lnTo>
                      <a:pt x="581" y="8207"/>
                    </a:lnTo>
                    <a:lnTo>
                      <a:pt x="1590" y="14976"/>
                    </a:lnTo>
                    <a:lnTo>
                      <a:pt x="1992" y="14976"/>
                    </a:lnTo>
                    <a:lnTo>
                      <a:pt x="1938" y="14163"/>
                    </a:lnTo>
                    <a:lnTo>
                      <a:pt x="1688" y="10207"/>
                    </a:lnTo>
                    <a:lnTo>
                      <a:pt x="1590" y="7859"/>
                    </a:lnTo>
                    <a:lnTo>
                      <a:pt x="1590" y="7234"/>
                    </a:lnTo>
                    <a:lnTo>
                      <a:pt x="1599" y="6644"/>
                    </a:lnTo>
                    <a:lnTo>
                      <a:pt x="1510" y="4546"/>
                    </a:lnTo>
                    <a:lnTo>
                      <a:pt x="1358" y="2144"/>
                    </a:lnTo>
                    <a:lnTo>
                      <a:pt x="1206" y="331"/>
                    </a:lnTo>
                    <a:lnTo>
                      <a:pt x="1153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5"/>
              <p:cNvSpPr/>
              <p:nvPr/>
            </p:nvSpPr>
            <p:spPr>
              <a:xfrm>
                <a:off x="2637297" y="1959381"/>
                <a:ext cx="164206" cy="123454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4976" extrusionOk="0">
                    <a:moveTo>
                      <a:pt x="840" y="0"/>
                    </a:moveTo>
                    <a:lnTo>
                      <a:pt x="786" y="331"/>
                    </a:lnTo>
                    <a:lnTo>
                      <a:pt x="634" y="2144"/>
                    </a:lnTo>
                    <a:lnTo>
                      <a:pt x="483" y="4546"/>
                    </a:lnTo>
                    <a:lnTo>
                      <a:pt x="393" y="6644"/>
                    </a:lnTo>
                    <a:lnTo>
                      <a:pt x="402" y="7234"/>
                    </a:lnTo>
                    <a:lnTo>
                      <a:pt x="411" y="7859"/>
                    </a:lnTo>
                    <a:lnTo>
                      <a:pt x="304" y="10207"/>
                    </a:lnTo>
                    <a:lnTo>
                      <a:pt x="63" y="14163"/>
                    </a:lnTo>
                    <a:lnTo>
                      <a:pt x="0" y="14976"/>
                    </a:lnTo>
                    <a:lnTo>
                      <a:pt x="402" y="14976"/>
                    </a:lnTo>
                    <a:lnTo>
                      <a:pt x="1420" y="8207"/>
                    </a:lnTo>
                    <a:lnTo>
                      <a:pt x="1492" y="7546"/>
                    </a:lnTo>
                    <a:lnTo>
                      <a:pt x="1920" y="3296"/>
                    </a:lnTo>
                    <a:lnTo>
                      <a:pt x="1992" y="2153"/>
                    </a:lnTo>
                    <a:lnTo>
                      <a:pt x="1983" y="2001"/>
                    </a:lnTo>
                    <a:lnTo>
                      <a:pt x="1885" y="1670"/>
                    </a:lnTo>
                    <a:lnTo>
                      <a:pt x="1635" y="1135"/>
                    </a:lnTo>
                    <a:lnTo>
                      <a:pt x="983" y="17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5"/>
              <p:cNvSpPr/>
              <p:nvPr/>
            </p:nvSpPr>
            <p:spPr>
              <a:xfrm>
                <a:off x="2707202" y="1817259"/>
                <a:ext cx="644952" cy="718586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8717" extrusionOk="0">
                    <a:moveTo>
                      <a:pt x="4064" y="1"/>
                    </a:moveTo>
                    <a:lnTo>
                      <a:pt x="3948" y="10"/>
                    </a:lnTo>
                    <a:lnTo>
                      <a:pt x="2912" y="180"/>
                    </a:lnTo>
                    <a:lnTo>
                      <a:pt x="1840" y="447"/>
                    </a:lnTo>
                    <a:lnTo>
                      <a:pt x="1135" y="680"/>
                    </a:lnTo>
                    <a:lnTo>
                      <a:pt x="537" y="983"/>
                    </a:lnTo>
                    <a:lnTo>
                      <a:pt x="206" y="1242"/>
                    </a:lnTo>
                    <a:lnTo>
                      <a:pt x="63" y="1439"/>
                    </a:lnTo>
                    <a:lnTo>
                      <a:pt x="19" y="1537"/>
                    </a:lnTo>
                    <a:lnTo>
                      <a:pt x="1" y="1608"/>
                    </a:lnTo>
                    <a:lnTo>
                      <a:pt x="1" y="1796"/>
                    </a:lnTo>
                    <a:lnTo>
                      <a:pt x="81" y="2216"/>
                    </a:lnTo>
                    <a:lnTo>
                      <a:pt x="447" y="3430"/>
                    </a:lnTo>
                    <a:lnTo>
                      <a:pt x="1126" y="5484"/>
                    </a:lnTo>
                    <a:lnTo>
                      <a:pt x="1546" y="7011"/>
                    </a:lnTo>
                    <a:lnTo>
                      <a:pt x="1688" y="7895"/>
                    </a:lnTo>
                    <a:lnTo>
                      <a:pt x="1706" y="8261"/>
                    </a:lnTo>
                    <a:lnTo>
                      <a:pt x="1715" y="8279"/>
                    </a:lnTo>
                    <a:lnTo>
                      <a:pt x="1876" y="8404"/>
                    </a:lnTo>
                    <a:lnTo>
                      <a:pt x="2314" y="8574"/>
                    </a:lnTo>
                    <a:lnTo>
                      <a:pt x="3135" y="8699"/>
                    </a:lnTo>
                    <a:lnTo>
                      <a:pt x="3751" y="8717"/>
                    </a:lnTo>
                    <a:lnTo>
                      <a:pt x="4332" y="8699"/>
                    </a:lnTo>
                    <a:lnTo>
                      <a:pt x="5171" y="8600"/>
                    </a:lnTo>
                    <a:lnTo>
                      <a:pt x="5850" y="8386"/>
                    </a:lnTo>
                    <a:lnTo>
                      <a:pt x="5912" y="8341"/>
                    </a:lnTo>
                    <a:lnTo>
                      <a:pt x="5930" y="7966"/>
                    </a:lnTo>
                    <a:lnTo>
                      <a:pt x="6100" y="7082"/>
                    </a:lnTo>
                    <a:lnTo>
                      <a:pt x="6564" y="5591"/>
                    </a:lnTo>
                    <a:lnTo>
                      <a:pt x="7323" y="3609"/>
                    </a:lnTo>
                    <a:lnTo>
                      <a:pt x="7725" y="2430"/>
                    </a:lnTo>
                    <a:lnTo>
                      <a:pt x="7823" y="2010"/>
                    </a:lnTo>
                    <a:lnTo>
                      <a:pt x="7823" y="1796"/>
                    </a:lnTo>
                    <a:lnTo>
                      <a:pt x="7806" y="1724"/>
                    </a:lnTo>
                    <a:lnTo>
                      <a:pt x="7779" y="1644"/>
                    </a:lnTo>
                    <a:lnTo>
                      <a:pt x="7654" y="1474"/>
                    </a:lnTo>
                    <a:lnTo>
                      <a:pt x="7359" y="1224"/>
                    </a:lnTo>
                    <a:lnTo>
                      <a:pt x="6814" y="921"/>
                    </a:lnTo>
                    <a:lnTo>
                      <a:pt x="6162" y="644"/>
                    </a:lnTo>
                    <a:lnTo>
                      <a:pt x="4492" y="99"/>
                    </a:lnTo>
                    <a:lnTo>
                      <a:pt x="406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5"/>
              <p:cNvSpPr/>
              <p:nvPr/>
            </p:nvSpPr>
            <p:spPr>
              <a:xfrm>
                <a:off x="2966378" y="1703908"/>
                <a:ext cx="155385" cy="162067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66" extrusionOk="0">
                    <a:moveTo>
                      <a:pt x="1304" y="1"/>
                    </a:moveTo>
                    <a:lnTo>
                      <a:pt x="313" y="135"/>
                    </a:lnTo>
                    <a:lnTo>
                      <a:pt x="80" y="188"/>
                    </a:lnTo>
                    <a:lnTo>
                      <a:pt x="98" y="295"/>
                    </a:lnTo>
                    <a:lnTo>
                      <a:pt x="125" y="903"/>
                    </a:lnTo>
                    <a:lnTo>
                      <a:pt x="71" y="1376"/>
                    </a:lnTo>
                    <a:lnTo>
                      <a:pt x="0" y="1590"/>
                    </a:lnTo>
                    <a:lnTo>
                      <a:pt x="27" y="1617"/>
                    </a:lnTo>
                    <a:lnTo>
                      <a:pt x="268" y="1796"/>
                    </a:lnTo>
                    <a:lnTo>
                      <a:pt x="616" y="1921"/>
                    </a:lnTo>
                    <a:lnTo>
                      <a:pt x="911" y="1965"/>
                    </a:lnTo>
                    <a:lnTo>
                      <a:pt x="1259" y="1930"/>
                    </a:lnTo>
                    <a:lnTo>
                      <a:pt x="1661" y="1813"/>
                    </a:lnTo>
                    <a:lnTo>
                      <a:pt x="1884" y="1697"/>
                    </a:lnTo>
                    <a:lnTo>
                      <a:pt x="1849" y="1563"/>
                    </a:lnTo>
                    <a:lnTo>
                      <a:pt x="1724" y="849"/>
                    </a:lnTo>
                    <a:lnTo>
                      <a:pt x="1715" y="367"/>
                    </a:lnTo>
                    <a:lnTo>
                      <a:pt x="1759" y="188"/>
                    </a:lnTo>
                    <a:lnTo>
                      <a:pt x="1768" y="153"/>
                    </a:lnTo>
                    <a:lnTo>
                      <a:pt x="1759" y="90"/>
                    </a:lnTo>
                    <a:lnTo>
                      <a:pt x="1670" y="2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5"/>
              <p:cNvSpPr/>
              <p:nvPr/>
            </p:nvSpPr>
            <p:spPr>
              <a:xfrm>
                <a:off x="3363879" y="3174753"/>
                <a:ext cx="69243" cy="141458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16" extrusionOk="0">
                    <a:moveTo>
                      <a:pt x="411" y="1"/>
                    </a:moveTo>
                    <a:lnTo>
                      <a:pt x="313" y="36"/>
                    </a:lnTo>
                    <a:lnTo>
                      <a:pt x="286" y="99"/>
                    </a:lnTo>
                    <a:lnTo>
                      <a:pt x="72" y="563"/>
                    </a:lnTo>
                    <a:lnTo>
                      <a:pt x="9" y="795"/>
                    </a:lnTo>
                    <a:lnTo>
                      <a:pt x="0" y="903"/>
                    </a:lnTo>
                    <a:lnTo>
                      <a:pt x="45" y="1108"/>
                    </a:lnTo>
                    <a:lnTo>
                      <a:pt x="143" y="1349"/>
                    </a:lnTo>
                    <a:lnTo>
                      <a:pt x="161" y="1385"/>
                    </a:lnTo>
                    <a:lnTo>
                      <a:pt x="179" y="1358"/>
                    </a:lnTo>
                    <a:lnTo>
                      <a:pt x="152" y="1081"/>
                    </a:lnTo>
                    <a:lnTo>
                      <a:pt x="152" y="1001"/>
                    </a:lnTo>
                    <a:lnTo>
                      <a:pt x="206" y="956"/>
                    </a:lnTo>
                    <a:lnTo>
                      <a:pt x="286" y="1054"/>
                    </a:lnTo>
                    <a:lnTo>
                      <a:pt x="331" y="1331"/>
                    </a:lnTo>
                    <a:lnTo>
                      <a:pt x="313" y="1537"/>
                    </a:lnTo>
                    <a:lnTo>
                      <a:pt x="313" y="1662"/>
                    </a:lnTo>
                    <a:lnTo>
                      <a:pt x="366" y="1715"/>
                    </a:lnTo>
                    <a:lnTo>
                      <a:pt x="500" y="1581"/>
                    </a:lnTo>
                    <a:lnTo>
                      <a:pt x="536" y="1537"/>
                    </a:lnTo>
                    <a:lnTo>
                      <a:pt x="554" y="1519"/>
                    </a:lnTo>
                    <a:lnTo>
                      <a:pt x="706" y="1340"/>
                    </a:lnTo>
                    <a:lnTo>
                      <a:pt x="804" y="1081"/>
                    </a:lnTo>
                    <a:lnTo>
                      <a:pt x="840" y="858"/>
                    </a:lnTo>
                    <a:lnTo>
                      <a:pt x="822" y="581"/>
                    </a:lnTo>
                    <a:lnTo>
                      <a:pt x="732" y="260"/>
                    </a:lnTo>
                    <a:lnTo>
                      <a:pt x="643" y="81"/>
                    </a:lnTo>
                    <a:lnTo>
                      <a:pt x="634" y="63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5"/>
              <p:cNvSpPr/>
              <p:nvPr/>
            </p:nvSpPr>
            <p:spPr>
              <a:xfrm>
                <a:off x="2624025" y="3174753"/>
                <a:ext cx="69326" cy="141458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716" extrusionOk="0">
                    <a:moveTo>
                      <a:pt x="304" y="1"/>
                    </a:moveTo>
                    <a:lnTo>
                      <a:pt x="206" y="63"/>
                    </a:lnTo>
                    <a:lnTo>
                      <a:pt x="197" y="81"/>
                    </a:lnTo>
                    <a:lnTo>
                      <a:pt x="117" y="260"/>
                    </a:lnTo>
                    <a:lnTo>
                      <a:pt x="18" y="581"/>
                    </a:lnTo>
                    <a:lnTo>
                      <a:pt x="1" y="858"/>
                    </a:lnTo>
                    <a:lnTo>
                      <a:pt x="36" y="1081"/>
                    </a:lnTo>
                    <a:lnTo>
                      <a:pt x="144" y="1340"/>
                    </a:lnTo>
                    <a:lnTo>
                      <a:pt x="286" y="1519"/>
                    </a:lnTo>
                    <a:lnTo>
                      <a:pt x="313" y="1537"/>
                    </a:lnTo>
                    <a:lnTo>
                      <a:pt x="340" y="1581"/>
                    </a:lnTo>
                    <a:lnTo>
                      <a:pt x="483" y="1715"/>
                    </a:lnTo>
                    <a:lnTo>
                      <a:pt x="536" y="1662"/>
                    </a:lnTo>
                    <a:lnTo>
                      <a:pt x="527" y="1537"/>
                    </a:lnTo>
                    <a:lnTo>
                      <a:pt x="510" y="1331"/>
                    </a:lnTo>
                    <a:lnTo>
                      <a:pt x="563" y="1054"/>
                    </a:lnTo>
                    <a:lnTo>
                      <a:pt x="644" y="956"/>
                    </a:lnTo>
                    <a:lnTo>
                      <a:pt x="697" y="1001"/>
                    </a:lnTo>
                    <a:lnTo>
                      <a:pt x="688" y="1081"/>
                    </a:lnTo>
                    <a:lnTo>
                      <a:pt x="661" y="1358"/>
                    </a:lnTo>
                    <a:lnTo>
                      <a:pt x="679" y="1385"/>
                    </a:lnTo>
                    <a:lnTo>
                      <a:pt x="706" y="1349"/>
                    </a:lnTo>
                    <a:lnTo>
                      <a:pt x="804" y="1108"/>
                    </a:lnTo>
                    <a:lnTo>
                      <a:pt x="840" y="903"/>
                    </a:lnTo>
                    <a:lnTo>
                      <a:pt x="831" y="795"/>
                    </a:lnTo>
                    <a:lnTo>
                      <a:pt x="769" y="563"/>
                    </a:lnTo>
                    <a:lnTo>
                      <a:pt x="563" y="99"/>
                    </a:lnTo>
                    <a:lnTo>
                      <a:pt x="527" y="36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5"/>
              <p:cNvSpPr/>
              <p:nvPr/>
            </p:nvSpPr>
            <p:spPr>
              <a:xfrm>
                <a:off x="2907437" y="1404331"/>
                <a:ext cx="315881" cy="366671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4448" extrusionOk="0">
                    <a:moveTo>
                      <a:pt x="1331" y="0"/>
                    </a:moveTo>
                    <a:lnTo>
                      <a:pt x="1037" y="18"/>
                    </a:lnTo>
                    <a:lnTo>
                      <a:pt x="956" y="27"/>
                    </a:lnTo>
                    <a:lnTo>
                      <a:pt x="786" y="134"/>
                    </a:lnTo>
                    <a:lnTo>
                      <a:pt x="635" y="331"/>
                    </a:lnTo>
                    <a:lnTo>
                      <a:pt x="483" y="590"/>
                    </a:lnTo>
                    <a:lnTo>
                      <a:pt x="286" y="1090"/>
                    </a:lnTo>
                    <a:lnTo>
                      <a:pt x="90" y="1893"/>
                    </a:lnTo>
                    <a:lnTo>
                      <a:pt x="36" y="2322"/>
                    </a:lnTo>
                    <a:lnTo>
                      <a:pt x="19" y="2554"/>
                    </a:lnTo>
                    <a:lnTo>
                      <a:pt x="10" y="2786"/>
                    </a:lnTo>
                    <a:lnTo>
                      <a:pt x="1" y="3090"/>
                    </a:lnTo>
                    <a:lnTo>
                      <a:pt x="63" y="3653"/>
                    </a:lnTo>
                    <a:lnTo>
                      <a:pt x="179" y="3992"/>
                    </a:lnTo>
                    <a:lnTo>
                      <a:pt x="277" y="4171"/>
                    </a:lnTo>
                    <a:lnTo>
                      <a:pt x="411" y="4313"/>
                    </a:lnTo>
                    <a:lnTo>
                      <a:pt x="572" y="4403"/>
                    </a:lnTo>
                    <a:lnTo>
                      <a:pt x="661" y="4421"/>
                    </a:lnTo>
                    <a:lnTo>
                      <a:pt x="903" y="4447"/>
                    </a:lnTo>
                    <a:lnTo>
                      <a:pt x="1349" y="4447"/>
                    </a:lnTo>
                    <a:lnTo>
                      <a:pt x="1760" y="4358"/>
                    </a:lnTo>
                    <a:lnTo>
                      <a:pt x="2126" y="4206"/>
                    </a:lnTo>
                    <a:lnTo>
                      <a:pt x="2456" y="4001"/>
                    </a:lnTo>
                    <a:lnTo>
                      <a:pt x="2751" y="3742"/>
                    </a:lnTo>
                    <a:lnTo>
                      <a:pt x="3001" y="3447"/>
                    </a:lnTo>
                    <a:lnTo>
                      <a:pt x="3224" y="3126"/>
                    </a:lnTo>
                    <a:lnTo>
                      <a:pt x="3492" y="2608"/>
                    </a:lnTo>
                    <a:lnTo>
                      <a:pt x="3724" y="1902"/>
                    </a:lnTo>
                    <a:lnTo>
                      <a:pt x="3832" y="1259"/>
                    </a:lnTo>
                    <a:lnTo>
                      <a:pt x="3805" y="759"/>
                    </a:lnTo>
                    <a:lnTo>
                      <a:pt x="3742" y="599"/>
                    </a:lnTo>
                    <a:lnTo>
                      <a:pt x="3707" y="527"/>
                    </a:lnTo>
                    <a:lnTo>
                      <a:pt x="3591" y="402"/>
                    </a:lnTo>
                    <a:lnTo>
                      <a:pt x="3358" y="259"/>
                    </a:lnTo>
                    <a:lnTo>
                      <a:pt x="2948" y="125"/>
                    </a:lnTo>
                    <a:lnTo>
                      <a:pt x="2483" y="45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5"/>
              <p:cNvSpPr/>
              <p:nvPr/>
            </p:nvSpPr>
            <p:spPr>
              <a:xfrm>
                <a:off x="2928045" y="1662689"/>
                <a:ext cx="69326" cy="62651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60" extrusionOk="0">
                    <a:moveTo>
                      <a:pt x="99" y="1"/>
                    </a:moveTo>
                    <a:lnTo>
                      <a:pt x="10" y="90"/>
                    </a:lnTo>
                    <a:lnTo>
                      <a:pt x="1" y="117"/>
                    </a:lnTo>
                    <a:lnTo>
                      <a:pt x="19" y="206"/>
                    </a:lnTo>
                    <a:lnTo>
                      <a:pt x="10" y="269"/>
                    </a:lnTo>
                    <a:lnTo>
                      <a:pt x="10" y="545"/>
                    </a:lnTo>
                    <a:lnTo>
                      <a:pt x="99" y="706"/>
                    </a:lnTo>
                    <a:lnTo>
                      <a:pt x="197" y="751"/>
                    </a:lnTo>
                    <a:lnTo>
                      <a:pt x="251" y="760"/>
                    </a:lnTo>
                    <a:lnTo>
                      <a:pt x="358" y="751"/>
                    </a:lnTo>
                    <a:lnTo>
                      <a:pt x="528" y="661"/>
                    </a:lnTo>
                    <a:lnTo>
                      <a:pt x="795" y="402"/>
                    </a:lnTo>
                    <a:lnTo>
                      <a:pt x="840" y="340"/>
                    </a:lnTo>
                    <a:lnTo>
                      <a:pt x="688" y="224"/>
                    </a:lnTo>
                    <a:lnTo>
                      <a:pt x="456" y="63"/>
                    </a:lnTo>
                    <a:lnTo>
                      <a:pt x="322" y="45"/>
                    </a:lnTo>
                    <a:lnTo>
                      <a:pt x="251" y="72"/>
                    </a:lnTo>
                    <a:lnTo>
                      <a:pt x="188" y="18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5"/>
              <p:cNvSpPr/>
              <p:nvPr/>
            </p:nvSpPr>
            <p:spPr>
              <a:xfrm>
                <a:off x="2928045" y="1670026"/>
                <a:ext cx="69326" cy="4723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573" extrusionOk="0">
                    <a:moveTo>
                      <a:pt x="81" y="1"/>
                    </a:moveTo>
                    <a:lnTo>
                      <a:pt x="1" y="19"/>
                    </a:lnTo>
                    <a:lnTo>
                      <a:pt x="1" y="28"/>
                    </a:lnTo>
                    <a:lnTo>
                      <a:pt x="63" y="99"/>
                    </a:lnTo>
                    <a:lnTo>
                      <a:pt x="45" y="144"/>
                    </a:lnTo>
                    <a:lnTo>
                      <a:pt x="27" y="358"/>
                    </a:lnTo>
                    <a:lnTo>
                      <a:pt x="72" y="492"/>
                    </a:lnTo>
                    <a:lnTo>
                      <a:pt x="135" y="546"/>
                    </a:lnTo>
                    <a:lnTo>
                      <a:pt x="224" y="572"/>
                    </a:lnTo>
                    <a:lnTo>
                      <a:pt x="420" y="546"/>
                    </a:lnTo>
                    <a:lnTo>
                      <a:pt x="697" y="385"/>
                    </a:lnTo>
                    <a:lnTo>
                      <a:pt x="804" y="287"/>
                    </a:lnTo>
                    <a:lnTo>
                      <a:pt x="840" y="251"/>
                    </a:lnTo>
                    <a:lnTo>
                      <a:pt x="653" y="162"/>
                    </a:lnTo>
                    <a:lnTo>
                      <a:pt x="242" y="28"/>
                    </a:lnTo>
                    <a:lnTo>
                      <a:pt x="144" y="10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5"/>
              <p:cNvSpPr/>
              <p:nvPr/>
            </p:nvSpPr>
            <p:spPr>
              <a:xfrm>
                <a:off x="2934723" y="1670026"/>
                <a:ext cx="62649" cy="2365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7" extrusionOk="0">
                    <a:moveTo>
                      <a:pt x="0" y="1"/>
                    </a:moveTo>
                    <a:lnTo>
                      <a:pt x="18" y="117"/>
                    </a:lnTo>
                    <a:lnTo>
                      <a:pt x="223" y="188"/>
                    </a:lnTo>
                    <a:lnTo>
                      <a:pt x="723" y="287"/>
                    </a:lnTo>
                    <a:lnTo>
                      <a:pt x="759" y="251"/>
                    </a:lnTo>
                    <a:lnTo>
                      <a:pt x="572" y="162"/>
                    </a:lnTo>
                    <a:lnTo>
                      <a:pt x="161" y="28"/>
                    </a:lnTo>
                    <a:lnTo>
                      <a:pt x="63" y="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5"/>
              <p:cNvSpPr/>
              <p:nvPr/>
            </p:nvSpPr>
            <p:spPr>
              <a:xfrm>
                <a:off x="2997291" y="1525761"/>
                <a:ext cx="65534" cy="2440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96" extrusionOk="0">
                    <a:moveTo>
                      <a:pt x="188" y="1"/>
                    </a:moveTo>
                    <a:lnTo>
                      <a:pt x="116" y="10"/>
                    </a:lnTo>
                    <a:lnTo>
                      <a:pt x="0" y="224"/>
                    </a:lnTo>
                    <a:lnTo>
                      <a:pt x="0" y="224"/>
                    </a:lnTo>
                    <a:lnTo>
                      <a:pt x="134" y="144"/>
                    </a:lnTo>
                    <a:lnTo>
                      <a:pt x="402" y="135"/>
                    </a:lnTo>
                    <a:lnTo>
                      <a:pt x="732" y="260"/>
                    </a:lnTo>
                    <a:lnTo>
                      <a:pt x="795" y="295"/>
                    </a:lnTo>
                    <a:lnTo>
                      <a:pt x="768" y="233"/>
                    </a:lnTo>
                    <a:lnTo>
                      <a:pt x="697" y="144"/>
                    </a:lnTo>
                    <a:lnTo>
                      <a:pt x="536" y="54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5"/>
              <p:cNvSpPr/>
              <p:nvPr/>
            </p:nvSpPr>
            <p:spPr>
              <a:xfrm>
                <a:off x="2925078" y="1518424"/>
                <a:ext cx="33962" cy="19949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42" extrusionOk="0">
                    <a:moveTo>
                      <a:pt x="162" y="0"/>
                    </a:moveTo>
                    <a:lnTo>
                      <a:pt x="46" y="90"/>
                    </a:lnTo>
                    <a:lnTo>
                      <a:pt x="1" y="188"/>
                    </a:lnTo>
                    <a:lnTo>
                      <a:pt x="19" y="161"/>
                    </a:lnTo>
                    <a:lnTo>
                      <a:pt x="162" y="99"/>
                    </a:lnTo>
                    <a:lnTo>
                      <a:pt x="322" y="152"/>
                    </a:lnTo>
                    <a:lnTo>
                      <a:pt x="412" y="241"/>
                    </a:lnTo>
                    <a:lnTo>
                      <a:pt x="412" y="241"/>
                    </a:lnTo>
                    <a:lnTo>
                      <a:pt x="367" y="54"/>
                    </a:lnTo>
                    <a:lnTo>
                      <a:pt x="331" y="3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9E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5"/>
              <p:cNvSpPr/>
              <p:nvPr/>
            </p:nvSpPr>
            <p:spPr>
              <a:xfrm>
                <a:off x="3018641" y="1583961"/>
                <a:ext cx="14755" cy="2431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95" extrusionOk="0">
                    <a:moveTo>
                      <a:pt x="80" y="0"/>
                    </a:moveTo>
                    <a:lnTo>
                      <a:pt x="18" y="72"/>
                    </a:lnTo>
                    <a:lnTo>
                      <a:pt x="0" y="125"/>
                    </a:lnTo>
                    <a:lnTo>
                      <a:pt x="0" y="188"/>
                    </a:lnTo>
                    <a:lnTo>
                      <a:pt x="27" y="277"/>
                    </a:lnTo>
                    <a:lnTo>
                      <a:pt x="63" y="295"/>
                    </a:lnTo>
                    <a:lnTo>
                      <a:pt x="98" y="295"/>
                    </a:lnTo>
                    <a:lnTo>
                      <a:pt x="161" y="223"/>
                    </a:lnTo>
                    <a:lnTo>
                      <a:pt x="179" y="161"/>
                    </a:lnTo>
                    <a:lnTo>
                      <a:pt x="179" y="98"/>
                    </a:lnTo>
                    <a:lnTo>
                      <a:pt x="152" y="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5"/>
              <p:cNvSpPr/>
              <p:nvPr/>
            </p:nvSpPr>
            <p:spPr>
              <a:xfrm>
                <a:off x="2932497" y="1569205"/>
                <a:ext cx="14755" cy="24401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96" extrusionOk="0">
                    <a:moveTo>
                      <a:pt x="81" y="1"/>
                    </a:moveTo>
                    <a:lnTo>
                      <a:pt x="18" y="72"/>
                    </a:lnTo>
                    <a:lnTo>
                      <a:pt x="0" y="126"/>
                    </a:lnTo>
                    <a:lnTo>
                      <a:pt x="0" y="188"/>
                    </a:lnTo>
                    <a:lnTo>
                      <a:pt x="27" y="277"/>
                    </a:lnTo>
                    <a:lnTo>
                      <a:pt x="63" y="295"/>
                    </a:lnTo>
                    <a:lnTo>
                      <a:pt x="99" y="295"/>
                    </a:lnTo>
                    <a:lnTo>
                      <a:pt x="161" y="224"/>
                    </a:lnTo>
                    <a:lnTo>
                      <a:pt x="179" y="161"/>
                    </a:lnTo>
                    <a:lnTo>
                      <a:pt x="179" y="99"/>
                    </a:lnTo>
                    <a:lnTo>
                      <a:pt x="152" y="9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5"/>
              <p:cNvSpPr/>
              <p:nvPr/>
            </p:nvSpPr>
            <p:spPr>
              <a:xfrm>
                <a:off x="3042877" y="1628807"/>
                <a:ext cx="41299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lnTo>
                      <a:pt x="144" y="19"/>
                    </a:lnTo>
                    <a:lnTo>
                      <a:pt x="10" y="153"/>
                    </a:lnTo>
                    <a:lnTo>
                      <a:pt x="1" y="251"/>
                    </a:lnTo>
                    <a:lnTo>
                      <a:pt x="10" y="358"/>
                    </a:lnTo>
                    <a:lnTo>
                      <a:pt x="144" y="492"/>
                    </a:lnTo>
                    <a:lnTo>
                      <a:pt x="251" y="501"/>
                    </a:lnTo>
                    <a:lnTo>
                      <a:pt x="349" y="492"/>
                    </a:lnTo>
                    <a:lnTo>
                      <a:pt x="483" y="358"/>
                    </a:lnTo>
                    <a:lnTo>
                      <a:pt x="501" y="251"/>
                    </a:lnTo>
                    <a:lnTo>
                      <a:pt x="483" y="153"/>
                    </a:lnTo>
                    <a:lnTo>
                      <a:pt x="349" y="19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5"/>
              <p:cNvSpPr/>
              <p:nvPr/>
            </p:nvSpPr>
            <p:spPr>
              <a:xfrm>
                <a:off x="2908178" y="1595750"/>
                <a:ext cx="14096" cy="38332"/>
              </a:xfrm>
              <a:custGeom>
                <a:avLst/>
                <a:gdLst/>
                <a:ahLst/>
                <a:cxnLst/>
                <a:rect l="l" t="t" r="r" b="b"/>
                <a:pathLst>
                  <a:path w="171" h="465" extrusionOk="0">
                    <a:moveTo>
                      <a:pt x="27" y="0"/>
                    </a:moveTo>
                    <a:lnTo>
                      <a:pt x="10" y="232"/>
                    </a:lnTo>
                    <a:lnTo>
                      <a:pt x="1" y="464"/>
                    </a:lnTo>
                    <a:lnTo>
                      <a:pt x="72" y="429"/>
                    </a:lnTo>
                    <a:lnTo>
                      <a:pt x="161" y="304"/>
                    </a:lnTo>
                    <a:lnTo>
                      <a:pt x="170" y="223"/>
                    </a:lnTo>
                    <a:lnTo>
                      <a:pt x="161" y="152"/>
                    </a:lnTo>
                    <a:lnTo>
                      <a:pt x="90" y="3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5"/>
              <p:cNvSpPr/>
              <p:nvPr/>
            </p:nvSpPr>
            <p:spPr>
              <a:xfrm>
                <a:off x="2813213" y="1353549"/>
                <a:ext cx="440272" cy="541845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6573" extrusionOk="0">
                    <a:moveTo>
                      <a:pt x="3090" y="0"/>
                    </a:moveTo>
                    <a:lnTo>
                      <a:pt x="2697" y="9"/>
                    </a:lnTo>
                    <a:lnTo>
                      <a:pt x="2313" y="71"/>
                    </a:lnTo>
                    <a:lnTo>
                      <a:pt x="1947" y="197"/>
                    </a:lnTo>
                    <a:lnTo>
                      <a:pt x="1617" y="357"/>
                    </a:lnTo>
                    <a:lnTo>
                      <a:pt x="1474" y="447"/>
                    </a:lnTo>
                    <a:lnTo>
                      <a:pt x="1340" y="545"/>
                    </a:lnTo>
                    <a:lnTo>
                      <a:pt x="1135" y="750"/>
                    </a:lnTo>
                    <a:lnTo>
                      <a:pt x="920" y="1098"/>
                    </a:lnTo>
                    <a:lnTo>
                      <a:pt x="724" y="1652"/>
                    </a:lnTo>
                    <a:lnTo>
                      <a:pt x="447" y="2349"/>
                    </a:lnTo>
                    <a:lnTo>
                      <a:pt x="206" y="2768"/>
                    </a:lnTo>
                    <a:lnTo>
                      <a:pt x="90" y="2983"/>
                    </a:lnTo>
                    <a:lnTo>
                      <a:pt x="1" y="3393"/>
                    </a:lnTo>
                    <a:lnTo>
                      <a:pt x="27" y="3777"/>
                    </a:lnTo>
                    <a:lnTo>
                      <a:pt x="161" y="4117"/>
                    </a:lnTo>
                    <a:lnTo>
                      <a:pt x="429" y="4536"/>
                    </a:lnTo>
                    <a:lnTo>
                      <a:pt x="769" y="4867"/>
                    </a:lnTo>
                    <a:lnTo>
                      <a:pt x="804" y="4894"/>
                    </a:lnTo>
                    <a:lnTo>
                      <a:pt x="804" y="4894"/>
                    </a:lnTo>
                    <a:lnTo>
                      <a:pt x="778" y="4813"/>
                    </a:lnTo>
                    <a:lnTo>
                      <a:pt x="581" y="4126"/>
                    </a:lnTo>
                    <a:lnTo>
                      <a:pt x="501" y="3429"/>
                    </a:lnTo>
                    <a:lnTo>
                      <a:pt x="536" y="2983"/>
                    </a:lnTo>
                    <a:lnTo>
                      <a:pt x="644" y="2697"/>
                    </a:lnTo>
                    <a:lnTo>
                      <a:pt x="760" y="2536"/>
                    </a:lnTo>
                    <a:lnTo>
                      <a:pt x="911" y="2420"/>
                    </a:lnTo>
                    <a:lnTo>
                      <a:pt x="1117" y="2340"/>
                    </a:lnTo>
                    <a:lnTo>
                      <a:pt x="1233" y="2322"/>
                    </a:lnTo>
                    <a:lnTo>
                      <a:pt x="1483" y="2295"/>
                    </a:lnTo>
                    <a:lnTo>
                      <a:pt x="1929" y="2188"/>
                    </a:lnTo>
                    <a:lnTo>
                      <a:pt x="2483" y="1947"/>
                    </a:lnTo>
                    <a:lnTo>
                      <a:pt x="3198" y="1420"/>
                    </a:lnTo>
                    <a:lnTo>
                      <a:pt x="3287" y="1313"/>
                    </a:lnTo>
                    <a:lnTo>
                      <a:pt x="3287" y="1313"/>
                    </a:lnTo>
                    <a:lnTo>
                      <a:pt x="3251" y="1375"/>
                    </a:lnTo>
                    <a:lnTo>
                      <a:pt x="3233" y="1527"/>
                    </a:lnTo>
                    <a:lnTo>
                      <a:pt x="3260" y="1777"/>
                    </a:lnTo>
                    <a:lnTo>
                      <a:pt x="3465" y="2304"/>
                    </a:lnTo>
                    <a:lnTo>
                      <a:pt x="3599" y="2608"/>
                    </a:lnTo>
                    <a:lnTo>
                      <a:pt x="3653" y="2742"/>
                    </a:lnTo>
                    <a:lnTo>
                      <a:pt x="3689" y="3001"/>
                    </a:lnTo>
                    <a:lnTo>
                      <a:pt x="3671" y="3295"/>
                    </a:lnTo>
                    <a:lnTo>
                      <a:pt x="3662" y="3340"/>
                    </a:lnTo>
                    <a:lnTo>
                      <a:pt x="3760" y="3242"/>
                    </a:lnTo>
                    <a:lnTo>
                      <a:pt x="4099" y="2992"/>
                    </a:lnTo>
                    <a:lnTo>
                      <a:pt x="4225" y="2956"/>
                    </a:lnTo>
                    <a:lnTo>
                      <a:pt x="4305" y="3001"/>
                    </a:lnTo>
                    <a:lnTo>
                      <a:pt x="4332" y="3152"/>
                    </a:lnTo>
                    <a:lnTo>
                      <a:pt x="4323" y="3286"/>
                    </a:lnTo>
                    <a:lnTo>
                      <a:pt x="4296" y="3420"/>
                    </a:lnTo>
                    <a:lnTo>
                      <a:pt x="4216" y="3643"/>
                    </a:lnTo>
                    <a:lnTo>
                      <a:pt x="4073" y="3894"/>
                    </a:lnTo>
                    <a:lnTo>
                      <a:pt x="3751" y="4117"/>
                    </a:lnTo>
                    <a:lnTo>
                      <a:pt x="3689" y="4126"/>
                    </a:lnTo>
                    <a:lnTo>
                      <a:pt x="3662" y="4161"/>
                    </a:lnTo>
                    <a:lnTo>
                      <a:pt x="3582" y="4528"/>
                    </a:lnTo>
                    <a:lnTo>
                      <a:pt x="3590" y="4965"/>
                    </a:lnTo>
                    <a:lnTo>
                      <a:pt x="3635" y="5260"/>
                    </a:lnTo>
                    <a:lnTo>
                      <a:pt x="3671" y="5421"/>
                    </a:lnTo>
                    <a:lnTo>
                      <a:pt x="3796" y="5697"/>
                    </a:lnTo>
                    <a:lnTo>
                      <a:pt x="4091" y="6055"/>
                    </a:lnTo>
                    <a:lnTo>
                      <a:pt x="4734" y="6510"/>
                    </a:lnTo>
                    <a:lnTo>
                      <a:pt x="4876" y="6572"/>
                    </a:lnTo>
                    <a:lnTo>
                      <a:pt x="4903" y="6537"/>
                    </a:lnTo>
                    <a:lnTo>
                      <a:pt x="4984" y="6260"/>
                    </a:lnTo>
                    <a:lnTo>
                      <a:pt x="4930" y="5938"/>
                    </a:lnTo>
                    <a:lnTo>
                      <a:pt x="4832" y="5724"/>
                    </a:lnTo>
                    <a:lnTo>
                      <a:pt x="4778" y="5599"/>
                    </a:lnTo>
                    <a:lnTo>
                      <a:pt x="4769" y="5260"/>
                    </a:lnTo>
                    <a:lnTo>
                      <a:pt x="4876" y="4599"/>
                    </a:lnTo>
                    <a:lnTo>
                      <a:pt x="5144" y="3536"/>
                    </a:lnTo>
                    <a:lnTo>
                      <a:pt x="5305" y="2724"/>
                    </a:lnTo>
                    <a:lnTo>
                      <a:pt x="5341" y="2224"/>
                    </a:lnTo>
                    <a:lnTo>
                      <a:pt x="5323" y="2000"/>
                    </a:lnTo>
                    <a:lnTo>
                      <a:pt x="5287" y="1795"/>
                    </a:lnTo>
                    <a:lnTo>
                      <a:pt x="5180" y="1438"/>
                    </a:lnTo>
                    <a:lnTo>
                      <a:pt x="5037" y="1152"/>
                    </a:lnTo>
                    <a:lnTo>
                      <a:pt x="4867" y="938"/>
                    </a:lnTo>
                    <a:lnTo>
                      <a:pt x="4617" y="714"/>
                    </a:lnTo>
                    <a:lnTo>
                      <a:pt x="4376" y="581"/>
                    </a:lnTo>
                    <a:lnTo>
                      <a:pt x="4350" y="572"/>
                    </a:lnTo>
                    <a:lnTo>
                      <a:pt x="4198" y="420"/>
                    </a:lnTo>
                    <a:lnTo>
                      <a:pt x="3858" y="197"/>
                    </a:lnTo>
                    <a:lnTo>
                      <a:pt x="3483" y="54"/>
                    </a:lnTo>
                    <a:lnTo>
                      <a:pt x="30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5"/>
              <p:cNvSpPr/>
              <p:nvPr/>
            </p:nvSpPr>
            <p:spPr>
              <a:xfrm>
                <a:off x="2928045" y="1577284"/>
                <a:ext cx="46492" cy="75181"/>
              </a:xfrm>
              <a:custGeom>
                <a:avLst/>
                <a:gdLst/>
                <a:ahLst/>
                <a:cxnLst/>
                <a:rect l="l" t="t" r="r" b="b"/>
                <a:pathLst>
                  <a:path w="564" h="912" extrusionOk="0">
                    <a:moveTo>
                      <a:pt x="474" y="1"/>
                    </a:moveTo>
                    <a:lnTo>
                      <a:pt x="465" y="54"/>
                    </a:lnTo>
                    <a:lnTo>
                      <a:pt x="358" y="340"/>
                    </a:lnTo>
                    <a:lnTo>
                      <a:pt x="206" y="510"/>
                    </a:lnTo>
                    <a:lnTo>
                      <a:pt x="99" y="545"/>
                    </a:lnTo>
                    <a:lnTo>
                      <a:pt x="45" y="563"/>
                    </a:lnTo>
                    <a:lnTo>
                      <a:pt x="1" y="617"/>
                    </a:lnTo>
                    <a:lnTo>
                      <a:pt x="19" y="706"/>
                    </a:lnTo>
                    <a:lnTo>
                      <a:pt x="170" y="831"/>
                    </a:lnTo>
                    <a:lnTo>
                      <a:pt x="340" y="912"/>
                    </a:lnTo>
                    <a:lnTo>
                      <a:pt x="394" y="912"/>
                    </a:lnTo>
                    <a:lnTo>
                      <a:pt x="438" y="876"/>
                    </a:lnTo>
                    <a:lnTo>
                      <a:pt x="519" y="662"/>
                    </a:lnTo>
                    <a:lnTo>
                      <a:pt x="563" y="367"/>
                    </a:lnTo>
                    <a:lnTo>
                      <a:pt x="536" y="90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EA6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9" name="Google Shape;3509;p45"/>
            <p:cNvGrpSpPr/>
            <p:nvPr/>
          </p:nvGrpSpPr>
          <p:grpSpPr>
            <a:xfrm>
              <a:off x="5185269" y="1514437"/>
              <a:ext cx="1051284" cy="3218663"/>
              <a:chOff x="5025012" y="1339319"/>
              <a:chExt cx="1108482" cy="3393783"/>
            </a:xfrm>
          </p:grpSpPr>
          <p:sp>
            <p:nvSpPr>
              <p:cNvPr id="3510" name="Google Shape;3510;p45"/>
              <p:cNvSpPr/>
              <p:nvPr/>
            </p:nvSpPr>
            <p:spPr>
              <a:xfrm>
                <a:off x="5358997" y="1421230"/>
                <a:ext cx="428274" cy="424235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5547" extrusionOk="0">
                    <a:moveTo>
                      <a:pt x="2242" y="1"/>
                    </a:moveTo>
                    <a:lnTo>
                      <a:pt x="1974" y="45"/>
                    </a:lnTo>
                    <a:lnTo>
                      <a:pt x="1706" y="90"/>
                    </a:lnTo>
                    <a:lnTo>
                      <a:pt x="1179" y="188"/>
                    </a:lnTo>
                    <a:lnTo>
                      <a:pt x="911" y="188"/>
                    </a:lnTo>
                    <a:lnTo>
                      <a:pt x="991" y="287"/>
                    </a:lnTo>
                    <a:lnTo>
                      <a:pt x="893" y="260"/>
                    </a:lnTo>
                    <a:lnTo>
                      <a:pt x="697" y="287"/>
                    </a:lnTo>
                    <a:lnTo>
                      <a:pt x="616" y="340"/>
                    </a:lnTo>
                    <a:lnTo>
                      <a:pt x="545" y="421"/>
                    </a:lnTo>
                    <a:lnTo>
                      <a:pt x="482" y="608"/>
                    </a:lnTo>
                    <a:lnTo>
                      <a:pt x="500" y="706"/>
                    </a:lnTo>
                    <a:lnTo>
                      <a:pt x="518" y="778"/>
                    </a:lnTo>
                    <a:lnTo>
                      <a:pt x="527" y="849"/>
                    </a:lnTo>
                    <a:lnTo>
                      <a:pt x="509" y="921"/>
                    </a:lnTo>
                    <a:lnTo>
                      <a:pt x="393" y="1010"/>
                    </a:lnTo>
                    <a:lnTo>
                      <a:pt x="223" y="1063"/>
                    </a:lnTo>
                    <a:lnTo>
                      <a:pt x="89" y="1144"/>
                    </a:lnTo>
                    <a:lnTo>
                      <a:pt x="63" y="1215"/>
                    </a:lnTo>
                    <a:lnTo>
                      <a:pt x="54" y="1278"/>
                    </a:lnTo>
                    <a:lnTo>
                      <a:pt x="116" y="1394"/>
                    </a:lnTo>
                    <a:lnTo>
                      <a:pt x="223" y="1510"/>
                    </a:lnTo>
                    <a:lnTo>
                      <a:pt x="313" y="1626"/>
                    </a:lnTo>
                    <a:lnTo>
                      <a:pt x="322" y="1689"/>
                    </a:lnTo>
                    <a:lnTo>
                      <a:pt x="322" y="1769"/>
                    </a:lnTo>
                    <a:lnTo>
                      <a:pt x="223" y="1903"/>
                    </a:lnTo>
                    <a:lnTo>
                      <a:pt x="98" y="2028"/>
                    </a:lnTo>
                    <a:lnTo>
                      <a:pt x="0" y="2162"/>
                    </a:lnTo>
                    <a:lnTo>
                      <a:pt x="0" y="2242"/>
                    </a:lnTo>
                    <a:lnTo>
                      <a:pt x="9" y="2305"/>
                    </a:lnTo>
                    <a:lnTo>
                      <a:pt x="89" y="2412"/>
                    </a:lnTo>
                    <a:lnTo>
                      <a:pt x="250" y="2555"/>
                    </a:lnTo>
                    <a:lnTo>
                      <a:pt x="313" y="2671"/>
                    </a:lnTo>
                    <a:lnTo>
                      <a:pt x="322" y="2769"/>
                    </a:lnTo>
                    <a:lnTo>
                      <a:pt x="232" y="2948"/>
                    </a:lnTo>
                    <a:lnTo>
                      <a:pt x="170" y="3028"/>
                    </a:lnTo>
                    <a:lnTo>
                      <a:pt x="116" y="3117"/>
                    </a:lnTo>
                    <a:lnTo>
                      <a:pt x="63" y="3260"/>
                    </a:lnTo>
                    <a:lnTo>
                      <a:pt x="80" y="3350"/>
                    </a:lnTo>
                    <a:lnTo>
                      <a:pt x="98" y="3394"/>
                    </a:lnTo>
                    <a:lnTo>
                      <a:pt x="205" y="3475"/>
                    </a:lnTo>
                    <a:lnTo>
                      <a:pt x="322" y="3555"/>
                    </a:lnTo>
                    <a:lnTo>
                      <a:pt x="375" y="3644"/>
                    </a:lnTo>
                    <a:lnTo>
                      <a:pt x="375" y="3859"/>
                    </a:lnTo>
                    <a:lnTo>
                      <a:pt x="348" y="3966"/>
                    </a:lnTo>
                    <a:lnTo>
                      <a:pt x="331" y="4073"/>
                    </a:lnTo>
                    <a:lnTo>
                      <a:pt x="348" y="4234"/>
                    </a:lnTo>
                    <a:lnTo>
                      <a:pt x="402" y="4314"/>
                    </a:lnTo>
                    <a:lnTo>
                      <a:pt x="438" y="4350"/>
                    </a:lnTo>
                    <a:lnTo>
                      <a:pt x="563" y="4385"/>
                    </a:lnTo>
                    <a:lnTo>
                      <a:pt x="670" y="4448"/>
                    </a:lnTo>
                    <a:lnTo>
                      <a:pt x="706" y="4510"/>
                    </a:lnTo>
                    <a:lnTo>
                      <a:pt x="688" y="4653"/>
                    </a:lnTo>
                    <a:lnTo>
                      <a:pt x="688" y="4734"/>
                    </a:lnTo>
                    <a:lnTo>
                      <a:pt x="697" y="4787"/>
                    </a:lnTo>
                    <a:lnTo>
                      <a:pt x="750" y="4877"/>
                    </a:lnTo>
                    <a:lnTo>
                      <a:pt x="884" y="4975"/>
                    </a:lnTo>
                    <a:lnTo>
                      <a:pt x="1000" y="5011"/>
                    </a:lnTo>
                    <a:lnTo>
                      <a:pt x="1224" y="5037"/>
                    </a:lnTo>
                    <a:lnTo>
                      <a:pt x="1438" y="5091"/>
                    </a:lnTo>
                    <a:lnTo>
                      <a:pt x="1572" y="5171"/>
                    </a:lnTo>
                    <a:lnTo>
                      <a:pt x="1697" y="5269"/>
                    </a:lnTo>
                    <a:lnTo>
                      <a:pt x="1813" y="5341"/>
                    </a:lnTo>
                    <a:lnTo>
                      <a:pt x="2054" y="5439"/>
                    </a:lnTo>
                    <a:lnTo>
                      <a:pt x="2322" y="5493"/>
                    </a:lnTo>
                    <a:lnTo>
                      <a:pt x="2590" y="5484"/>
                    </a:lnTo>
                    <a:lnTo>
                      <a:pt x="2715" y="5457"/>
                    </a:lnTo>
                    <a:lnTo>
                      <a:pt x="2831" y="5430"/>
                    </a:lnTo>
                    <a:lnTo>
                      <a:pt x="2947" y="5430"/>
                    </a:lnTo>
                    <a:lnTo>
                      <a:pt x="3009" y="5448"/>
                    </a:lnTo>
                    <a:lnTo>
                      <a:pt x="3072" y="5484"/>
                    </a:lnTo>
                    <a:lnTo>
                      <a:pt x="3224" y="5537"/>
                    </a:lnTo>
                    <a:lnTo>
                      <a:pt x="3554" y="5546"/>
                    </a:lnTo>
                    <a:lnTo>
                      <a:pt x="3706" y="5484"/>
                    </a:lnTo>
                    <a:lnTo>
                      <a:pt x="3795" y="5448"/>
                    </a:lnTo>
                    <a:lnTo>
                      <a:pt x="3894" y="5412"/>
                    </a:lnTo>
                    <a:lnTo>
                      <a:pt x="3992" y="5403"/>
                    </a:lnTo>
                    <a:lnTo>
                      <a:pt x="4206" y="5448"/>
                    </a:lnTo>
                    <a:lnTo>
                      <a:pt x="4411" y="5520"/>
                    </a:lnTo>
                    <a:lnTo>
                      <a:pt x="4608" y="5528"/>
                    </a:lnTo>
                    <a:lnTo>
                      <a:pt x="4688" y="5484"/>
                    </a:lnTo>
                    <a:lnTo>
                      <a:pt x="4760" y="5421"/>
                    </a:lnTo>
                    <a:lnTo>
                      <a:pt x="4840" y="5252"/>
                    </a:lnTo>
                    <a:lnTo>
                      <a:pt x="4903" y="5180"/>
                    </a:lnTo>
                    <a:lnTo>
                      <a:pt x="5037" y="5082"/>
                    </a:lnTo>
                    <a:lnTo>
                      <a:pt x="5197" y="5019"/>
                    </a:lnTo>
                    <a:lnTo>
                      <a:pt x="5269" y="4975"/>
                    </a:lnTo>
                    <a:lnTo>
                      <a:pt x="5385" y="4850"/>
                    </a:lnTo>
                    <a:lnTo>
                      <a:pt x="5385" y="4769"/>
                    </a:lnTo>
                    <a:lnTo>
                      <a:pt x="5376" y="4707"/>
                    </a:lnTo>
                    <a:lnTo>
                      <a:pt x="5358" y="4653"/>
                    </a:lnTo>
                    <a:lnTo>
                      <a:pt x="5340" y="4537"/>
                    </a:lnTo>
                    <a:lnTo>
                      <a:pt x="5421" y="4314"/>
                    </a:lnTo>
                    <a:lnTo>
                      <a:pt x="5537" y="4082"/>
                    </a:lnTo>
                    <a:lnTo>
                      <a:pt x="5599" y="3859"/>
                    </a:lnTo>
                    <a:lnTo>
                      <a:pt x="5581" y="3742"/>
                    </a:lnTo>
                    <a:lnTo>
                      <a:pt x="5492" y="3600"/>
                    </a:lnTo>
                    <a:lnTo>
                      <a:pt x="5412" y="3448"/>
                    </a:lnTo>
                    <a:lnTo>
                      <a:pt x="5394" y="3376"/>
                    </a:lnTo>
                    <a:lnTo>
                      <a:pt x="5403" y="3216"/>
                    </a:lnTo>
                    <a:lnTo>
                      <a:pt x="5474" y="2974"/>
                    </a:lnTo>
                    <a:lnTo>
                      <a:pt x="5483" y="2814"/>
                    </a:lnTo>
                    <a:lnTo>
                      <a:pt x="5465" y="2716"/>
                    </a:lnTo>
                    <a:lnTo>
                      <a:pt x="5358" y="2519"/>
                    </a:lnTo>
                    <a:lnTo>
                      <a:pt x="5287" y="2439"/>
                    </a:lnTo>
                    <a:lnTo>
                      <a:pt x="5063" y="2144"/>
                    </a:lnTo>
                    <a:lnTo>
                      <a:pt x="4831" y="1849"/>
                    </a:lnTo>
                    <a:lnTo>
                      <a:pt x="4697" y="1680"/>
                    </a:lnTo>
                    <a:lnTo>
                      <a:pt x="4420" y="1358"/>
                    </a:lnTo>
                    <a:lnTo>
                      <a:pt x="4260" y="1206"/>
                    </a:lnTo>
                    <a:lnTo>
                      <a:pt x="3983" y="992"/>
                    </a:lnTo>
                    <a:lnTo>
                      <a:pt x="3715" y="778"/>
                    </a:lnTo>
                    <a:lnTo>
                      <a:pt x="3545" y="608"/>
                    </a:lnTo>
                    <a:lnTo>
                      <a:pt x="3215" y="269"/>
                    </a:lnTo>
                    <a:lnTo>
                      <a:pt x="3018" y="135"/>
                    </a:lnTo>
                    <a:lnTo>
                      <a:pt x="2902" y="81"/>
                    </a:lnTo>
                    <a:lnTo>
                      <a:pt x="2643" y="19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5"/>
              <p:cNvSpPr/>
              <p:nvPr/>
            </p:nvSpPr>
            <p:spPr>
              <a:xfrm>
                <a:off x="5025012" y="1932126"/>
                <a:ext cx="282814" cy="94047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2297" extrusionOk="0">
                    <a:moveTo>
                      <a:pt x="3108" y="0"/>
                    </a:moveTo>
                    <a:lnTo>
                      <a:pt x="2697" y="768"/>
                    </a:lnTo>
                    <a:lnTo>
                      <a:pt x="1197" y="3813"/>
                    </a:lnTo>
                    <a:lnTo>
                      <a:pt x="643" y="5046"/>
                    </a:lnTo>
                    <a:lnTo>
                      <a:pt x="224" y="6144"/>
                    </a:lnTo>
                    <a:lnTo>
                      <a:pt x="45" y="6787"/>
                    </a:lnTo>
                    <a:lnTo>
                      <a:pt x="0" y="7109"/>
                    </a:lnTo>
                    <a:lnTo>
                      <a:pt x="9" y="7234"/>
                    </a:lnTo>
                    <a:lnTo>
                      <a:pt x="63" y="7466"/>
                    </a:lnTo>
                    <a:lnTo>
                      <a:pt x="331" y="8055"/>
                    </a:lnTo>
                    <a:lnTo>
                      <a:pt x="974" y="9100"/>
                    </a:lnTo>
                    <a:lnTo>
                      <a:pt x="2510" y="11154"/>
                    </a:lnTo>
                    <a:lnTo>
                      <a:pt x="2849" y="11556"/>
                    </a:lnTo>
                    <a:lnTo>
                      <a:pt x="2831" y="11645"/>
                    </a:lnTo>
                    <a:lnTo>
                      <a:pt x="2885" y="12065"/>
                    </a:lnTo>
                    <a:lnTo>
                      <a:pt x="2992" y="12234"/>
                    </a:lnTo>
                    <a:lnTo>
                      <a:pt x="3117" y="12288"/>
                    </a:lnTo>
                    <a:lnTo>
                      <a:pt x="3197" y="12297"/>
                    </a:lnTo>
                    <a:lnTo>
                      <a:pt x="3242" y="12288"/>
                    </a:lnTo>
                    <a:lnTo>
                      <a:pt x="3331" y="12190"/>
                    </a:lnTo>
                    <a:lnTo>
                      <a:pt x="3429" y="11922"/>
                    </a:lnTo>
                    <a:lnTo>
                      <a:pt x="3474" y="11466"/>
                    </a:lnTo>
                    <a:lnTo>
                      <a:pt x="3429" y="11199"/>
                    </a:lnTo>
                    <a:lnTo>
                      <a:pt x="3367" y="11100"/>
                    </a:lnTo>
                    <a:lnTo>
                      <a:pt x="3313" y="11091"/>
                    </a:lnTo>
                    <a:lnTo>
                      <a:pt x="3215" y="11109"/>
                    </a:lnTo>
                    <a:lnTo>
                      <a:pt x="3054" y="11216"/>
                    </a:lnTo>
                    <a:lnTo>
                      <a:pt x="3037" y="11234"/>
                    </a:lnTo>
                    <a:lnTo>
                      <a:pt x="2867" y="10788"/>
                    </a:lnTo>
                    <a:lnTo>
                      <a:pt x="2090" y="8645"/>
                    </a:lnTo>
                    <a:lnTo>
                      <a:pt x="1688" y="7385"/>
                    </a:lnTo>
                    <a:lnTo>
                      <a:pt x="1626" y="7055"/>
                    </a:lnTo>
                    <a:lnTo>
                      <a:pt x="1635" y="6912"/>
                    </a:lnTo>
                    <a:lnTo>
                      <a:pt x="1786" y="6412"/>
                    </a:lnTo>
                    <a:lnTo>
                      <a:pt x="2242" y="5367"/>
                    </a:lnTo>
                    <a:lnTo>
                      <a:pt x="3429" y="3046"/>
                    </a:lnTo>
                    <a:lnTo>
                      <a:pt x="3697" y="2563"/>
                    </a:lnTo>
                    <a:lnTo>
                      <a:pt x="3108" y="0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5"/>
              <p:cNvSpPr/>
              <p:nvPr/>
            </p:nvSpPr>
            <p:spPr>
              <a:xfrm>
                <a:off x="5251085" y="2509254"/>
                <a:ext cx="648835" cy="2129509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27844" extrusionOk="0">
                    <a:moveTo>
                      <a:pt x="1349" y="0"/>
                    </a:moveTo>
                    <a:lnTo>
                      <a:pt x="1304" y="63"/>
                    </a:lnTo>
                    <a:lnTo>
                      <a:pt x="991" y="616"/>
                    </a:lnTo>
                    <a:lnTo>
                      <a:pt x="732" y="1224"/>
                    </a:lnTo>
                    <a:lnTo>
                      <a:pt x="456" y="2072"/>
                    </a:lnTo>
                    <a:lnTo>
                      <a:pt x="214" y="3161"/>
                    </a:lnTo>
                    <a:lnTo>
                      <a:pt x="54" y="4492"/>
                    </a:lnTo>
                    <a:lnTo>
                      <a:pt x="0" y="6099"/>
                    </a:lnTo>
                    <a:lnTo>
                      <a:pt x="36" y="7010"/>
                    </a:lnTo>
                    <a:lnTo>
                      <a:pt x="98" y="8037"/>
                    </a:lnTo>
                    <a:lnTo>
                      <a:pt x="340" y="10770"/>
                    </a:lnTo>
                    <a:lnTo>
                      <a:pt x="866" y="15788"/>
                    </a:lnTo>
                    <a:lnTo>
                      <a:pt x="2072" y="25870"/>
                    </a:lnTo>
                    <a:lnTo>
                      <a:pt x="2331" y="27844"/>
                    </a:lnTo>
                    <a:lnTo>
                      <a:pt x="3018" y="27844"/>
                    </a:lnTo>
                    <a:lnTo>
                      <a:pt x="3590" y="6233"/>
                    </a:lnTo>
                    <a:lnTo>
                      <a:pt x="7867" y="27844"/>
                    </a:lnTo>
                    <a:lnTo>
                      <a:pt x="8484" y="27844"/>
                    </a:lnTo>
                    <a:lnTo>
                      <a:pt x="8403" y="25593"/>
                    </a:lnTo>
                    <a:lnTo>
                      <a:pt x="7930" y="14574"/>
                    </a:lnTo>
                    <a:lnTo>
                      <a:pt x="7600" y="7894"/>
                    </a:lnTo>
                    <a:lnTo>
                      <a:pt x="7466" y="6028"/>
                    </a:lnTo>
                    <a:lnTo>
                      <a:pt x="7403" y="5331"/>
                    </a:lnTo>
                    <a:lnTo>
                      <a:pt x="7207" y="4063"/>
                    </a:lnTo>
                    <a:lnTo>
                      <a:pt x="6948" y="2956"/>
                    </a:lnTo>
                    <a:lnTo>
                      <a:pt x="6671" y="2027"/>
                    </a:lnTo>
                    <a:lnTo>
                      <a:pt x="6260" y="929"/>
                    </a:lnTo>
                    <a:lnTo>
                      <a:pt x="5876" y="152"/>
                    </a:lnTo>
                    <a:lnTo>
                      <a:pt x="5840" y="89"/>
                    </a:lnTo>
                    <a:lnTo>
                      <a:pt x="1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5"/>
              <p:cNvSpPr/>
              <p:nvPr/>
            </p:nvSpPr>
            <p:spPr>
              <a:xfrm>
                <a:off x="5246955" y="1835836"/>
                <a:ext cx="619544" cy="710346"/>
              </a:xfrm>
              <a:custGeom>
                <a:avLst/>
                <a:gdLst/>
                <a:ahLst/>
                <a:cxnLst/>
                <a:rect l="l" t="t" r="r" b="b"/>
                <a:pathLst>
                  <a:path w="8101" h="9288" extrusionOk="0">
                    <a:moveTo>
                      <a:pt x="3921" y="0"/>
                    </a:moveTo>
                    <a:lnTo>
                      <a:pt x="3501" y="81"/>
                    </a:lnTo>
                    <a:lnTo>
                      <a:pt x="1501" y="581"/>
                    </a:lnTo>
                    <a:lnTo>
                      <a:pt x="608" y="911"/>
                    </a:lnTo>
                    <a:lnTo>
                      <a:pt x="179" y="1143"/>
                    </a:lnTo>
                    <a:lnTo>
                      <a:pt x="63" y="1268"/>
                    </a:lnTo>
                    <a:lnTo>
                      <a:pt x="27" y="1322"/>
                    </a:lnTo>
                    <a:lnTo>
                      <a:pt x="1" y="1527"/>
                    </a:lnTo>
                    <a:lnTo>
                      <a:pt x="27" y="1983"/>
                    </a:lnTo>
                    <a:lnTo>
                      <a:pt x="295" y="3349"/>
                    </a:lnTo>
                    <a:lnTo>
                      <a:pt x="885" y="5707"/>
                    </a:lnTo>
                    <a:lnTo>
                      <a:pt x="1260" y="7430"/>
                    </a:lnTo>
                    <a:lnTo>
                      <a:pt x="1394" y="8412"/>
                    </a:lnTo>
                    <a:lnTo>
                      <a:pt x="1403" y="8805"/>
                    </a:lnTo>
                    <a:lnTo>
                      <a:pt x="1412" y="8823"/>
                    </a:lnTo>
                    <a:lnTo>
                      <a:pt x="1590" y="8957"/>
                    </a:lnTo>
                    <a:lnTo>
                      <a:pt x="2054" y="9136"/>
                    </a:lnTo>
                    <a:lnTo>
                      <a:pt x="2689" y="9243"/>
                    </a:lnTo>
                    <a:lnTo>
                      <a:pt x="3251" y="9287"/>
                    </a:lnTo>
                    <a:lnTo>
                      <a:pt x="3590" y="9287"/>
                    </a:lnTo>
                    <a:lnTo>
                      <a:pt x="4207" y="9278"/>
                    </a:lnTo>
                    <a:lnTo>
                      <a:pt x="5100" y="9162"/>
                    </a:lnTo>
                    <a:lnTo>
                      <a:pt x="5823" y="8939"/>
                    </a:lnTo>
                    <a:lnTo>
                      <a:pt x="5894" y="8894"/>
                    </a:lnTo>
                    <a:lnTo>
                      <a:pt x="5894" y="8698"/>
                    </a:lnTo>
                    <a:lnTo>
                      <a:pt x="5948" y="8260"/>
                    </a:lnTo>
                    <a:lnTo>
                      <a:pt x="6109" y="7546"/>
                    </a:lnTo>
                    <a:lnTo>
                      <a:pt x="6448" y="6501"/>
                    </a:lnTo>
                    <a:lnTo>
                      <a:pt x="6859" y="5421"/>
                    </a:lnTo>
                    <a:lnTo>
                      <a:pt x="7511" y="3849"/>
                    </a:lnTo>
                    <a:lnTo>
                      <a:pt x="7975" y="2599"/>
                    </a:lnTo>
                    <a:lnTo>
                      <a:pt x="8082" y="2143"/>
                    </a:lnTo>
                    <a:lnTo>
                      <a:pt x="8100" y="1920"/>
                    </a:lnTo>
                    <a:lnTo>
                      <a:pt x="8073" y="1840"/>
                    </a:lnTo>
                    <a:lnTo>
                      <a:pt x="8038" y="1751"/>
                    </a:lnTo>
                    <a:lnTo>
                      <a:pt x="7904" y="1572"/>
                    </a:lnTo>
                    <a:lnTo>
                      <a:pt x="7582" y="1313"/>
                    </a:lnTo>
                    <a:lnTo>
                      <a:pt x="6984" y="983"/>
                    </a:lnTo>
                    <a:lnTo>
                      <a:pt x="6260" y="688"/>
                    </a:lnTo>
                    <a:lnTo>
                      <a:pt x="4403" y="107"/>
                    </a:lnTo>
                    <a:lnTo>
                      <a:pt x="3921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5"/>
              <p:cNvSpPr/>
              <p:nvPr/>
            </p:nvSpPr>
            <p:spPr>
              <a:xfrm>
                <a:off x="5478458" y="1723791"/>
                <a:ext cx="146913" cy="160608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2100" extrusionOk="0">
                    <a:moveTo>
                      <a:pt x="1305" y="1"/>
                    </a:moveTo>
                    <a:lnTo>
                      <a:pt x="251" y="144"/>
                    </a:lnTo>
                    <a:lnTo>
                      <a:pt x="1" y="197"/>
                    </a:lnTo>
                    <a:lnTo>
                      <a:pt x="37" y="313"/>
                    </a:lnTo>
                    <a:lnTo>
                      <a:pt x="135" y="983"/>
                    </a:lnTo>
                    <a:lnTo>
                      <a:pt x="135" y="1492"/>
                    </a:lnTo>
                    <a:lnTo>
                      <a:pt x="90" y="1733"/>
                    </a:lnTo>
                    <a:lnTo>
                      <a:pt x="108" y="1751"/>
                    </a:lnTo>
                    <a:lnTo>
                      <a:pt x="322" y="1939"/>
                    </a:lnTo>
                    <a:lnTo>
                      <a:pt x="644" y="2064"/>
                    </a:lnTo>
                    <a:lnTo>
                      <a:pt x="921" y="2099"/>
                    </a:lnTo>
                    <a:lnTo>
                      <a:pt x="1269" y="2064"/>
                    </a:lnTo>
                    <a:lnTo>
                      <a:pt x="1680" y="1930"/>
                    </a:lnTo>
                    <a:lnTo>
                      <a:pt x="1921" y="1814"/>
                    </a:lnTo>
                    <a:lnTo>
                      <a:pt x="1885" y="1671"/>
                    </a:lnTo>
                    <a:lnTo>
                      <a:pt x="1751" y="903"/>
                    </a:lnTo>
                    <a:lnTo>
                      <a:pt x="1742" y="385"/>
                    </a:lnTo>
                    <a:lnTo>
                      <a:pt x="1787" y="197"/>
                    </a:lnTo>
                    <a:lnTo>
                      <a:pt x="1805" y="162"/>
                    </a:lnTo>
                    <a:lnTo>
                      <a:pt x="1787" y="99"/>
                    </a:lnTo>
                    <a:lnTo>
                      <a:pt x="1698" y="36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5"/>
              <p:cNvSpPr/>
              <p:nvPr/>
            </p:nvSpPr>
            <p:spPr>
              <a:xfrm>
                <a:off x="5382859" y="4638725"/>
                <a:ext cx="107986" cy="94376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34" extrusionOk="0">
                    <a:moveTo>
                      <a:pt x="608" y="1"/>
                    </a:moveTo>
                    <a:lnTo>
                      <a:pt x="536" y="99"/>
                    </a:lnTo>
                    <a:lnTo>
                      <a:pt x="215" y="644"/>
                    </a:lnTo>
                    <a:lnTo>
                      <a:pt x="36" y="1054"/>
                    </a:lnTo>
                    <a:lnTo>
                      <a:pt x="1" y="1233"/>
                    </a:lnTo>
                    <a:lnTo>
                      <a:pt x="947" y="1233"/>
                    </a:lnTo>
                    <a:lnTo>
                      <a:pt x="1179" y="974"/>
                    </a:lnTo>
                    <a:lnTo>
                      <a:pt x="1179" y="1233"/>
                    </a:lnTo>
                    <a:lnTo>
                      <a:pt x="1233" y="1162"/>
                    </a:lnTo>
                    <a:lnTo>
                      <a:pt x="1412" y="697"/>
                    </a:lnTo>
                    <a:lnTo>
                      <a:pt x="1412" y="367"/>
                    </a:lnTo>
                    <a:lnTo>
                      <a:pt x="1349" y="126"/>
                    </a:lnTo>
                    <a:lnTo>
                      <a:pt x="1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5"/>
              <p:cNvSpPr/>
              <p:nvPr/>
            </p:nvSpPr>
            <p:spPr>
              <a:xfrm>
                <a:off x="5839746" y="4638725"/>
                <a:ext cx="157161" cy="94376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234" extrusionOk="0">
                    <a:moveTo>
                      <a:pt x="170" y="1"/>
                    </a:moveTo>
                    <a:lnTo>
                      <a:pt x="135" y="81"/>
                    </a:lnTo>
                    <a:lnTo>
                      <a:pt x="1" y="590"/>
                    </a:lnTo>
                    <a:lnTo>
                      <a:pt x="1" y="1010"/>
                    </a:lnTo>
                    <a:lnTo>
                      <a:pt x="63" y="1233"/>
                    </a:lnTo>
                    <a:lnTo>
                      <a:pt x="313" y="1233"/>
                    </a:lnTo>
                    <a:lnTo>
                      <a:pt x="429" y="921"/>
                    </a:lnTo>
                    <a:lnTo>
                      <a:pt x="787" y="1233"/>
                    </a:lnTo>
                    <a:lnTo>
                      <a:pt x="2055" y="1233"/>
                    </a:lnTo>
                    <a:lnTo>
                      <a:pt x="1992" y="1153"/>
                    </a:lnTo>
                    <a:lnTo>
                      <a:pt x="1322" y="465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5"/>
              <p:cNvSpPr/>
              <p:nvPr/>
            </p:nvSpPr>
            <p:spPr>
              <a:xfrm>
                <a:off x="5408173" y="1433544"/>
                <a:ext cx="282814" cy="3518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4600" extrusionOk="0">
                    <a:moveTo>
                      <a:pt x="2224" y="1"/>
                    </a:moveTo>
                    <a:lnTo>
                      <a:pt x="1054" y="72"/>
                    </a:lnTo>
                    <a:lnTo>
                      <a:pt x="768" y="126"/>
                    </a:lnTo>
                    <a:lnTo>
                      <a:pt x="688" y="143"/>
                    </a:lnTo>
                    <a:lnTo>
                      <a:pt x="527" y="268"/>
                    </a:lnTo>
                    <a:lnTo>
                      <a:pt x="393" y="474"/>
                    </a:lnTo>
                    <a:lnTo>
                      <a:pt x="268" y="760"/>
                    </a:lnTo>
                    <a:lnTo>
                      <a:pt x="125" y="1278"/>
                    </a:lnTo>
                    <a:lnTo>
                      <a:pt x="9" y="2108"/>
                    </a:lnTo>
                    <a:lnTo>
                      <a:pt x="0" y="2546"/>
                    </a:lnTo>
                    <a:lnTo>
                      <a:pt x="0" y="2778"/>
                    </a:lnTo>
                    <a:lnTo>
                      <a:pt x="18" y="3010"/>
                    </a:lnTo>
                    <a:lnTo>
                      <a:pt x="45" y="3322"/>
                    </a:lnTo>
                    <a:lnTo>
                      <a:pt x="161" y="3876"/>
                    </a:lnTo>
                    <a:lnTo>
                      <a:pt x="313" y="4207"/>
                    </a:lnTo>
                    <a:lnTo>
                      <a:pt x="438" y="4385"/>
                    </a:lnTo>
                    <a:lnTo>
                      <a:pt x="581" y="4510"/>
                    </a:lnTo>
                    <a:lnTo>
                      <a:pt x="750" y="4582"/>
                    </a:lnTo>
                    <a:lnTo>
                      <a:pt x="839" y="4591"/>
                    </a:lnTo>
                    <a:lnTo>
                      <a:pt x="1090" y="4599"/>
                    </a:lnTo>
                    <a:lnTo>
                      <a:pt x="1536" y="4546"/>
                    </a:lnTo>
                    <a:lnTo>
                      <a:pt x="1938" y="4421"/>
                    </a:lnTo>
                    <a:lnTo>
                      <a:pt x="2295" y="4224"/>
                    </a:lnTo>
                    <a:lnTo>
                      <a:pt x="2608" y="3983"/>
                    </a:lnTo>
                    <a:lnTo>
                      <a:pt x="2876" y="3689"/>
                    </a:lnTo>
                    <a:lnTo>
                      <a:pt x="3099" y="3367"/>
                    </a:lnTo>
                    <a:lnTo>
                      <a:pt x="3286" y="3019"/>
                    </a:lnTo>
                    <a:lnTo>
                      <a:pt x="3501" y="2465"/>
                    </a:lnTo>
                    <a:lnTo>
                      <a:pt x="3661" y="1733"/>
                    </a:lnTo>
                    <a:lnTo>
                      <a:pt x="3697" y="1081"/>
                    </a:lnTo>
                    <a:lnTo>
                      <a:pt x="3626" y="581"/>
                    </a:lnTo>
                    <a:lnTo>
                      <a:pt x="3545" y="420"/>
                    </a:lnTo>
                    <a:lnTo>
                      <a:pt x="3501" y="358"/>
                    </a:lnTo>
                    <a:lnTo>
                      <a:pt x="3376" y="251"/>
                    </a:lnTo>
                    <a:lnTo>
                      <a:pt x="3126" y="126"/>
                    </a:lnTo>
                    <a:lnTo>
                      <a:pt x="2706" y="27"/>
                    </a:lnTo>
                    <a:lnTo>
                      <a:pt x="2224" y="1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45"/>
              <p:cNvSpPr/>
              <p:nvPr/>
            </p:nvSpPr>
            <p:spPr>
              <a:xfrm>
                <a:off x="5438153" y="1691745"/>
                <a:ext cx="60188" cy="3281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429" extrusionOk="0">
                    <a:moveTo>
                      <a:pt x="81" y="0"/>
                    </a:moveTo>
                    <a:lnTo>
                      <a:pt x="10" y="80"/>
                    </a:lnTo>
                    <a:lnTo>
                      <a:pt x="1" y="107"/>
                    </a:lnTo>
                    <a:lnTo>
                      <a:pt x="81" y="152"/>
                    </a:lnTo>
                    <a:lnTo>
                      <a:pt x="81" y="179"/>
                    </a:lnTo>
                    <a:lnTo>
                      <a:pt x="126" y="313"/>
                    </a:lnTo>
                    <a:lnTo>
                      <a:pt x="233" y="393"/>
                    </a:lnTo>
                    <a:lnTo>
                      <a:pt x="322" y="420"/>
                    </a:lnTo>
                    <a:lnTo>
                      <a:pt x="421" y="429"/>
                    </a:lnTo>
                    <a:lnTo>
                      <a:pt x="590" y="384"/>
                    </a:lnTo>
                    <a:lnTo>
                      <a:pt x="769" y="259"/>
                    </a:lnTo>
                    <a:lnTo>
                      <a:pt x="787" y="232"/>
                    </a:lnTo>
                    <a:lnTo>
                      <a:pt x="635" y="143"/>
                    </a:lnTo>
                    <a:lnTo>
                      <a:pt x="412" y="18"/>
                    </a:lnTo>
                    <a:lnTo>
                      <a:pt x="287" y="18"/>
                    </a:lnTo>
                    <a:lnTo>
                      <a:pt x="224" y="45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45"/>
              <p:cNvSpPr/>
              <p:nvPr/>
            </p:nvSpPr>
            <p:spPr>
              <a:xfrm>
                <a:off x="5484652" y="1553084"/>
                <a:ext cx="60800" cy="1850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42" extrusionOk="0">
                    <a:moveTo>
                      <a:pt x="161" y="0"/>
                    </a:moveTo>
                    <a:lnTo>
                      <a:pt x="90" y="9"/>
                    </a:lnTo>
                    <a:lnTo>
                      <a:pt x="0" y="241"/>
                    </a:lnTo>
                    <a:lnTo>
                      <a:pt x="125" y="152"/>
                    </a:lnTo>
                    <a:lnTo>
                      <a:pt x="393" y="107"/>
                    </a:lnTo>
                    <a:lnTo>
                      <a:pt x="732" y="197"/>
                    </a:lnTo>
                    <a:lnTo>
                      <a:pt x="795" y="232"/>
                    </a:lnTo>
                    <a:lnTo>
                      <a:pt x="768" y="179"/>
                    </a:lnTo>
                    <a:lnTo>
                      <a:pt x="679" y="90"/>
                    </a:lnTo>
                    <a:lnTo>
                      <a:pt x="518" y="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45"/>
              <p:cNvSpPr/>
              <p:nvPr/>
            </p:nvSpPr>
            <p:spPr>
              <a:xfrm>
                <a:off x="5415668" y="1553773"/>
                <a:ext cx="32121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06" extrusionOk="0">
                    <a:moveTo>
                      <a:pt x="143" y="0"/>
                    </a:moveTo>
                    <a:lnTo>
                      <a:pt x="36" y="90"/>
                    </a:lnTo>
                    <a:lnTo>
                      <a:pt x="0" y="206"/>
                    </a:lnTo>
                    <a:lnTo>
                      <a:pt x="18" y="170"/>
                    </a:lnTo>
                    <a:lnTo>
                      <a:pt x="152" y="98"/>
                    </a:lnTo>
                    <a:lnTo>
                      <a:pt x="322" y="134"/>
                    </a:lnTo>
                    <a:lnTo>
                      <a:pt x="420" y="206"/>
                    </a:lnTo>
                    <a:lnTo>
                      <a:pt x="349" y="27"/>
                    </a:lnTo>
                    <a:lnTo>
                      <a:pt x="322" y="9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45"/>
              <p:cNvSpPr/>
              <p:nvPr/>
            </p:nvSpPr>
            <p:spPr>
              <a:xfrm>
                <a:off x="5509202" y="1605627"/>
                <a:ext cx="13766" cy="2332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05" extrusionOk="0">
                    <a:moveTo>
                      <a:pt x="63" y="1"/>
                    </a:moveTo>
                    <a:lnTo>
                      <a:pt x="10" y="81"/>
                    </a:lnTo>
                    <a:lnTo>
                      <a:pt x="1" y="144"/>
                    </a:lnTo>
                    <a:lnTo>
                      <a:pt x="1" y="206"/>
                    </a:lnTo>
                    <a:lnTo>
                      <a:pt x="36" y="287"/>
                    </a:lnTo>
                    <a:lnTo>
                      <a:pt x="72" y="305"/>
                    </a:lnTo>
                    <a:lnTo>
                      <a:pt x="108" y="296"/>
                    </a:lnTo>
                    <a:lnTo>
                      <a:pt x="161" y="215"/>
                    </a:lnTo>
                    <a:lnTo>
                      <a:pt x="170" y="162"/>
                    </a:lnTo>
                    <a:lnTo>
                      <a:pt x="179" y="99"/>
                    </a:lnTo>
                    <a:lnTo>
                      <a:pt x="135" y="10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45"/>
              <p:cNvSpPr/>
              <p:nvPr/>
            </p:nvSpPr>
            <p:spPr>
              <a:xfrm>
                <a:off x="5427293" y="1600197"/>
                <a:ext cx="13689" cy="2332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05" extrusionOk="0">
                    <a:moveTo>
                      <a:pt x="63" y="0"/>
                    </a:moveTo>
                    <a:lnTo>
                      <a:pt x="9" y="81"/>
                    </a:lnTo>
                    <a:lnTo>
                      <a:pt x="0" y="143"/>
                    </a:lnTo>
                    <a:lnTo>
                      <a:pt x="0" y="206"/>
                    </a:lnTo>
                    <a:lnTo>
                      <a:pt x="45" y="295"/>
                    </a:lnTo>
                    <a:lnTo>
                      <a:pt x="72" y="304"/>
                    </a:lnTo>
                    <a:lnTo>
                      <a:pt x="107" y="295"/>
                    </a:lnTo>
                    <a:lnTo>
                      <a:pt x="170" y="224"/>
                    </a:lnTo>
                    <a:lnTo>
                      <a:pt x="179" y="161"/>
                    </a:lnTo>
                    <a:lnTo>
                      <a:pt x="179" y="99"/>
                    </a:lnTo>
                    <a:lnTo>
                      <a:pt x="134" y="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45"/>
              <p:cNvSpPr/>
              <p:nvPr/>
            </p:nvSpPr>
            <p:spPr>
              <a:xfrm>
                <a:off x="5536505" y="1644556"/>
                <a:ext cx="39004" cy="3831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01" extrusionOk="0">
                    <a:moveTo>
                      <a:pt x="224" y="1"/>
                    </a:moveTo>
                    <a:lnTo>
                      <a:pt x="126" y="28"/>
                    </a:lnTo>
                    <a:lnTo>
                      <a:pt x="10" y="179"/>
                    </a:lnTo>
                    <a:lnTo>
                      <a:pt x="1" y="278"/>
                    </a:lnTo>
                    <a:lnTo>
                      <a:pt x="28" y="376"/>
                    </a:lnTo>
                    <a:lnTo>
                      <a:pt x="179" y="501"/>
                    </a:lnTo>
                    <a:lnTo>
                      <a:pt x="278" y="501"/>
                    </a:lnTo>
                    <a:lnTo>
                      <a:pt x="376" y="483"/>
                    </a:lnTo>
                    <a:lnTo>
                      <a:pt x="501" y="331"/>
                    </a:lnTo>
                    <a:lnTo>
                      <a:pt x="510" y="224"/>
                    </a:lnTo>
                    <a:lnTo>
                      <a:pt x="483" y="12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45"/>
              <p:cNvSpPr/>
              <p:nvPr/>
            </p:nvSpPr>
            <p:spPr>
              <a:xfrm>
                <a:off x="5408173" y="1628189"/>
                <a:ext cx="12313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65" extrusionOk="0">
                    <a:moveTo>
                      <a:pt x="0" y="1"/>
                    </a:moveTo>
                    <a:lnTo>
                      <a:pt x="0" y="233"/>
                    </a:lnTo>
                    <a:lnTo>
                      <a:pt x="18" y="465"/>
                    </a:lnTo>
                    <a:lnTo>
                      <a:pt x="80" y="429"/>
                    </a:lnTo>
                    <a:lnTo>
                      <a:pt x="161" y="295"/>
                    </a:lnTo>
                    <a:lnTo>
                      <a:pt x="161" y="206"/>
                    </a:lnTo>
                    <a:lnTo>
                      <a:pt x="152" y="135"/>
                    </a:lnTo>
                    <a:lnTo>
                      <a:pt x="63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45"/>
              <p:cNvSpPr/>
              <p:nvPr/>
            </p:nvSpPr>
            <p:spPr>
              <a:xfrm>
                <a:off x="5444348" y="1703294"/>
                <a:ext cx="53993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78" extrusionOk="0">
                    <a:moveTo>
                      <a:pt x="0" y="1"/>
                    </a:moveTo>
                    <a:lnTo>
                      <a:pt x="0" y="28"/>
                    </a:lnTo>
                    <a:lnTo>
                      <a:pt x="45" y="162"/>
                    </a:lnTo>
                    <a:lnTo>
                      <a:pt x="152" y="242"/>
                    </a:lnTo>
                    <a:lnTo>
                      <a:pt x="241" y="269"/>
                    </a:lnTo>
                    <a:lnTo>
                      <a:pt x="340" y="278"/>
                    </a:lnTo>
                    <a:lnTo>
                      <a:pt x="509" y="233"/>
                    </a:lnTo>
                    <a:lnTo>
                      <a:pt x="688" y="108"/>
                    </a:lnTo>
                    <a:lnTo>
                      <a:pt x="706" y="81"/>
                    </a:lnTo>
                    <a:lnTo>
                      <a:pt x="652" y="81"/>
                    </a:lnTo>
                    <a:lnTo>
                      <a:pt x="206" y="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45"/>
              <p:cNvSpPr/>
              <p:nvPr/>
            </p:nvSpPr>
            <p:spPr>
              <a:xfrm>
                <a:off x="5424540" y="1599508"/>
                <a:ext cx="43745" cy="7043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21" extrusionOk="0">
                    <a:moveTo>
                      <a:pt x="474" y="1"/>
                    </a:moveTo>
                    <a:lnTo>
                      <a:pt x="465" y="63"/>
                    </a:lnTo>
                    <a:lnTo>
                      <a:pt x="358" y="349"/>
                    </a:lnTo>
                    <a:lnTo>
                      <a:pt x="206" y="510"/>
                    </a:lnTo>
                    <a:lnTo>
                      <a:pt x="99" y="554"/>
                    </a:lnTo>
                    <a:lnTo>
                      <a:pt x="45" y="572"/>
                    </a:lnTo>
                    <a:lnTo>
                      <a:pt x="0" y="626"/>
                    </a:lnTo>
                    <a:lnTo>
                      <a:pt x="18" y="715"/>
                    </a:lnTo>
                    <a:lnTo>
                      <a:pt x="161" y="849"/>
                    </a:lnTo>
                    <a:lnTo>
                      <a:pt x="340" y="920"/>
                    </a:lnTo>
                    <a:lnTo>
                      <a:pt x="393" y="920"/>
                    </a:lnTo>
                    <a:lnTo>
                      <a:pt x="438" y="885"/>
                    </a:lnTo>
                    <a:lnTo>
                      <a:pt x="527" y="670"/>
                    </a:lnTo>
                    <a:lnTo>
                      <a:pt x="572" y="367"/>
                    </a:lnTo>
                    <a:lnTo>
                      <a:pt x="536" y="90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45"/>
              <p:cNvSpPr/>
              <p:nvPr/>
            </p:nvSpPr>
            <p:spPr>
              <a:xfrm>
                <a:off x="5422475" y="1482721"/>
                <a:ext cx="4895" cy="145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9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63" y="18"/>
                    </a:lnTo>
                    <a:lnTo>
                      <a:pt x="63" y="18"/>
                    </a:lnTo>
                    <a:lnTo>
                      <a:pt x="27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45"/>
              <p:cNvSpPr/>
              <p:nvPr/>
            </p:nvSpPr>
            <p:spPr>
              <a:xfrm>
                <a:off x="5409473" y="1339319"/>
                <a:ext cx="382540" cy="470581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6153" extrusionOk="0">
                    <a:moveTo>
                      <a:pt x="1867" y="0"/>
                    </a:moveTo>
                    <a:lnTo>
                      <a:pt x="1644" y="63"/>
                    </a:lnTo>
                    <a:lnTo>
                      <a:pt x="1564" y="125"/>
                    </a:lnTo>
                    <a:lnTo>
                      <a:pt x="1430" y="304"/>
                    </a:lnTo>
                    <a:lnTo>
                      <a:pt x="1305" y="482"/>
                    </a:lnTo>
                    <a:lnTo>
                      <a:pt x="1269" y="509"/>
                    </a:lnTo>
                    <a:lnTo>
                      <a:pt x="1224" y="500"/>
                    </a:lnTo>
                    <a:lnTo>
                      <a:pt x="1215" y="491"/>
                    </a:lnTo>
                    <a:lnTo>
                      <a:pt x="1215" y="473"/>
                    </a:lnTo>
                    <a:lnTo>
                      <a:pt x="1153" y="348"/>
                    </a:lnTo>
                    <a:lnTo>
                      <a:pt x="974" y="188"/>
                    </a:lnTo>
                    <a:lnTo>
                      <a:pt x="840" y="179"/>
                    </a:lnTo>
                    <a:lnTo>
                      <a:pt x="769" y="223"/>
                    </a:lnTo>
                    <a:lnTo>
                      <a:pt x="706" y="295"/>
                    </a:lnTo>
                    <a:lnTo>
                      <a:pt x="697" y="438"/>
                    </a:lnTo>
                    <a:lnTo>
                      <a:pt x="662" y="536"/>
                    </a:lnTo>
                    <a:lnTo>
                      <a:pt x="626" y="572"/>
                    </a:lnTo>
                    <a:lnTo>
                      <a:pt x="492" y="634"/>
                    </a:lnTo>
                    <a:lnTo>
                      <a:pt x="340" y="670"/>
                    </a:lnTo>
                    <a:lnTo>
                      <a:pt x="188" y="724"/>
                    </a:lnTo>
                    <a:lnTo>
                      <a:pt x="54" y="813"/>
                    </a:lnTo>
                    <a:lnTo>
                      <a:pt x="10" y="866"/>
                    </a:lnTo>
                    <a:lnTo>
                      <a:pt x="1" y="1000"/>
                    </a:lnTo>
                    <a:lnTo>
                      <a:pt x="37" y="1250"/>
                    </a:lnTo>
                    <a:lnTo>
                      <a:pt x="46" y="1402"/>
                    </a:lnTo>
                    <a:lnTo>
                      <a:pt x="28" y="1545"/>
                    </a:lnTo>
                    <a:lnTo>
                      <a:pt x="37" y="1742"/>
                    </a:lnTo>
                    <a:lnTo>
                      <a:pt x="108" y="1840"/>
                    </a:lnTo>
                    <a:lnTo>
                      <a:pt x="171" y="1875"/>
                    </a:lnTo>
                    <a:lnTo>
                      <a:pt x="197" y="1786"/>
                    </a:lnTo>
                    <a:lnTo>
                      <a:pt x="305" y="1643"/>
                    </a:lnTo>
                    <a:lnTo>
                      <a:pt x="367" y="1572"/>
                    </a:lnTo>
                    <a:lnTo>
                      <a:pt x="590" y="1349"/>
                    </a:lnTo>
                    <a:lnTo>
                      <a:pt x="974" y="1081"/>
                    </a:lnTo>
                    <a:lnTo>
                      <a:pt x="1260" y="991"/>
                    </a:lnTo>
                    <a:lnTo>
                      <a:pt x="1412" y="991"/>
                    </a:lnTo>
                    <a:lnTo>
                      <a:pt x="1528" y="1018"/>
                    </a:lnTo>
                    <a:lnTo>
                      <a:pt x="1644" y="1054"/>
                    </a:lnTo>
                    <a:lnTo>
                      <a:pt x="1403" y="1090"/>
                    </a:lnTo>
                    <a:lnTo>
                      <a:pt x="947" y="1259"/>
                    </a:lnTo>
                    <a:lnTo>
                      <a:pt x="742" y="1384"/>
                    </a:lnTo>
                    <a:lnTo>
                      <a:pt x="635" y="1465"/>
                    </a:lnTo>
                    <a:lnTo>
                      <a:pt x="528" y="1617"/>
                    </a:lnTo>
                    <a:lnTo>
                      <a:pt x="519" y="1733"/>
                    </a:lnTo>
                    <a:lnTo>
                      <a:pt x="537" y="1795"/>
                    </a:lnTo>
                    <a:lnTo>
                      <a:pt x="608" y="1786"/>
                    </a:lnTo>
                    <a:lnTo>
                      <a:pt x="715" y="1777"/>
                    </a:lnTo>
                    <a:lnTo>
                      <a:pt x="939" y="1768"/>
                    </a:lnTo>
                    <a:lnTo>
                      <a:pt x="1046" y="1786"/>
                    </a:lnTo>
                    <a:lnTo>
                      <a:pt x="1153" y="1822"/>
                    </a:lnTo>
                    <a:lnTo>
                      <a:pt x="1314" y="1974"/>
                    </a:lnTo>
                    <a:lnTo>
                      <a:pt x="1340" y="2081"/>
                    </a:lnTo>
                    <a:lnTo>
                      <a:pt x="1340" y="2152"/>
                    </a:lnTo>
                    <a:lnTo>
                      <a:pt x="1367" y="2215"/>
                    </a:lnTo>
                    <a:lnTo>
                      <a:pt x="1412" y="2277"/>
                    </a:lnTo>
                    <a:lnTo>
                      <a:pt x="1492" y="2304"/>
                    </a:lnTo>
                    <a:lnTo>
                      <a:pt x="1689" y="2367"/>
                    </a:lnTo>
                    <a:lnTo>
                      <a:pt x="1903" y="2385"/>
                    </a:lnTo>
                    <a:lnTo>
                      <a:pt x="1939" y="2429"/>
                    </a:lnTo>
                    <a:lnTo>
                      <a:pt x="1921" y="2536"/>
                    </a:lnTo>
                    <a:lnTo>
                      <a:pt x="1867" y="2652"/>
                    </a:lnTo>
                    <a:lnTo>
                      <a:pt x="1849" y="2768"/>
                    </a:lnTo>
                    <a:lnTo>
                      <a:pt x="1867" y="2822"/>
                    </a:lnTo>
                    <a:lnTo>
                      <a:pt x="1957" y="2885"/>
                    </a:lnTo>
                    <a:lnTo>
                      <a:pt x="2055" y="2938"/>
                    </a:lnTo>
                    <a:lnTo>
                      <a:pt x="2108" y="3001"/>
                    </a:lnTo>
                    <a:lnTo>
                      <a:pt x="2108" y="3188"/>
                    </a:lnTo>
                    <a:lnTo>
                      <a:pt x="2099" y="3277"/>
                    </a:lnTo>
                    <a:lnTo>
                      <a:pt x="2099" y="3376"/>
                    </a:lnTo>
                    <a:lnTo>
                      <a:pt x="2162" y="3501"/>
                    </a:lnTo>
                    <a:lnTo>
                      <a:pt x="2233" y="3536"/>
                    </a:lnTo>
                    <a:lnTo>
                      <a:pt x="2278" y="3528"/>
                    </a:lnTo>
                    <a:lnTo>
                      <a:pt x="2305" y="3590"/>
                    </a:lnTo>
                    <a:lnTo>
                      <a:pt x="2287" y="3742"/>
                    </a:lnTo>
                    <a:lnTo>
                      <a:pt x="2242" y="3903"/>
                    </a:lnTo>
                    <a:lnTo>
                      <a:pt x="2242" y="4037"/>
                    </a:lnTo>
                    <a:lnTo>
                      <a:pt x="2287" y="4090"/>
                    </a:lnTo>
                    <a:lnTo>
                      <a:pt x="2332" y="4117"/>
                    </a:lnTo>
                    <a:lnTo>
                      <a:pt x="2367" y="4153"/>
                    </a:lnTo>
                    <a:lnTo>
                      <a:pt x="2376" y="4197"/>
                    </a:lnTo>
                    <a:lnTo>
                      <a:pt x="2376" y="4251"/>
                    </a:lnTo>
                    <a:lnTo>
                      <a:pt x="2385" y="4304"/>
                    </a:lnTo>
                    <a:lnTo>
                      <a:pt x="2457" y="4385"/>
                    </a:lnTo>
                    <a:lnTo>
                      <a:pt x="2626" y="4438"/>
                    </a:lnTo>
                    <a:lnTo>
                      <a:pt x="2742" y="4412"/>
                    </a:lnTo>
                    <a:lnTo>
                      <a:pt x="2948" y="4304"/>
                    </a:lnTo>
                    <a:lnTo>
                      <a:pt x="3162" y="4206"/>
                    </a:lnTo>
                    <a:lnTo>
                      <a:pt x="3234" y="4197"/>
                    </a:lnTo>
                    <a:lnTo>
                      <a:pt x="3314" y="4197"/>
                    </a:lnTo>
                    <a:lnTo>
                      <a:pt x="3216" y="4403"/>
                    </a:lnTo>
                    <a:lnTo>
                      <a:pt x="3091" y="4581"/>
                    </a:lnTo>
                    <a:lnTo>
                      <a:pt x="3046" y="4635"/>
                    </a:lnTo>
                    <a:lnTo>
                      <a:pt x="2966" y="4671"/>
                    </a:lnTo>
                    <a:lnTo>
                      <a:pt x="2867" y="4679"/>
                    </a:lnTo>
                    <a:lnTo>
                      <a:pt x="2841" y="4724"/>
                    </a:lnTo>
                    <a:lnTo>
                      <a:pt x="2841" y="4769"/>
                    </a:lnTo>
                    <a:lnTo>
                      <a:pt x="2814" y="4858"/>
                    </a:lnTo>
                    <a:lnTo>
                      <a:pt x="2769" y="4867"/>
                    </a:lnTo>
                    <a:lnTo>
                      <a:pt x="2805" y="4894"/>
                    </a:lnTo>
                    <a:lnTo>
                      <a:pt x="2787" y="4992"/>
                    </a:lnTo>
                    <a:lnTo>
                      <a:pt x="2751" y="5028"/>
                    </a:lnTo>
                    <a:lnTo>
                      <a:pt x="2716" y="5063"/>
                    </a:lnTo>
                    <a:lnTo>
                      <a:pt x="2653" y="5135"/>
                    </a:lnTo>
                    <a:lnTo>
                      <a:pt x="2653" y="5180"/>
                    </a:lnTo>
                    <a:lnTo>
                      <a:pt x="2680" y="5242"/>
                    </a:lnTo>
                    <a:lnTo>
                      <a:pt x="2716" y="5296"/>
                    </a:lnTo>
                    <a:lnTo>
                      <a:pt x="2716" y="5367"/>
                    </a:lnTo>
                    <a:lnTo>
                      <a:pt x="2680" y="5439"/>
                    </a:lnTo>
                    <a:lnTo>
                      <a:pt x="2626" y="5546"/>
                    </a:lnTo>
                    <a:lnTo>
                      <a:pt x="2617" y="5787"/>
                    </a:lnTo>
                    <a:lnTo>
                      <a:pt x="2653" y="5903"/>
                    </a:lnTo>
                    <a:lnTo>
                      <a:pt x="2680" y="5974"/>
                    </a:lnTo>
                    <a:lnTo>
                      <a:pt x="2778" y="6073"/>
                    </a:lnTo>
                    <a:lnTo>
                      <a:pt x="2850" y="6099"/>
                    </a:lnTo>
                    <a:lnTo>
                      <a:pt x="2921" y="6099"/>
                    </a:lnTo>
                    <a:lnTo>
                      <a:pt x="3037" y="6019"/>
                    </a:lnTo>
                    <a:lnTo>
                      <a:pt x="3046" y="5956"/>
                    </a:lnTo>
                    <a:lnTo>
                      <a:pt x="3117" y="6019"/>
                    </a:lnTo>
                    <a:lnTo>
                      <a:pt x="3296" y="6117"/>
                    </a:lnTo>
                    <a:lnTo>
                      <a:pt x="3484" y="6153"/>
                    </a:lnTo>
                    <a:lnTo>
                      <a:pt x="3662" y="6090"/>
                    </a:lnTo>
                    <a:lnTo>
                      <a:pt x="3725" y="6001"/>
                    </a:lnTo>
                    <a:lnTo>
                      <a:pt x="3769" y="5921"/>
                    </a:lnTo>
                    <a:lnTo>
                      <a:pt x="3751" y="5724"/>
                    </a:lnTo>
                    <a:lnTo>
                      <a:pt x="3698" y="5653"/>
                    </a:lnTo>
                    <a:lnTo>
                      <a:pt x="3841" y="5689"/>
                    </a:lnTo>
                    <a:lnTo>
                      <a:pt x="3984" y="5698"/>
                    </a:lnTo>
                    <a:lnTo>
                      <a:pt x="4019" y="5689"/>
                    </a:lnTo>
                    <a:lnTo>
                      <a:pt x="4055" y="5671"/>
                    </a:lnTo>
                    <a:lnTo>
                      <a:pt x="4091" y="5644"/>
                    </a:lnTo>
                    <a:lnTo>
                      <a:pt x="4109" y="5599"/>
                    </a:lnTo>
                    <a:lnTo>
                      <a:pt x="4162" y="5421"/>
                    </a:lnTo>
                    <a:lnTo>
                      <a:pt x="4189" y="5242"/>
                    </a:lnTo>
                    <a:lnTo>
                      <a:pt x="4189" y="5224"/>
                    </a:lnTo>
                    <a:lnTo>
                      <a:pt x="4207" y="5206"/>
                    </a:lnTo>
                    <a:lnTo>
                      <a:pt x="4216" y="5197"/>
                    </a:lnTo>
                    <a:lnTo>
                      <a:pt x="4323" y="5197"/>
                    </a:lnTo>
                    <a:lnTo>
                      <a:pt x="4493" y="5171"/>
                    </a:lnTo>
                    <a:lnTo>
                      <a:pt x="4555" y="5117"/>
                    </a:lnTo>
                    <a:lnTo>
                      <a:pt x="4591" y="5010"/>
                    </a:lnTo>
                    <a:lnTo>
                      <a:pt x="4609" y="4885"/>
                    </a:lnTo>
                    <a:lnTo>
                      <a:pt x="4698" y="4742"/>
                    </a:lnTo>
                    <a:lnTo>
                      <a:pt x="4948" y="4501"/>
                    </a:lnTo>
                    <a:lnTo>
                      <a:pt x="5002" y="4376"/>
                    </a:lnTo>
                    <a:lnTo>
                      <a:pt x="4984" y="4296"/>
                    </a:lnTo>
                    <a:lnTo>
                      <a:pt x="4948" y="4260"/>
                    </a:lnTo>
                    <a:lnTo>
                      <a:pt x="4886" y="4206"/>
                    </a:lnTo>
                    <a:lnTo>
                      <a:pt x="4832" y="4144"/>
                    </a:lnTo>
                    <a:lnTo>
                      <a:pt x="4805" y="4054"/>
                    </a:lnTo>
                    <a:lnTo>
                      <a:pt x="4850" y="3867"/>
                    </a:lnTo>
                    <a:lnTo>
                      <a:pt x="4886" y="3769"/>
                    </a:lnTo>
                    <a:lnTo>
                      <a:pt x="4921" y="3653"/>
                    </a:lnTo>
                    <a:lnTo>
                      <a:pt x="4895" y="3420"/>
                    </a:lnTo>
                    <a:lnTo>
                      <a:pt x="4841" y="3313"/>
                    </a:lnTo>
                    <a:lnTo>
                      <a:pt x="4752" y="3197"/>
                    </a:lnTo>
                    <a:lnTo>
                      <a:pt x="4689" y="3081"/>
                    </a:lnTo>
                    <a:lnTo>
                      <a:pt x="4671" y="3001"/>
                    </a:lnTo>
                    <a:lnTo>
                      <a:pt x="4734" y="2822"/>
                    </a:lnTo>
                    <a:lnTo>
                      <a:pt x="4814" y="2626"/>
                    </a:lnTo>
                    <a:lnTo>
                      <a:pt x="4823" y="2501"/>
                    </a:lnTo>
                    <a:lnTo>
                      <a:pt x="4787" y="2429"/>
                    </a:lnTo>
                    <a:lnTo>
                      <a:pt x="4743" y="2402"/>
                    </a:lnTo>
                    <a:lnTo>
                      <a:pt x="4662" y="2367"/>
                    </a:lnTo>
                    <a:lnTo>
                      <a:pt x="4564" y="2304"/>
                    </a:lnTo>
                    <a:lnTo>
                      <a:pt x="4537" y="2233"/>
                    </a:lnTo>
                    <a:lnTo>
                      <a:pt x="4546" y="2170"/>
                    </a:lnTo>
                    <a:lnTo>
                      <a:pt x="4573" y="2072"/>
                    </a:lnTo>
                    <a:lnTo>
                      <a:pt x="4636" y="1992"/>
                    </a:lnTo>
                    <a:lnTo>
                      <a:pt x="4671" y="1956"/>
                    </a:lnTo>
                    <a:lnTo>
                      <a:pt x="4707" y="1867"/>
                    </a:lnTo>
                    <a:lnTo>
                      <a:pt x="4698" y="1831"/>
                    </a:lnTo>
                    <a:lnTo>
                      <a:pt x="4662" y="1795"/>
                    </a:lnTo>
                    <a:lnTo>
                      <a:pt x="4618" y="1768"/>
                    </a:lnTo>
                    <a:lnTo>
                      <a:pt x="4457" y="1706"/>
                    </a:lnTo>
                    <a:lnTo>
                      <a:pt x="4296" y="1634"/>
                    </a:lnTo>
                    <a:lnTo>
                      <a:pt x="4278" y="1625"/>
                    </a:lnTo>
                    <a:lnTo>
                      <a:pt x="4269" y="1617"/>
                    </a:lnTo>
                    <a:lnTo>
                      <a:pt x="4261" y="1581"/>
                    </a:lnTo>
                    <a:lnTo>
                      <a:pt x="4278" y="1554"/>
                    </a:lnTo>
                    <a:lnTo>
                      <a:pt x="4314" y="1527"/>
                    </a:lnTo>
                    <a:lnTo>
                      <a:pt x="4350" y="1518"/>
                    </a:lnTo>
                    <a:lnTo>
                      <a:pt x="4394" y="1492"/>
                    </a:lnTo>
                    <a:lnTo>
                      <a:pt x="4457" y="1411"/>
                    </a:lnTo>
                    <a:lnTo>
                      <a:pt x="4484" y="1259"/>
                    </a:lnTo>
                    <a:lnTo>
                      <a:pt x="4448" y="1152"/>
                    </a:lnTo>
                    <a:lnTo>
                      <a:pt x="4394" y="1072"/>
                    </a:lnTo>
                    <a:lnTo>
                      <a:pt x="4225" y="974"/>
                    </a:lnTo>
                    <a:lnTo>
                      <a:pt x="3921" y="956"/>
                    </a:lnTo>
                    <a:lnTo>
                      <a:pt x="3734" y="991"/>
                    </a:lnTo>
                    <a:lnTo>
                      <a:pt x="3814" y="947"/>
                    </a:lnTo>
                    <a:lnTo>
                      <a:pt x="3921" y="840"/>
                    </a:lnTo>
                    <a:lnTo>
                      <a:pt x="3921" y="750"/>
                    </a:lnTo>
                    <a:lnTo>
                      <a:pt x="3894" y="706"/>
                    </a:lnTo>
                    <a:lnTo>
                      <a:pt x="3796" y="634"/>
                    </a:lnTo>
                    <a:lnTo>
                      <a:pt x="3671" y="625"/>
                    </a:lnTo>
                    <a:lnTo>
                      <a:pt x="3368" y="590"/>
                    </a:lnTo>
                    <a:lnTo>
                      <a:pt x="3073" y="554"/>
                    </a:lnTo>
                    <a:lnTo>
                      <a:pt x="3100" y="429"/>
                    </a:lnTo>
                    <a:lnTo>
                      <a:pt x="3091" y="197"/>
                    </a:lnTo>
                    <a:lnTo>
                      <a:pt x="3028" y="81"/>
                    </a:lnTo>
                    <a:lnTo>
                      <a:pt x="2966" y="54"/>
                    </a:lnTo>
                    <a:lnTo>
                      <a:pt x="2912" y="45"/>
                    </a:lnTo>
                    <a:lnTo>
                      <a:pt x="2814" y="90"/>
                    </a:lnTo>
                    <a:lnTo>
                      <a:pt x="2671" y="215"/>
                    </a:lnTo>
                    <a:lnTo>
                      <a:pt x="2591" y="268"/>
                    </a:lnTo>
                    <a:lnTo>
                      <a:pt x="2510" y="286"/>
                    </a:lnTo>
                    <a:lnTo>
                      <a:pt x="2180" y="322"/>
                    </a:lnTo>
                    <a:lnTo>
                      <a:pt x="2144" y="304"/>
                    </a:lnTo>
                    <a:lnTo>
                      <a:pt x="2162" y="232"/>
                    </a:lnTo>
                    <a:lnTo>
                      <a:pt x="2162" y="125"/>
                    </a:lnTo>
                    <a:lnTo>
                      <a:pt x="2082" y="27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45"/>
              <p:cNvSpPr/>
              <p:nvPr/>
            </p:nvSpPr>
            <p:spPr>
              <a:xfrm>
                <a:off x="5757836" y="1973120"/>
                <a:ext cx="375657" cy="922731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065" extrusionOk="0">
                    <a:moveTo>
                      <a:pt x="1331" y="0"/>
                    </a:moveTo>
                    <a:lnTo>
                      <a:pt x="1224" y="27"/>
                    </a:lnTo>
                    <a:lnTo>
                      <a:pt x="1045" y="125"/>
                    </a:lnTo>
                    <a:lnTo>
                      <a:pt x="822" y="340"/>
                    </a:lnTo>
                    <a:lnTo>
                      <a:pt x="634" y="750"/>
                    </a:lnTo>
                    <a:lnTo>
                      <a:pt x="536" y="1233"/>
                    </a:lnTo>
                    <a:lnTo>
                      <a:pt x="500" y="1974"/>
                    </a:lnTo>
                    <a:lnTo>
                      <a:pt x="554" y="2697"/>
                    </a:lnTo>
                    <a:lnTo>
                      <a:pt x="572" y="2777"/>
                    </a:lnTo>
                    <a:lnTo>
                      <a:pt x="920" y="3206"/>
                    </a:lnTo>
                    <a:lnTo>
                      <a:pt x="2465" y="5278"/>
                    </a:lnTo>
                    <a:lnTo>
                      <a:pt x="3072" y="6224"/>
                    </a:lnTo>
                    <a:lnTo>
                      <a:pt x="3277" y="6689"/>
                    </a:lnTo>
                    <a:lnTo>
                      <a:pt x="3295" y="6823"/>
                    </a:lnTo>
                    <a:lnTo>
                      <a:pt x="3260" y="6966"/>
                    </a:lnTo>
                    <a:lnTo>
                      <a:pt x="3045" y="7439"/>
                    </a:lnTo>
                    <a:lnTo>
                      <a:pt x="2483" y="8421"/>
                    </a:lnTo>
                    <a:lnTo>
                      <a:pt x="1090" y="10555"/>
                    </a:lnTo>
                    <a:lnTo>
                      <a:pt x="786" y="11002"/>
                    </a:lnTo>
                    <a:lnTo>
                      <a:pt x="706" y="10984"/>
                    </a:lnTo>
                    <a:lnTo>
                      <a:pt x="340" y="10966"/>
                    </a:lnTo>
                    <a:lnTo>
                      <a:pt x="170" y="11002"/>
                    </a:lnTo>
                    <a:lnTo>
                      <a:pt x="89" y="11047"/>
                    </a:lnTo>
                    <a:lnTo>
                      <a:pt x="72" y="11091"/>
                    </a:lnTo>
                    <a:lnTo>
                      <a:pt x="27" y="11198"/>
                    </a:lnTo>
                    <a:lnTo>
                      <a:pt x="0" y="11404"/>
                    </a:lnTo>
                    <a:lnTo>
                      <a:pt x="27" y="11591"/>
                    </a:lnTo>
                    <a:lnTo>
                      <a:pt x="107" y="11752"/>
                    </a:lnTo>
                    <a:lnTo>
                      <a:pt x="277" y="11948"/>
                    </a:lnTo>
                    <a:lnTo>
                      <a:pt x="482" y="12056"/>
                    </a:lnTo>
                    <a:lnTo>
                      <a:pt x="616" y="12065"/>
                    </a:lnTo>
                    <a:lnTo>
                      <a:pt x="679" y="12047"/>
                    </a:lnTo>
                    <a:lnTo>
                      <a:pt x="768" y="12002"/>
                    </a:lnTo>
                    <a:lnTo>
                      <a:pt x="893" y="11788"/>
                    </a:lnTo>
                    <a:lnTo>
                      <a:pt x="991" y="11413"/>
                    </a:lnTo>
                    <a:lnTo>
                      <a:pt x="1000" y="11341"/>
                    </a:lnTo>
                    <a:lnTo>
                      <a:pt x="1474" y="10939"/>
                    </a:lnTo>
                    <a:lnTo>
                      <a:pt x="3251" y="9243"/>
                    </a:lnTo>
                    <a:lnTo>
                      <a:pt x="3929" y="8510"/>
                    </a:lnTo>
                    <a:lnTo>
                      <a:pt x="4492" y="7823"/>
                    </a:lnTo>
                    <a:lnTo>
                      <a:pt x="4769" y="7367"/>
                    </a:lnTo>
                    <a:lnTo>
                      <a:pt x="4885" y="7108"/>
                    </a:lnTo>
                    <a:lnTo>
                      <a:pt x="4903" y="7001"/>
                    </a:lnTo>
                    <a:lnTo>
                      <a:pt x="4912" y="6885"/>
                    </a:lnTo>
                    <a:lnTo>
                      <a:pt x="4858" y="6564"/>
                    </a:lnTo>
                    <a:lnTo>
                      <a:pt x="4653" y="5939"/>
                    </a:lnTo>
                    <a:lnTo>
                      <a:pt x="4162" y="4867"/>
                    </a:lnTo>
                    <a:lnTo>
                      <a:pt x="3528" y="3670"/>
                    </a:lnTo>
                    <a:lnTo>
                      <a:pt x="1795" y="732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45"/>
              <p:cNvSpPr/>
              <p:nvPr/>
            </p:nvSpPr>
            <p:spPr>
              <a:xfrm>
                <a:off x="5722273" y="2815868"/>
                <a:ext cx="77242" cy="97741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278" extrusionOk="0">
                    <a:moveTo>
                      <a:pt x="590" y="1"/>
                    </a:moveTo>
                    <a:lnTo>
                      <a:pt x="554" y="19"/>
                    </a:lnTo>
                    <a:lnTo>
                      <a:pt x="313" y="179"/>
                    </a:lnTo>
                    <a:lnTo>
                      <a:pt x="126" y="394"/>
                    </a:lnTo>
                    <a:lnTo>
                      <a:pt x="45" y="537"/>
                    </a:lnTo>
                    <a:lnTo>
                      <a:pt x="1" y="635"/>
                    </a:lnTo>
                    <a:lnTo>
                      <a:pt x="63" y="635"/>
                    </a:lnTo>
                    <a:lnTo>
                      <a:pt x="296" y="429"/>
                    </a:lnTo>
                    <a:lnTo>
                      <a:pt x="358" y="367"/>
                    </a:lnTo>
                    <a:lnTo>
                      <a:pt x="313" y="438"/>
                    </a:lnTo>
                    <a:lnTo>
                      <a:pt x="63" y="876"/>
                    </a:lnTo>
                    <a:lnTo>
                      <a:pt x="45" y="983"/>
                    </a:lnTo>
                    <a:lnTo>
                      <a:pt x="72" y="992"/>
                    </a:lnTo>
                    <a:lnTo>
                      <a:pt x="197" y="903"/>
                    </a:lnTo>
                    <a:lnTo>
                      <a:pt x="421" y="706"/>
                    </a:lnTo>
                    <a:lnTo>
                      <a:pt x="465" y="662"/>
                    </a:lnTo>
                    <a:lnTo>
                      <a:pt x="465" y="662"/>
                    </a:lnTo>
                    <a:lnTo>
                      <a:pt x="447" y="688"/>
                    </a:lnTo>
                    <a:lnTo>
                      <a:pt x="304" y="974"/>
                    </a:lnTo>
                    <a:lnTo>
                      <a:pt x="269" y="1162"/>
                    </a:lnTo>
                    <a:lnTo>
                      <a:pt x="269" y="1233"/>
                    </a:lnTo>
                    <a:lnTo>
                      <a:pt x="313" y="1242"/>
                    </a:lnTo>
                    <a:lnTo>
                      <a:pt x="456" y="1090"/>
                    </a:lnTo>
                    <a:lnTo>
                      <a:pt x="590" y="974"/>
                    </a:lnTo>
                    <a:lnTo>
                      <a:pt x="572" y="992"/>
                    </a:lnTo>
                    <a:lnTo>
                      <a:pt x="465" y="1162"/>
                    </a:lnTo>
                    <a:lnTo>
                      <a:pt x="465" y="1251"/>
                    </a:lnTo>
                    <a:lnTo>
                      <a:pt x="474" y="1278"/>
                    </a:lnTo>
                    <a:lnTo>
                      <a:pt x="501" y="1278"/>
                    </a:lnTo>
                    <a:lnTo>
                      <a:pt x="590" y="1197"/>
                    </a:lnTo>
                    <a:lnTo>
                      <a:pt x="742" y="1117"/>
                    </a:lnTo>
                    <a:lnTo>
                      <a:pt x="992" y="1028"/>
                    </a:lnTo>
                    <a:lnTo>
                      <a:pt x="1010" y="1046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45"/>
              <p:cNvSpPr/>
              <p:nvPr/>
            </p:nvSpPr>
            <p:spPr>
              <a:xfrm>
                <a:off x="5246955" y="2777627"/>
                <a:ext cx="77242" cy="99806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305" extrusionOk="0">
                    <a:moveTo>
                      <a:pt x="286" y="1"/>
                    </a:moveTo>
                    <a:lnTo>
                      <a:pt x="215" y="19"/>
                    </a:lnTo>
                    <a:lnTo>
                      <a:pt x="170" y="45"/>
                    </a:lnTo>
                    <a:lnTo>
                      <a:pt x="99" y="161"/>
                    </a:lnTo>
                    <a:lnTo>
                      <a:pt x="36" y="403"/>
                    </a:lnTo>
                    <a:lnTo>
                      <a:pt x="1" y="956"/>
                    </a:lnTo>
                    <a:lnTo>
                      <a:pt x="1" y="1081"/>
                    </a:lnTo>
                    <a:lnTo>
                      <a:pt x="18" y="1063"/>
                    </a:lnTo>
                    <a:lnTo>
                      <a:pt x="268" y="1153"/>
                    </a:lnTo>
                    <a:lnTo>
                      <a:pt x="411" y="1233"/>
                    </a:lnTo>
                    <a:lnTo>
                      <a:pt x="501" y="1304"/>
                    </a:lnTo>
                    <a:lnTo>
                      <a:pt x="527" y="1304"/>
                    </a:lnTo>
                    <a:lnTo>
                      <a:pt x="545" y="1287"/>
                    </a:lnTo>
                    <a:lnTo>
                      <a:pt x="545" y="1197"/>
                    </a:lnTo>
                    <a:lnTo>
                      <a:pt x="443" y="1035"/>
                    </a:lnTo>
                    <a:lnTo>
                      <a:pt x="443" y="1035"/>
                    </a:lnTo>
                    <a:lnTo>
                      <a:pt x="545" y="1117"/>
                    </a:lnTo>
                    <a:lnTo>
                      <a:pt x="688" y="1278"/>
                    </a:lnTo>
                    <a:lnTo>
                      <a:pt x="733" y="1269"/>
                    </a:lnTo>
                    <a:lnTo>
                      <a:pt x="733" y="1197"/>
                    </a:lnTo>
                    <a:lnTo>
                      <a:pt x="706" y="1010"/>
                    </a:lnTo>
                    <a:lnTo>
                      <a:pt x="563" y="724"/>
                    </a:lnTo>
                    <a:lnTo>
                      <a:pt x="545" y="688"/>
                    </a:lnTo>
                    <a:lnTo>
                      <a:pt x="545" y="688"/>
                    </a:lnTo>
                    <a:lnTo>
                      <a:pt x="590" y="742"/>
                    </a:lnTo>
                    <a:lnTo>
                      <a:pt x="813" y="938"/>
                    </a:lnTo>
                    <a:lnTo>
                      <a:pt x="929" y="1019"/>
                    </a:lnTo>
                    <a:lnTo>
                      <a:pt x="956" y="1010"/>
                    </a:lnTo>
                    <a:lnTo>
                      <a:pt x="938" y="912"/>
                    </a:lnTo>
                    <a:lnTo>
                      <a:pt x="697" y="474"/>
                    </a:lnTo>
                    <a:lnTo>
                      <a:pt x="652" y="403"/>
                    </a:lnTo>
                    <a:lnTo>
                      <a:pt x="652" y="403"/>
                    </a:lnTo>
                    <a:lnTo>
                      <a:pt x="715" y="465"/>
                    </a:lnTo>
                    <a:lnTo>
                      <a:pt x="947" y="661"/>
                    </a:lnTo>
                    <a:lnTo>
                      <a:pt x="1010" y="661"/>
                    </a:lnTo>
                    <a:lnTo>
                      <a:pt x="965" y="563"/>
                    </a:lnTo>
                    <a:lnTo>
                      <a:pt x="885" y="420"/>
                    </a:lnTo>
                    <a:lnTo>
                      <a:pt x="679" y="188"/>
                    </a:lnTo>
                    <a:lnTo>
                      <a:pt x="474" y="4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45"/>
              <p:cNvSpPr/>
              <p:nvPr/>
            </p:nvSpPr>
            <p:spPr>
              <a:xfrm>
                <a:off x="5419033" y="1391173"/>
                <a:ext cx="323117" cy="31907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4172" extrusionOk="0">
                    <a:moveTo>
                      <a:pt x="1974" y="1"/>
                    </a:moveTo>
                    <a:lnTo>
                      <a:pt x="1269" y="46"/>
                    </a:lnTo>
                    <a:lnTo>
                      <a:pt x="796" y="179"/>
                    </a:lnTo>
                    <a:lnTo>
                      <a:pt x="519" y="296"/>
                    </a:lnTo>
                    <a:lnTo>
                      <a:pt x="296" y="447"/>
                    </a:lnTo>
                    <a:lnTo>
                      <a:pt x="126" y="617"/>
                    </a:lnTo>
                    <a:lnTo>
                      <a:pt x="28" y="814"/>
                    </a:lnTo>
                    <a:lnTo>
                      <a:pt x="1" y="1037"/>
                    </a:lnTo>
                    <a:lnTo>
                      <a:pt x="28" y="1153"/>
                    </a:lnTo>
                    <a:lnTo>
                      <a:pt x="19" y="1162"/>
                    </a:lnTo>
                    <a:lnTo>
                      <a:pt x="1" y="1206"/>
                    </a:lnTo>
                    <a:lnTo>
                      <a:pt x="492" y="1206"/>
                    </a:lnTo>
                    <a:lnTo>
                      <a:pt x="742" y="1153"/>
                    </a:lnTo>
                    <a:lnTo>
                      <a:pt x="1340" y="1135"/>
                    </a:lnTo>
                    <a:lnTo>
                      <a:pt x="1805" y="1215"/>
                    </a:lnTo>
                    <a:lnTo>
                      <a:pt x="2055" y="1305"/>
                    </a:lnTo>
                    <a:lnTo>
                      <a:pt x="2037" y="1367"/>
                    </a:lnTo>
                    <a:lnTo>
                      <a:pt x="2001" y="1912"/>
                    </a:lnTo>
                    <a:lnTo>
                      <a:pt x="2064" y="2483"/>
                    </a:lnTo>
                    <a:lnTo>
                      <a:pt x="2189" y="2850"/>
                    </a:lnTo>
                    <a:lnTo>
                      <a:pt x="2412" y="3162"/>
                    </a:lnTo>
                    <a:lnTo>
                      <a:pt x="2662" y="3341"/>
                    </a:lnTo>
                    <a:lnTo>
                      <a:pt x="2867" y="3412"/>
                    </a:lnTo>
                    <a:lnTo>
                      <a:pt x="2992" y="3439"/>
                    </a:lnTo>
                    <a:lnTo>
                      <a:pt x="3001" y="3501"/>
                    </a:lnTo>
                    <a:lnTo>
                      <a:pt x="2966" y="3805"/>
                    </a:lnTo>
                    <a:lnTo>
                      <a:pt x="2867" y="3930"/>
                    </a:lnTo>
                    <a:lnTo>
                      <a:pt x="2769" y="3984"/>
                    </a:lnTo>
                    <a:lnTo>
                      <a:pt x="2698" y="3993"/>
                    </a:lnTo>
                    <a:lnTo>
                      <a:pt x="2725" y="4082"/>
                    </a:lnTo>
                    <a:lnTo>
                      <a:pt x="2751" y="4171"/>
                    </a:lnTo>
                    <a:lnTo>
                      <a:pt x="4189" y="3903"/>
                    </a:lnTo>
                    <a:lnTo>
                      <a:pt x="4225" y="3082"/>
                    </a:lnTo>
                    <a:lnTo>
                      <a:pt x="4225" y="1912"/>
                    </a:lnTo>
                    <a:lnTo>
                      <a:pt x="4162" y="1421"/>
                    </a:lnTo>
                    <a:lnTo>
                      <a:pt x="4082" y="1144"/>
                    </a:lnTo>
                    <a:lnTo>
                      <a:pt x="4028" y="1019"/>
                    </a:lnTo>
                    <a:lnTo>
                      <a:pt x="3957" y="876"/>
                    </a:lnTo>
                    <a:lnTo>
                      <a:pt x="3752" y="626"/>
                    </a:lnTo>
                    <a:lnTo>
                      <a:pt x="3493" y="421"/>
                    </a:lnTo>
                    <a:lnTo>
                      <a:pt x="3198" y="260"/>
                    </a:lnTo>
                    <a:lnTo>
                      <a:pt x="2698" y="81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873" name="Google Shape;873;p23"/>
          <p:cNvGrpSpPr/>
          <p:nvPr/>
        </p:nvGrpSpPr>
        <p:grpSpPr>
          <a:xfrm>
            <a:off x="457188" y="2153823"/>
            <a:ext cx="3132612" cy="622707"/>
            <a:chOff x="457188" y="2153810"/>
            <a:chExt cx="3132612" cy="622707"/>
          </a:xfrm>
        </p:grpSpPr>
        <p:sp>
          <p:nvSpPr>
            <p:cNvPr id="874" name="Google Shape;874;p23"/>
            <p:cNvSpPr txBox="1"/>
            <p:nvPr/>
          </p:nvSpPr>
          <p:spPr>
            <a:xfrm>
              <a:off x="1029900" y="2153810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Leadership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5" name="Google Shape;875;p23"/>
            <p:cNvSpPr txBox="1"/>
            <p:nvPr/>
          </p:nvSpPr>
          <p:spPr>
            <a:xfrm>
              <a:off x="1029896" y="2405117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457188" y="2178817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877" name="Google Shape;877;p23"/>
          <p:cNvGrpSpPr/>
          <p:nvPr/>
        </p:nvGrpSpPr>
        <p:grpSpPr>
          <a:xfrm>
            <a:off x="457188" y="1268750"/>
            <a:ext cx="3250212" cy="622725"/>
            <a:chOff x="457188" y="1268750"/>
            <a:chExt cx="3250212" cy="622725"/>
          </a:xfrm>
        </p:grpSpPr>
        <p:sp>
          <p:nvSpPr>
            <p:cNvPr id="878" name="Google Shape;878;p23"/>
            <p:cNvSpPr txBox="1"/>
            <p:nvPr/>
          </p:nvSpPr>
          <p:spPr>
            <a:xfrm>
              <a:off x="1029900" y="1268750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Solving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9" name="Google Shape;879;p23"/>
            <p:cNvSpPr txBox="1"/>
            <p:nvPr/>
          </p:nvSpPr>
          <p:spPr>
            <a:xfrm>
              <a:off x="1029900" y="1520075"/>
              <a:ext cx="2677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457188" y="1293763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23"/>
          <p:cNvGrpSpPr/>
          <p:nvPr/>
        </p:nvGrpSpPr>
        <p:grpSpPr>
          <a:xfrm>
            <a:off x="457188" y="3038877"/>
            <a:ext cx="3132612" cy="622701"/>
            <a:chOff x="457188" y="3038883"/>
            <a:chExt cx="3132612" cy="622701"/>
          </a:xfrm>
        </p:grpSpPr>
        <p:sp>
          <p:nvSpPr>
            <p:cNvPr id="882" name="Google Shape;882;p23"/>
            <p:cNvSpPr txBox="1"/>
            <p:nvPr/>
          </p:nvSpPr>
          <p:spPr>
            <a:xfrm>
              <a:off x="1029900" y="3038883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Organisation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3" name="Google Shape;883;p23"/>
            <p:cNvSpPr txBox="1"/>
            <p:nvPr/>
          </p:nvSpPr>
          <p:spPr>
            <a:xfrm>
              <a:off x="1029896" y="3290184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457188" y="3063883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885" name="Google Shape;885;p23"/>
          <p:cNvGrpSpPr/>
          <p:nvPr/>
        </p:nvGrpSpPr>
        <p:grpSpPr>
          <a:xfrm>
            <a:off x="457188" y="3923925"/>
            <a:ext cx="3418812" cy="622694"/>
            <a:chOff x="457188" y="3923925"/>
            <a:chExt cx="3418812" cy="622694"/>
          </a:xfrm>
        </p:grpSpPr>
        <p:sp>
          <p:nvSpPr>
            <p:cNvPr id="886" name="Google Shape;886;p23"/>
            <p:cNvSpPr txBox="1"/>
            <p:nvPr/>
          </p:nvSpPr>
          <p:spPr>
            <a:xfrm>
              <a:off x="1029900" y="3923925"/>
              <a:ext cx="2846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Perseverance &amp; Motivation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7" name="Google Shape;887;p23"/>
            <p:cNvSpPr txBox="1"/>
            <p:nvPr/>
          </p:nvSpPr>
          <p:spPr>
            <a:xfrm>
              <a:off x="1029896" y="4175219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57188" y="3948919"/>
              <a:ext cx="572700" cy="57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889" name="Google Shape;889;p23"/>
          <p:cNvGrpSpPr/>
          <p:nvPr/>
        </p:nvGrpSpPr>
        <p:grpSpPr>
          <a:xfrm>
            <a:off x="4114800" y="1279675"/>
            <a:ext cx="4571987" cy="3450724"/>
            <a:chOff x="4114800" y="1279675"/>
            <a:chExt cx="4571987" cy="3450724"/>
          </a:xfrm>
        </p:grpSpPr>
        <p:sp>
          <p:nvSpPr>
            <p:cNvPr id="890" name="Google Shape;890;p23"/>
            <p:cNvSpPr/>
            <p:nvPr/>
          </p:nvSpPr>
          <p:spPr>
            <a:xfrm>
              <a:off x="7122910" y="1279675"/>
              <a:ext cx="1369362" cy="118131"/>
            </a:xfrm>
            <a:custGeom>
              <a:avLst/>
              <a:gdLst/>
              <a:ahLst/>
              <a:cxnLst/>
              <a:rect l="l" t="t" r="r" b="b"/>
              <a:pathLst>
                <a:path w="19370" h="1671" extrusionOk="0">
                  <a:moveTo>
                    <a:pt x="1" y="0"/>
                  </a:moveTo>
                  <a:lnTo>
                    <a:pt x="1679" y="1670"/>
                  </a:lnTo>
                  <a:lnTo>
                    <a:pt x="17691" y="1670"/>
                  </a:lnTo>
                  <a:lnTo>
                    <a:pt x="19370" y="0"/>
                  </a:lnTo>
                  <a:close/>
                </a:path>
              </a:pathLst>
            </a:custGeom>
            <a:solidFill>
              <a:srgbClr val="24C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122910" y="1279675"/>
              <a:ext cx="118768" cy="2224135"/>
            </a:xfrm>
            <a:custGeom>
              <a:avLst/>
              <a:gdLst/>
              <a:ahLst/>
              <a:cxnLst/>
              <a:rect l="l" t="t" r="r" b="b"/>
              <a:pathLst>
                <a:path w="1680" h="31461" extrusionOk="0">
                  <a:moveTo>
                    <a:pt x="1" y="0"/>
                  </a:moveTo>
                  <a:lnTo>
                    <a:pt x="1" y="31460"/>
                  </a:lnTo>
                  <a:lnTo>
                    <a:pt x="1679" y="29791"/>
                  </a:lnTo>
                  <a:lnTo>
                    <a:pt x="1679" y="16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B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122910" y="3385653"/>
              <a:ext cx="1369362" cy="118131"/>
            </a:xfrm>
            <a:custGeom>
              <a:avLst/>
              <a:gdLst/>
              <a:ahLst/>
              <a:cxnLst/>
              <a:rect l="l" t="t" r="r" b="b"/>
              <a:pathLst>
                <a:path w="19370" h="1671" extrusionOk="0">
                  <a:moveTo>
                    <a:pt x="1679" y="1"/>
                  </a:moveTo>
                  <a:lnTo>
                    <a:pt x="1" y="1670"/>
                  </a:lnTo>
                  <a:lnTo>
                    <a:pt x="19370" y="1670"/>
                  </a:lnTo>
                  <a:lnTo>
                    <a:pt x="17691" y="1"/>
                  </a:lnTo>
                  <a:close/>
                </a:path>
              </a:pathLst>
            </a:custGeom>
            <a:solidFill>
              <a:srgbClr val="24C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8373491" y="1279675"/>
              <a:ext cx="118768" cy="2224135"/>
            </a:xfrm>
            <a:custGeom>
              <a:avLst/>
              <a:gdLst/>
              <a:ahLst/>
              <a:cxnLst/>
              <a:rect l="l" t="t" r="r" b="b"/>
              <a:pathLst>
                <a:path w="1680" h="31461" extrusionOk="0">
                  <a:moveTo>
                    <a:pt x="1680" y="0"/>
                  </a:moveTo>
                  <a:lnTo>
                    <a:pt x="1" y="1670"/>
                  </a:lnTo>
                  <a:lnTo>
                    <a:pt x="1" y="29791"/>
                  </a:lnTo>
                  <a:lnTo>
                    <a:pt x="1680" y="31460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00B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241606" y="1397734"/>
              <a:ext cx="1131968" cy="1988014"/>
            </a:xfrm>
            <a:custGeom>
              <a:avLst/>
              <a:gdLst/>
              <a:ahLst/>
              <a:cxnLst/>
              <a:rect l="l" t="t" r="r" b="b"/>
              <a:pathLst>
                <a:path w="16012" h="28121" extrusionOk="0">
                  <a:moveTo>
                    <a:pt x="0" y="0"/>
                  </a:moveTo>
                  <a:lnTo>
                    <a:pt x="0" y="28121"/>
                  </a:lnTo>
                  <a:lnTo>
                    <a:pt x="16012" y="2812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9D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5563607" y="1279675"/>
              <a:ext cx="1368726" cy="118131"/>
            </a:xfrm>
            <a:custGeom>
              <a:avLst/>
              <a:gdLst/>
              <a:ahLst/>
              <a:cxnLst/>
              <a:rect l="l" t="t" r="r" b="b"/>
              <a:pathLst>
                <a:path w="19361" h="1671" extrusionOk="0">
                  <a:moveTo>
                    <a:pt x="1" y="0"/>
                  </a:moveTo>
                  <a:lnTo>
                    <a:pt x="1670" y="1670"/>
                  </a:lnTo>
                  <a:lnTo>
                    <a:pt x="17691" y="1670"/>
                  </a:lnTo>
                  <a:lnTo>
                    <a:pt x="19361" y="0"/>
                  </a:lnTo>
                  <a:close/>
                </a:path>
              </a:pathLst>
            </a:custGeom>
            <a:solidFill>
              <a:srgbClr val="24C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5563607" y="1279675"/>
              <a:ext cx="118131" cy="2224135"/>
            </a:xfrm>
            <a:custGeom>
              <a:avLst/>
              <a:gdLst/>
              <a:ahLst/>
              <a:cxnLst/>
              <a:rect l="l" t="t" r="r" b="b"/>
              <a:pathLst>
                <a:path w="1671" h="31461" extrusionOk="0">
                  <a:moveTo>
                    <a:pt x="1" y="0"/>
                  </a:moveTo>
                  <a:lnTo>
                    <a:pt x="1" y="31460"/>
                  </a:lnTo>
                  <a:lnTo>
                    <a:pt x="1670" y="29791"/>
                  </a:lnTo>
                  <a:lnTo>
                    <a:pt x="1670" y="16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B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5563607" y="3385653"/>
              <a:ext cx="1368726" cy="118131"/>
            </a:xfrm>
            <a:custGeom>
              <a:avLst/>
              <a:gdLst/>
              <a:ahLst/>
              <a:cxnLst/>
              <a:rect l="l" t="t" r="r" b="b"/>
              <a:pathLst>
                <a:path w="19361" h="1671" extrusionOk="0">
                  <a:moveTo>
                    <a:pt x="1670" y="1"/>
                  </a:moveTo>
                  <a:lnTo>
                    <a:pt x="1" y="1670"/>
                  </a:lnTo>
                  <a:lnTo>
                    <a:pt x="19361" y="1670"/>
                  </a:lnTo>
                  <a:lnTo>
                    <a:pt x="17691" y="1"/>
                  </a:lnTo>
                  <a:close/>
                </a:path>
              </a:pathLst>
            </a:custGeom>
            <a:solidFill>
              <a:srgbClr val="24C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6814188" y="1279675"/>
              <a:ext cx="118131" cy="2224135"/>
            </a:xfrm>
            <a:custGeom>
              <a:avLst/>
              <a:gdLst/>
              <a:ahLst/>
              <a:cxnLst/>
              <a:rect l="l" t="t" r="r" b="b"/>
              <a:pathLst>
                <a:path w="1671" h="31461" extrusionOk="0">
                  <a:moveTo>
                    <a:pt x="1671" y="0"/>
                  </a:moveTo>
                  <a:lnTo>
                    <a:pt x="1" y="1670"/>
                  </a:lnTo>
                  <a:lnTo>
                    <a:pt x="1" y="29791"/>
                  </a:lnTo>
                  <a:lnTo>
                    <a:pt x="1671" y="31460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00B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5681667" y="1397734"/>
              <a:ext cx="1132605" cy="1988014"/>
            </a:xfrm>
            <a:custGeom>
              <a:avLst/>
              <a:gdLst/>
              <a:ahLst/>
              <a:cxnLst/>
              <a:rect l="l" t="t" r="r" b="b"/>
              <a:pathLst>
                <a:path w="16021" h="28121" extrusionOk="0">
                  <a:moveTo>
                    <a:pt x="0" y="0"/>
                  </a:moveTo>
                  <a:lnTo>
                    <a:pt x="0" y="28121"/>
                  </a:lnTo>
                  <a:lnTo>
                    <a:pt x="16021" y="28121"/>
                  </a:lnTo>
                  <a:lnTo>
                    <a:pt x="16021" y="0"/>
                  </a:lnTo>
                  <a:close/>
                </a:path>
              </a:pathLst>
            </a:custGeom>
            <a:solidFill>
              <a:srgbClr val="9D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5534552" y="2919142"/>
              <a:ext cx="1501986" cy="1519589"/>
            </a:xfrm>
            <a:custGeom>
              <a:avLst/>
              <a:gdLst/>
              <a:ahLst/>
              <a:cxnLst/>
              <a:rect l="l" t="t" r="r" b="b"/>
              <a:pathLst>
                <a:path w="21246" h="21495" extrusionOk="0">
                  <a:moveTo>
                    <a:pt x="16744" y="0"/>
                  </a:moveTo>
                  <a:lnTo>
                    <a:pt x="11342" y="13547"/>
                  </a:lnTo>
                  <a:lnTo>
                    <a:pt x="1" y="15994"/>
                  </a:lnTo>
                  <a:lnTo>
                    <a:pt x="1965" y="21495"/>
                  </a:lnTo>
                  <a:lnTo>
                    <a:pt x="12467" y="19539"/>
                  </a:lnTo>
                  <a:lnTo>
                    <a:pt x="12815" y="19468"/>
                  </a:lnTo>
                  <a:lnTo>
                    <a:pt x="13485" y="19253"/>
                  </a:lnTo>
                  <a:lnTo>
                    <a:pt x="14110" y="18959"/>
                  </a:lnTo>
                  <a:lnTo>
                    <a:pt x="14691" y="18592"/>
                  </a:lnTo>
                  <a:lnTo>
                    <a:pt x="15226" y="18164"/>
                  </a:lnTo>
                  <a:lnTo>
                    <a:pt x="15709" y="17664"/>
                  </a:lnTo>
                  <a:lnTo>
                    <a:pt x="16119" y="17110"/>
                  </a:lnTo>
                  <a:lnTo>
                    <a:pt x="16468" y="16503"/>
                  </a:lnTo>
                  <a:lnTo>
                    <a:pt x="16610" y="16181"/>
                  </a:lnTo>
                  <a:lnTo>
                    <a:pt x="21245" y="4983"/>
                  </a:lnTo>
                  <a:lnTo>
                    <a:pt x="16744" y="0"/>
                  </a:lnTo>
                  <a:close/>
                </a:path>
              </a:pathLst>
            </a:custGeom>
            <a:solidFill>
              <a:srgbClr val="C3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4751119" y="4339528"/>
              <a:ext cx="1349214" cy="146551"/>
            </a:xfrm>
            <a:custGeom>
              <a:avLst/>
              <a:gdLst/>
              <a:ahLst/>
              <a:cxnLst/>
              <a:rect l="l" t="t" r="r" b="b"/>
              <a:pathLst>
                <a:path w="19085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19084" y="2072"/>
                  </a:lnTo>
                  <a:lnTo>
                    <a:pt x="190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4520090" y="2759444"/>
              <a:ext cx="1053709" cy="1417293"/>
            </a:xfrm>
            <a:custGeom>
              <a:avLst/>
              <a:gdLst/>
              <a:ahLst/>
              <a:cxnLst/>
              <a:rect l="l" t="t" r="r" b="b"/>
              <a:pathLst>
                <a:path w="14905" h="20048" extrusionOk="0">
                  <a:moveTo>
                    <a:pt x="7805" y="0"/>
                  </a:moveTo>
                  <a:lnTo>
                    <a:pt x="7403" y="9"/>
                  </a:lnTo>
                  <a:lnTo>
                    <a:pt x="6617" y="89"/>
                  </a:lnTo>
                  <a:lnTo>
                    <a:pt x="5858" y="241"/>
                  </a:lnTo>
                  <a:lnTo>
                    <a:pt x="5126" y="473"/>
                  </a:lnTo>
                  <a:lnTo>
                    <a:pt x="4421" y="768"/>
                  </a:lnTo>
                  <a:lnTo>
                    <a:pt x="3760" y="1134"/>
                  </a:lnTo>
                  <a:lnTo>
                    <a:pt x="3135" y="1554"/>
                  </a:lnTo>
                  <a:lnTo>
                    <a:pt x="2554" y="2027"/>
                  </a:lnTo>
                  <a:lnTo>
                    <a:pt x="2027" y="2554"/>
                  </a:lnTo>
                  <a:lnTo>
                    <a:pt x="1554" y="3134"/>
                  </a:lnTo>
                  <a:lnTo>
                    <a:pt x="1134" y="3760"/>
                  </a:lnTo>
                  <a:lnTo>
                    <a:pt x="768" y="4420"/>
                  </a:lnTo>
                  <a:lnTo>
                    <a:pt x="474" y="5126"/>
                  </a:lnTo>
                  <a:lnTo>
                    <a:pt x="241" y="5858"/>
                  </a:lnTo>
                  <a:lnTo>
                    <a:pt x="90" y="6617"/>
                  </a:lnTo>
                  <a:lnTo>
                    <a:pt x="9" y="7403"/>
                  </a:lnTo>
                  <a:lnTo>
                    <a:pt x="0" y="7805"/>
                  </a:lnTo>
                  <a:lnTo>
                    <a:pt x="0" y="12243"/>
                  </a:lnTo>
                  <a:lnTo>
                    <a:pt x="9" y="12645"/>
                  </a:lnTo>
                  <a:lnTo>
                    <a:pt x="90" y="13431"/>
                  </a:lnTo>
                  <a:lnTo>
                    <a:pt x="241" y="14190"/>
                  </a:lnTo>
                  <a:lnTo>
                    <a:pt x="474" y="14922"/>
                  </a:lnTo>
                  <a:lnTo>
                    <a:pt x="768" y="15627"/>
                  </a:lnTo>
                  <a:lnTo>
                    <a:pt x="1134" y="16288"/>
                  </a:lnTo>
                  <a:lnTo>
                    <a:pt x="1554" y="16913"/>
                  </a:lnTo>
                  <a:lnTo>
                    <a:pt x="2027" y="17494"/>
                  </a:lnTo>
                  <a:lnTo>
                    <a:pt x="2554" y="18021"/>
                  </a:lnTo>
                  <a:lnTo>
                    <a:pt x="3135" y="18494"/>
                  </a:lnTo>
                  <a:lnTo>
                    <a:pt x="3760" y="18914"/>
                  </a:lnTo>
                  <a:lnTo>
                    <a:pt x="4421" y="19280"/>
                  </a:lnTo>
                  <a:lnTo>
                    <a:pt x="5126" y="19574"/>
                  </a:lnTo>
                  <a:lnTo>
                    <a:pt x="5858" y="19798"/>
                  </a:lnTo>
                  <a:lnTo>
                    <a:pt x="6617" y="19958"/>
                  </a:lnTo>
                  <a:lnTo>
                    <a:pt x="7403" y="20039"/>
                  </a:lnTo>
                  <a:lnTo>
                    <a:pt x="7805" y="20048"/>
                  </a:lnTo>
                  <a:lnTo>
                    <a:pt x="9716" y="20048"/>
                  </a:lnTo>
                  <a:lnTo>
                    <a:pt x="9716" y="17137"/>
                  </a:lnTo>
                  <a:lnTo>
                    <a:pt x="8002" y="17137"/>
                  </a:lnTo>
                  <a:lnTo>
                    <a:pt x="7725" y="17128"/>
                  </a:lnTo>
                  <a:lnTo>
                    <a:pt x="7189" y="17074"/>
                  </a:lnTo>
                  <a:lnTo>
                    <a:pt x="6680" y="16976"/>
                  </a:lnTo>
                  <a:lnTo>
                    <a:pt x="6180" y="16815"/>
                  </a:lnTo>
                  <a:lnTo>
                    <a:pt x="5707" y="16619"/>
                  </a:lnTo>
                  <a:lnTo>
                    <a:pt x="5260" y="16369"/>
                  </a:lnTo>
                  <a:lnTo>
                    <a:pt x="4831" y="16092"/>
                  </a:lnTo>
                  <a:lnTo>
                    <a:pt x="4438" y="15761"/>
                  </a:lnTo>
                  <a:lnTo>
                    <a:pt x="4081" y="15404"/>
                  </a:lnTo>
                  <a:lnTo>
                    <a:pt x="3760" y="15011"/>
                  </a:lnTo>
                  <a:lnTo>
                    <a:pt x="3474" y="14592"/>
                  </a:lnTo>
                  <a:lnTo>
                    <a:pt x="3233" y="14145"/>
                  </a:lnTo>
                  <a:lnTo>
                    <a:pt x="3028" y="13672"/>
                  </a:lnTo>
                  <a:lnTo>
                    <a:pt x="2876" y="13172"/>
                  </a:lnTo>
                  <a:lnTo>
                    <a:pt x="2769" y="12654"/>
                  </a:lnTo>
                  <a:lnTo>
                    <a:pt x="2715" y="12127"/>
                  </a:lnTo>
                  <a:lnTo>
                    <a:pt x="2715" y="11850"/>
                  </a:lnTo>
                  <a:lnTo>
                    <a:pt x="2715" y="8171"/>
                  </a:lnTo>
                  <a:lnTo>
                    <a:pt x="2715" y="7894"/>
                  </a:lnTo>
                  <a:lnTo>
                    <a:pt x="2769" y="7358"/>
                  </a:lnTo>
                  <a:lnTo>
                    <a:pt x="2876" y="6849"/>
                  </a:lnTo>
                  <a:lnTo>
                    <a:pt x="3028" y="6349"/>
                  </a:lnTo>
                  <a:lnTo>
                    <a:pt x="3233" y="5876"/>
                  </a:lnTo>
                  <a:lnTo>
                    <a:pt x="3474" y="5429"/>
                  </a:lnTo>
                  <a:lnTo>
                    <a:pt x="3760" y="5001"/>
                  </a:lnTo>
                  <a:lnTo>
                    <a:pt x="4081" y="4617"/>
                  </a:lnTo>
                  <a:lnTo>
                    <a:pt x="4438" y="4251"/>
                  </a:lnTo>
                  <a:lnTo>
                    <a:pt x="4831" y="3929"/>
                  </a:lnTo>
                  <a:lnTo>
                    <a:pt x="5260" y="3643"/>
                  </a:lnTo>
                  <a:lnTo>
                    <a:pt x="5707" y="3402"/>
                  </a:lnTo>
                  <a:lnTo>
                    <a:pt x="6180" y="3197"/>
                  </a:lnTo>
                  <a:lnTo>
                    <a:pt x="6680" y="3045"/>
                  </a:lnTo>
                  <a:lnTo>
                    <a:pt x="7189" y="2938"/>
                  </a:lnTo>
                  <a:lnTo>
                    <a:pt x="7725" y="2884"/>
                  </a:lnTo>
                  <a:lnTo>
                    <a:pt x="12377" y="2884"/>
                  </a:lnTo>
                  <a:lnTo>
                    <a:pt x="14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4643805" y="2896379"/>
              <a:ext cx="810023" cy="1141512"/>
            </a:xfrm>
            <a:custGeom>
              <a:avLst/>
              <a:gdLst/>
              <a:ahLst/>
              <a:cxnLst/>
              <a:rect l="l" t="t" r="r" b="b"/>
              <a:pathLst>
                <a:path w="11458" h="16147" extrusionOk="0">
                  <a:moveTo>
                    <a:pt x="5680" y="1"/>
                  </a:moveTo>
                  <a:lnTo>
                    <a:pt x="5073" y="63"/>
                  </a:lnTo>
                  <a:lnTo>
                    <a:pt x="4492" y="188"/>
                  </a:lnTo>
                  <a:lnTo>
                    <a:pt x="3930" y="358"/>
                  </a:lnTo>
                  <a:lnTo>
                    <a:pt x="3394" y="590"/>
                  </a:lnTo>
                  <a:lnTo>
                    <a:pt x="2885" y="867"/>
                  </a:lnTo>
                  <a:lnTo>
                    <a:pt x="2403" y="1189"/>
                  </a:lnTo>
                  <a:lnTo>
                    <a:pt x="1965" y="1555"/>
                  </a:lnTo>
                  <a:lnTo>
                    <a:pt x="1554" y="1956"/>
                  </a:lnTo>
                  <a:lnTo>
                    <a:pt x="1188" y="2403"/>
                  </a:lnTo>
                  <a:lnTo>
                    <a:pt x="867" y="2876"/>
                  </a:lnTo>
                  <a:lnTo>
                    <a:pt x="590" y="3385"/>
                  </a:lnTo>
                  <a:lnTo>
                    <a:pt x="367" y="3930"/>
                  </a:lnTo>
                  <a:lnTo>
                    <a:pt x="188" y="4493"/>
                  </a:lnTo>
                  <a:lnTo>
                    <a:pt x="72" y="5073"/>
                  </a:lnTo>
                  <a:lnTo>
                    <a:pt x="10" y="5680"/>
                  </a:lnTo>
                  <a:lnTo>
                    <a:pt x="1" y="5984"/>
                  </a:lnTo>
                  <a:lnTo>
                    <a:pt x="1" y="10163"/>
                  </a:lnTo>
                  <a:lnTo>
                    <a:pt x="10" y="10467"/>
                  </a:lnTo>
                  <a:lnTo>
                    <a:pt x="72" y="11074"/>
                  </a:lnTo>
                  <a:lnTo>
                    <a:pt x="188" y="11654"/>
                  </a:lnTo>
                  <a:lnTo>
                    <a:pt x="367" y="12217"/>
                  </a:lnTo>
                  <a:lnTo>
                    <a:pt x="590" y="12753"/>
                  </a:lnTo>
                  <a:lnTo>
                    <a:pt x="867" y="13262"/>
                  </a:lnTo>
                  <a:lnTo>
                    <a:pt x="1188" y="13744"/>
                  </a:lnTo>
                  <a:lnTo>
                    <a:pt x="1554" y="14191"/>
                  </a:lnTo>
                  <a:lnTo>
                    <a:pt x="1965" y="14592"/>
                  </a:lnTo>
                  <a:lnTo>
                    <a:pt x="2403" y="14958"/>
                  </a:lnTo>
                  <a:lnTo>
                    <a:pt x="2885" y="15280"/>
                  </a:lnTo>
                  <a:lnTo>
                    <a:pt x="3394" y="15557"/>
                  </a:lnTo>
                  <a:lnTo>
                    <a:pt x="3930" y="15789"/>
                  </a:lnTo>
                  <a:lnTo>
                    <a:pt x="4492" y="15959"/>
                  </a:lnTo>
                  <a:lnTo>
                    <a:pt x="5073" y="16084"/>
                  </a:lnTo>
                  <a:lnTo>
                    <a:pt x="5680" y="16137"/>
                  </a:lnTo>
                  <a:lnTo>
                    <a:pt x="5993" y="16146"/>
                  </a:lnTo>
                  <a:lnTo>
                    <a:pt x="7966" y="16146"/>
                  </a:lnTo>
                  <a:lnTo>
                    <a:pt x="7966" y="15200"/>
                  </a:lnTo>
                  <a:lnTo>
                    <a:pt x="6252" y="15200"/>
                  </a:lnTo>
                  <a:lnTo>
                    <a:pt x="5975" y="15191"/>
                  </a:lnTo>
                  <a:lnTo>
                    <a:pt x="5439" y="15137"/>
                  </a:lnTo>
                  <a:lnTo>
                    <a:pt x="4930" y="15039"/>
                  </a:lnTo>
                  <a:lnTo>
                    <a:pt x="4430" y="14878"/>
                  </a:lnTo>
                  <a:lnTo>
                    <a:pt x="3957" y="14682"/>
                  </a:lnTo>
                  <a:lnTo>
                    <a:pt x="3510" y="14432"/>
                  </a:lnTo>
                  <a:lnTo>
                    <a:pt x="3081" y="14155"/>
                  </a:lnTo>
                  <a:lnTo>
                    <a:pt x="2688" y="13824"/>
                  </a:lnTo>
                  <a:lnTo>
                    <a:pt x="2331" y="13467"/>
                  </a:lnTo>
                  <a:lnTo>
                    <a:pt x="2010" y="13074"/>
                  </a:lnTo>
                  <a:lnTo>
                    <a:pt x="1724" y="12655"/>
                  </a:lnTo>
                  <a:lnTo>
                    <a:pt x="1483" y="12208"/>
                  </a:lnTo>
                  <a:lnTo>
                    <a:pt x="1278" y="11735"/>
                  </a:lnTo>
                  <a:lnTo>
                    <a:pt x="1126" y="11235"/>
                  </a:lnTo>
                  <a:lnTo>
                    <a:pt x="1019" y="10717"/>
                  </a:lnTo>
                  <a:lnTo>
                    <a:pt x="965" y="10190"/>
                  </a:lnTo>
                  <a:lnTo>
                    <a:pt x="965" y="9913"/>
                  </a:lnTo>
                  <a:lnTo>
                    <a:pt x="965" y="6234"/>
                  </a:lnTo>
                  <a:lnTo>
                    <a:pt x="965" y="5957"/>
                  </a:lnTo>
                  <a:lnTo>
                    <a:pt x="1019" y="5421"/>
                  </a:lnTo>
                  <a:lnTo>
                    <a:pt x="1126" y="4912"/>
                  </a:lnTo>
                  <a:lnTo>
                    <a:pt x="1278" y="4412"/>
                  </a:lnTo>
                  <a:lnTo>
                    <a:pt x="1483" y="3939"/>
                  </a:lnTo>
                  <a:lnTo>
                    <a:pt x="1724" y="3492"/>
                  </a:lnTo>
                  <a:lnTo>
                    <a:pt x="2010" y="3064"/>
                  </a:lnTo>
                  <a:lnTo>
                    <a:pt x="2331" y="2680"/>
                  </a:lnTo>
                  <a:lnTo>
                    <a:pt x="2688" y="2314"/>
                  </a:lnTo>
                  <a:lnTo>
                    <a:pt x="3081" y="1992"/>
                  </a:lnTo>
                  <a:lnTo>
                    <a:pt x="3510" y="1706"/>
                  </a:lnTo>
                  <a:lnTo>
                    <a:pt x="3957" y="1465"/>
                  </a:lnTo>
                  <a:lnTo>
                    <a:pt x="4430" y="1260"/>
                  </a:lnTo>
                  <a:lnTo>
                    <a:pt x="4930" y="1108"/>
                  </a:lnTo>
                  <a:lnTo>
                    <a:pt x="5439" y="1001"/>
                  </a:lnTo>
                  <a:lnTo>
                    <a:pt x="5975" y="947"/>
                  </a:lnTo>
                  <a:lnTo>
                    <a:pt x="10627" y="947"/>
                  </a:lnTo>
                  <a:lnTo>
                    <a:pt x="11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5442367" y="2609148"/>
              <a:ext cx="623176" cy="714726"/>
            </a:xfrm>
            <a:custGeom>
              <a:avLst/>
              <a:gdLst/>
              <a:ahLst/>
              <a:cxnLst/>
              <a:rect l="l" t="t" r="r" b="b"/>
              <a:pathLst>
                <a:path w="8815" h="10110" extrusionOk="0">
                  <a:moveTo>
                    <a:pt x="5350" y="1"/>
                  </a:moveTo>
                  <a:lnTo>
                    <a:pt x="1" y="7707"/>
                  </a:lnTo>
                  <a:lnTo>
                    <a:pt x="3457" y="10109"/>
                  </a:lnTo>
                  <a:lnTo>
                    <a:pt x="8815" y="2403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5848929" y="2571256"/>
              <a:ext cx="227991" cy="188261"/>
            </a:xfrm>
            <a:custGeom>
              <a:avLst/>
              <a:gdLst/>
              <a:ahLst/>
              <a:cxnLst/>
              <a:rect l="l" t="t" r="r" b="b"/>
              <a:pathLst>
                <a:path w="3225" h="2663" extrusionOk="0">
                  <a:moveTo>
                    <a:pt x="563" y="1"/>
                  </a:moveTo>
                  <a:lnTo>
                    <a:pt x="1" y="814"/>
                  </a:lnTo>
                  <a:lnTo>
                    <a:pt x="2662" y="2662"/>
                  </a:lnTo>
                  <a:lnTo>
                    <a:pt x="3225" y="1858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5430419" y="3173570"/>
              <a:ext cx="228557" cy="188190"/>
            </a:xfrm>
            <a:custGeom>
              <a:avLst/>
              <a:gdLst/>
              <a:ahLst/>
              <a:cxnLst/>
              <a:rect l="l" t="t" r="r" b="b"/>
              <a:pathLst>
                <a:path w="3233" h="2662" extrusionOk="0">
                  <a:moveTo>
                    <a:pt x="563" y="0"/>
                  </a:moveTo>
                  <a:lnTo>
                    <a:pt x="0" y="804"/>
                  </a:lnTo>
                  <a:lnTo>
                    <a:pt x="2670" y="2661"/>
                  </a:lnTo>
                  <a:lnTo>
                    <a:pt x="3233" y="1849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5937368" y="2499926"/>
              <a:ext cx="164154" cy="168678"/>
            </a:xfrm>
            <a:custGeom>
              <a:avLst/>
              <a:gdLst/>
              <a:ahLst/>
              <a:cxnLst/>
              <a:rect l="l" t="t" r="r" b="b"/>
              <a:pathLst>
                <a:path w="2322" h="2386" extrusionOk="0">
                  <a:moveTo>
                    <a:pt x="1036" y="1"/>
                  </a:moveTo>
                  <a:lnTo>
                    <a:pt x="0" y="1492"/>
                  </a:lnTo>
                  <a:lnTo>
                    <a:pt x="1286" y="2385"/>
                  </a:lnTo>
                  <a:lnTo>
                    <a:pt x="2322" y="89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5297868" y="2665350"/>
              <a:ext cx="483624" cy="397165"/>
            </a:xfrm>
            <a:custGeom>
              <a:avLst/>
              <a:gdLst/>
              <a:ahLst/>
              <a:cxnLst/>
              <a:rect l="l" t="t" r="r" b="b"/>
              <a:pathLst>
                <a:path w="6841" h="5618" extrusionOk="0">
                  <a:moveTo>
                    <a:pt x="6840" y="0"/>
                  </a:moveTo>
                  <a:lnTo>
                    <a:pt x="750" y="2420"/>
                  </a:lnTo>
                  <a:lnTo>
                    <a:pt x="572" y="2501"/>
                  </a:lnTo>
                  <a:lnTo>
                    <a:pt x="295" y="2733"/>
                  </a:lnTo>
                  <a:lnTo>
                    <a:pt x="107" y="3019"/>
                  </a:lnTo>
                  <a:lnTo>
                    <a:pt x="9" y="3340"/>
                  </a:lnTo>
                  <a:lnTo>
                    <a:pt x="0" y="3671"/>
                  </a:lnTo>
                  <a:lnTo>
                    <a:pt x="80" y="4001"/>
                  </a:lnTo>
                  <a:lnTo>
                    <a:pt x="259" y="4296"/>
                  </a:lnTo>
                  <a:lnTo>
                    <a:pt x="527" y="4537"/>
                  </a:lnTo>
                  <a:lnTo>
                    <a:pt x="705" y="4626"/>
                  </a:lnTo>
                  <a:lnTo>
                    <a:pt x="2938" y="5617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5345798" y="2864213"/>
              <a:ext cx="99185" cy="9918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97" y="0"/>
                  </a:moveTo>
                  <a:lnTo>
                    <a:pt x="554" y="9"/>
                  </a:lnTo>
                  <a:lnTo>
                    <a:pt x="304" y="117"/>
                  </a:lnTo>
                  <a:lnTo>
                    <a:pt x="117" y="304"/>
                  </a:lnTo>
                  <a:lnTo>
                    <a:pt x="10" y="554"/>
                  </a:lnTo>
                  <a:lnTo>
                    <a:pt x="1" y="697"/>
                  </a:lnTo>
                  <a:lnTo>
                    <a:pt x="10" y="840"/>
                  </a:lnTo>
                  <a:lnTo>
                    <a:pt x="117" y="1090"/>
                  </a:lnTo>
                  <a:lnTo>
                    <a:pt x="304" y="1286"/>
                  </a:lnTo>
                  <a:lnTo>
                    <a:pt x="554" y="1393"/>
                  </a:lnTo>
                  <a:lnTo>
                    <a:pt x="697" y="1402"/>
                  </a:lnTo>
                  <a:lnTo>
                    <a:pt x="840" y="1393"/>
                  </a:lnTo>
                  <a:lnTo>
                    <a:pt x="1090" y="1286"/>
                  </a:lnTo>
                  <a:lnTo>
                    <a:pt x="1287" y="1090"/>
                  </a:lnTo>
                  <a:lnTo>
                    <a:pt x="1394" y="840"/>
                  </a:lnTo>
                  <a:lnTo>
                    <a:pt x="1403" y="697"/>
                  </a:lnTo>
                  <a:lnTo>
                    <a:pt x="1394" y="554"/>
                  </a:lnTo>
                  <a:lnTo>
                    <a:pt x="1287" y="304"/>
                  </a:lnTo>
                  <a:lnTo>
                    <a:pt x="1090" y="117"/>
                  </a:lnTo>
                  <a:lnTo>
                    <a:pt x="840" y="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5442367" y="2722825"/>
              <a:ext cx="623176" cy="601049"/>
            </a:xfrm>
            <a:custGeom>
              <a:avLst/>
              <a:gdLst/>
              <a:ahLst/>
              <a:cxnLst/>
              <a:rect l="l" t="t" r="r" b="b"/>
              <a:pathLst>
                <a:path w="8815" h="8502" extrusionOk="0">
                  <a:moveTo>
                    <a:pt x="7672" y="0"/>
                  </a:moveTo>
                  <a:lnTo>
                    <a:pt x="4136" y="5090"/>
                  </a:lnTo>
                  <a:lnTo>
                    <a:pt x="4002" y="5269"/>
                  </a:lnTo>
                  <a:lnTo>
                    <a:pt x="3689" y="5581"/>
                  </a:lnTo>
                  <a:lnTo>
                    <a:pt x="3341" y="5831"/>
                  </a:lnTo>
                  <a:lnTo>
                    <a:pt x="2957" y="6010"/>
                  </a:lnTo>
                  <a:lnTo>
                    <a:pt x="2546" y="6117"/>
                  </a:lnTo>
                  <a:lnTo>
                    <a:pt x="2126" y="6162"/>
                  </a:lnTo>
                  <a:lnTo>
                    <a:pt x="1698" y="6135"/>
                  </a:lnTo>
                  <a:lnTo>
                    <a:pt x="1269" y="6028"/>
                  </a:lnTo>
                  <a:lnTo>
                    <a:pt x="1064" y="5939"/>
                  </a:lnTo>
                  <a:lnTo>
                    <a:pt x="340" y="5608"/>
                  </a:lnTo>
                  <a:lnTo>
                    <a:pt x="1" y="6099"/>
                  </a:lnTo>
                  <a:lnTo>
                    <a:pt x="3457" y="8501"/>
                  </a:lnTo>
                  <a:lnTo>
                    <a:pt x="8815" y="795"/>
                  </a:lnTo>
                  <a:lnTo>
                    <a:pt x="7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5030785" y="3842690"/>
              <a:ext cx="853006" cy="84056"/>
            </a:xfrm>
            <a:custGeom>
              <a:avLst/>
              <a:gdLst/>
              <a:ahLst/>
              <a:cxnLst/>
              <a:rect l="l" t="t" r="r" b="b"/>
              <a:pathLst>
                <a:path w="12066" h="1189" extrusionOk="0">
                  <a:moveTo>
                    <a:pt x="1" y="1"/>
                  </a:moveTo>
                  <a:lnTo>
                    <a:pt x="1" y="1189"/>
                  </a:lnTo>
                  <a:lnTo>
                    <a:pt x="12065" y="1189"/>
                  </a:lnTo>
                  <a:lnTo>
                    <a:pt x="12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5065496" y="3506257"/>
              <a:ext cx="784149" cy="56839"/>
            </a:xfrm>
            <a:custGeom>
              <a:avLst/>
              <a:gdLst/>
              <a:ahLst/>
              <a:cxnLst/>
              <a:rect l="l" t="t" r="r" b="b"/>
              <a:pathLst>
                <a:path w="11092" h="804" extrusionOk="0">
                  <a:moveTo>
                    <a:pt x="1" y="0"/>
                  </a:moveTo>
                  <a:lnTo>
                    <a:pt x="1" y="804"/>
                  </a:lnTo>
                  <a:lnTo>
                    <a:pt x="11092" y="804"/>
                  </a:lnTo>
                  <a:lnTo>
                    <a:pt x="11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5112861" y="3563024"/>
              <a:ext cx="689488" cy="93529"/>
            </a:xfrm>
            <a:custGeom>
              <a:avLst/>
              <a:gdLst/>
              <a:ahLst/>
              <a:cxnLst/>
              <a:rect l="l" t="t" r="r" b="b"/>
              <a:pathLst>
                <a:path w="9753" h="1323" extrusionOk="0">
                  <a:moveTo>
                    <a:pt x="1" y="1"/>
                  </a:moveTo>
                  <a:lnTo>
                    <a:pt x="1" y="1322"/>
                  </a:lnTo>
                  <a:lnTo>
                    <a:pt x="9752" y="13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5167154" y="3656482"/>
              <a:ext cx="580901" cy="60656"/>
            </a:xfrm>
            <a:custGeom>
              <a:avLst/>
              <a:gdLst/>
              <a:ahLst/>
              <a:cxnLst/>
              <a:rect l="l" t="t" r="r" b="b"/>
              <a:pathLst>
                <a:path w="8217" h="858" extrusionOk="0">
                  <a:moveTo>
                    <a:pt x="1" y="0"/>
                  </a:moveTo>
                  <a:lnTo>
                    <a:pt x="1" y="858"/>
                  </a:lnTo>
                  <a:lnTo>
                    <a:pt x="8216" y="85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5431056" y="3565569"/>
              <a:ext cx="316996" cy="316360"/>
            </a:xfrm>
            <a:custGeom>
              <a:avLst/>
              <a:gdLst/>
              <a:ahLst/>
              <a:cxnLst/>
              <a:rect l="l" t="t" r="r" b="b"/>
              <a:pathLst>
                <a:path w="4484" h="4475" extrusionOk="0">
                  <a:moveTo>
                    <a:pt x="625" y="1"/>
                  </a:moveTo>
                  <a:lnTo>
                    <a:pt x="456" y="18"/>
                  </a:lnTo>
                  <a:lnTo>
                    <a:pt x="295" y="81"/>
                  </a:lnTo>
                  <a:lnTo>
                    <a:pt x="161" y="188"/>
                  </a:lnTo>
                  <a:lnTo>
                    <a:pt x="63" y="331"/>
                  </a:lnTo>
                  <a:lnTo>
                    <a:pt x="9" y="501"/>
                  </a:lnTo>
                  <a:lnTo>
                    <a:pt x="0" y="599"/>
                  </a:lnTo>
                  <a:lnTo>
                    <a:pt x="0" y="3519"/>
                  </a:lnTo>
                  <a:lnTo>
                    <a:pt x="18" y="3715"/>
                  </a:lnTo>
                  <a:lnTo>
                    <a:pt x="161" y="4064"/>
                  </a:lnTo>
                  <a:lnTo>
                    <a:pt x="420" y="4323"/>
                  </a:lnTo>
                  <a:lnTo>
                    <a:pt x="768" y="4466"/>
                  </a:lnTo>
                  <a:lnTo>
                    <a:pt x="965" y="4474"/>
                  </a:lnTo>
                  <a:lnTo>
                    <a:pt x="3983" y="4474"/>
                  </a:lnTo>
                  <a:lnTo>
                    <a:pt x="4153" y="4421"/>
                  </a:lnTo>
                  <a:lnTo>
                    <a:pt x="4296" y="4323"/>
                  </a:lnTo>
                  <a:lnTo>
                    <a:pt x="4394" y="4189"/>
                  </a:lnTo>
                  <a:lnTo>
                    <a:pt x="4465" y="4028"/>
                  </a:lnTo>
                  <a:lnTo>
                    <a:pt x="4483" y="3858"/>
                  </a:lnTo>
                  <a:lnTo>
                    <a:pt x="4456" y="3689"/>
                  </a:lnTo>
                  <a:lnTo>
                    <a:pt x="4367" y="3528"/>
                  </a:lnTo>
                  <a:lnTo>
                    <a:pt x="4304" y="3456"/>
                  </a:lnTo>
                  <a:lnTo>
                    <a:pt x="1027" y="179"/>
                  </a:lnTo>
                  <a:lnTo>
                    <a:pt x="956" y="117"/>
                  </a:lnTo>
                  <a:lnTo>
                    <a:pt x="795" y="27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5479623" y="3732902"/>
              <a:ext cx="109931" cy="109860"/>
            </a:xfrm>
            <a:custGeom>
              <a:avLst/>
              <a:gdLst/>
              <a:ahLst/>
              <a:cxnLst/>
              <a:rect l="l" t="t" r="r" b="b"/>
              <a:pathLst>
                <a:path w="1555" h="1554" extrusionOk="0">
                  <a:moveTo>
                    <a:pt x="778" y="0"/>
                  </a:moveTo>
                  <a:lnTo>
                    <a:pt x="617" y="9"/>
                  </a:lnTo>
                  <a:lnTo>
                    <a:pt x="340" y="125"/>
                  </a:lnTo>
                  <a:lnTo>
                    <a:pt x="126" y="339"/>
                  </a:lnTo>
                  <a:lnTo>
                    <a:pt x="10" y="616"/>
                  </a:lnTo>
                  <a:lnTo>
                    <a:pt x="1" y="777"/>
                  </a:lnTo>
                  <a:lnTo>
                    <a:pt x="10" y="938"/>
                  </a:lnTo>
                  <a:lnTo>
                    <a:pt x="126" y="1214"/>
                  </a:lnTo>
                  <a:lnTo>
                    <a:pt x="340" y="1420"/>
                  </a:lnTo>
                  <a:lnTo>
                    <a:pt x="617" y="1545"/>
                  </a:lnTo>
                  <a:lnTo>
                    <a:pt x="778" y="1554"/>
                  </a:lnTo>
                  <a:lnTo>
                    <a:pt x="938" y="1545"/>
                  </a:lnTo>
                  <a:lnTo>
                    <a:pt x="1215" y="1420"/>
                  </a:lnTo>
                  <a:lnTo>
                    <a:pt x="1430" y="1214"/>
                  </a:lnTo>
                  <a:lnTo>
                    <a:pt x="1546" y="938"/>
                  </a:lnTo>
                  <a:lnTo>
                    <a:pt x="1555" y="777"/>
                  </a:lnTo>
                  <a:lnTo>
                    <a:pt x="1546" y="616"/>
                  </a:lnTo>
                  <a:lnTo>
                    <a:pt x="1430" y="339"/>
                  </a:lnTo>
                  <a:lnTo>
                    <a:pt x="1215" y="125"/>
                  </a:lnTo>
                  <a:lnTo>
                    <a:pt x="938" y="9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5206955" y="3826289"/>
              <a:ext cx="570084" cy="549936"/>
            </a:xfrm>
            <a:custGeom>
              <a:avLst/>
              <a:gdLst/>
              <a:ahLst/>
              <a:cxnLst/>
              <a:rect l="l" t="t" r="r" b="b"/>
              <a:pathLst>
                <a:path w="8064" h="7779" extrusionOk="0">
                  <a:moveTo>
                    <a:pt x="1197" y="1"/>
                  </a:moveTo>
                  <a:lnTo>
                    <a:pt x="866" y="45"/>
                  </a:lnTo>
                  <a:lnTo>
                    <a:pt x="563" y="179"/>
                  </a:lnTo>
                  <a:lnTo>
                    <a:pt x="304" y="385"/>
                  </a:lnTo>
                  <a:lnTo>
                    <a:pt x="116" y="661"/>
                  </a:lnTo>
                  <a:lnTo>
                    <a:pt x="9" y="1001"/>
                  </a:lnTo>
                  <a:lnTo>
                    <a:pt x="0" y="1197"/>
                  </a:lnTo>
                  <a:lnTo>
                    <a:pt x="0" y="6600"/>
                  </a:lnTo>
                  <a:lnTo>
                    <a:pt x="0" y="6725"/>
                  </a:lnTo>
                  <a:lnTo>
                    <a:pt x="45" y="6948"/>
                  </a:lnTo>
                  <a:lnTo>
                    <a:pt x="143" y="7162"/>
                  </a:lnTo>
                  <a:lnTo>
                    <a:pt x="268" y="7350"/>
                  </a:lnTo>
                  <a:lnTo>
                    <a:pt x="429" y="7511"/>
                  </a:lnTo>
                  <a:lnTo>
                    <a:pt x="616" y="7645"/>
                  </a:lnTo>
                  <a:lnTo>
                    <a:pt x="831" y="7734"/>
                  </a:lnTo>
                  <a:lnTo>
                    <a:pt x="1063" y="7779"/>
                  </a:lnTo>
                  <a:lnTo>
                    <a:pt x="6876" y="7779"/>
                  </a:lnTo>
                  <a:lnTo>
                    <a:pt x="7064" y="7770"/>
                  </a:lnTo>
                  <a:lnTo>
                    <a:pt x="7412" y="7663"/>
                  </a:lnTo>
                  <a:lnTo>
                    <a:pt x="7698" y="7457"/>
                  </a:lnTo>
                  <a:lnTo>
                    <a:pt x="7903" y="7189"/>
                  </a:lnTo>
                  <a:lnTo>
                    <a:pt x="8028" y="6877"/>
                  </a:lnTo>
                  <a:lnTo>
                    <a:pt x="8064" y="6537"/>
                  </a:lnTo>
                  <a:lnTo>
                    <a:pt x="7992" y="6198"/>
                  </a:lnTo>
                  <a:lnTo>
                    <a:pt x="7823" y="5885"/>
                  </a:lnTo>
                  <a:lnTo>
                    <a:pt x="7689" y="5743"/>
                  </a:lnTo>
                  <a:lnTo>
                    <a:pt x="2000" y="331"/>
                  </a:lnTo>
                  <a:lnTo>
                    <a:pt x="1849" y="215"/>
                  </a:lnTo>
                  <a:lnTo>
                    <a:pt x="1536" y="54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5262450" y="4068699"/>
              <a:ext cx="256411" cy="256411"/>
            </a:xfrm>
            <a:custGeom>
              <a:avLst/>
              <a:gdLst/>
              <a:ahLst/>
              <a:cxnLst/>
              <a:rect l="l" t="t" r="r" b="b"/>
              <a:pathLst>
                <a:path w="3627" h="3627" extrusionOk="0">
                  <a:moveTo>
                    <a:pt x="1814" y="1"/>
                  </a:moveTo>
                  <a:lnTo>
                    <a:pt x="1626" y="10"/>
                  </a:lnTo>
                  <a:lnTo>
                    <a:pt x="1278" y="81"/>
                  </a:lnTo>
                  <a:lnTo>
                    <a:pt x="948" y="224"/>
                  </a:lnTo>
                  <a:lnTo>
                    <a:pt x="662" y="412"/>
                  </a:lnTo>
                  <a:lnTo>
                    <a:pt x="412" y="662"/>
                  </a:lnTo>
                  <a:lnTo>
                    <a:pt x="215" y="947"/>
                  </a:lnTo>
                  <a:lnTo>
                    <a:pt x="81" y="1278"/>
                  </a:lnTo>
                  <a:lnTo>
                    <a:pt x="10" y="1626"/>
                  </a:lnTo>
                  <a:lnTo>
                    <a:pt x="1" y="1814"/>
                  </a:lnTo>
                  <a:lnTo>
                    <a:pt x="10" y="2001"/>
                  </a:lnTo>
                  <a:lnTo>
                    <a:pt x="81" y="2349"/>
                  </a:lnTo>
                  <a:lnTo>
                    <a:pt x="215" y="2680"/>
                  </a:lnTo>
                  <a:lnTo>
                    <a:pt x="412" y="2965"/>
                  </a:lnTo>
                  <a:lnTo>
                    <a:pt x="662" y="3216"/>
                  </a:lnTo>
                  <a:lnTo>
                    <a:pt x="948" y="3412"/>
                  </a:lnTo>
                  <a:lnTo>
                    <a:pt x="1278" y="3546"/>
                  </a:lnTo>
                  <a:lnTo>
                    <a:pt x="1626" y="3617"/>
                  </a:lnTo>
                  <a:lnTo>
                    <a:pt x="1814" y="3626"/>
                  </a:lnTo>
                  <a:lnTo>
                    <a:pt x="2001" y="3617"/>
                  </a:lnTo>
                  <a:lnTo>
                    <a:pt x="2350" y="3546"/>
                  </a:lnTo>
                  <a:lnTo>
                    <a:pt x="2680" y="3412"/>
                  </a:lnTo>
                  <a:lnTo>
                    <a:pt x="2966" y="3216"/>
                  </a:lnTo>
                  <a:lnTo>
                    <a:pt x="3216" y="2965"/>
                  </a:lnTo>
                  <a:lnTo>
                    <a:pt x="3403" y="2680"/>
                  </a:lnTo>
                  <a:lnTo>
                    <a:pt x="3546" y="2349"/>
                  </a:lnTo>
                  <a:lnTo>
                    <a:pt x="3618" y="2001"/>
                  </a:lnTo>
                  <a:lnTo>
                    <a:pt x="3627" y="1814"/>
                  </a:lnTo>
                  <a:lnTo>
                    <a:pt x="3618" y="1626"/>
                  </a:lnTo>
                  <a:lnTo>
                    <a:pt x="3546" y="1278"/>
                  </a:lnTo>
                  <a:lnTo>
                    <a:pt x="3403" y="947"/>
                  </a:lnTo>
                  <a:lnTo>
                    <a:pt x="3216" y="662"/>
                  </a:lnTo>
                  <a:lnTo>
                    <a:pt x="2966" y="412"/>
                  </a:lnTo>
                  <a:lnTo>
                    <a:pt x="2680" y="224"/>
                  </a:lnTo>
                  <a:lnTo>
                    <a:pt x="2350" y="81"/>
                  </a:lnTo>
                  <a:lnTo>
                    <a:pt x="2001" y="10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5295323" y="4101572"/>
              <a:ext cx="190735" cy="190664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1349" y="0"/>
                  </a:moveTo>
                  <a:lnTo>
                    <a:pt x="1206" y="9"/>
                  </a:lnTo>
                  <a:lnTo>
                    <a:pt x="947" y="63"/>
                  </a:lnTo>
                  <a:lnTo>
                    <a:pt x="706" y="161"/>
                  </a:lnTo>
                  <a:lnTo>
                    <a:pt x="491" y="304"/>
                  </a:lnTo>
                  <a:lnTo>
                    <a:pt x="304" y="491"/>
                  </a:lnTo>
                  <a:lnTo>
                    <a:pt x="161" y="706"/>
                  </a:lnTo>
                  <a:lnTo>
                    <a:pt x="63" y="947"/>
                  </a:lnTo>
                  <a:lnTo>
                    <a:pt x="9" y="1215"/>
                  </a:lnTo>
                  <a:lnTo>
                    <a:pt x="0" y="1349"/>
                  </a:lnTo>
                  <a:lnTo>
                    <a:pt x="9" y="1491"/>
                  </a:lnTo>
                  <a:lnTo>
                    <a:pt x="63" y="1750"/>
                  </a:lnTo>
                  <a:lnTo>
                    <a:pt x="161" y="1991"/>
                  </a:lnTo>
                  <a:lnTo>
                    <a:pt x="304" y="2206"/>
                  </a:lnTo>
                  <a:lnTo>
                    <a:pt x="491" y="2393"/>
                  </a:lnTo>
                  <a:lnTo>
                    <a:pt x="706" y="2536"/>
                  </a:lnTo>
                  <a:lnTo>
                    <a:pt x="947" y="2634"/>
                  </a:lnTo>
                  <a:lnTo>
                    <a:pt x="1206" y="2688"/>
                  </a:lnTo>
                  <a:lnTo>
                    <a:pt x="1349" y="2697"/>
                  </a:lnTo>
                  <a:lnTo>
                    <a:pt x="1483" y="2688"/>
                  </a:lnTo>
                  <a:lnTo>
                    <a:pt x="1751" y="2634"/>
                  </a:lnTo>
                  <a:lnTo>
                    <a:pt x="1992" y="2536"/>
                  </a:lnTo>
                  <a:lnTo>
                    <a:pt x="2206" y="2393"/>
                  </a:lnTo>
                  <a:lnTo>
                    <a:pt x="2394" y="2206"/>
                  </a:lnTo>
                  <a:lnTo>
                    <a:pt x="2536" y="1991"/>
                  </a:lnTo>
                  <a:lnTo>
                    <a:pt x="2635" y="1750"/>
                  </a:lnTo>
                  <a:lnTo>
                    <a:pt x="2688" y="1491"/>
                  </a:lnTo>
                  <a:lnTo>
                    <a:pt x="2697" y="1349"/>
                  </a:lnTo>
                  <a:lnTo>
                    <a:pt x="2688" y="1215"/>
                  </a:lnTo>
                  <a:lnTo>
                    <a:pt x="2635" y="947"/>
                  </a:lnTo>
                  <a:lnTo>
                    <a:pt x="2536" y="706"/>
                  </a:lnTo>
                  <a:lnTo>
                    <a:pt x="2394" y="491"/>
                  </a:lnTo>
                  <a:lnTo>
                    <a:pt x="2206" y="304"/>
                  </a:lnTo>
                  <a:lnTo>
                    <a:pt x="1992" y="161"/>
                  </a:lnTo>
                  <a:lnTo>
                    <a:pt x="1751" y="63"/>
                  </a:lnTo>
                  <a:lnTo>
                    <a:pt x="1483" y="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4114800" y="4486006"/>
              <a:ext cx="4571987" cy="244393"/>
            </a:xfrm>
            <a:custGeom>
              <a:avLst/>
              <a:gdLst/>
              <a:ahLst/>
              <a:cxnLst/>
              <a:rect l="l" t="t" r="r" b="b"/>
              <a:pathLst>
                <a:path w="64672" h="3457" extrusionOk="0">
                  <a:moveTo>
                    <a:pt x="0" y="0"/>
                  </a:moveTo>
                  <a:lnTo>
                    <a:pt x="0" y="3456"/>
                  </a:lnTo>
                  <a:lnTo>
                    <a:pt x="64671" y="3456"/>
                  </a:lnTo>
                  <a:lnTo>
                    <a:pt x="64671" y="0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4353393" y="3732902"/>
              <a:ext cx="260158" cy="75149"/>
            </a:xfrm>
            <a:custGeom>
              <a:avLst/>
              <a:gdLst/>
              <a:ahLst/>
              <a:cxnLst/>
              <a:rect l="l" t="t" r="r" b="b"/>
              <a:pathLst>
                <a:path w="3680" h="1063" extrusionOk="0">
                  <a:moveTo>
                    <a:pt x="537" y="0"/>
                  </a:moveTo>
                  <a:lnTo>
                    <a:pt x="420" y="9"/>
                  </a:lnTo>
                  <a:lnTo>
                    <a:pt x="233" y="89"/>
                  </a:lnTo>
                  <a:lnTo>
                    <a:pt x="90" y="232"/>
                  </a:lnTo>
                  <a:lnTo>
                    <a:pt x="10" y="420"/>
                  </a:lnTo>
                  <a:lnTo>
                    <a:pt x="1" y="536"/>
                  </a:lnTo>
                  <a:lnTo>
                    <a:pt x="10" y="643"/>
                  </a:lnTo>
                  <a:lnTo>
                    <a:pt x="90" y="830"/>
                  </a:lnTo>
                  <a:lnTo>
                    <a:pt x="233" y="973"/>
                  </a:lnTo>
                  <a:lnTo>
                    <a:pt x="420" y="1054"/>
                  </a:lnTo>
                  <a:lnTo>
                    <a:pt x="537" y="1063"/>
                  </a:lnTo>
                  <a:lnTo>
                    <a:pt x="3144" y="1063"/>
                  </a:lnTo>
                  <a:lnTo>
                    <a:pt x="3251" y="1054"/>
                  </a:lnTo>
                  <a:lnTo>
                    <a:pt x="3439" y="973"/>
                  </a:lnTo>
                  <a:lnTo>
                    <a:pt x="3591" y="830"/>
                  </a:lnTo>
                  <a:lnTo>
                    <a:pt x="3671" y="643"/>
                  </a:lnTo>
                  <a:lnTo>
                    <a:pt x="3680" y="536"/>
                  </a:lnTo>
                  <a:lnTo>
                    <a:pt x="3671" y="420"/>
                  </a:lnTo>
                  <a:lnTo>
                    <a:pt x="3591" y="232"/>
                  </a:lnTo>
                  <a:lnTo>
                    <a:pt x="3439" y="89"/>
                  </a:lnTo>
                  <a:lnTo>
                    <a:pt x="3251" y="9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158984" y="3807979"/>
              <a:ext cx="649051" cy="678106"/>
            </a:xfrm>
            <a:custGeom>
              <a:avLst/>
              <a:gdLst/>
              <a:ahLst/>
              <a:cxnLst/>
              <a:rect l="l" t="t" r="r" b="b"/>
              <a:pathLst>
                <a:path w="9181" h="9592" extrusionOk="0">
                  <a:moveTo>
                    <a:pt x="3224" y="1"/>
                  </a:moveTo>
                  <a:lnTo>
                    <a:pt x="3224" y="2644"/>
                  </a:lnTo>
                  <a:lnTo>
                    <a:pt x="3224" y="2840"/>
                  </a:lnTo>
                  <a:lnTo>
                    <a:pt x="3162" y="3215"/>
                  </a:lnTo>
                  <a:lnTo>
                    <a:pt x="3045" y="3582"/>
                  </a:lnTo>
                  <a:lnTo>
                    <a:pt x="2876" y="3930"/>
                  </a:lnTo>
                  <a:lnTo>
                    <a:pt x="2769" y="4091"/>
                  </a:lnTo>
                  <a:lnTo>
                    <a:pt x="224" y="7663"/>
                  </a:lnTo>
                  <a:lnTo>
                    <a:pt x="108" y="7850"/>
                  </a:lnTo>
                  <a:lnTo>
                    <a:pt x="0" y="8261"/>
                  </a:lnTo>
                  <a:lnTo>
                    <a:pt x="36" y="8681"/>
                  </a:lnTo>
                  <a:lnTo>
                    <a:pt x="215" y="9073"/>
                  </a:lnTo>
                  <a:lnTo>
                    <a:pt x="358" y="9234"/>
                  </a:lnTo>
                  <a:lnTo>
                    <a:pt x="447" y="9324"/>
                  </a:lnTo>
                  <a:lnTo>
                    <a:pt x="652" y="9457"/>
                  </a:lnTo>
                  <a:lnTo>
                    <a:pt x="867" y="9547"/>
                  </a:lnTo>
                  <a:lnTo>
                    <a:pt x="1108" y="9591"/>
                  </a:lnTo>
                  <a:lnTo>
                    <a:pt x="8073" y="9591"/>
                  </a:lnTo>
                  <a:lnTo>
                    <a:pt x="8305" y="9547"/>
                  </a:lnTo>
                  <a:lnTo>
                    <a:pt x="8528" y="9457"/>
                  </a:lnTo>
                  <a:lnTo>
                    <a:pt x="8725" y="9324"/>
                  </a:lnTo>
                  <a:lnTo>
                    <a:pt x="8814" y="9234"/>
                  </a:lnTo>
                  <a:lnTo>
                    <a:pt x="8966" y="9073"/>
                  </a:lnTo>
                  <a:lnTo>
                    <a:pt x="9145" y="8681"/>
                  </a:lnTo>
                  <a:lnTo>
                    <a:pt x="9180" y="8261"/>
                  </a:lnTo>
                  <a:lnTo>
                    <a:pt x="9064" y="7850"/>
                  </a:lnTo>
                  <a:lnTo>
                    <a:pt x="8948" y="7663"/>
                  </a:lnTo>
                  <a:lnTo>
                    <a:pt x="6412" y="4091"/>
                  </a:lnTo>
                  <a:lnTo>
                    <a:pt x="6305" y="3930"/>
                  </a:lnTo>
                  <a:lnTo>
                    <a:pt x="6126" y="3582"/>
                  </a:lnTo>
                  <a:lnTo>
                    <a:pt x="6010" y="3215"/>
                  </a:lnTo>
                  <a:lnTo>
                    <a:pt x="5957" y="2840"/>
                  </a:lnTo>
                  <a:lnTo>
                    <a:pt x="5948" y="2644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414614" y="4191212"/>
              <a:ext cx="252028" cy="68857"/>
            </a:xfrm>
            <a:custGeom>
              <a:avLst/>
              <a:gdLst/>
              <a:ahLst/>
              <a:cxnLst/>
              <a:rect l="l" t="t" r="r" b="b"/>
              <a:pathLst>
                <a:path w="3565" h="974" extrusionOk="0">
                  <a:moveTo>
                    <a:pt x="2010" y="0"/>
                  </a:moveTo>
                  <a:lnTo>
                    <a:pt x="1537" y="9"/>
                  </a:lnTo>
                  <a:lnTo>
                    <a:pt x="1064" y="72"/>
                  </a:lnTo>
                  <a:lnTo>
                    <a:pt x="394" y="232"/>
                  </a:lnTo>
                  <a:lnTo>
                    <a:pt x="1" y="366"/>
                  </a:lnTo>
                  <a:lnTo>
                    <a:pt x="278" y="465"/>
                  </a:lnTo>
                  <a:lnTo>
                    <a:pt x="555" y="581"/>
                  </a:lnTo>
                  <a:lnTo>
                    <a:pt x="974" y="741"/>
                  </a:lnTo>
                  <a:lnTo>
                    <a:pt x="1617" y="920"/>
                  </a:lnTo>
                  <a:lnTo>
                    <a:pt x="2055" y="974"/>
                  </a:lnTo>
                  <a:lnTo>
                    <a:pt x="2278" y="974"/>
                  </a:lnTo>
                  <a:lnTo>
                    <a:pt x="2448" y="965"/>
                  </a:lnTo>
                  <a:lnTo>
                    <a:pt x="2787" y="911"/>
                  </a:lnTo>
                  <a:lnTo>
                    <a:pt x="3109" y="813"/>
                  </a:lnTo>
                  <a:lnTo>
                    <a:pt x="3412" y="661"/>
                  </a:lnTo>
                  <a:lnTo>
                    <a:pt x="3564" y="572"/>
                  </a:lnTo>
                  <a:lnTo>
                    <a:pt x="3368" y="420"/>
                  </a:lnTo>
                  <a:lnTo>
                    <a:pt x="2939" y="188"/>
                  </a:lnTo>
                  <a:lnTo>
                    <a:pt x="2484" y="5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4192422" y="4194959"/>
              <a:ext cx="581537" cy="257683"/>
            </a:xfrm>
            <a:custGeom>
              <a:avLst/>
              <a:gdLst/>
              <a:ahLst/>
              <a:cxnLst/>
              <a:rect l="l" t="t" r="r" b="b"/>
              <a:pathLst>
                <a:path w="8226" h="3645" extrusionOk="0">
                  <a:moveTo>
                    <a:pt x="1894" y="1"/>
                  </a:moveTo>
                  <a:lnTo>
                    <a:pt x="144" y="2465"/>
                  </a:lnTo>
                  <a:lnTo>
                    <a:pt x="72" y="2581"/>
                  </a:lnTo>
                  <a:lnTo>
                    <a:pt x="1" y="2832"/>
                  </a:lnTo>
                  <a:lnTo>
                    <a:pt x="27" y="3090"/>
                  </a:lnTo>
                  <a:lnTo>
                    <a:pt x="135" y="3323"/>
                  </a:lnTo>
                  <a:lnTo>
                    <a:pt x="224" y="3421"/>
                  </a:lnTo>
                  <a:lnTo>
                    <a:pt x="340" y="3519"/>
                  </a:lnTo>
                  <a:lnTo>
                    <a:pt x="608" y="3635"/>
                  </a:lnTo>
                  <a:lnTo>
                    <a:pt x="751" y="3644"/>
                  </a:lnTo>
                  <a:lnTo>
                    <a:pt x="7475" y="3644"/>
                  </a:lnTo>
                  <a:lnTo>
                    <a:pt x="7627" y="3635"/>
                  </a:lnTo>
                  <a:lnTo>
                    <a:pt x="7895" y="3519"/>
                  </a:lnTo>
                  <a:lnTo>
                    <a:pt x="8002" y="3421"/>
                  </a:lnTo>
                  <a:lnTo>
                    <a:pt x="8091" y="3323"/>
                  </a:lnTo>
                  <a:lnTo>
                    <a:pt x="8207" y="3090"/>
                  </a:lnTo>
                  <a:lnTo>
                    <a:pt x="8225" y="2832"/>
                  </a:lnTo>
                  <a:lnTo>
                    <a:pt x="8154" y="2581"/>
                  </a:lnTo>
                  <a:lnTo>
                    <a:pt x="8082" y="2465"/>
                  </a:lnTo>
                  <a:lnTo>
                    <a:pt x="6707" y="519"/>
                  </a:lnTo>
                  <a:lnTo>
                    <a:pt x="6555" y="608"/>
                  </a:lnTo>
                  <a:lnTo>
                    <a:pt x="6252" y="760"/>
                  </a:lnTo>
                  <a:lnTo>
                    <a:pt x="5930" y="858"/>
                  </a:lnTo>
                  <a:lnTo>
                    <a:pt x="5591" y="912"/>
                  </a:lnTo>
                  <a:lnTo>
                    <a:pt x="5421" y="921"/>
                  </a:lnTo>
                  <a:lnTo>
                    <a:pt x="5198" y="921"/>
                  </a:lnTo>
                  <a:lnTo>
                    <a:pt x="4760" y="867"/>
                  </a:lnTo>
                  <a:lnTo>
                    <a:pt x="4117" y="688"/>
                  </a:lnTo>
                  <a:lnTo>
                    <a:pt x="3698" y="528"/>
                  </a:lnTo>
                  <a:lnTo>
                    <a:pt x="3421" y="412"/>
                  </a:lnTo>
                  <a:lnTo>
                    <a:pt x="3144" y="313"/>
                  </a:lnTo>
                  <a:lnTo>
                    <a:pt x="2867" y="206"/>
                  </a:lnTo>
                  <a:lnTo>
                    <a:pt x="2296" y="45"/>
                  </a:lnTo>
                  <a:lnTo>
                    <a:pt x="2001" y="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4386902" y="3807979"/>
              <a:ext cx="192573" cy="44891"/>
            </a:xfrm>
            <a:custGeom>
              <a:avLst/>
              <a:gdLst/>
              <a:ahLst/>
              <a:cxnLst/>
              <a:rect l="l" t="t" r="r" b="b"/>
              <a:pathLst>
                <a:path w="2724" h="635" extrusionOk="0">
                  <a:moveTo>
                    <a:pt x="0" y="1"/>
                  </a:moveTo>
                  <a:lnTo>
                    <a:pt x="0" y="635"/>
                  </a:lnTo>
                  <a:lnTo>
                    <a:pt x="2724" y="635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4217660" y="2719643"/>
              <a:ext cx="257047" cy="269631"/>
            </a:xfrm>
            <a:custGeom>
              <a:avLst/>
              <a:gdLst/>
              <a:ahLst/>
              <a:cxnLst/>
              <a:rect l="l" t="t" r="r" b="b"/>
              <a:pathLst>
                <a:path w="3636" h="3814" extrusionOk="0">
                  <a:moveTo>
                    <a:pt x="1" y="0"/>
                  </a:moveTo>
                  <a:lnTo>
                    <a:pt x="10" y="384"/>
                  </a:lnTo>
                  <a:lnTo>
                    <a:pt x="153" y="1108"/>
                  </a:lnTo>
                  <a:lnTo>
                    <a:pt x="421" y="1778"/>
                  </a:lnTo>
                  <a:lnTo>
                    <a:pt x="805" y="2367"/>
                  </a:lnTo>
                  <a:lnTo>
                    <a:pt x="1287" y="2885"/>
                  </a:lnTo>
                  <a:lnTo>
                    <a:pt x="1867" y="3305"/>
                  </a:lnTo>
                  <a:lnTo>
                    <a:pt x="2519" y="3608"/>
                  </a:lnTo>
                  <a:lnTo>
                    <a:pt x="3225" y="3787"/>
                  </a:lnTo>
                  <a:lnTo>
                    <a:pt x="3600" y="3814"/>
                  </a:lnTo>
                  <a:lnTo>
                    <a:pt x="3617" y="3278"/>
                  </a:lnTo>
                  <a:lnTo>
                    <a:pt x="3635" y="2804"/>
                  </a:lnTo>
                  <a:lnTo>
                    <a:pt x="3546" y="2501"/>
                  </a:lnTo>
                  <a:lnTo>
                    <a:pt x="3287" y="1947"/>
                  </a:lnTo>
                  <a:lnTo>
                    <a:pt x="2957" y="1438"/>
                  </a:lnTo>
                  <a:lnTo>
                    <a:pt x="2546" y="1001"/>
                  </a:lnTo>
                  <a:lnTo>
                    <a:pt x="2064" y="626"/>
                  </a:lnTo>
                  <a:lnTo>
                    <a:pt x="1528" y="331"/>
                  </a:lnTo>
                  <a:lnTo>
                    <a:pt x="947" y="125"/>
                  </a:lnTo>
                  <a:lnTo>
                    <a:pt x="32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4215822" y="2965235"/>
              <a:ext cx="252593" cy="269631"/>
            </a:xfrm>
            <a:custGeom>
              <a:avLst/>
              <a:gdLst/>
              <a:ahLst/>
              <a:cxnLst/>
              <a:rect l="l" t="t" r="r" b="b"/>
              <a:pathLst>
                <a:path w="3573" h="3814" extrusionOk="0">
                  <a:moveTo>
                    <a:pt x="0" y="0"/>
                  </a:moveTo>
                  <a:lnTo>
                    <a:pt x="18" y="375"/>
                  </a:lnTo>
                  <a:lnTo>
                    <a:pt x="152" y="1099"/>
                  </a:lnTo>
                  <a:lnTo>
                    <a:pt x="411" y="1759"/>
                  </a:lnTo>
                  <a:lnTo>
                    <a:pt x="795" y="2349"/>
                  </a:lnTo>
                  <a:lnTo>
                    <a:pt x="1277" y="2867"/>
                  </a:lnTo>
                  <a:lnTo>
                    <a:pt x="1840" y="3286"/>
                  </a:lnTo>
                  <a:lnTo>
                    <a:pt x="2483" y="3590"/>
                  </a:lnTo>
                  <a:lnTo>
                    <a:pt x="3179" y="3778"/>
                  </a:lnTo>
                  <a:lnTo>
                    <a:pt x="3545" y="3813"/>
                  </a:lnTo>
                  <a:lnTo>
                    <a:pt x="3563" y="3179"/>
                  </a:lnTo>
                  <a:lnTo>
                    <a:pt x="3572" y="2581"/>
                  </a:lnTo>
                  <a:lnTo>
                    <a:pt x="3465" y="2304"/>
                  </a:lnTo>
                  <a:lnTo>
                    <a:pt x="3197" y="1786"/>
                  </a:lnTo>
                  <a:lnTo>
                    <a:pt x="2858" y="1322"/>
                  </a:lnTo>
                  <a:lnTo>
                    <a:pt x="2447" y="911"/>
                  </a:lnTo>
                  <a:lnTo>
                    <a:pt x="1983" y="572"/>
                  </a:lnTo>
                  <a:lnTo>
                    <a:pt x="1465" y="304"/>
                  </a:lnTo>
                  <a:lnTo>
                    <a:pt x="911" y="116"/>
                  </a:lnTo>
                  <a:lnTo>
                    <a:pt x="31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4214549" y="3210755"/>
              <a:ext cx="250684" cy="269065"/>
            </a:xfrm>
            <a:custGeom>
              <a:avLst/>
              <a:gdLst/>
              <a:ahLst/>
              <a:cxnLst/>
              <a:rect l="l" t="t" r="r" b="b"/>
              <a:pathLst>
                <a:path w="3546" h="3806" extrusionOk="0">
                  <a:moveTo>
                    <a:pt x="0" y="1"/>
                  </a:moveTo>
                  <a:lnTo>
                    <a:pt x="9" y="376"/>
                  </a:lnTo>
                  <a:lnTo>
                    <a:pt x="143" y="1090"/>
                  </a:lnTo>
                  <a:lnTo>
                    <a:pt x="411" y="1751"/>
                  </a:lnTo>
                  <a:lnTo>
                    <a:pt x="786" y="2350"/>
                  </a:lnTo>
                  <a:lnTo>
                    <a:pt x="1268" y="2859"/>
                  </a:lnTo>
                  <a:lnTo>
                    <a:pt x="1831" y="3278"/>
                  </a:lnTo>
                  <a:lnTo>
                    <a:pt x="2465" y="3591"/>
                  </a:lnTo>
                  <a:lnTo>
                    <a:pt x="3161" y="3769"/>
                  </a:lnTo>
                  <a:lnTo>
                    <a:pt x="3536" y="3805"/>
                  </a:lnTo>
                  <a:lnTo>
                    <a:pt x="3536" y="3457"/>
                  </a:lnTo>
                  <a:lnTo>
                    <a:pt x="3536" y="3100"/>
                  </a:lnTo>
                  <a:lnTo>
                    <a:pt x="3536" y="2805"/>
                  </a:lnTo>
                  <a:lnTo>
                    <a:pt x="3545" y="2510"/>
                  </a:lnTo>
                  <a:lnTo>
                    <a:pt x="3438" y="2242"/>
                  </a:lnTo>
                  <a:lnTo>
                    <a:pt x="3161" y="1733"/>
                  </a:lnTo>
                  <a:lnTo>
                    <a:pt x="2822" y="1287"/>
                  </a:lnTo>
                  <a:lnTo>
                    <a:pt x="2411" y="885"/>
                  </a:lnTo>
                  <a:lnTo>
                    <a:pt x="1956" y="555"/>
                  </a:lnTo>
                  <a:lnTo>
                    <a:pt x="1438" y="296"/>
                  </a:lnTo>
                  <a:lnTo>
                    <a:pt x="893" y="108"/>
                  </a:lnTo>
                  <a:lnTo>
                    <a:pt x="304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4212641" y="3456347"/>
              <a:ext cx="251957" cy="269631"/>
            </a:xfrm>
            <a:custGeom>
              <a:avLst/>
              <a:gdLst/>
              <a:ahLst/>
              <a:cxnLst/>
              <a:rect l="l" t="t" r="r" b="b"/>
              <a:pathLst>
                <a:path w="3564" h="3814" extrusionOk="0">
                  <a:moveTo>
                    <a:pt x="0" y="1"/>
                  </a:moveTo>
                  <a:lnTo>
                    <a:pt x="9" y="376"/>
                  </a:lnTo>
                  <a:lnTo>
                    <a:pt x="152" y="1099"/>
                  </a:lnTo>
                  <a:lnTo>
                    <a:pt x="420" y="1760"/>
                  </a:lnTo>
                  <a:lnTo>
                    <a:pt x="795" y="2358"/>
                  </a:lnTo>
                  <a:lnTo>
                    <a:pt x="1277" y="2867"/>
                  </a:lnTo>
                  <a:lnTo>
                    <a:pt x="1849" y="3287"/>
                  </a:lnTo>
                  <a:lnTo>
                    <a:pt x="2492" y="3591"/>
                  </a:lnTo>
                  <a:lnTo>
                    <a:pt x="3188" y="3778"/>
                  </a:lnTo>
                  <a:lnTo>
                    <a:pt x="3563" y="3814"/>
                  </a:lnTo>
                  <a:lnTo>
                    <a:pt x="3563" y="3189"/>
                  </a:lnTo>
                  <a:lnTo>
                    <a:pt x="3555" y="2546"/>
                  </a:lnTo>
                  <a:lnTo>
                    <a:pt x="3456" y="2269"/>
                  </a:lnTo>
                  <a:lnTo>
                    <a:pt x="3188" y="1760"/>
                  </a:lnTo>
                  <a:lnTo>
                    <a:pt x="2840" y="1304"/>
                  </a:lnTo>
                  <a:lnTo>
                    <a:pt x="2429" y="903"/>
                  </a:lnTo>
                  <a:lnTo>
                    <a:pt x="1974" y="563"/>
                  </a:lnTo>
                  <a:lnTo>
                    <a:pt x="1456" y="295"/>
                  </a:lnTo>
                  <a:lnTo>
                    <a:pt x="902" y="108"/>
                  </a:lnTo>
                  <a:lnTo>
                    <a:pt x="313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4494216" y="2723461"/>
              <a:ext cx="259521" cy="265813"/>
            </a:xfrm>
            <a:custGeom>
              <a:avLst/>
              <a:gdLst/>
              <a:ahLst/>
              <a:cxnLst/>
              <a:rect l="l" t="t" r="r" b="b"/>
              <a:pathLst>
                <a:path w="3671" h="3760" extrusionOk="0">
                  <a:moveTo>
                    <a:pt x="3670" y="0"/>
                  </a:moveTo>
                  <a:lnTo>
                    <a:pt x="3349" y="9"/>
                  </a:lnTo>
                  <a:lnTo>
                    <a:pt x="2724" y="107"/>
                  </a:lnTo>
                  <a:lnTo>
                    <a:pt x="2143" y="304"/>
                  </a:lnTo>
                  <a:lnTo>
                    <a:pt x="1599" y="598"/>
                  </a:lnTo>
                  <a:lnTo>
                    <a:pt x="1116" y="964"/>
                  </a:lnTo>
                  <a:lnTo>
                    <a:pt x="697" y="1402"/>
                  </a:lnTo>
                  <a:lnTo>
                    <a:pt x="357" y="1902"/>
                  </a:lnTo>
                  <a:lnTo>
                    <a:pt x="98" y="2456"/>
                  </a:lnTo>
                  <a:lnTo>
                    <a:pt x="0" y="2750"/>
                  </a:lnTo>
                  <a:lnTo>
                    <a:pt x="18" y="3224"/>
                  </a:lnTo>
                  <a:lnTo>
                    <a:pt x="27" y="3760"/>
                  </a:lnTo>
                  <a:lnTo>
                    <a:pt x="402" y="3733"/>
                  </a:lnTo>
                  <a:lnTo>
                    <a:pt x="1107" y="3572"/>
                  </a:lnTo>
                  <a:lnTo>
                    <a:pt x="1768" y="3268"/>
                  </a:lnTo>
                  <a:lnTo>
                    <a:pt x="2349" y="2867"/>
                  </a:lnTo>
                  <a:lnTo>
                    <a:pt x="2840" y="2358"/>
                  </a:lnTo>
                  <a:lnTo>
                    <a:pt x="3233" y="1768"/>
                  </a:lnTo>
                  <a:lnTo>
                    <a:pt x="3510" y="1098"/>
                  </a:lnTo>
                  <a:lnTo>
                    <a:pt x="3661" y="375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4497326" y="2968981"/>
              <a:ext cx="255138" cy="265884"/>
            </a:xfrm>
            <a:custGeom>
              <a:avLst/>
              <a:gdLst/>
              <a:ahLst/>
              <a:cxnLst/>
              <a:rect l="l" t="t" r="r" b="b"/>
              <a:pathLst>
                <a:path w="3609" h="3761" extrusionOk="0">
                  <a:moveTo>
                    <a:pt x="3609" y="1"/>
                  </a:moveTo>
                  <a:lnTo>
                    <a:pt x="3296" y="10"/>
                  </a:lnTo>
                  <a:lnTo>
                    <a:pt x="2698" y="99"/>
                  </a:lnTo>
                  <a:lnTo>
                    <a:pt x="2135" y="278"/>
                  </a:lnTo>
                  <a:lnTo>
                    <a:pt x="1617" y="546"/>
                  </a:lnTo>
                  <a:lnTo>
                    <a:pt x="1144" y="876"/>
                  </a:lnTo>
                  <a:lnTo>
                    <a:pt x="733" y="1278"/>
                  </a:lnTo>
                  <a:lnTo>
                    <a:pt x="385" y="1742"/>
                  </a:lnTo>
                  <a:lnTo>
                    <a:pt x="108" y="2251"/>
                  </a:lnTo>
                  <a:lnTo>
                    <a:pt x="1" y="2528"/>
                  </a:lnTo>
                  <a:lnTo>
                    <a:pt x="10" y="3126"/>
                  </a:lnTo>
                  <a:lnTo>
                    <a:pt x="10" y="3760"/>
                  </a:lnTo>
                  <a:lnTo>
                    <a:pt x="376" y="3733"/>
                  </a:lnTo>
                  <a:lnTo>
                    <a:pt x="1081" y="3555"/>
                  </a:lnTo>
                  <a:lnTo>
                    <a:pt x="1724" y="3251"/>
                  </a:lnTo>
                  <a:lnTo>
                    <a:pt x="2296" y="2849"/>
                  </a:lnTo>
                  <a:lnTo>
                    <a:pt x="2787" y="2340"/>
                  </a:lnTo>
                  <a:lnTo>
                    <a:pt x="3171" y="1751"/>
                  </a:lnTo>
                  <a:lnTo>
                    <a:pt x="3448" y="1090"/>
                  </a:lnTo>
                  <a:lnTo>
                    <a:pt x="3591" y="376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4497326" y="3214573"/>
              <a:ext cx="253229" cy="265884"/>
            </a:xfrm>
            <a:custGeom>
              <a:avLst/>
              <a:gdLst/>
              <a:ahLst/>
              <a:cxnLst/>
              <a:rect l="l" t="t" r="r" b="b"/>
              <a:pathLst>
                <a:path w="3582" h="3761" extrusionOk="0">
                  <a:moveTo>
                    <a:pt x="3278" y="1"/>
                  </a:moveTo>
                  <a:lnTo>
                    <a:pt x="2689" y="90"/>
                  </a:lnTo>
                  <a:lnTo>
                    <a:pt x="2135" y="268"/>
                  </a:lnTo>
                  <a:lnTo>
                    <a:pt x="1626" y="527"/>
                  </a:lnTo>
                  <a:lnTo>
                    <a:pt x="1153" y="849"/>
                  </a:lnTo>
                  <a:lnTo>
                    <a:pt x="742" y="1242"/>
                  </a:lnTo>
                  <a:lnTo>
                    <a:pt x="394" y="1688"/>
                  </a:lnTo>
                  <a:lnTo>
                    <a:pt x="117" y="2188"/>
                  </a:lnTo>
                  <a:lnTo>
                    <a:pt x="10" y="2456"/>
                  </a:lnTo>
                  <a:lnTo>
                    <a:pt x="1" y="2751"/>
                  </a:lnTo>
                  <a:lnTo>
                    <a:pt x="1" y="3046"/>
                  </a:lnTo>
                  <a:lnTo>
                    <a:pt x="1" y="3403"/>
                  </a:lnTo>
                  <a:lnTo>
                    <a:pt x="1" y="3760"/>
                  </a:lnTo>
                  <a:lnTo>
                    <a:pt x="367" y="3724"/>
                  </a:lnTo>
                  <a:lnTo>
                    <a:pt x="1063" y="3546"/>
                  </a:lnTo>
                  <a:lnTo>
                    <a:pt x="1706" y="3251"/>
                  </a:lnTo>
                  <a:lnTo>
                    <a:pt x="2278" y="2840"/>
                  </a:lnTo>
                  <a:lnTo>
                    <a:pt x="2760" y="2331"/>
                  </a:lnTo>
                  <a:lnTo>
                    <a:pt x="3153" y="1742"/>
                  </a:lnTo>
                  <a:lnTo>
                    <a:pt x="3421" y="1090"/>
                  </a:lnTo>
                  <a:lnTo>
                    <a:pt x="3564" y="376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4493579" y="3460164"/>
              <a:ext cx="255068" cy="265813"/>
            </a:xfrm>
            <a:custGeom>
              <a:avLst/>
              <a:gdLst/>
              <a:ahLst/>
              <a:cxnLst/>
              <a:rect l="l" t="t" r="r" b="b"/>
              <a:pathLst>
                <a:path w="3608" h="3760" extrusionOk="0">
                  <a:moveTo>
                    <a:pt x="3304" y="0"/>
                  </a:moveTo>
                  <a:lnTo>
                    <a:pt x="2715" y="90"/>
                  </a:lnTo>
                  <a:lnTo>
                    <a:pt x="2152" y="268"/>
                  </a:lnTo>
                  <a:lnTo>
                    <a:pt x="1634" y="527"/>
                  </a:lnTo>
                  <a:lnTo>
                    <a:pt x="1170" y="866"/>
                  </a:lnTo>
                  <a:lnTo>
                    <a:pt x="759" y="1259"/>
                  </a:lnTo>
                  <a:lnTo>
                    <a:pt x="411" y="1715"/>
                  </a:lnTo>
                  <a:lnTo>
                    <a:pt x="134" y="2224"/>
                  </a:lnTo>
                  <a:lnTo>
                    <a:pt x="27" y="2492"/>
                  </a:lnTo>
                  <a:lnTo>
                    <a:pt x="9" y="3144"/>
                  </a:lnTo>
                  <a:lnTo>
                    <a:pt x="0" y="3760"/>
                  </a:lnTo>
                  <a:lnTo>
                    <a:pt x="375" y="3733"/>
                  </a:lnTo>
                  <a:lnTo>
                    <a:pt x="1081" y="3554"/>
                  </a:lnTo>
                  <a:lnTo>
                    <a:pt x="1724" y="3260"/>
                  </a:lnTo>
                  <a:lnTo>
                    <a:pt x="2295" y="2849"/>
                  </a:lnTo>
                  <a:lnTo>
                    <a:pt x="2786" y="2340"/>
                  </a:lnTo>
                  <a:lnTo>
                    <a:pt x="3179" y="1751"/>
                  </a:lnTo>
                  <a:lnTo>
                    <a:pt x="3447" y="1090"/>
                  </a:lnTo>
                  <a:lnTo>
                    <a:pt x="3599" y="375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4408322" y="2453268"/>
              <a:ext cx="156024" cy="373128"/>
            </a:xfrm>
            <a:custGeom>
              <a:avLst/>
              <a:gdLst/>
              <a:ahLst/>
              <a:cxnLst/>
              <a:rect l="l" t="t" r="r" b="b"/>
              <a:pathLst>
                <a:path w="2207" h="5278" extrusionOk="0">
                  <a:moveTo>
                    <a:pt x="1117" y="0"/>
                  </a:moveTo>
                  <a:lnTo>
                    <a:pt x="858" y="277"/>
                  </a:lnTo>
                  <a:lnTo>
                    <a:pt x="438" y="893"/>
                  </a:lnTo>
                  <a:lnTo>
                    <a:pt x="161" y="1563"/>
                  </a:lnTo>
                  <a:lnTo>
                    <a:pt x="10" y="2268"/>
                  </a:lnTo>
                  <a:lnTo>
                    <a:pt x="1" y="2983"/>
                  </a:lnTo>
                  <a:lnTo>
                    <a:pt x="117" y="3688"/>
                  </a:lnTo>
                  <a:lnTo>
                    <a:pt x="367" y="4367"/>
                  </a:lnTo>
                  <a:lnTo>
                    <a:pt x="760" y="4992"/>
                  </a:lnTo>
                  <a:lnTo>
                    <a:pt x="1010" y="5278"/>
                  </a:lnTo>
                  <a:lnTo>
                    <a:pt x="1046" y="4849"/>
                  </a:lnTo>
                  <a:lnTo>
                    <a:pt x="1090" y="4751"/>
                  </a:lnTo>
                  <a:lnTo>
                    <a:pt x="1126" y="4849"/>
                  </a:lnTo>
                  <a:lnTo>
                    <a:pt x="1162" y="5278"/>
                  </a:lnTo>
                  <a:lnTo>
                    <a:pt x="1421" y="5001"/>
                  </a:lnTo>
                  <a:lnTo>
                    <a:pt x="1813" y="4376"/>
                  </a:lnTo>
                  <a:lnTo>
                    <a:pt x="2072" y="3697"/>
                  </a:lnTo>
                  <a:lnTo>
                    <a:pt x="2206" y="2992"/>
                  </a:lnTo>
                  <a:lnTo>
                    <a:pt x="2197" y="2277"/>
                  </a:lnTo>
                  <a:lnTo>
                    <a:pt x="2064" y="1572"/>
                  </a:lnTo>
                  <a:lnTo>
                    <a:pt x="1787" y="902"/>
                  </a:lnTo>
                  <a:lnTo>
                    <a:pt x="1376" y="286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4470816" y="4197504"/>
              <a:ext cx="12725" cy="45528"/>
            </a:xfrm>
            <a:custGeom>
              <a:avLst/>
              <a:gdLst/>
              <a:ahLst/>
              <a:cxnLst/>
              <a:rect l="l" t="t" r="r" b="b"/>
              <a:pathLst>
                <a:path w="180" h="644" extrusionOk="0">
                  <a:moveTo>
                    <a:pt x="179" y="0"/>
                  </a:moveTo>
                  <a:lnTo>
                    <a:pt x="90" y="18"/>
                  </a:lnTo>
                  <a:lnTo>
                    <a:pt x="1" y="36"/>
                  </a:lnTo>
                  <a:lnTo>
                    <a:pt x="10" y="313"/>
                  </a:lnTo>
                  <a:lnTo>
                    <a:pt x="10" y="581"/>
                  </a:lnTo>
                  <a:lnTo>
                    <a:pt x="90" y="608"/>
                  </a:lnTo>
                  <a:lnTo>
                    <a:pt x="170" y="643"/>
                  </a:lnTo>
                  <a:lnTo>
                    <a:pt x="170" y="33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26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4471452" y="4238506"/>
              <a:ext cx="11453" cy="151005"/>
            </a:xfrm>
            <a:custGeom>
              <a:avLst/>
              <a:gdLst/>
              <a:ahLst/>
              <a:cxnLst/>
              <a:rect l="l" t="t" r="r" b="b"/>
              <a:pathLst>
                <a:path w="162" h="2136" extrusionOk="0">
                  <a:moveTo>
                    <a:pt x="1" y="1"/>
                  </a:moveTo>
                  <a:lnTo>
                    <a:pt x="36" y="1671"/>
                  </a:lnTo>
                  <a:lnTo>
                    <a:pt x="81" y="2135"/>
                  </a:lnTo>
                  <a:lnTo>
                    <a:pt x="117" y="1689"/>
                  </a:lnTo>
                  <a:lnTo>
                    <a:pt x="161" y="63"/>
                  </a:lnTo>
                  <a:lnTo>
                    <a:pt x="81" y="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9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463888" y="2789065"/>
              <a:ext cx="34146" cy="943920"/>
            </a:xfrm>
            <a:custGeom>
              <a:avLst/>
              <a:gdLst/>
              <a:ahLst/>
              <a:cxnLst/>
              <a:rect l="l" t="t" r="r" b="b"/>
              <a:pathLst>
                <a:path w="483" h="13352" extrusionOk="0">
                  <a:moveTo>
                    <a:pt x="304" y="1"/>
                  </a:moveTo>
                  <a:lnTo>
                    <a:pt x="260" y="99"/>
                  </a:lnTo>
                  <a:lnTo>
                    <a:pt x="224" y="528"/>
                  </a:lnTo>
                  <a:lnTo>
                    <a:pt x="188" y="1054"/>
                  </a:lnTo>
                  <a:lnTo>
                    <a:pt x="152" y="1822"/>
                  </a:lnTo>
                  <a:lnTo>
                    <a:pt x="134" y="2296"/>
                  </a:lnTo>
                  <a:lnTo>
                    <a:pt x="117" y="2832"/>
                  </a:lnTo>
                  <a:lnTo>
                    <a:pt x="90" y="3867"/>
                  </a:lnTo>
                  <a:lnTo>
                    <a:pt x="63" y="5073"/>
                  </a:lnTo>
                  <a:lnTo>
                    <a:pt x="54" y="5671"/>
                  </a:lnTo>
                  <a:lnTo>
                    <a:pt x="36" y="6305"/>
                  </a:lnTo>
                  <a:lnTo>
                    <a:pt x="27" y="7359"/>
                  </a:lnTo>
                  <a:lnTo>
                    <a:pt x="18" y="8475"/>
                  </a:lnTo>
                  <a:lnTo>
                    <a:pt x="9" y="8770"/>
                  </a:lnTo>
                  <a:lnTo>
                    <a:pt x="9" y="9065"/>
                  </a:lnTo>
                  <a:lnTo>
                    <a:pt x="9" y="9422"/>
                  </a:lnTo>
                  <a:lnTo>
                    <a:pt x="9" y="9770"/>
                  </a:lnTo>
                  <a:lnTo>
                    <a:pt x="1" y="10913"/>
                  </a:lnTo>
                  <a:lnTo>
                    <a:pt x="1" y="11985"/>
                  </a:lnTo>
                  <a:lnTo>
                    <a:pt x="9" y="12628"/>
                  </a:lnTo>
                  <a:lnTo>
                    <a:pt x="9" y="13253"/>
                  </a:lnTo>
                  <a:lnTo>
                    <a:pt x="9" y="13297"/>
                  </a:lnTo>
                  <a:lnTo>
                    <a:pt x="9" y="13351"/>
                  </a:lnTo>
                  <a:lnTo>
                    <a:pt x="420" y="13351"/>
                  </a:lnTo>
                  <a:lnTo>
                    <a:pt x="420" y="13297"/>
                  </a:lnTo>
                  <a:lnTo>
                    <a:pt x="420" y="13253"/>
                  </a:lnTo>
                  <a:lnTo>
                    <a:pt x="429" y="12637"/>
                  </a:lnTo>
                  <a:lnTo>
                    <a:pt x="447" y="11985"/>
                  </a:lnTo>
                  <a:lnTo>
                    <a:pt x="456" y="10913"/>
                  </a:lnTo>
                  <a:lnTo>
                    <a:pt x="474" y="9779"/>
                  </a:lnTo>
                  <a:lnTo>
                    <a:pt x="474" y="9422"/>
                  </a:lnTo>
                  <a:lnTo>
                    <a:pt x="474" y="9065"/>
                  </a:lnTo>
                  <a:lnTo>
                    <a:pt x="474" y="8770"/>
                  </a:lnTo>
                  <a:lnTo>
                    <a:pt x="483" y="8475"/>
                  </a:lnTo>
                  <a:lnTo>
                    <a:pt x="483" y="7359"/>
                  </a:lnTo>
                  <a:lnTo>
                    <a:pt x="483" y="6305"/>
                  </a:lnTo>
                  <a:lnTo>
                    <a:pt x="483" y="5671"/>
                  </a:lnTo>
                  <a:lnTo>
                    <a:pt x="474" y="5073"/>
                  </a:lnTo>
                  <a:lnTo>
                    <a:pt x="465" y="3876"/>
                  </a:lnTo>
                  <a:lnTo>
                    <a:pt x="456" y="2832"/>
                  </a:lnTo>
                  <a:lnTo>
                    <a:pt x="447" y="2296"/>
                  </a:lnTo>
                  <a:lnTo>
                    <a:pt x="429" y="1822"/>
                  </a:lnTo>
                  <a:lnTo>
                    <a:pt x="402" y="1063"/>
                  </a:lnTo>
                  <a:lnTo>
                    <a:pt x="376" y="528"/>
                  </a:lnTo>
                  <a:lnTo>
                    <a:pt x="340" y="9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027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4465160" y="3807979"/>
              <a:ext cx="26581" cy="44891"/>
            </a:xfrm>
            <a:custGeom>
              <a:avLst/>
              <a:gdLst/>
              <a:ahLst/>
              <a:cxnLst/>
              <a:rect l="l" t="t" r="r" b="b"/>
              <a:pathLst>
                <a:path w="376" h="635" extrusionOk="0">
                  <a:moveTo>
                    <a:pt x="0" y="1"/>
                  </a:moveTo>
                  <a:lnTo>
                    <a:pt x="9" y="322"/>
                  </a:lnTo>
                  <a:lnTo>
                    <a:pt x="9" y="635"/>
                  </a:lnTo>
                  <a:lnTo>
                    <a:pt x="358" y="635"/>
                  </a:lnTo>
                  <a:lnTo>
                    <a:pt x="367" y="322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5E6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4464524" y="3732902"/>
              <a:ext cx="29126" cy="75149"/>
            </a:xfrm>
            <a:custGeom>
              <a:avLst/>
              <a:gdLst/>
              <a:ahLst/>
              <a:cxnLst/>
              <a:rect l="l" t="t" r="r" b="b"/>
              <a:pathLst>
                <a:path w="412" h="1063" extrusionOk="0">
                  <a:moveTo>
                    <a:pt x="0" y="0"/>
                  </a:moveTo>
                  <a:lnTo>
                    <a:pt x="9" y="545"/>
                  </a:lnTo>
                  <a:lnTo>
                    <a:pt x="9" y="1063"/>
                  </a:lnTo>
                  <a:lnTo>
                    <a:pt x="384" y="1063"/>
                  </a:lnTo>
                  <a:lnTo>
                    <a:pt x="402" y="545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6618507" y="2370556"/>
              <a:ext cx="314451" cy="349799"/>
            </a:xfrm>
            <a:custGeom>
              <a:avLst/>
              <a:gdLst/>
              <a:ahLst/>
              <a:cxnLst/>
              <a:rect l="l" t="t" r="r" b="b"/>
              <a:pathLst>
                <a:path w="4448" h="4948" extrusionOk="0">
                  <a:moveTo>
                    <a:pt x="2671" y="0"/>
                  </a:moveTo>
                  <a:lnTo>
                    <a:pt x="1" y="3688"/>
                  </a:lnTo>
                  <a:lnTo>
                    <a:pt x="224" y="3876"/>
                  </a:lnTo>
                  <a:lnTo>
                    <a:pt x="608" y="4304"/>
                  </a:lnTo>
                  <a:lnTo>
                    <a:pt x="1001" y="4849"/>
                  </a:lnTo>
                  <a:lnTo>
                    <a:pt x="1063" y="4947"/>
                  </a:lnTo>
                  <a:lnTo>
                    <a:pt x="4448" y="2188"/>
                  </a:lnTo>
                  <a:lnTo>
                    <a:pt x="2671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6718256" y="1410318"/>
              <a:ext cx="478605" cy="479241"/>
            </a:xfrm>
            <a:custGeom>
              <a:avLst/>
              <a:gdLst/>
              <a:ahLst/>
              <a:cxnLst/>
              <a:rect l="l" t="t" r="r" b="b"/>
              <a:pathLst>
                <a:path w="6770" h="6779" extrusionOk="0">
                  <a:moveTo>
                    <a:pt x="3385" y="1"/>
                  </a:moveTo>
                  <a:lnTo>
                    <a:pt x="3037" y="10"/>
                  </a:lnTo>
                  <a:lnTo>
                    <a:pt x="2376" y="153"/>
                  </a:lnTo>
                  <a:lnTo>
                    <a:pt x="1769" y="403"/>
                  </a:lnTo>
                  <a:lnTo>
                    <a:pt x="1224" y="769"/>
                  </a:lnTo>
                  <a:lnTo>
                    <a:pt x="768" y="1233"/>
                  </a:lnTo>
                  <a:lnTo>
                    <a:pt x="402" y="1769"/>
                  </a:lnTo>
                  <a:lnTo>
                    <a:pt x="143" y="2376"/>
                  </a:lnTo>
                  <a:lnTo>
                    <a:pt x="9" y="3037"/>
                  </a:lnTo>
                  <a:lnTo>
                    <a:pt x="0" y="3385"/>
                  </a:lnTo>
                  <a:lnTo>
                    <a:pt x="9" y="3733"/>
                  </a:lnTo>
                  <a:lnTo>
                    <a:pt x="143" y="4394"/>
                  </a:lnTo>
                  <a:lnTo>
                    <a:pt x="402" y="5002"/>
                  </a:lnTo>
                  <a:lnTo>
                    <a:pt x="768" y="5546"/>
                  </a:lnTo>
                  <a:lnTo>
                    <a:pt x="1224" y="6002"/>
                  </a:lnTo>
                  <a:lnTo>
                    <a:pt x="1769" y="6368"/>
                  </a:lnTo>
                  <a:lnTo>
                    <a:pt x="2376" y="6627"/>
                  </a:lnTo>
                  <a:lnTo>
                    <a:pt x="3037" y="6761"/>
                  </a:lnTo>
                  <a:lnTo>
                    <a:pt x="3385" y="6779"/>
                  </a:lnTo>
                  <a:lnTo>
                    <a:pt x="3733" y="6761"/>
                  </a:lnTo>
                  <a:lnTo>
                    <a:pt x="4394" y="6627"/>
                  </a:lnTo>
                  <a:lnTo>
                    <a:pt x="5001" y="6368"/>
                  </a:lnTo>
                  <a:lnTo>
                    <a:pt x="5537" y="6002"/>
                  </a:lnTo>
                  <a:lnTo>
                    <a:pt x="6001" y="5546"/>
                  </a:lnTo>
                  <a:lnTo>
                    <a:pt x="6368" y="5002"/>
                  </a:lnTo>
                  <a:lnTo>
                    <a:pt x="6626" y="4394"/>
                  </a:lnTo>
                  <a:lnTo>
                    <a:pt x="6760" y="3733"/>
                  </a:lnTo>
                  <a:lnTo>
                    <a:pt x="6769" y="3385"/>
                  </a:lnTo>
                  <a:lnTo>
                    <a:pt x="6760" y="3037"/>
                  </a:lnTo>
                  <a:lnTo>
                    <a:pt x="6626" y="2376"/>
                  </a:lnTo>
                  <a:lnTo>
                    <a:pt x="6368" y="1769"/>
                  </a:lnTo>
                  <a:lnTo>
                    <a:pt x="6001" y="1233"/>
                  </a:lnTo>
                  <a:lnTo>
                    <a:pt x="5537" y="769"/>
                  </a:lnTo>
                  <a:lnTo>
                    <a:pt x="5001" y="403"/>
                  </a:lnTo>
                  <a:lnTo>
                    <a:pt x="4394" y="153"/>
                  </a:lnTo>
                  <a:lnTo>
                    <a:pt x="3733" y="10"/>
                  </a:lnTo>
                  <a:lnTo>
                    <a:pt x="3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6718256" y="1603525"/>
              <a:ext cx="285396" cy="286032"/>
            </a:xfrm>
            <a:custGeom>
              <a:avLst/>
              <a:gdLst/>
              <a:ahLst/>
              <a:cxnLst/>
              <a:rect l="l" t="t" r="r" b="b"/>
              <a:pathLst>
                <a:path w="4037" h="4046" extrusionOk="0">
                  <a:moveTo>
                    <a:pt x="63" y="0"/>
                  </a:moveTo>
                  <a:lnTo>
                    <a:pt x="9" y="322"/>
                  </a:lnTo>
                  <a:lnTo>
                    <a:pt x="0" y="652"/>
                  </a:lnTo>
                  <a:lnTo>
                    <a:pt x="9" y="1000"/>
                  </a:lnTo>
                  <a:lnTo>
                    <a:pt x="143" y="1661"/>
                  </a:lnTo>
                  <a:lnTo>
                    <a:pt x="402" y="2269"/>
                  </a:lnTo>
                  <a:lnTo>
                    <a:pt x="768" y="2813"/>
                  </a:lnTo>
                  <a:lnTo>
                    <a:pt x="1224" y="3269"/>
                  </a:lnTo>
                  <a:lnTo>
                    <a:pt x="1769" y="3635"/>
                  </a:lnTo>
                  <a:lnTo>
                    <a:pt x="2376" y="3894"/>
                  </a:lnTo>
                  <a:lnTo>
                    <a:pt x="3037" y="4028"/>
                  </a:lnTo>
                  <a:lnTo>
                    <a:pt x="3385" y="4046"/>
                  </a:lnTo>
                  <a:lnTo>
                    <a:pt x="3715" y="4028"/>
                  </a:lnTo>
                  <a:lnTo>
                    <a:pt x="4037" y="3974"/>
                  </a:lnTo>
                  <a:lnTo>
                    <a:pt x="3965" y="3617"/>
                  </a:lnTo>
                  <a:lnTo>
                    <a:pt x="3742" y="2920"/>
                  </a:lnTo>
                  <a:lnTo>
                    <a:pt x="3412" y="2269"/>
                  </a:lnTo>
                  <a:lnTo>
                    <a:pt x="2992" y="1670"/>
                  </a:lnTo>
                  <a:lnTo>
                    <a:pt x="2751" y="1393"/>
                  </a:lnTo>
                  <a:lnTo>
                    <a:pt x="2474" y="1125"/>
                  </a:lnTo>
                  <a:lnTo>
                    <a:pt x="1849" y="670"/>
                  </a:lnTo>
                  <a:lnTo>
                    <a:pt x="1170" y="313"/>
                  </a:lnTo>
                  <a:lnTo>
                    <a:pt x="438" y="7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980915" y="1601616"/>
              <a:ext cx="1000688" cy="855480"/>
            </a:xfrm>
            <a:custGeom>
              <a:avLst/>
              <a:gdLst/>
              <a:ahLst/>
              <a:cxnLst/>
              <a:rect l="l" t="t" r="r" b="b"/>
              <a:pathLst>
                <a:path w="14155" h="12101" extrusionOk="0">
                  <a:moveTo>
                    <a:pt x="7743" y="1"/>
                  </a:moveTo>
                  <a:lnTo>
                    <a:pt x="7350" y="9"/>
                  </a:lnTo>
                  <a:lnTo>
                    <a:pt x="6573" y="126"/>
                  </a:lnTo>
                  <a:lnTo>
                    <a:pt x="5823" y="340"/>
                  </a:lnTo>
                  <a:lnTo>
                    <a:pt x="5108" y="652"/>
                  </a:lnTo>
                  <a:lnTo>
                    <a:pt x="4438" y="1045"/>
                  </a:lnTo>
                  <a:lnTo>
                    <a:pt x="3813" y="1519"/>
                  </a:lnTo>
                  <a:lnTo>
                    <a:pt x="3251" y="2063"/>
                  </a:lnTo>
                  <a:lnTo>
                    <a:pt x="2751" y="2671"/>
                  </a:lnTo>
                  <a:lnTo>
                    <a:pt x="2527" y="3001"/>
                  </a:lnTo>
                  <a:lnTo>
                    <a:pt x="2242" y="2992"/>
                  </a:lnTo>
                  <a:lnTo>
                    <a:pt x="1679" y="3090"/>
                  </a:lnTo>
                  <a:lnTo>
                    <a:pt x="1161" y="3314"/>
                  </a:lnTo>
                  <a:lnTo>
                    <a:pt x="706" y="3653"/>
                  </a:lnTo>
                  <a:lnTo>
                    <a:pt x="518" y="3858"/>
                  </a:lnTo>
                  <a:lnTo>
                    <a:pt x="349" y="4090"/>
                  </a:lnTo>
                  <a:lnTo>
                    <a:pt x="107" y="4608"/>
                  </a:lnTo>
                  <a:lnTo>
                    <a:pt x="0" y="5162"/>
                  </a:lnTo>
                  <a:lnTo>
                    <a:pt x="27" y="5734"/>
                  </a:lnTo>
                  <a:lnTo>
                    <a:pt x="90" y="6010"/>
                  </a:lnTo>
                  <a:lnTo>
                    <a:pt x="161" y="6216"/>
                  </a:lnTo>
                  <a:lnTo>
                    <a:pt x="349" y="6591"/>
                  </a:lnTo>
                  <a:lnTo>
                    <a:pt x="599" y="6930"/>
                  </a:lnTo>
                  <a:lnTo>
                    <a:pt x="884" y="7252"/>
                  </a:lnTo>
                  <a:lnTo>
                    <a:pt x="1384" y="7671"/>
                  </a:lnTo>
                  <a:lnTo>
                    <a:pt x="2117" y="8171"/>
                  </a:lnTo>
                  <a:lnTo>
                    <a:pt x="2492" y="8395"/>
                  </a:lnTo>
                  <a:lnTo>
                    <a:pt x="2724" y="8520"/>
                  </a:lnTo>
                  <a:lnTo>
                    <a:pt x="3242" y="8689"/>
                  </a:lnTo>
                  <a:lnTo>
                    <a:pt x="3787" y="8770"/>
                  </a:lnTo>
                  <a:lnTo>
                    <a:pt x="4367" y="8788"/>
                  </a:lnTo>
                  <a:lnTo>
                    <a:pt x="5251" y="8734"/>
                  </a:lnTo>
                  <a:lnTo>
                    <a:pt x="6430" y="8582"/>
                  </a:lnTo>
                  <a:lnTo>
                    <a:pt x="6975" y="8538"/>
                  </a:lnTo>
                  <a:lnTo>
                    <a:pt x="7260" y="9154"/>
                  </a:lnTo>
                  <a:lnTo>
                    <a:pt x="7939" y="10332"/>
                  </a:lnTo>
                  <a:lnTo>
                    <a:pt x="8332" y="10877"/>
                  </a:lnTo>
                  <a:lnTo>
                    <a:pt x="8546" y="11172"/>
                  </a:lnTo>
                  <a:lnTo>
                    <a:pt x="8921" y="11565"/>
                  </a:lnTo>
                  <a:lnTo>
                    <a:pt x="9207" y="11788"/>
                  </a:lnTo>
                  <a:lnTo>
                    <a:pt x="9359" y="11877"/>
                  </a:lnTo>
                  <a:lnTo>
                    <a:pt x="9520" y="11967"/>
                  </a:lnTo>
                  <a:lnTo>
                    <a:pt x="9868" y="12074"/>
                  </a:lnTo>
                  <a:lnTo>
                    <a:pt x="10225" y="12101"/>
                  </a:lnTo>
                  <a:lnTo>
                    <a:pt x="10582" y="12029"/>
                  </a:lnTo>
                  <a:lnTo>
                    <a:pt x="10743" y="11958"/>
                  </a:lnTo>
                  <a:lnTo>
                    <a:pt x="10814" y="11904"/>
                  </a:lnTo>
                  <a:lnTo>
                    <a:pt x="10957" y="11779"/>
                  </a:lnTo>
                  <a:lnTo>
                    <a:pt x="11136" y="11520"/>
                  </a:lnTo>
                  <a:lnTo>
                    <a:pt x="11270" y="11109"/>
                  </a:lnTo>
                  <a:lnTo>
                    <a:pt x="11270" y="10806"/>
                  </a:lnTo>
                  <a:lnTo>
                    <a:pt x="11225" y="10627"/>
                  </a:lnTo>
                  <a:lnTo>
                    <a:pt x="11181" y="10547"/>
                  </a:lnTo>
                  <a:lnTo>
                    <a:pt x="11448" y="10440"/>
                  </a:lnTo>
                  <a:lnTo>
                    <a:pt x="11957" y="10181"/>
                  </a:lnTo>
                  <a:lnTo>
                    <a:pt x="12422" y="9850"/>
                  </a:lnTo>
                  <a:lnTo>
                    <a:pt x="12833" y="9457"/>
                  </a:lnTo>
                  <a:lnTo>
                    <a:pt x="13208" y="9029"/>
                  </a:lnTo>
                  <a:lnTo>
                    <a:pt x="13520" y="8546"/>
                  </a:lnTo>
                  <a:lnTo>
                    <a:pt x="13779" y="8029"/>
                  </a:lnTo>
                  <a:lnTo>
                    <a:pt x="13967" y="7493"/>
                  </a:lnTo>
                  <a:lnTo>
                    <a:pt x="14038" y="7216"/>
                  </a:lnTo>
                  <a:lnTo>
                    <a:pt x="14101" y="6939"/>
                  </a:lnTo>
                  <a:lnTo>
                    <a:pt x="14154" y="6368"/>
                  </a:lnTo>
                  <a:lnTo>
                    <a:pt x="14154" y="5796"/>
                  </a:lnTo>
                  <a:lnTo>
                    <a:pt x="14092" y="5233"/>
                  </a:lnTo>
                  <a:lnTo>
                    <a:pt x="13976" y="4671"/>
                  </a:lnTo>
                  <a:lnTo>
                    <a:pt x="13797" y="4126"/>
                  </a:lnTo>
                  <a:lnTo>
                    <a:pt x="13574" y="3599"/>
                  </a:lnTo>
                  <a:lnTo>
                    <a:pt x="13306" y="3090"/>
                  </a:lnTo>
                  <a:lnTo>
                    <a:pt x="13145" y="2849"/>
                  </a:lnTo>
                  <a:lnTo>
                    <a:pt x="12922" y="2528"/>
                  </a:lnTo>
                  <a:lnTo>
                    <a:pt x="12395" y="1929"/>
                  </a:lnTo>
                  <a:lnTo>
                    <a:pt x="11806" y="1403"/>
                  </a:lnTo>
                  <a:lnTo>
                    <a:pt x="11145" y="947"/>
                  </a:lnTo>
                  <a:lnTo>
                    <a:pt x="10448" y="581"/>
                  </a:lnTo>
                  <a:lnTo>
                    <a:pt x="9698" y="295"/>
                  </a:lnTo>
                  <a:lnTo>
                    <a:pt x="8930" y="99"/>
                  </a:lnTo>
                  <a:lnTo>
                    <a:pt x="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6122940" y="2048544"/>
              <a:ext cx="684398" cy="661705"/>
            </a:xfrm>
            <a:custGeom>
              <a:avLst/>
              <a:gdLst/>
              <a:ahLst/>
              <a:cxnLst/>
              <a:rect l="l" t="t" r="r" b="b"/>
              <a:pathLst>
                <a:path w="9681" h="9360" extrusionOk="0">
                  <a:moveTo>
                    <a:pt x="54" y="1"/>
                  </a:moveTo>
                  <a:lnTo>
                    <a:pt x="18" y="269"/>
                  </a:lnTo>
                  <a:lnTo>
                    <a:pt x="0" y="831"/>
                  </a:lnTo>
                  <a:lnTo>
                    <a:pt x="36" y="1671"/>
                  </a:lnTo>
                  <a:lnTo>
                    <a:pt x="90" y="2189"/>
                  </a:lnTo>
                  <a:lnTo>
                    <a:pt x="126" y="2537"/>
                  </a:lnTo>
                  <a:lnTo>
                    <a:pt x="233" y="3234"/>
                  </a:lnTo>
                  <a:lnTo>
                    <a:pt x="393" y="3921"/>
                  </a:lnTo>
                  <a:lnTo>
                    <a:pt x="590" y="4591"/>
                  </a:lnTo>
                  <a:lnTo>
                    <a:pt x="706" y="4921"/>
                  </a:lnTo>
                  <a:lnTo>
                    <a:pt x="849" y="5287"/>
                  </a:lnTo>
                  <a:lnTo>
                    <a:pt x="1161" y="6002"/>
                  </a:lnTo>
                  <a:lnTo>
                    <a:pt x="1536" y="6689"/>
                  </a:lnTo>
                  <a:lnTo>
                    <a:pt x="1947" y="7341"/>
                  </a:lnTo>
                  <a:lnTo>
                    <a:pt x="2179" y="7663"/>
                  </a:lnTo>
                  <a:lnTo>
                    <a:pt x="2438" y="8002"/>
                  </a:lnTo>
                  <a:lnTo>
                    <a:pt x="2876" y="8467"/>
                  </a:lnTo>
                  <a:lnTo>
                    <a:pt x="3197" y="8752"/>
                  </a:lnTo>
                  <a:lnTo>
                    <a:pt x="3367" y="8868"/>
                  </a:lnTo>
                  <a:lnTo>
                    <a:pt x="3546" y="8993"/>
                  </a:lnTo>
                  <a:lnTo>
                    <a:pt x="3939" y="9181"/>
                  </a:lnTo>
                  <a:lnTo>
                    <a:pt x="4340" y="9306"/>
                  </a:lnTo>
                  <a:lnTo>
                    <a:pt x="4760" y="9360"/>
                  </a:lnTo>
                  <a:lnTo>
                    <a:pt x="4974" y="9351"/>
                  </a:lnTo>
                  <a:lnTo>
                    <a:pt x="5135" y="9333"/>
                  </a:lnTo>
                  <a:lnTo>
                    <a:pt x="5448" y="9261"/>
                  </a:lnTo>
                  <a:lnTo>
                    <a:pt x="5885" y="9092"/>
                  </a:lnTo>
                  <a:lnTo>
                    <a:pt x="6430" y="8743"/>
                  </a:lnTo>
                  <a:lnTo>
                    <a:pt x="6948" y="8341"/>
                  </a:lnTo>
                  <a:lnTo>
                    <a:pt x="7189" y="8127"/>
                  </a:lnTo>
                  <a:lnTo>
                    <a:pt x="7537" y="7824"/>
                  </a:lnTo>
                  <a:lnTo>
                    <a:pt x="8216" y="7190"/>
                  </a:lnTo>
                  <a:lnTo>
                    <a:pt x="8832" y="6511"/>
                  </a:lnTo>
                  <a:lnTo>
                    <a:pt x="9225" y="5957"/>
                  </a:lnTo>
                  <a:lnTo>
                    <a:pt x="9448" y="5555"/>
                  </a:lnTo>
                  <a:lnTo>
                    <a:pt x="9547" y="5350"/>
                  </a:lnTo>
                  <a:lnTo>
                    <a:pt x="9618" y="5171"/>
                  </a:lnTo>
                  <a:lnTo>
                    <a:pt x="9681" y="5002"/>
                  </a:lnTo>
                  <a:lnTo>
                    <a:pt x="9359" y="4939"/>
                  </a:lnTo>
                  <a:lnTo>
                    <a:pt x="9055" y="4841"/>
                  </a:lnTo>
                  <a:lnTo>
                    <a:pt x="8797" y="4725"/>
                  </a:lnTo>
                  <a:lnTo>
                    <a:pt x="8314" y="4386"/>
                  </a:lnTo>
                  <a:lnTo>
                    <a:pt x="8029" y="4064"/>
                  </a:lnTo>
                  <a:lnTo>
                    <a:pt x="7886" y="3814"/>
                  </a:lnTo>
                  <a:lnTo>
                    <a:pt x="7778" y="3555"/>
                  </a:lnTo>
                  <a:lnTo>
                    <a:pt x="7725" y="3278"/>
                  </a:lnTo>
                  <a:lnTo>
                    <a:pt x="7725" y="3144"/>
                  </a:lnTo>
                  <a:lnTo>
                    <a:pt x="7475" y="3082"/>
                  </a:lnTo>
                  <a:lnTo>
                    <a:pt x="7002" y="2894"/>
                  </a:lnTo>
                  <a:lnTo>
                    <a:pt x="6573" y="2635"/>
                  </a:lnTo>
                  <a:lnTo>
                    <a:pt x="6189" y="2305"/>
                  </a:lnTo>
                  <a:lnTo>
                    <a:pt x="6019" y="2117"/>
                  </a:lnTo>
                  <a:lnTo>
                    <a:pt x="5859" y="1921"/>
                  </a:lnTo>
                  <a:lnTo>
                    <a:pt x="5591" y="1474"/>
                  </a:lnTo>
                  <a:lnTo>
                    <a:pt x="5394" y="1001"/>
                  </a:lnTo>
                  <a:lnTo>
                    <a:pt x="5278" y="501"/>
                  </a:lnTo>
                  <a:lnTo>
                    <a:pt x="5260" y="242"/>
                  </a:lnTo>
                  <a:lnTo>
                    <a:pt x="4948" y="358"/>
                  </a:lnTo>
                  <a:lnTo>
                    <a:pt x="4296" y="528"/>
                  </a:lnTo>
                  <a:lnTo>
                    <a:pt x="3635" y="635"/>
                  </a:lnTo>
                  <a:lnTo>
                    <a:pt x="2974" y="662"/>
                  </a:lnTo>
                  <a:lnTo>
                    <a:pt x="2304" y="635"/>
                  </a:lnTo>
                  <a:lnTo>
                    <a:pt x="1635" y="537"/>
                  </a:lnTo>
                  <a:lnTo>
                    <a:pt x="992" y="367"/>
                  </a:lnTo>
                  <a:lnTo>
                    <a:pt x="358" y="14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6228345" y="2133801"/>
              <a:ext cx="151005" cy="70129"/>
            </a:xfrm>
            <a:custGeom>
              <a:avLst/>
              <a:gdLst/>
              <a:ahLst/>
              <a:cxnLst/>
              <a:rect l="l" t="t" r="r" b="b"/>
              <a:pathLst>
                <a:path w="2136" h="992" extrusionOk="0">
                  <a:moveTo>
                    <a:pt x="1081" y="0"/>
                  </a:moveTo>
                  <a:lnTo>
                    <a:pt x="921" y="27"/>
                  </a:lnTo>
                  <a:lnTo>
                    <a:pt x="760" y="63"/>
                  </a:lnTo>
                  <a:lnTo>
                    <a:pt x="474" y="233"/>
                  </a:lnTo>
                  <a:lnTo>
                    <a:pt x="242" y="483"/>
                  </a:lnTo>
                  <a:lnTo>
                    <a:pt x="63" y="804"/>
                  </a:lnTo>
                  <a:lnTo>
                    <a:pt x="1" y="992"/>
                  </a:lnTo>
                  <a:lnTo>
                    <a:pt x="2135" y="581"/>
                  </a:lnTo>
                  <a:lnTo>
                    <a:pt x="2001" y="429"/>
                  </a:lnTo>
                  <a:lnTo>
                    <a:pt x="1715" y="197"/>
                  </a:lnTo>
                  <a:lnTo>
                    <a:pt x="1412" y="54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6290839" y="2249952"/>
              <a:ext cx="64474" cy="64474"/>
            </a:xfrm>
            <a:custGeom>
              <a:avLst/>
              <a:gdLst/>
              <a:ahLst/>
              <a:cxnLst/>
              <a:rect l="l" t="t" r="r" b="b"/>
              <a:pathLst>
                <a:path w="912" h="912" extrusionOk="0">
                  <a:moveTo>
                    <a:pt x="456" y="1"/>
                  </a:moveTo>
                  <a:lnTo>
                    <a:pt x="358" y="10"/>
                  </a:lnTo>
                  <a:lnTo>
                    <a:pt x="197" y="81"/>
                  </a:lnTo>
                  <a:lnTo>
                    <a:pt x="72" y="206"/>
                  </a:lnTo>
                  <a:lnTo>
                    <a:pt x="1" y="36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72" y="715"/>
                  </a:lnTo>
                  <a:lnTo>
                    <a:pt x="197" y="840"/>
                  </a:lnTo>
                  <a:lnTo>
                    <a:pt x="358" y="911"/>
                  </a:lnTo>
                  <a:lnTo>
                    <a:pt x="546" y="911"/>
                  </a:lnTo>
                  <a:lnTo>
                    <a:pt x="706" y="840"/>
                  </a:lnTo>
                  <a:lnTo>
                    <a:pt x="831" y="715"/>
                  </a:lnTo>
                  <a:lnTo>
                    <a:pt x="903" y="554"/>
                  </a:lnTo>
                  <a:lnTo>
                    <a:pt x="912" y="456"/>
                  </a:lnTo>
                  <a:lnTo>
                    <a:pt x="903" y="367"/>
                  </a:lnTo>
                  <a:lnTo>
                    <a:pt x="831" y="206"/>
                  </a:lnTo>
                  <a:lnTo>
                    <a:pt x="706" y="81"/>
                  </a:lnTo>
                  <a:lnTo>
                    <a:pt x="546" y="1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6591360" y="2285935"/>
              <a:ext cx="164224" cy="126332"/>
            </a:xfrm>
            <a:custGeom>
              <a:avLst/>
              <a:gdLst/>
              <a:ahLst/>
              <a:cxnLst/>
              <a:rect l="l" t="t" r="r" b="b"/>
              <a:pathLst>
                <a:path w="2323" h="1787" extrusionOk="0">
                  <a:moveTo>
                    <a:pt x="2072" y="1"/>
                  </a:moveTo>
                  <a:lnTo>
                    <a:pt x="1840" y="215"/>
                  </a:lnTo>
                  <a:lnTo>
                    <a:pt x="1358" y="626"/>
                  </a:lnTo>
                  <a:lnTo>
                    <a:pt x="831" y="992"/>
                  </a:lnTo>
                  <a:lnTo>
                    <a:pt x="286" y="1322"/>
                  </a:lnTo>
                  <a:lnTo>
                    <a:pt x="1" y="1474"/>
                  </a:lnTo>
                  <a:lnTo>
                    <a:pt x="161" y="1787"/>
                  </a:lnTo>
                  <a:lnTo>
                    <a:pt x="465" y="1635"/>
                  </a:lnTo>
                  <a:lnTo>
                    <a:pt x="1027" y="1295"/>
                  </a:lnTo>
                  <a:lnTo>
                    <a:pt x="1572" y="911"/>
                  </a:lnTo>
                  <a:lnTo>
                    <a:pt x="2081" y="483"/>
                  </a:lnTo>
                  <a:lnTo>
                    <a:pt x="2322" y="25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6659509" y="2382503"/>
              <a:ext cx="157933" cy="172425"/>
            </a:xfrm>
            <a:custGeom>
              <a:avLst/>
              <a:gdLst/>
              <a:ahLst/>
              <a:cxnLst/>
              <a:rect l="l" t="t" r="r" b="b"/>
              <a:pathLst>
                <a:path w="2234" h="2439" extrusionOk="0">
                  <a:moveTo>
                    <a:pt x="1912" y="1"/>
                  </a:moveTo>
                  <a:lnTo>
                    <a:pt x="1751" y="322"/>
                  </a:lnTo>
                  <a:lnTo>
                    <a:pt x="1349" y="921"/>
                  </a:lnTo>
                  <a:lnTo>
                    <a:pt x="867" y="1465"/>
                  </a:lnTo>
                  <a:lnTo>
                    <a:pt x="305" y="1930"/>
                  </a:lnTo>
                  <a:lnTo>
                    <a:pt x="1" y="2126"/>
                  </a:lnTo>
                  <a:lnTo>
                    <a:pt x="188" y="2439"/>
                  </a:lnTo>
                  <a:lnTo>
                    <a:pt x="519" y="2224"/>
                  </a:lnTo>
                  <a:lnTo>
                    <a:pt x="1108" y="1724"/>
                  </a:lnTo>
                  <a:lnTo>
                    <a:pt x="1635" y="1144"/>
                  </a:lnTo>
                  <a:lnTo>
                    <a:pt x="2064" y="501"/>
                  </a:lnTo>
                  <a:lnTo>
                    <a:pt x="2233" y="153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6153268" y="2349701"/>
              <a:ext cx="470970" cy="52456"/>
            </a:xfrm>
            <a:custGeom>
              <a:avLst/>
              <a:gdLst/>
              <a:ahLst/>
              <a:cxnLst/>
              <a:rect l="l" t="t" r="r" b="b"/>
              <a:pathLst>
                <a:path w="6662" h="742" extrusionOk="0">
                  <a:moveTo>
                    <a:pt x="6546" y="1"/>
                  </a:moveTo>
                  <a:lnTo>
                    <a:pt x="5769" y="108"/>
                  </a:lnTo>
                  <a:lnTo>
                    <a:pt x="4161" y="215"/>
                  </a:lnTo>
                  <a:lnTo>
                    <a:pt x="1724" y="251"/>
                  </a:lnTo>
                  <a:lnTo>
                    <a:pt x="134" y="242"/>
                  </a:lnTo>
                  <a:lnTo>
                    <a:pt x="54" y="465"/>
                  </a:lnTo>
                  <a:lnTo>
                    <a:pt x="0" y="688"/>
                  </a:lnTo>
                  <a:lnTo>
                    <a:pt x="831" y="733"/>
                  </a:lnTo>
                  <a:lnTo>
                    <a:pt x="2509" y="742"/>
                  </a:lnTo>
                  <a:lnTo>
                    <a:pt x="4179" y="643"/>
                  </a:lnTo>
                  <a:lnTo>
                    <a:pt x="5840" y="438"/>
                  </a:lnTo>
                  <a:lnTo>
                    <a:pt x="6662" y="295"/>
                  </a:lnTo>
                  <a:lnTo>
                    <a:pt x="6608" y="152"/>
                  </a:lnTo>
                  <a:lnTo>
                    <a:pt x="65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6148814" y="2370556"/>
              <a:ext cx="559410" cy="359272"/>
            </a:xfrm>
            <a:custGeom>
              <a:avLst/>
              <a:gdLst/>
              <a:ahLst/>
              <a:cxnLst/>
              <a:rect l="l" t="t" r="r" b="b"/>
              <a:pathLst>
                <a:path w="7913" h="5082" extrusionOk="0">
                  <a:moveTo>
                    <a:pt x="6725" y="0"/>
                  </a:moveTo>
                  <a:lnTo>
                    <a:pt x="5903" y="143"/>
                  </a:lnTo>
                  <a:lnTo>
                    <a:pt x="4242" y="348"/>
                  </a:lnTo>
                  <a:lnTo>
                    <a:pt x="2572" y="447"/>
                  </a:lnTo>
                  <a:lnTo>
                    <a:pt x="894" y="438"/>
                  </a:lnTo>
                  <a:lnTo>
                    <a:pt x="63" y="393"/>
                  </a:lnTo>
                  <a:lnTo>
                    <a:pt x="18" y="616"/>
                  </a:lnTo>
                  <a:lnTo>
                    <a:pt x="1" y="1063"/>
                  </a:lnTo>
                  <a:lnTo>
                    <a:pt x="63" y="1500"/>
                  </a:lnTo>
                  <a:lnTo>
                    <a:pt x="206" y="1929"/>
                  </a:lnTo>
                  <a:lnTo>
                    <a:pt x="304" y="2134"/>
                  </a:lnTo>
                  <a:lnTo>
                    <a:pt x="590" y="2643"/>
                  </a:lnTo>
                  <a:lnTo>
                    <a:pt x="1090" y="3349"/>
                  </a:lnTo>
                  <a:lnTo>
                    <a:pt x="1465" y="3778"/>
                  </a:lnTo>
                  <a:lnTo>
                    <a:pt x="1671" y="3974"/>
                  </a:lnTo>
                  <a:lnTo>
                    <a:pt x="2010" y="4251"/>
                  </a:lnTo>
                  <a:lnTo>
                    <a:pt x="2564" y="4599"/>
                  </a:lnTo>
                  <a:lnTo>
                    <a:pt x="2956" y="4796"/>
                  </a:lnTo>
                  <a:lnTo>
                    <a:pt x="3367" y="4938"/>
                  </a:lnTo>
                  <a:lnTo>
                    <a:pt x="3787" y="5037"/>
                  </a:lnTo>
                  <a:lnTo>
                    <a:pt x="4216" y="5081"/>
                  </a:lnTo>
                  <a:lnTo>
                    <a:pt x="4644" y="5063"/>
                  </a:lnTo>
                  <a:lnTo>
                    <a:pt x="4859" y="5037"/>
                  </a:lnTo>
                  <a:lnTo>
                    <a:pt x="5082" y="4983"/>
                  </a:lnTo>
                  <a:lnTo>
                    <a:pt x="5528" y="4840"/>
                  </a:lnTo>
                  <a:lnTo>
                    <a:pt x="5948" y="4635"/>
                  </a:lnTo>
                  <a:lnTo>
                    <a:pt x="6350" y="4394"/>
                  </a:lnTo>
                  <a:lnTo>
                    <a:pt x="6537" y="4260"/>
                  </a:lnTo>
                  <a:lnTo>
                    <a:pt x="6903" y="3965"/>
                  </a:lnTo>
                  <a:lnTo>
                    <a:pt x="7591" y="3322"/>
                  </a:lnTo>
                  <a:lnTo>
                    <a:pt x="7913" y="2992"/>
                  </a:lnTo>
                  <a:lnTo>
                    <a:pt x="7323" y="1500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6717620" y="2169148"/>
              <a:ext cx="196391" cy="243120"/>
            </a:xfrm>
            <a:custGeom>
              <a:avLst/>
              <a:gdLst/>
              <a:ahLst/>
              <a:cxnLst/>
              <a:rect l="l" t="t" r="r" b="b"/>
              <a:pathLst>
                <a:path w="2778" h="3439" extrusionOk="0">
                  <a:moveTo>
                    <a:pt x="1769" y="1"/>
                  </a:moveTo>
                  <a:lnTo>
                    <a:pt x="1608" y="9"/>
                  </a:lnTo>
                  <a:lnTo>
                    <a:pt x="1447" y="36"/>
                  </a:lnTo>
                  <a:lnTo>
                    <a:pt x="1144" y="152"/>
                  </a:lnTo>
                  <a:lnTo>
                    <a:pt x="876" y="331"/>
                  </a:lnTo>
                  <a:lnTo>
                    <a:pt x="626" y="554"/>
                  </a:lnTo>
                  <a:lnTo>
                    <a:pt x="518" y="679"/>
                  </a:lnTo>
                  <a:lnTo>
                    <a:pt x="402" y="831"/>
                  </a:lnTo>
                  <a:lnTo>
                    <a:pt x="206" y="1179"/>
                  </a:lnTo>
                  <a:lnTo>
                    <a:pt x="63" y="1554"/>
                  </a:lnTo>
                  <a:lnTo>
                    <a:pt x="1" y="1947"/>
                  </a:lnTo>
                  <a:lnTo>
                    <a:pt x="9" y="2144"/>
                  </a:lnTo>
                  <a:lnTo>
                    <a:pt x="27" y="2313"/>
                  </a:lnTo>
                  <a:lnTo>
                    <a:pt x="143" y="2715"/>
                  </a:lnTo>
                  <a:lnTo>
                    <a:pt x="340" y="3108"/>
                  </a:lnTo>
                  <a:lnTo>
                    <a:pt x="554" y="3322"/>
                  </a:lnTo>
                  <a:lnTo>
                    <a:pt x="724" y="3403"/>
                  </a:lnTo>
                  <a:lnTo>
                    <a:pt x="813" y="3430"/>
                  </a:lnTo>
                  <a:lnTo>
                    <a:pt x="1010" y="3439"/>
                  </a:lnTo>
                  <a:lnTo>
                    <a:pt x="1394" y="3349"/>
                  </a:lnTo>
                  <a:lnTo>
                    <a:pt x="1751" y="3162"/>
                  </a:lnTo>
                  <a:lnTo>
                    <a:pt x="2063" y="2912"/>
                  </a:lnTo>
                  <a:lnTo>
                    <a:pt x="2188" y="2778"/>
                  </a:lnTo>
                  <a:lnTo>
                    <a:pt x="2296" y="2626"/>
                  </a:lnTo>
                  <a:lnTo>
                    <a:pt x="2483" y="2296"/>
                  </a:lnTo>
                  <a:lnTo>
                    <a:pt x="2680" y="1751"/>
                  </a:lnTo>
                  <a:lnTo>
                    <a:pt x="2751" y="1376"/>
                  </a:lnTo>
                  <a:lnTo>
                    <a:pt x="2778" y="1170"/>
                  </a:lnTo>
                  <a:lnTo>
                    <a:pt x="2769" y="751"/>
                  </a:lnTo>
                  <a:lnTo>
                    <a:pt x="2697" y="554"/>
                  </a:lnTo>
                  <a:lnTo>
                    <a:pt x="2617" y="411"/>
                  </a:lnTo>
                  <a:lnTo>
                    <a:pt x="2394" y="188"/>
                  </a:lnTo>
                  <a:lnTo>
                    <a:pt x="2099" y="45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6771277" y="2224078"/>
              <a:ext cx="82784" cy="142733"/>
            </a:xfrm>
            <a:custGeom>
              <a:avLst/>
              <a:gdLst/>
              <a:ahLst/>
              <a:cxnLst/>
              <a:rect l="l" t="t" r="r" b="b"/>
              <a:pathLst>
                <a:path w="1171" h="2019" extrusionOk="0">
                  <a:moveTo>
                    <a:pt x="1170" y="0"/>
                  </a:moveTo>
                  <a:lnTo>
                    <a:pt x="1045" y="27"/>
                  </a:lnTo>
                  <a:lnTo>
                    <a:pt x="795" y="134"/>
                  </a:lnTo>
                  <a:lnTo>
                    <a:pt x="563" y="277"/>
                  </a:lnTo>
                  <a:lnTo>
                    <a:pt x="367" y="465"/>
                  </a:lnTo>
                  <a:lnTo>
                    <a:pt x="286" y="572"/>
                  </a:lnTo>
                  <a:lnTo>
                    <a:pt x="215" y="688"/>
                  </a:lnTo>
                  <a:lnTo>
                    <a:pt x="99" y="929"/>
                  </a:lnTo>
                  <a:lnTo>
                    <a:pt x="27" y="1188"/>
                  </a:lnTo>
                  <a:lnTo>
                    <a:pt x="1" y="1456"/>
                  </a:lnTo>
                  <a:lnTo>
                    <a:pt x="18" y="1599"/>
                  </a:lnTo>
                  <a:lnTo>
                    <a:pt x="27" y="1706"/>
                  </a:lnTo>
                  <a:lnTo>
                    <a:pt x="126" y="1911"/>
                  </a:lnTo>
                  <a:lnTo>
                    <a:pt x="206" y="1983"/>
                  </a:lnTo>
                  <a:lnTo>
                    <a:pt x="277" y="2019"/>
                  </a:lnTo>
                  <a:lnTo>
                    <a:pt x="429" y="2019"/>
                  </a:lnTo>
                  <a:lnTo>
                    <a:pt x="572" y="1956"/>
                  </a:lnTo>
                  <a:lnTo>
                    <a:pt x="706" y="1858"/>
                  </a:lnTo>
                  <a:lnTo>
                    <a:pt x="751" y="1795"/>
                  </a:lnTo>
                  <a:lnTo>
                    <a:pt x="831" y="1661"/>
                  </a:lnTo>
                  <a:lnTo>
                    <a:pt x="902" y="1349"/>
                  </a:lnTo>
                  <a:lnTo>
                    <a:pt x="885" y="1188"/>
                  </a:lnTo>
                  <a:lnTo>
                    <a:pt x="849" y="1036"/>
                  </a:lnTo>
                  <a:lnTo>
                    <a:pt x="670" y="768"/>
                  </a:lnTo>
                  <a:lnTo>
                    <a:pt x="554" y="670"/>
                  </a:lnTo>
                  <a:lnTo>
                    <a:pt x="679" y="492"/>
                  </a:lnTo>
                  <a:lnTo>
                    <a:pt x="1001" y="134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28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6659509" y="2513217"/>
              <a:ext cx="377016" cy="435057"/>
            </a:xfrm>
            <a:custGeom>
              <a:avLst/>
              <a:gdLst/>
              <a:ahLst/>
              <a:cxnLst/>
              <a:rect l="l" t="t" r="r" b="b"/>
              <a:pathLst>
                <a:path w="5333" h="6154" extrusionOk="0">
                  <a:moveTo>
                    <a:pt x="4073" y="0"/>
                  </a:moveTo>
                  <a:lnTo>
                    <a:pt x="1" y="3313"/>
                  </a:lnTo>
                  <a:lnTo>
                    <a:pt x="965" y="6153"/>
                  </a:lnTo>
                  <a:lnTo>
                    <a:pt x="5332" y="1438"/>
                  </a:lnTo>
                  <a:lnTo>
                    <a:pt x="4073" y="0"/>
                  </a:lnTo>
                  <a:close/>
                </a:path>
              </a:pathLst>
            </a:custGeom>
            <a:solidFill>
              <a:srgbClr val="BEF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6591360" y="2780228"/>
              <a:ext cx="126968" cy="138986"/>
            </a:xfrm>
            <a:custGeom>
              <a:avLst/>
              <a:gdLst/>
              <a:ahLst/>
              <a:cxnLst/>
              <a:rect l="l" t="t" r="r" b="b"/>
              <a:pathLst>
                <a:path w="1796" h="1966" extrusionOk="0">
                  <a:moveTo>
                    <a:pt x="1126" y="1"/>
                  </a:moveTo>
                  <a:lnTo>
                    <a:pt x="1" y="804"/>
                  </a:lnTo>
                  <a:lnTo>
                    <a:pt x="1795" y="1965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A2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591360" y="2837066"/>
              <a:ext cx="91621" cy="118131"/>
            </a:xfrm>
            <a:custGeom>
              <a:avLst/>
              <a:gdLst/>
              <a:ahLst/>
              <a:cxnLst/>
              <a:rect l="l" t="t" r="r" b="b"/>
              <a:pathLst>
                <a:path w="1296" h="1671" extrusionOk="0">
                  <a:moveTo>
                    <a:pt x="1" y="0"/>
                  </a:moveTo>
                  <a:lnTo>
                    <a:pt x="670" y="1670"/>
                  </a:lnTo>
                  <a:lnTo>
                    <a:pt x="1295" y="8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E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591360" y="3759412"/>
              <a:ext cx="413566" cy="726674"/>
            </a:xfrm>
            <a:custGeom>
              <a:avLst/>
              <a:gdLst/>
              <a:ahLst/>
              <a:cxnLst/>
              <a:rect l="l" t="t" r="r" b="b"/>
              <a:pathLst>
                <a:path w="5850" h="10279" extrusionOk="0">
                  <a:moveTo>
                    <a:pt x="1" y="0"/>
                  </a:moveTo>
                  <a:lnTo>
                    <a:pt x="259" y="839"/>
                  </a:lnTo>
                  <a:lnTo>
                    <a:pt x="670" y="2590"/>
                  </a:lnTo>
                  <a:lnTo>
                    <a:pt x="974" y="4349"/>
                  </a:lnTo>
                  <a:lnTo>
                    <a:pt x="1188" y="6028"/>
                  </a:lnTo>
                  <a:lnTo>
                    <a:pt x="1385" y="8242"/>
                  </a:lnTo>
                  <a:lnTo>
                    <a:pt x="1465" y="10100"/>
                  </a:lnTo>
                  <a:lnTo>
                    <a:pt x="1465" y="10278"/>
                  </a:lnTo>
                  <a:lnTo>
                    <a:pt x="5850" y="10278"/>
                  </a:lnTo>
                  <a:lnTo>
                    <a:pt x="5796" y="9912"/>
                  </a:lnTo>
                  <a:lnTo>
                    <a:pt x="5662" y="9180"/>
                  </a:lnTo>
                  <a:lnTo>
                    <a:pt x="5394" y="8100"/>
                  </a:lnTo>
                  <a:lnTo>
                    <a:pt x="4885" y="6680"/>
                  </a:lnTo>
                  <a:lnTo>
                    <a:pt x="4242" y="5304"/>
                  </a:lnTo>
                  <a:lnTo>
                    <a:pt x="3474" y="3983"/>
                  </a:lnTo>
                  <a:lnTo>
                    <a:pt x="2590" y="2742"/>
                  </a:lnTo>
                  <a:lnTo>
                    <a:pt x="1617" y="1572"/>
                  </a:lnTo>
                  <a:lnTo>
                    <a:pt x="563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3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591360" y="2614875"/>
              <a:ext cx="1410436" cy="1871226"/>
            </a:xfrm>
            <a:custGeom>
              <a:avLst/>
              <a:gdLst/>
              <a:ahLst/>
              <a:cxnLst/>
              <a:rect l="l" t="t" r="r" b="b"/>
              <a:pathLst>
                <a:path w="19951" h="26469" extrusionOk="0">
                  <a:moveTo>
                    <a:pt x="6296" y="0"/>
                  </a:moveTo>
                  <a:lnTo>
                    <a:pt x="1929" y="4715"/>
                  </a:lnTo>
                  <a:lnTo>
                    <a:pt x="1795" y="4304"/>
                  </a:lnTo>
                  <a:lnTo>
                    <a:pt x="1" y="16190"/>
                  </a:lnTo>
                  <a:lnTo>
                    <a:pt x="215" y="16592"/>
                  </a:lnTo>
                  <a:lnTo>
                    <a:pt x="617" y="17422"/>
                  </a:lnTo>
                  <a:lnTo>
                    <a:pt x="1161" y="18717"/>
                  </a:lnTo>
                  <a:lnTo>
                    <a:pt x="1760" y="20459"/>
                  </a:lnTo>
                  <a:lnTo>
                    <a:pt x="2242" y="22146"/>
                  </a:lnTo>
                  <a:lnTo>
                    <a:pt x="2769" y="24388"/>
                  </a:lnTo>
                  <a:lnTo>
                    <a:pt x="3108" y="26281"/>
                  </a:lnTo>
                  <a:lnTo>
                    <a:pt x="3135" y="26468"/>
                  </a:lnTo>
                  <a:lnTo>
                    <a:pt x="19950" y="26468"/>
                  </a:lnTo>
                  <a:lnTo>
                    <a:pt x="19646" y="25995"/>
                  </a:lnTo>
                  <a:lnTo>
                    <a:pt x="19075" y="24986"/>
                  </a:lnTo>
                  <a:lnTo>
                    <a:pt x="18566" y="23941"/>
                  </a:lnTo>
                  <a:lnTo>
                    <a:pt x="18110" y="22861"/>
                  </a:lnTo>
                  <a:lnTo>
                    <a:pt x="17709" y="21762"/>
                  </a:lnTo>
                  <a:lnTo>
                    <a:pt x="17343" y="20646"/>
                  </a:lnTo>
                  <a:lnTo>
                    <a:pt x="16869" y="18958"/>
                  </a:lnTo>
                  <a:lnTo>
                    <a:pt x="16601" y="17842"/>
                  </a:lnTo>
                  <a:lnTo>
                    <a:pt x="16387" y="16842"/>
                  </a:lnTo>
                  <a:lnTo>
                    <a:pt x="16030" y="14824"/>
                  </a:lnTo>
                  <a:lnTo>
                    <a:pt x="15673" y="12806"/>
                  </a:lnTo>
                  <a:lnTo>
                    <a:pt x="15342" y="11305"/>
                  </a:lnTo>
                  <a:lnTo>
                    <a:pt x="15074" y="10323"/>
                  </a:lnTo>
                  <a:lnTo>
                    <a:pt x="14914" y="9841"/>
                  </a:lnTo>
                  <a:lnTo>
                    <a:pt x="14780" y="9466"/>
                  </a:lnTo>
                  <a:lnTo>
                    <a:pt x="14485" y="8725"/>
                  </a:lnTo>
                  <a:lnTo>
                    <a:pt x="13949" y="7617"/>
                  </a:lnTo>
                  <a:lnTo>
                    <a:pt x="13083" y="6171"/>
                  </a:lnTo>
                  <a:lnTo>
                    <a:pt x="12065" y="4778"/>
                  </a:lnTo>
                  <a:lnTo>
                    <a:pt x="10931" y="3474"/>
                  </a:lnTo>
                  <a:lnTo>
                    <a:pt x="9690" y="2286"/>
                  </a:lnTo>
                  <a:lnTo>
                    <a:pt x="8707" y="1491"/>
                  </a:lnTo>
                  <a:lnTo>
                    <a:pt x="8029" y="1009"/>
                  </a:lnTo>
                  <a:lnTo>
                    <a:pt x="7341" y="563"/>
                  </a:lnTo>
                  <a:lnTo>
                    <a:pt x="6644" y="170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591360" y="3492966"/>
              <a:ext cx="40508" cy="266520"/>
            </a:xfrm>
            <a:custGeom>
              <a:avLst/>
              <a:gdLst/>
              <a:ahLst/>
              <a:cxnLst/>
              <a:rect l="l" t="t" r="r" b="b"/>
              <a:pathLst>
                <a:path w="573" h="3770" extrusionOk="0">
                  <a:moveTo>
                    <a:pt x="572" y="1"/>
                  </a:moveTo>
                  <a:lnTo>
                    <a:pt x="1" y="376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C3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973987" y="2758172"/>
              <a:ext cx="1262613" cy="1491806"/>
            </a:xfrm>
            <a:custGeom>
              <a:avLst/>
              <a:gdLst/>
              <a:ahLst/>
              <a:cxnLst/>
              <a:rect l="l" t="t" r="r" b="b"/>
              <a:pathLst>
                <a:path w="17860" h="21102" extrusionOk="0">
                  <a:moveTo>
                    <a:pt x="14520" y="0"/>
                  </a:moveTo>
                  <a:lnTo>
                    <a:pt x="13859" y="63"/>
                  </a:lnTo>
                  <a:lnTo>
                    <a:pt x="13234" y="250"/>
                  </a:lnTo>
                  <a:lnTo>
                    <a:pt x="12654" y="563"/>
                  </a:lnTo>
                  <a:lnTo>
                    <a:pt x="12154" y="974"/>
                  </a:lnTo>
                  <a:lnTo>
                    <a:pt x="11734" y="1491"/>
                  </a:lnTo>
                  <a:lnTo>
                    <a:pt x="11413" y="2090"/>
                  </a:lnTo>
                  <a:lnTo>
                    <a:pt x="11305" y="2420"/>
                  </a:lnTo>
                  <a:lnTo>
                    <a:pt x="8046" y="13333"/>
                  </a:lnTo>
                  <a:lnTo>
                    <a:pt x="4063" y="7555"/>
                  </a:lnTo>
                  <a:lnTo>
                    <a:pt x="0" y="12413"/>
                  </a:lnTo>
                  <a:lnTo>
                    <a:pt x="5394" y="19539"/>
                  </a:lnTo>
                  <a:lnTo>
                    <a:pt x="5537" y="19717"/>
                  </a:lnTo>
                  <a:lnTo>
                    <a:pt x="5849" y="20048"/>
                  </a:lnTo>
                  <a:lnTo>
                    <a:pt x="6197" y="20343"/>
                  </a:lnTo>
                  <a:lnTo>
                    <a:pt x="6572" y="20584"/>
                  </a:lnTo>
                  <a:lnTo>
                    <a:pt x="6983" y="20780"/>
                  </a:lnTo>
                  <a:lnTo>
                    <a:pt x="7403" y="20941"/>
                  </a:lnTo>
                  <a:lnTo>
                    <a:pt x="7841" y="21039"/>
                  </a:lnTo>
                  <a:lnTo>
                    <a:pt x="8296" y="21093"/>
                  </a:lnTo>
                  <a:lnTo>
                    <a:pt x="8528" y="21102"/>
                  </a:lnTo>
                  <a:lnTo>
                    <a:pt x="8832" y="21093"/>
                  </a:lnTo>
                  <a:lnTo>
                    <a:pt x="9421" y="21003"/>
                  </a:lnTo>
                  <a:lnTo>
                    <a:pt x="9975" y="20825"/>
                  </a:lnTo>
                  <a:lnTo>
                    <a:pt x="10502" y="20566"/>
                  </a:lnTo>
                  <a:lnTo>
                    <a:pt x="10984" y="20235"/>
                  </a:lnTo>
                  <a:lnTo>
                    <a:pt x="11413" y="19843"/>
                  </a:lnTo>
                  <a:lnTo>
                    <a:pt x="11779" y="19387"/>
                  </a:lnTo>
                  <a:lnTo>
                    <a:pt x="12073" y="18869"/>
                  </a:lnTo>
                  <a:lnTo>
                    <a:pt x="12189" y="18583"/>
                  </a:lnTo>
                  <a:lnTo>
                    <a:pt x="17628" y="4546"/>
                  </a:lnTo>
                  <a:lnTo>
                    <a:pt x="17744" y="4206"/>
                  </a:lnTo>
                  <a:lnTo>
                    <a:pt x="17860" y="3528"/>
                  </a:lnTo>
                  <a:lnTo>
                    <a:pt x="17824" y="2849"/>
                  </a:lnTo>
                  <a:lnTo>
                    <a:pt x="17663" y="2206"/>
                  </a:lnTo>
                  <a:lnTo>
                    <a:pt x="17378" y="1608"/>
                  </a:lnTo>
                  <a:lnTo>
                    <a:pt x="16976" y="1072"/>
                  </a:lnTo>
                  <a:lnTo>
                    <a:pt x="16467" y="625"/>
                  </a:lnTo>
                  <a:lnTo>
                    <a:pt x="15869" y="286"/>
                  </a:lnTo>
                  <a:lnTo>
                    <a:pt x="15529" y="161"/>
                  </a:lnTo>
                  <a:lnTo>
                    <a:pt x="15190" y="63"/>
                  </a:lnTo>
                  <a:lnTo>
                    <a:pt x="1452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631757" y="2820665"/>
              <a:ext cx="602392" cy="623813"/>
            </a:xfrm>
            <a:custGeom>
              <a:avLst/>
              <a:gdLst/>
              <a:ahLst/>
              <a:cxnLst/>
              <a:rect l="l" t="t" r="r" b="b"/>
              <a:pathLst>
                <a:path w="8521" h="8824" extrusionOk="0">
                  <a:moveTo>
                    <a:pt x="1832" y="0"/>
                  </a:moveTo>
                  <a:lnTo>
                    <a:pt x="1599" y="54"/>
                  </a:lnTo>
                  <a:lnTo>
                    <a:pt x="1510" y="134"/>
                  </a:lnTo>
                  <a:lnTo>
                    <a:pt x="1207" y="491"/>
                  </a:lnTo>
                  <a:lnTo>
                    <a:pt x="1162" y="554"/>
                  </a:lnTo>
                  <a:lnTo>
                    <a:pt x="1117" y="706"/>
                  </a:lnTo>
                  <a:lnTo>
                    <a:pt x="1135" y="849"/>
                  </a:lnTo>
                  <a:lnTo>
                    <a:pt x="1215" y="983"/>
                  </a:lnTo>
                  <a:lnTo>
                    <a:pt x="1278" y="1036"/>
                  </a:lnTo>
                  <a:lnTo>
                    <a:pt x="2073" y="1608"/>
                  </a:lnTo>
                  <a:lnTo>
                    <a:pt x="2073" y="1608"/>
                  </a:lnTo>
                  <a:lnTo>
                    <a:pt x="912" y="1152"/>
                  </a:lnTo>
                  <a:lnTo>
                    <a:pt x="805" y="1125"/>
                  </a:lnTo>
                  <a:lnTo>
                    <a:pt x="617" y="1170"/>
                  </a:lnTo>
                  <a:lnTo>
                    <a:pt x="537" y="1233"/>
                  </a:lnTo>
                  <a:lnTo>
                    <a:pt x="233" y="1554"/>
                  </a:lnTo>
                  <a:lnTo>
                    <a:pt x="189" y="1608"/>
                  </a:lnTo>
                  <a:lnTo>
                    <a:pt x="144" y="1733"/>
                  </a:lnTo>
                  <a:lnTo>
                    <a:pt x="153" y="1867"/>
                  </a:lnTo>
                  <a:lnTo>
                    <a:pt x="206" y="1992"/>
                  </a:lnTo>
                  <a:lnTo>
                    <a:pt x="251" y="2036"/>
                  </a:lnTo>
                  <a:lnTo>
                    <a:pt x="1090" y="2804"/>
                  </a:lnTo>
                  <a:lnTo>
                    <a:pt x="108" y="4206"/>
                  </a:lnTo>
                  <a:lnTo>
                    <a:pt x="55" y="4296"/>
                  </a:lnTo>
                  <a:lnTo>
                    <a:pt x="1" y="4492"/>
                  </a:lnTo>
                  <a:lnTo>
                    <a:pt x="1" y="4688"/>
                  </a:lnTo>
                  <a:lnTo>
                    <a:pt x="72" y="4885"/>
                  </a:lnTo>
                  <a:lnTo>
                    <a:pt x="135" y="4965"/>
                  </a:lnTo>
                  <a:lnTo>
                    <a:pt x="1233" y="6358"/>
                  </a:lnTo>
                  <a:lnTo>
                    <a:pt x="1323" y="6457"/>
                  </a:lnTo>
                  <a:lnTo>
                    <a:pt x="1528" y="6546"/>
                  </a:lnTo>
                  <a:lnTo>
                    <a:pt x="1760" y="6546"/>
                  </a:lnTo>
                  <a:lnTo>
                    <a:pt x="1966" y="6439"/>
                  </a:lnTo>
                  <a:lnTo>
                    <a:pt x="2046" y="6349"/>
                  </a:lnTo>
                  <a:lnTo>
                    <a:pt x="2269" y="6466"/>
                  </a:lnTo>
                  <a:lnTo>
                    <a:pt x="3582" y="6992"/>
                  </a:lnTo>
                  <a:lnTo>
                    <a:pt x="4395" y="7207"/>
                  </a:lnTo>
                  <a:lnTo>
                    <a:pt x="4948" y="7287"/>
                  </a:lnTo>
                  <a:lnTo>
                    <a:pt x="5216" y="7305"/>
                  </a:lnTo>
                  <a:lnTo>
                    <a:pt x="5698" y="8823"/>
                  </a:lnTo>
                  <a:lnTo>
                    <a:pt x="8520" y="5974"/>
                  </a:lnTo>
                  <a:lnTo>
                    <a:pt x="7556" y="4947"/>
                  </a:lnTo>
                  <a:lnTo>
                    <a:pt x="5109" y="1634"/>
                  </a:lnTo>
                  <a:lnTo>
                    <a:pt x="4966" y="1465"/>
                  </a:lnTo>
                  <a:lnTo>
                    <a:pt x="4618" y="1188"/>
                  </a:lnTo>
                  <a:lnTo>
                    <a:pt x="4421" y="1090"/>
                  </a:lnTo>
                  <a:lnTo>
                    <a:pt x="1948" y="36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2F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059810" y="3261938"/>
              <a:ext cx="186918" cy="234919"/>
            </a:xfrm>
            <a:custGeom>
              <a:avLst/>
              <a:gdLst/>
              <a:ahLst/>
              <a:cxnLst/>
              <a:rect l="l" t="t" r="r" b="b"/>
              <a:pathLst>
                <a:path w="2644" h="3323" extrusionOk="0">
                  <a:moveTo>
                    <a:pt x="2197" y="0"/>
                  </a:moveTo>
                  <a:lnTo>
                    <a:pt x="0" y="2215"/>
                  </a:lnTo>
                  <a:lnTo>
                    <a:pt x="429" y="3322"/>
                  </a:lnTo>
                  <a:lnTo>
                    <a:pt x="2644" y="670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059810" y="3261938"/>
              <a:ext cx="161679" cy="188190"/>
            </a:xfrm>
            <a:custGeom>
              <a:avLst/>
              <a:gdLst/>
              <a:ahLst/>
              <a:cxnLst/>
              <a:rect l="l" t="t" r="r" b="b"/>
              <a:pathLst>
                <a:path w="2287" h="2662" extrusionOk="0">
                  <a:moveTo>
                    <a:pt x="2197" y="0"/>
                  </a:moveTo>
                  <a:lnTo>
                    <a:pt x="0" y="2215"/>
                  </a:lnTo>
                  <a:lnTo>
                    <a:pt x="170" y="2661"/>
                  </a:lnTo>
                  <a:lnTo>
                    <a:pt x="2287" y="13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126121" y="3680447"/>
              <a:ext cx="74513" cy="82148"/>
            </a:xfrm>
            <a:custGeom>
              <a:avLst/>
              <a:gdLst/>
              <a:ahLst/>
              <a:cxnLst/>
              <a:rect l="l" t="t" r="r" b="b"/>
              <a:pathLst>
                <a:path w="1054" h="1162" extrusionOk="0">
                  <a:moveTo>
                    <a:pt x="447" y="1"/>
                  </a:moveTo>
                  <a:lnTo>
                    <a:pt x="268" y="28"/>
                  </a:lnTo>
                  <a:lnTo>
                    <a:pt x="197" y="81"/>
                  </a:lnTo>
                  <a:lnTo>
                    <a:pt x="0" y="224"/>
                  </a:lnTo>
                  <a:lnTo>
                    <a:pt x="63" y="304"/>
                  </a:lnTo>
                  <a:lnTo>
                    <a:pt x="45" y="429"/>
                  </a:lnTo>
                  <a:lnTo>
                    <a:pt x="116" y="688"/>
                  </a:lnTo>
                  <a:lnTo>
                    <a:pt x="206" y="813"/>
                  </a:lnTo>
                  <a:lnTo>
                    <a:pt x="304" y="930"/>
                  </a:lnTo>
                  <a:lnTo>
                    <a:pt x="536" y="1063"/>
                  </a:lnTo>
                  <a:lnTo>
                    <a:pt x="661" y="1081"/>
                  </a:lnTo>
                  <a:lnTo>
                    <a:pt x="723" y="1162"/>
                  </a:lnTo>
                  <a:lnTo>
                    <a:pt x="911" y="1010"/>
                  </a:lnTo>
                  <a:lnTo>
                    <a:pt x="982" y="947"/>
                  </a:lnTo>
                  <a:lnTo>
                    <a:pt x="1054" y="787"/>
                  </a:lnTo>
                  <a:lnTo>
                    <a:pt x="1045" y="581"/>
                  </a:lnTo>
                  <a:lnTo>
                    <a:pt x="974" y="376"/>
                  </a:lnTo>
                  <a:lnTo>
                    <a:pt x="902" y="278"/>
                  </a:lnTo>
                  <a:lnTo>
                    <a:pt x="822" y="188"/>
                  </a:lnTo>
                  <a:lnTo>
                    <a:pt x="643" y="54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95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116648" y="3691192"/>
              <a:ext cx="70129" cy="76492"/>
            </a:xfrm>
            <a:custGeom>
              <a:avLst/>
              <a:gdLst/>
              <a:ahLst/>
              <a:cxnLst/>
              <a:rect l="l" t="t" r="r" b="b"/>
              <a:pathLst>
                <a:path w="992" h="1082" extrusionOk="0">
                  <a:moveTo>
                    <a:pt x="393" y="1"/>
                  </a:moveTo>
                  <a:lnTo>
                    <a:pt x="206" y="27"/>
                  </a:lnTo>
                  <a:lnTo>
                    <a:pt x="134" y="72"/>
                  </a:lnTo>
                  <a:lnTo>
                    <a:pt x="63" y="135"/>
                  </a:lnTo>
                  <a:lnTo>
                    <a:pt x="0" y="304"/>
                  </a:lnTo>
                  <a:lnTo>
                    <a:pt x="0" y="510"/>
                  </a:lnTo>
                  <a:lnTo>
                    <a:pt x="72" y="715"/>
                  </a:lnTo>
                  <a:lnTo>
                    <a:pt x="143" y="813"/>
                  </a:lnTo>
                  <a:lnTo>
                    <a:pt x="223" y="903"/>
                  </a:lnTo>
                  <a:lnTo>
                    <a:pt x="402" y="1028"/>
                  </a:lnTo>
                  <a:lnTo>
                    <a:pt x="598" y="1081"/>
                  </a:lnTo>
                  <a:lnTo>
                    <a:pt x="777" y="1054"/>
                  </a:lnTo>
                  <a:lnTo>
                    <a:pt x="857" y="1010"/>
                  </a:lnTo>
                  <a:lnTo>
                    <a:pt x="920" y="947"/>
                  </a:lnTo>
                  <a:lnTo>
                    <a:pt x="991" y="778"/>
                  </a:lnTo>
                  <a:lnTo>
                    <a:pt x="991" y="581"/>
                  </a:lnTo>
                  <a:lnTo>
                    <a:pt x="911" y="376"/>
                  </a:lnTo>
                  <a:lnTo>
                    <a:pt x="840" y="277"/>
                  </a:lnTo>
                  <a:lnTo>
                    <a:pt x="768" y="179"/>
                  </a:lnTo>
                  <a:lnTo>
                    <a:pt x="581" y="5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C3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210672" y="3789669"/>
              <a:ext cx="74583" cy="81511"/>
            </a:xfrm>
            <a:custGeom>
              <a:avLst/>
              <a:gdLst/>
              <a:ahLst/>
              <a:cxnLst/>
              <a:rect l="l" t="t" r="r" b="b"/>
              <a:pathLst>
                <a:path w="1055" h="1153" extrusionOk="0">
                  <a:moveTo>
                    <a:pt x="447" y="1"/>
                  </a:moveTo>
                  <a:lnTo>
                    <a:pt x="269" y="27"/>
                  </a:lnTo>
                  <a:lnTo>
                    <a:pt x="197" y="72"/>
                  </a:lnTo>
                  <a:lnTo>
                    <a:pt x="1" y="224"/>
                  </a:lnTo>
                  <a:lnTo>
                    <a:pt x="63" y="304"/>
                  </a:lnTo>
                  <a:lnTo>
                    <a:pt x="45" y="420"/>
                  </a:lnTo>
                  <a:lnTo>
                    <a:pt x="117" y="688"/>
                  </a:lnTo>
                  <a:lnTo>
                    <a:pt x="206" y="813"/>
                  </a:lnTo>
                  <a:lnTo>
                    <a:pt x="304" y="920"/>
                  </a:lnTo>
                  <a:lnTo>
                    <a:pt x="537" y="1063"/>
                  </a:lnTo>
                  <a:lnTo>
                    <a:pt x="662" y="1081"/>
                  </a:lnTo>
                  <a:lnTo>
                    <a:pt x="724" y="1153"/>
                  </a:lnTo>
                  <a:lnTo>
                    <a:pt x="912" y="1010"/>
                  </a:lnTo>
                  <a:lnTo>
                    <a:pt x="983" y="947"/>
                  </a:lnTo>
                  <a:lnTo>
                    <a:pt x="1054" y="778"/>
                  </a:lnTo>
                  <a:lnTo>
                    <a:pt x="1046" y="581"/>
                  </a:lnTo>
                  <a:lnTo>
                    <a:pt x="974" y="367"/>
                  </a:lnTo>
                  <a:lnTo>
                    <a:pt x="903" y="269"/>
                  </a:lnTo>
                  <a:lnTo>
                    <a:pt x="822" y="179"/>
                  </a:lnTo>
                  <a:lnTo>
                    <a:pt x="644" y="54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95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201199" y="3799779"/>
              <a:ext cx="70200" cy="77128"/>
            </a:xfrm>
            <a:custGeom>
              <a:avLst/>
              <a:gdLst/>
              <a:ahLst/>
              <a:cxnLst/>
              <a:rect l="l" t="t" r="r" b="b"/>
              <a:pathLst>
                <a:path w="993" h="1091" extrusionOk="0">
                  <a:moveTo>
                    <a:pt x="394" y="1"/>
                  </a:moveTo>
                  <a:lnTo>
                    <a:pt x="206" y="27"/>
                  </a:lnTo>
                  <a:lnTo>
                    <a:pt x="135" y="81"/>
                  </a:lnTo>
                  <a:lnTo>
                    <a:pt x="72" y="143"/>
                  </a:lnTo>
                  <a:lnTo>
                    <a:pt x="1" y="304"/>
                  </a:lnTo>
                  <a:lnTo>
                    <a:pt x="1" y="510"/>
                  </a:lnTo>
                  <a:lnTo>
                    <a:pt x="81" y="715"/>
                  </a:lnTo>
                  <a:lnTo>
                    <a:pt x="144" y="813"/>
                  </a:lnTo>
                  <a:lnTo>
                    <a:pt x="224" y="911"/>
                  </a:lnTo>
                  <a:lnTo>
                    <a:pt x="403" y="1036"/>
                  </a:lnTo>
                  <a:lnTo>
                    <a:pt x="599" y="1090"/>
                  </a:lnTo>
                  <a:lnTo>
                    <a:pt x="778" y="1063"/>
                  </a:lnTo>
                  <a:lnTo>
                    <a:pt x="858" y="1010"/>
                  </a:lnTo>
                  <a:lnTo>
                    <a:pt x="921" y="947"/>
                  </a:lnTo>
                  <a:lnTo>
                    <a:pt x="992" y="786"/>
                  </a:lnTo>
                  <a:lnTo>
                    <a:pt x="992" y="581"/>
                  </a:lnTo>
                  <a:lnTo>
                    <a:pt x="912" y="376"/>
                  </a:lnTo>
                  <a:lnTo>
                    <a:pt x="840" y="277"/>
                  </a:lnTo>
                  <a:lnTo>
                    <a:pt x="769" y="188"/>
                  </a:lnTo>
                  <a:lnTo>
                    <a:pt x="581" y="54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3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7426542" y="3815543"/>
              <a:ext cx="182534" cy="23471"/>
            </a:xfrm>
            <a:custGeom>
              <a:avLst/>
              <a:gdLst/>
              <a:ahLst/>
              <a:cxnLst/>
              <a:rect l="l" t="t" r="r" b="b"/>
              <a:pathLst>
                <a:path w="2582" h="332" extrusionOk="0">
                  <a:moveTo>
                    <a:pt x="1" y="1"/>
                  </a:moveTo>
                  <a:lnTo>
                    <a:pt x="1" y="331"/>
                  </a:lnTo>
                  <a:lnTo>
                    <a:pt x="2582" y="331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rgbClr val="D0C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7439196" y="3838943"/>
              <a:ext cx="157296" cy="532263"/>
            </a:xfrm>
            <a:custGeom>
              <a:avLst/>
              <a:gdLst/>
              <a:ahLst/>
              <a:cxnLst/>
              <a:rect l="l" t="t" r="r" b="b"/>
              <a:pathLst>
                <a:path w="2225" h="7529" extrusionOk="0">
                  <a:moveTo>
                    <a:pt x="0" y="0"/>
                  </a:moveTo>
                  <a:lnTo>
                    <a:pt x="0" y="6412"/>
                  </a:lnTo>
                  <a:lnTo>
                    <a:pt x="9" y="6528"/>
                  </a:lnTo>
                  <a:lnTo>
                    <a:pt x="54" y="6742"/>
                  </a:lnTo>
                  <a:lnTo>
                    <a:pt x="188" y="7037"/>
                  </a:lnTo>
                  <a:lnTo>
                    <a:pt x="492" y="7341"/>
                  </a:lnTo>
                  <a:lnTo>
                    <a:pt x="786" y="7475"/>
                  </a:lnTo>
                  <a:lnTo>
                    <a:pt x="1001" y="7519"/>
                  </a:lnTo>
                  <a:lnTo>
                    <a:pt x="1117" y="7528"/>
                  </a:lnTo>
                  <a:lnTo>
                    <a:pt x="1224" y="7519"/>
                  </a:lnTo>
                  <a:lnTo>
                    <a:pt x="1447" y="7475"/>
                  </a:lnTo>
                  <a:lnTo>
                    <a:pt x="1742" y="7341"/>
                  </a:lnTo>
                  <a:lnTo>
                    <a:pt x="2036" y="7037"/>
                  </a:lnTo>
                  <a:lnTo>
                    <a:pt x="2179" y="6742"/>
                  </a:lnTo>
                  <a:lnTo>
                    <a:pt x="2224" y="6528"/>
                  </a:lnTo>
                  <a:lnTo>
                    <a:pt x="2224" y="6412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D0C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7464434" y="4011932"/>
              <a:ext cx="106749" cy="333398"/>
            </a:xfrm>
            <a:custGeom>
              <a:avLst/>
              <a:gdLst/>
              <a:ahLst/>
              <a:cxnLst/>
              <a:rect l="l" t="t" r="r" b="b"/>
              <a:pathLst>
                <a:path w="1510" h="4716" extrusionOk="0">
                  <a:moveTo>
                    <a:pt x="1" y="0"/>
                  </a:moveTo>
                  <a:lnTo>
                    <a:pt x="1" y="3965"/>
                  </a:lnTo>
                  <a:lnTo>
                    <a:pt x="19" y="4117"/>
                  </a:lnTo>
                  <a:lnTo>
                    <a:pt x="126" y="4385"/>
                  </a:lnTo>
                  <a:lnTo>
                    <a:pt x="331" y="4590"/>
                  </a:lnTo>
                  <a:lnTo>
                    <a:pt x="599" y="4706"/>
                  </a:lnTo>
                  <a:lnTo>
                    <a:pt x="760" y="4715"/>
                  </a:lnTo>
                  <a:lnTo>
                    <a:pt x="912" y="4706"/>
                  </a:lnTo>
                  <a:lnTo>
                    <a:pt x="1179" y="4590"/>
                  </a:lnTo>
                  <a:lnTo>
                    <a:pt x="1385" y="4385"/>
                  </a:lnTo>
                  <a:lnTo>
                    <a:pt x="1501" y="4117"/>
                  </a:lnTo>
                  <a:lnTo>
                    <a:pt x="1510" y="3965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7439196" y="3838943"/>
              <a:ext cx="157296" cy="31601"/>
            </a:xfrm>
            <a:custGeom>
              <a:avLst/>
              <a:gdLst/>
              <a:ahLst/>
              <a:cxnLst/>
              <a:rect l="l" t="t" r="r" b="b"/>
              <a:pathLst>
                <a:path w="2225" h="447" extrusionOk="0">
                  <a:moveTo>
                    <a:pt x="0" y="0"/>
                  </a:moveTo>
                  <a:lnTo>
                    <a:pt x="0" y="447"/>
                  </a:lnTo>
                  <a:lnTo>
                    <a:pt x="2224" y="447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878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7640604" y="3815543"/>
              <a:ext cx="182464" cy="23471"/>
            </a:xfrm>
            <a:custGeom>
              <a:avLst/>
              <a:gdLst/>
              <a:ahLst/>
              <a:cxnLst/>
              <a:rect l="l" t="t" r="r" b="b"/>
              <a:pathLst>
                <a:path w="2581" h="332" extrusionOk="0">
                  <a:moveTo>
                    <a:pt x="0" y="1"/>
                  </a:moveTo>
                  <a:lnTo>
                    <a:pt x="0" y="331"/>
                  </a:lnTo>
                  <a:lnTo>
                    <a:pt x="2581" y="33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D0C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7653188" y="3838943"/>
              <a:ext cx="157296" cy="532263"/>
            </a:xfrm>
            <a:custGeom>
              <a:avLst/>
              <a:gdLst/>
              <a:ahLst/>
              <a:cxnLst/>
              <a:rect l="l" t="t" r="r" b="b"/>
              <a:pathLst>
                <a:path w="2225" h="7529" extrusionOk="0">
                  <a:moveTo>
                    <a:pt x="1" y="0"/>
                  </a:moveTo>
                  <a:lnTo>
                    <a:pt x="1" y="6412"/>
                  </a:lnTo>
                  <a:lnTo>
                    <a:pt x="10" y="6528"/>
                  </a:lnTo>
                  <a:lnTo>
                    <a:pt x="54" y="6742"/>
                  </a:lnTo>
                  <a:lnTo>
                    <a:pt x="188" y="7037"/>
                  </a:lnTo>
                  <a:lnTo>
                    <a:pt x="492" y="7341"/>
                  </a:lnTo>
                  <a:lnTo>
                    <a:pt x="787" y="7475"/>
                  </a:lnTo>
                  <a:lnTo>
                    <a:pt x="1001" y="7519"/>
                  </a:lnTo>
                  <a:lnTo>
                    <a:pt x="1117" y="7528"/>
                  </a:lnTo>
                  <a:lnTo>
                    <a:pt x="1233" y="7519"/>
                  </a:lnTo>
                  <a:lnTo>
                    <a:pt x="1447" y="7475"/>
                  </a:lnTo>
                  <a:lnTo>
                    <a:pt x="1742" y="7341"/>
                  </a:lnTo>
                  <a:lnTo>
                    <a:pt x="2046" y="7037"/>
                  </a:lnTo>
                  <a:lnTo>
                    <a:pt x="2180" y="6742"/>
                  </a:lnTo>
                  <a:lnTo>
                    <a:pt x="2224" y="6528"/>
                  </a:lnTo>
                  <a:lnTo>
                    <a:pt x="2224" y="6412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D0C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7678425" y="4011932"/>
              <a:ext cx="106820" cy="333398"/>
            </a:xfrm>
            <a:custGeom>
              <a:avLst/>
              <a:gdLst/>
              <a:ahLst/>
              <a:cxnLst/>
              <a:rect l="l" t="t" r="r" b="b"/>
              <a:pathLst>
                <a:path w="1511" h="4716" extrusionOk="0">
                  <a:moveTo>
                    <a:pt x="1" y="0"/>
                  </a:moveTo>
                  <a:lnTo>
                    <a:pt x="1" y="3965"/>
                  </a:lnTo>
                  <a:lnTo>
                    <a:pt x="19" y="4117"/>
                  </a:lnTo>
                  <a:lnTo>
                    <a:pt x="126" y="4385"/>
                  </a:lnTo>
                  <a:lnTo>
                    <a:pt x="331" y="4590"/>
                  </a:lnTo>
                  <a:lnTo>
                    <a:pt x="608" y="4706"/>
                  </a:lnTo>
                  <a:lnTo>
                    <a:pt x="760" y="4715"/>
                  </a:lnTo>
                  <a:lnTo>
                    <a:pt x="912" y="4706"/>
                  </a:lnTo>
                  <a:lnTo>
                    <a:pt x="1180" y="4590"/>
                  </a:lnTo>
                  <a:lnTo>
                    <a:pt x="1385" y="4385"/>
                  </a:lnTo>
                  <a:lnTo>
                    <a:pt x="1501" y="4117"/>
                  </a:lnTo>
                  <a:lnTo>
                    <a:pt x="1510" y="3965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7653188" y="3838943"/>
              <a:ext cx="157296" cy="31601"/>
            </a:xfrm>
            <a:custGeom>
              <a:avLst/>
              <a:gdLst/>
              <a:ahLst/>
              <a:cxnLst/>
              <a:rect l="l" t="t" r="r" b="b"/>
              <a:pathLst>
                <a:path w="2225" h="447" extrusionOk="0">
                  <a:moveTo>
                    <a:pt x="1" y="0"/>
                  </a:moveTo>
                  <a:lnTo>
                    <a:pt x="1" y="447"/>
                  </a:lnTo>
                  <a:lnTo>
                    <a:pt x="2224" y="447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878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7854595" y="3815543"/>
              <a:ext cx="183171" cy="23471"/>
            </a:xfrm>
            <a:custGeom>
              <a:avLst/>
              <a:gdLst/>
              <a:ahLst/>
              <a:cxnLst/>
              <a:rect l="l" t="t" r="r" b="b"/>
              <a:pathLst>
                <a:path w="2591" h="332" extrusionOk="0">
                  <a:moveTo>
                    <a:pt x="0" y="1"/>
                  </a:moveTo>
                  <a:lnTo>
                    <a:pt x="0" y="331"/>
                  </a:lnTo>
                  <a:lnTo>
                    <a:pt x="2590" y="331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D0C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7867179" y="3838943"/>
              <a:ext cx="157296" cy="532263"/>
            </a:xfrm>
            <a:custGeom>
              <a:avLst/>
              <a:gdLst/>
              <a:ahLst/>
              <a:cxnLst/>
              <a:rect l="l" t="t" r="r" b="b"/>
              <a:pathLst>
                <a:path w="2225" h="7529" extrusionOk="0">
                  <a:moveTo>
                    <a:pt x="1" y="0"/>
                  </a:moveTo>
                  <a:lnTo>
                    <a:pt x="1" y="6412"/>
                  </a:lnTo>
                  <a:lnTo>
                    <a:pt x="10" y="6528"/>
                  </a:lnTo>
                  <a:lnTo>
                    <a:pt x="55" y="6742"/>
                  </a:lnTo>
                  <a:lnTo>
                    <a:pt x="189" y="7037"/>
                  </a:lnTo>
                  <a:lnTo>
                    <a:pt x="492" y="7341"/>
                  </a:lnTo>
                  <a:lnTo>
                    <a:pt x="787" y="7475"/>
                  </a:lnTo>
                  <a:lnTo>
                    <a:pt x="1001" y="7519"/>
                  </a:lnTo>
                  <a:lnTo>
                    <a:pt x="1117" y="7528"/>
                  </a:lnTo>
                  <a:lnTo>
                    <a:pt x="1233" y="7519"/>
                  </a:lnTo>
                  <a:lnTo>
                    <a:pt x="1448" y="7475"/>
                  </a:lnTo>
                  <a:lnTo>
                    <a:pt x="1742" y="7341"/>
                  </a:lnTo>
                  <a:lnTo>
                    <a:pt x="2046" y="7037"/>
                  </a:lnTo>
                  <a:lnTo>
                    <a:pt x="2180" y="6742"/>
                  </a:lnTo>
                  <a:lnTo>
                    <a:pt x="2225" y="6528"/>
                  </a:lnTo>
                  <a:lnTo>
                    <a:pt x="2225" y="6412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D0C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7893124" y="4011932"/>
              <a:ext cx="106113" cy="333398"/>
            </a:xfrm>
            <a:custGeom>
              <a:avLst/>
              <a:gdLst/>
              <a:ahLst/>
              <a:cxnLst/>
              <a:rect l="l" t="t" r="r" b="b"/>
              <a:pathLst>
                <a:path w="1501" h="4716" extrusionOk="0">
                  <a:moveTo>
                    <a:pt x="0" y="0"/>
                  </a:moveTo>
                  <a:lnTo>
                    <a:pt x="0" y="3965"/>
                  </a:lnTo>
                  <a:lnTo>
                    <a:pt x="9" y="4117"/>
                  </a:lnTo>
                  <a:lnTo>
                    <a:pt x="125" y="4385"/>
                  </a:lnTo>
                  <a:lnTo>
                    <a:pt x="322" y="4590"/>
                  </a:lnTo>
                  <a:lnTo>
                    <a:pt x="598" y="4706"/>
                  </a:lnTo>
                  <a:lnTo>
                    <a:pt x="750" y="4715"/>
                  </a:lnTo>
                  <a:lnTo>
                    <a:pt x="902" y="4706"/>
                  </a:lnTo>
                  <a:lnTo>
                    <a:pt x="1170" y="4590"/>
                  </a:lnTo>
                  <a:lnTo>
                    <a:pt x="1375" y="4385"/>
                  </a:lnTo>
                  <a:lnTo>
                    <a:pt x="1491" y="4117"/>
                  </a:lnTo>
                  <a:lnTo>
                    <a:pt x="1500" y="396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7867179" y="3838943"/>
              <a:ext cx="157296" cy="31601"/>
            </a:xfrm>
            <a:custGeom>
              <a:avLst/>
              <a:gdLst/>
              <a:ahLst/>
              <a:cxnLst/>
              <a:rect l="l" t="t" r="r" b="b"/>
              <a:pathLst>
                <a:path w="2225" h="447" extrusionOk="0">
                  <a:moveTo>
                    <a:pt x="1" y="0"/>
                  </a:moveTo>
                  <a:lnTo>
                    <a:pt x="1" y="447"/>
                  </a:lnTo>
                  <a:lnTo>
                    <a:pt x="2225" y="447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878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8068587" y="3815543"/>
              <a:ext cx="183171" cy="23471"/>
            </a:xfrm>
            <a:custGeom>
              <a:avLst/>
              <a:gdLst/>
              <a:ahLst/>
              <a:cxnLst/>
              <a:rect l="l" t="t" r="r" b="b"/>
              <a:pathLst>
                <a:path w="2591" h="332" extrusionOk="0">
                  <a:moveTo>
                    <a:pt x="1" y="1"/>
                  </a:moveTo>
                  <a:lnTo>
                    <a:pt x="1" y="331"/>
                  </a:lnTo>
                  <a:lnTo>
                    <a:pt x="2590" y="331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D0C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8081877" y="3838943"/>
              <a:ext cx="156589" cy="532263"/>
            </a:xfrm>
            <a:custGeom>
              <a:avLst/>
              <a:gdLst/>
              <a:ahLst/>
              <a:cxnLst/>
              <a:rect l="l" t="t" r="r" b="b"/>
              <a:pathLst>
                <a:path w="2215" h="7529" extrusionOk="0">
                  <a:moveTo>
                    <a:pt x="0" y="0"/>
                  </a:moveTo>
                  <a:lnTo>
                    <a:pt x="0" y="6412"/>
                  </a:lnTo>
                  <a:lnTo>
                    <a:pt x="0" y="6528"/>
                  </a:lnTo>
                  <a:lnTo>
                    <a:pt x="45" y="6742"/>
                  </a:lnTo>
                  <a:lnTo>
                    <a:pt x="179" y="7037"/>
                  </a:lnTo>
                  <a:lnTo>
                    <a:pt x="482" y="7341"/>
                  </a:lnTo>
                  <a:lnTo>
                    <a:pt x="777" y="7475"/>
                  </a:lnTo>
                  <a:lnTo>
                    <a:pt x="991" y="7519"/>
                  </a:lnTo>
                  <a:lnTo>
                    <a:pt x="1107" y="7528"/>
                  </a:lnTo>
                  <a:lnTo>
                    <a:pt x="1224" y="7519"/>
                  </a:lnTo>
                  <a:lnTo>
                    <a:pt x="1438" y="7475"/>
                  </a:lnTo>
                  <a:lnTo>
                    <a:pt x="1733" y="7341"/>
                  </a:lnTo>
                  <a:lnTo>
                    <a:pt x="2036" y="7037"/>
                  </a:lnTo>
                  <a:lnTo>
                    <a:pt x="2170" y="6742"/>
                  </a:lnTo>
                  <a:lnTo>
                    <a:pt x="2215" y="6528"/>
                  </a:lnTo>
                  <a:lnTo>
                    <a:pt x="2215" y="6412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D0C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8107115" y="4011932"/>
              <a:ext cx="106113" cy="333398"/>
            </a:xfrm>
            <a:custGeom>
              <a:avLst/>
              <a:gdLst/>
              <a:ahLst/>
              <a:cxnLst/>
              <a:rect l="l" t="t" r="r" b="b"/>
              <a:pathLst>
                <a:path w="1501" h="4716" extrusionOk="0">
                  <a:moveTo>
                    <a:pt x="0" y="0"/>
                  </a:moveTo>
                  <a:lnTo>
                    <a:pt x="0" y="3965"/>
                  </a:lnTo>
                  <a:lnTo>
                    <a:pt x="9" y="4117"/>
                  </a:lnTo>
                  <a:lnTo>
                    <a:pt x="125" y="4385"/>
                  </a:lnTo>
                  <a:lnTo>
                    <a:pt x="331" y="4590"/>
                  </a:lnTo>
                  <a:lnTo>
                    <a:pt x="599" y="4706"/>
                  </a:lnTo>
                  <a:lnTo>
                    <a:pt x="750" y="4715"/>
                  </a:lnTo>
                  <a:lnTo>
                    <a:pt x="902" y="4706"/>
                  </a:lnTo>
                  <a:lnTo>
                    <a:pt x="1170" y="4590"/>
                  </a:lnTo>
                  <a:lnTo>
                    <a:pt x="1376" y="4385"/>
                  </a:lnTo>
                  <a:lnTo>
                    <a:pt x="1492" y="4117"/>
                  </a:lnTo>
                  <a:lnTo>
                    <a:pt x="1501" y="3965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8081241" y="3838943"/>
              <a:ext cx="157226" cy="31601"/>
            </a:xfrm>
            <a:custGeom>
              <a:avLst/>
              <a:gdLst/>
              <a:ahLst/>
              <a:cxnLst/>
              <a:rect l="l" t="t" r="r" b="b"/>
              <a:pathLst>
                <a:path w="2224" h="447" extrusionOk="0">
                  <a:moveTo>
                    <a:pt x="0" y="0"/>
                  </a:moveTo>
                  <a:lnTo>
                    <a:pt x="0" y="447"/>
                  </a:lnTo>
                  <a:lnTo>
                    <a:pt x="2224" y="447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878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7210005" y="4438641"/>
              <a:ext cx="1258300" cy="47436"/>
            </a:xfrm>
            <a:custGeom>
              <a:avLst/>
              <a:gdLst/>
              <a:ahLst/>
              <a:cxnLst/>
              <a:rect l="l" t="t" r="r" b="b"/>
              <a:pathLst>
                <a:path w="17799" h="671" extrusionOk="0">
                  <a:moveTo>
                    <a:pt x="1" y="1"/>
                  </a:moveTo>
                  <a:lnTo>
                    <a:pt x="1" y="670"/>
                  </a:lnTo>
                  <a:lnTo>
                    <a:pt x="17798" y="670"/>
                  </a:lnTo>
                  <a:lnTo>
                    <a:pt x="17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7316754" y="3779560"/>
              <a:ext cx="36620" cy="659160"/>
            </a:xfrm>
            <a:custGeom>
              <a:avLst/>
              <a:gdLst/>
              <a:ahLst/>
              <a:cxnLst/>
              <a:rect l="l" t="t" r="r" b="b"/>
              <a:pathLst>
                <a:path w="518" h="9324" extrusionOk="0">
                  <a:moveTo>
                    <a:pt x="0" y="1"/>
                  </a:moveTo>
                  <a:lnTo>
                    <a:pt x="0" y="9324"/>
                  </a:lnTo>
                  <a:lnTo>
                    <a:pt x="518" y="9324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8324924" y="3779560"/>
              <a:ext cx="36691" cy="659160"/>
            </a:xfrm>
            <a:custGeom>
              <a:avLst/>
              <a:gdLst/>
              <a:ahLst/>
              <a:cxnLst/>
              <a:rect l="l" t="t" r="r" b="b"/>
              <a:pathLst>
                <a:path w="519" h="9324" extrusionOk="0">
                  <a:moveTo>
                    <a:pt x="0" y="1"/>
                  </a:moveTo>
                  <a:lnTo>
                    <a:pt x="0" y="9324"/>
                  </a:lnTo>
                  <a:lnTo>
                    <a:pt x="518" y="9324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7353303" y="3891964"/>
              <a:ext cx="971703" cy="36691"/>
            </a:xfrm>
            <a:custGeom>
              <a:avLst/>
              <a:gdLst/>
              <a:ahLst/>
              <a:cxnLst/>
              <a:rect l="l" t="t" r="r" b="b"/>
              <a:pathLst>
                <a:path w="13745" h="519" extrusionOk="0">
                  <a:moveTo>
                    <a:pt x="1" y="0"/>
                  </a:moveTo>
                  <a:lnTo>
                    <a:pt x="1" y="518"/>
                  </a:lnTo>
                  <a:lnTo>
                    <a:pt x="13744" y="518"/>
                  </a:lnTo>
                  <a:lnTo>
                    <a:pt x="13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4465797" y="3852799"/>
              <a:ext cx="24673" cy="347325"/>
            </a:xfrm>
            <a:custGeom>
              <a:avLst/>
              <a:gdLst/>
              <a:ahLst/>
              <a:cxnLst/>
              <a:rect l="l" t="t" r="r" b="b"/>
              <a:pathLst>
                <a:path w="349" h="4913" extrusionOk="0">
                  <a:moveTo>
                    <a:pt x="0" y="1"/>
                  </a:moveTo>
                  <a:lnTo>
                    <a:pt x="27" y="2090"/>
                  </a:lnTo>
                  <a:lnTo>
                    <a:pt x="72" y="4912"/>
                  </a:lnTo>
                  <a:lnTo>
                    <a:pt x="161" y="4894"/>
                  </a:lnTo>
                  <a:lnTo>
                    <a:pt x="250" y="4876"/>
                  </a:lnTo>
                  <a:lnTo>
                    <a:pt x="304" y="2072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2" name="Google Shape;992;p24"/>
          <p:cNvCxnSpPr/>
          <p:nvPr/>
        </p:nvCxnSpPr>
        <p:spPr>
          <a:xfrm flipH="1">
            <a:off x="2635275" y="1983575"/>
            <a:ext cx="1500300" cy="792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4"/>
          <p:cNvCxnSpPr/>
          <p:nvPr/>
        </p:nvCxnSpPr>
        <p:spPr>
          <a:xfrm>
            <a:off x="5009800" y="1983575"/>
            <a:ext cx="1952400" cy="792900"/>
          </a:xfrm>
          <a:prstGeom prst="bentConnector3">
            <a:avLst>
              <a:gd name="adj1" fmla="val -8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4" name="Google Shape;994;p2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995" name="Google Shape;995;p24"/>
          <p:cNvGrpSpPr/>
          <p:nvPr/>
        </p:nvGrpSpPr>
        <p:grpSpPr>
          <a:xfrm>
            <a:off x="4648200" y="1145478"/>
            <a:ext cx="1980323" cy="830243"/>
            <a:chOff x="10236100" y="1338378"/>
            <a:chExt cx="1980323" cy="830243"/>
          </a:xfrm>
        </p:grpSpPr>
        <p:sp>
          <p:nvSpPr>
            <p:cNvPr id="996" name="Google Shape;996;p24"/>
            <p:cNvSpPr txBox="1"/>
            <p:nvPr/>
          </p:nvSpPr>
          <p:spPr>
            <a:xfrm>
              <a:off x="10236123" y="133837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7" name="Google Shape;997;p24"/>
            <p:cNvSpPr txBox="1"/>
            <p:nvPr/>
          </p:nvSpPr>
          <p:spPr>
            <a:xfrm>
              <a:off x="10236100" y="161722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8" name="Google Shape;998;p24"/>
          <p:cNvGrpSpPr/>
          <p:nvPr/>
        </p:nvGrpSpPr>
        <p:grpSpPr>
          <a:xfrm>
            <a:off x="2518650" y="1145475"/>
            <a:ext cx="1980323" cy="830243"/>
            <a:chOff x="9246125" y="1418025"/>
            <a:chExt cx="1980323" cy="830243"/>
          </a:xfrm>
        </p:grpSpPr>
        <p:sp>
          <p:nvSpPr>
            <p:cNvPr id="999" name="Google Shape;999;p24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0" name="Google Shape;1000;p24"/>
            <p:cNvSpPr txBox="1"/>
            <p:nvPr/>
          </p:nvSpPr>
          <p:spPr>
            <a:xfrm>
              <a:off x="9246125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1" name="Google Shape;1001;p24"/>
          <p:cNvGrpSpPr/>
          <p:nvPr/>
        </p:nvGrpSpPr>
        <p:grpSpPr>
          <a:xfrm>
            <a:off x="768709" y="951877"/>
            <a:ext cx="7606954" cy="3908154"/>
            <a:chOff x="829525" y="983101"/>
            <a:chExt cx="7484950" cy="3845473"/>
          </a:xfrm>
        </p:grpSpPr>
        <p:sp>
          <p:nvSpPr>
            <p:cNvPr id="1002" name="Google Shape;1002;p24"/>
            <p:cNvSpPr/>
            <p:nvPr/>
          </p:nvSpPr>
          <p:spPr>
            <a:xfrm>
              <a:off x="1037557" y="983101"/>
              <a:ext cx="527218" cy="1914304"/>
            </a:xfrm>
            <a:custGeom>
              <a:avLst/>
              <a:gdLst/>
              <a:ahLst/>
              <a:cxnLst/>
              <a:rect l="l" t="t" r="r" b="b"/>
              <a:pathLst>
                <a:path w="7243" h="26299" extrusionOk="0">
                  <a:moveTo>
                    <a:pt x="3787" y="429"/>
                  </a:moveTo>
                  <a:lnTo>
                    <a:pt x="4099" y="438"/>
                  </a:lnTo>
                  <a:lnTo>
                    <a:pt x="4689" y="563"/>
                  </a:lnTo>
                  <a:lnTo>
                    <a:pt x="5225" y="786"/>
                  </a:lnTo>
                  <a:lnTo>
                    <a:pt x="5707" y="1116"/>
                  </a:lnTo>
                  <a:lnTo>
                    <a:pt x="6118" y="1527"/>
                  </a:lnTo>
                  <a:lnTo>
                    <a:pt x="6448" y="2009"/>
                  </a:lnTo>
                  <a:lnTo>
                    <a:pt x="6671" y="2545"/>
                  </a:lnTo>
                  <a:lnTo>
                    <a:pt x="6796" y="3135"/>
                  </a:lnTo>
                  <a:lnTo>
                    <a:pt x="6805" y="3447"/>
                  </a:lnTo>
                  <a:lnTo>
                    <a:pt x="6805" y="22843"/>
                  </a:lnTo>
                  <a:lnTo>
                    <a:pt x="6796" y="23156"/>
                  </a:lnTo>
                  <a:lnTo>
                    <a:pt x="6671" y="23745"/>
                  </a:lnTo>
                  <a:lnTo>
                    <a:pt x="6448" y="24290"/>
                  </a:lnTo>
                  <a:lnTo>
                    <a:pt x="6118" y="24772"/>
                  </a:lnTo>
                  <a:lnTo>
                    <a:pt x="5707" y="25174"/>
                  </a:lnTo>
                  <a:lnTo>
                    <a:pt x="5225" y="25504"/>
                  </a:lnTo>
                  <a:lnTo>
                    <a:pt x="4689" y="25736"/>
                  </a:lnTo>
                  <a:lnTo>
                    <a:pt x="4099" y="25852"/>
                  </a:lnTo>
                  <a:lnTo>
                    <a:pt x="3787" y="25861"/>
                  </a:lnTo>
                  <a:lnTo>
                    <a:pt x="3456" y="25861"/>
                  </a:lnTo>
                  <a:lnTo>
                    <a:pt x="3144" y="25852"/>
                  </a:lnTo>
                  <a:lnTo>
                    <a:pt x="2554" y="25736"/>
                  </a:lnTo>
                  <a:lnTo>
                    <a:pt x="2010" y="25504"/>
                  </a:lnTo>
                  <a:lnTo>
                    <a:pt x="1528" y="25174"/>
                  </a:lnTo>
                  <a:lnTo>
                    <a:pt x="1117" y="24772"/>
                  </a:lnTo>
                  <a:lnTo>
                    <a:pt x="795" y="24290"/>
                  </a:lnTo>
                  <a:lnTo>
                    <a:pt x="563" y="23745"/>
                  </a:lnTo>
                  <a:lnTo>
                    <a:pt x="447" y="23156"/>
                  </a:lnTo>
                  <a:lnTo>
                    <a:pt x="438" y="22843"/>
                  </a:lnTo>
                  <a:lnTo>
                    <a:pt x="438" y="3447"/>
                  </a:lnTo>
                  <a:lnTo>
                    <a:pt x="447" y="3135"/>
                  </a:lnTo>
                  <a:lnTo>
                    <a:pt x="563" y="2545"/>
                  </a:lnTo>
                  <a:lnTo>
                    <a:pt x="795" y="2009"/>
                  </a:lnTo>
                  <a:lnTo>
                    <a:pt x="1117" y="1527"/>
                  </a:lnTo>
                  <a:lnTo>
                    <a:pt x="1528" y="1116"/>
                  </a:lnTo>
                  <a:lnTo>
                    <a:pt x="2010" y="786"/>
                  </a:lnTo>
                  <a:lnTo>
                    <a:pt x="2554" y="563"/>
                  </a:lnTo>
                  <a:lnTo>
                    <a:pt x="3144" y="438"/>
                  </a:lnTo>
                  <a:lnTo>
                    <a:pt x="3456" y="429"/>
                  </a:lnTo>
                  <a:close/>
                  <a:moveTo>
                    <a:pt x="3456" y="0"/>
                  </a:moveTo>
                  <a:lnTo>
                    <a:pt x="3099" y="9"/>
                  </a:lnTo>
                  <a:lnTo>
                    <a:pt x="2421" y="143"/>
                  </a:lnTo>
                  <a:lnTo>
                    <a:pt x="1804" y="411"/>
                  </a:lnTo>
                  <a:lnTo>
                    <a:pt x="1251" y="777"/>
                  </a:lnTo>
                  <a:lnTo>
                    <a:pt x="786" y="1250"/>
                  </a:lnTo>
                  <a:lnTo>
                    <a:pt x="411" y="1804"/>
                  </a:lnTo>
                  <a:lnTo>
                    <a:pt x="152" y="2420"/>
                  </a:lnTo>
                  <a:lnTo>
                    <a:pt x="9" y="3090"/>
                  </a:lnTo>
                  <a:lnTo>
                    <a:pt x="1" y="3447"/>
                  </a:lnTo>
                  <a:lnTo>
                    <a:pt x="1" y="22843"/>
                  </a:lnTo>
                  <a:lnTo>
                    <a:pt x="9" y="23200"/>
                  </a:lnTo>
                  <a:lnTo>
                    <a:pt x="152" y="23870"/>
                  </a:lnTo>
                  <a:lnTo>
                    <a:pt x="411" y="24495"/>
                  </a:lnTo>
                  <a:lnTo>
                    <a:pt x="786" y="25040"/>
                  </a:lnTo>
                  <a:lnTo>
                    <a:pt x="1251" y="25513"/>
                  </a:lnTo>
                  <a:lnTo>
                    <a:pt x="1804" y="25888"/>
                  </a:lnTo>
                  <a:lnTo>
                    <a:pt x="2421" y="26147"/>
                  </a:lnTo>
                  <a:lnTo>
                    <a:pt x="3099" y="26281"/>
                  </a:lnTo>
                  <a:lnTo>
                    <a:pt x="3456" y="26299"/>
                  </a:lnTo>
                  <a:lnTo>
                    <a:pt x="3787" y="26299"/>
                  </a:lnTo>
                  <a:lnTo>
                    <a:pt x="4144" y="26281"/>
                  </a:lnTo>
                  <a:lnTo>
                    <a:pt x="4814" y="26147"/>
                  </a:lnTo>
                  <a:lnTo>
                    <a:pt x="5439" y="25888"/>
                  </a:lnTo>
                  <a:lnTo>
                    <a:pt x="5984" y="25513"/>
                  </a:lnTo>
                  <a:lnTo>
                    <a:pt x="6457" y="25040"/>
                  </a:lnTo>
                  <a:lnTo>
                    <a:pt x="6823" y="24495"/>
                  </a:lnTo>
                  <a:lnTo>
                    <a:pt x="7091" y="23870"/>
                  </a:lnTo>
                  <a:lnTo>
                    <a:pt x="7225" y="23200"/>
                  </a:lnTo>
                  <a:lnTo>
                    <a:pt x="7243" y="22843"/>
                  </a:lnTo>
                  <a:lnTo>
                    <a:pt x="7243" y="3447"/>
                  </a:lnTo>
                  <a:lnTo>
                    <a:pt x="7225" y="3090"/>
                  </a:lnTo>
                  <a:lnTo>
                    <a:pt x="7091" y="2420"/>
                  </a:lnTo>
                  <a:lnTo>
                    <a:pt x="6823" y="1804"/>
                  </a:lnTo>
                  <a:lnTo>
                    <a:pt x="6457" y="1250"/>
                  </a:lnTo>
                  <a:lnTo>
                    <a:pt x="5984" y="777"/>
                  </a:lnTo>
                  <a:lnTo>
                    <a:pt x="5439" y="411"/>
                  </a:lnTo>
                  <a:lnTo>
                    <a:pt x="4814" y="143"/>
                  </a:lnTo>
                  <a:lnTo>
                    <a:pt x="4144" y="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9D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7689718" y="983101"/>
              <a:ext cx="527218" cy="1914304"/>
            </a:xfrm>
            <a:custGeom>
              <a:avLst/>
              <a:gdLst/>
              <a:ahLst/>
              <a:cxnLst/>
              <a:rect l="l" t="t" r="r" b="b"/>
              <a:pathLst>
                <a:path w="7243" h="26299" extrusionOk="0">
                  <a:moveTo>
                    <a:pt x="3787" y="429"/>
                  </a:moveTo>
                  <a:lnTo>
                    <a:pt x="4100" y="438"/>
                  </a:lnTo>
                  <a:lnTo>
                    <a:pt x="4689" y="563"/>
                  </a:lnTo>
                  <a:lnTo>
                    <a:pt x="5225" y="786"/>
                  </a:lnTo>
                  <a:lnTo>
                    <a:pt x="5707" y="1116"/>
                  </a:lnTo>
                  <a:lnTo>
                    <a:pt x="6118" y="1527"/>
                  </a:lnTo>
                  <a:lnTo>
                    <a:pt x="6448" y="2009"/>
                  </a:lnTo>
                  <a:lnTo>
                    <a:pt x="6671" y="2545"/>
                  </a:lnTo>
                  <a:lnTo>
                    <a:pt x="6796" y="3135"/>
                  </a:lnTo>
                  <a:lnTo>
                    <a:pt x="6805" y="3447"/>
                  </a:lnTo>
                  <a:lnTo>
                    <a:pt x="6805" y="22843"/>
                  </a:lnTo>
                  <a:lnTo>
                    <a:pt x="6796" y="23156"/>
                  </a:lnTo>
                  <a:lnTo>
                    <a:pt x="6671" y="23745"/>
                  </a:lnTo>
                  <a:lnTo>
                    <a:pt x="6448" y="24290"/>
                  </a:lnTo>
                  <a:lnTo>
                    <a:pt x="6118" y="24772"/>
                  </a:lnTo>
                  <a:lnTo>
                    <a:pt x="5707" y="25174"/>
                  </a:lnTo>
                  <a:lnTo>
                    <a:pt x="5225" y="25504"/>
                  </a:lnTo>
                  <a:lnTo>
                    <a:pt x="4689" y="25736"/>
                  </a:lnTo>
                  <a:lnTo>
                    <a:pt x="4100" y="25852"/>
                  </a:lnTo>
                  <a:lnTo>
                    <a:pt x="3787" y="25861"/>
                  </a:lnTo>
                  <a:lnTo>
                    <a:pt x="3457" y="25861"/>
                  </a:lnTo>
                  <a:lnTo>
                    <a:pt x="3144" y="25852"/>
                  </a:lnTo>
                  <a:lnTo>
                    <a:pt x="2555" y="25736"/>
                  </a:lnTo>
                  <a:lnTo>
                    <a:pt x="2010" y="25504"/>
                  </a:lnTo>
                  <a:lnTo>
                    <a:pt x="1528" y="25174"/>
                  </a:lnTo>
                  <a:lnTo>
                    <a:pt x="1126" y="24772"/>
                  </a:lnTo>
                  <a:lnTo>
                    <a:pt x="796" y="24290"/>
                  </a:lnTo>
                  <a:lnTo>
                    <a:pt x="563" y="23745"/>
                  </a:lnTo>
                  <a:lnTo>
                    <a:pt x="447" y="23156"/>
                  </a:lnTo>
                  <a:lnTo>
                    <a:pt x="438" y="22843"/>
                  </a:lnTo>
                  <a:lnTo>
                    <a:pt x="438" y="3447"/>
                  </a:lnTo>
                  <a:lnTo>
                    <a:pt x="447" y="3135"/>
                  </a:lnTo>
                  <a:lnTo>
                    <a:pt x="563" y="2545"/>
                  </a:lnTo>
                  <a:lnTo>
                    <a:pt x="796" y="2009"/>
                  </a:lnTo>
                  <a:lnTo>
                    <a:pt x="1126" y="1527"/>
                  </a:lnTo>
                  <a:lnTo>
                    <a:pt x="1528" y="1116"/>
                  </a:lnTo>
                  <a:lnTo>
                    <a:pt x="2010" y="786"/>
                  </a:lnTo>
                  <a:lnTo>
                    <a:pt x="2555" y="563"/>
                  </a:lnTo>
                  <a:lnTo>
                    <a:pt x="3144" y="438"/>
                  </a:lnTo>
                  <a:lnTo>
                    <a:pt x="3457" y="429"/>
                  </a:lnTo>
                  <a:close/>
                  <a:moveTo>
                    <a:pt x="3457" y="0"/>
                  </a:moveTo>
                  <a:lnTo>
                    <a:pt x="3099" y="9"/>
                  </a:lnTo>
                  <a:lnTo>
                    <a:pt x="2430" y="143"/>
                  </a:lnTo>
                  <a:lnTo>
                    <a:pt x="1805" y="411"/>
                  </a:lnTo>
                  <a:lnTo>
                    <a:pt x="1260" y="777"/>
                  </a:lnTo>
                  <a:lnTo>
                    <a:pt x="787" y="1250"/>
                  </a:lnTo>
                  <a:lnTo>
                    <a:pt x="412" y="1804"/>
                  </a:lnTo>
                  <a:lnTo>
                    <a:pt x="153" y="2420"/>
                  </a:lnTo>
                  <a:lnTo>
                    <a:pt x="19" y="3090"/>
                  </a:lnTo>
                  <a:lnTo>
                    <a:pt x="1" y="3447"/>
                  </a:lnTo>
                  <a:lnTo>
                    <a:pt x="1" y="22843"/>
                  </a:lnTo>
                  <a:lnTo>
                    <a:pt x="19" y="23200"/>
                  </a:lnTo>
                  <a:lnTo>
                    <a:pt x="153" y="23870"/>
                  </a:lnTo>
                  <a:lnTo>
                    <a:pt x="412" y="24495"/>
                  </a:lnTo>
                  <a:lnTo>
                    <a:pt x="787" y="25040"/>
                  </a:lnTo>
                  <a:lnTo>
                    <a:pt x="1260" y="25513"/>
                  </a:lnTo>
                  <a:lnTo>
                    <a:pt x="1805" y="25888"/>
                  </a:lnTo>
                  <a:lnTo>
                    <a:pt x="2430" y="26147"/>
                  </a:lnTo>
                  <a:lnTo>
                    <a:pt x="3099" y="26281"/>
                  </a:lnTo>
                  <a:lnTo>
                    <a:pt x="3457" y="26299"/>
                  </a:lnTo>
                  <a:lnTo>
                    <a:pt x="3787" y="26299"/>
                  </a:lnTo>
                  <a:lnTo>
                    <a:pt x="4144" y="26281"/>
                  </a:lnTo>
                  <a:lnTo>
                    <a:pt x="4814" y="26147"/>
                  </a:lnTo>
                  <a:lnTo>
                    <a:pt x="5439" y="25888"/>
                  </a:lnTo>
                  <a:lnTo>
                    <a:pt x="5984" y="25513"/>
                  </a:lnTo>
                  <a:lnTo>
                    <a:pt x="6457" y="25040"/>
                  </a:lnTo>
                  <a:lnTo>
                    <a:pt x="6832" y="24495"/>
                  </a:lnTo>
                  <a:lnTo>
                    <a:pt x="7091" y="23870"/>
                  </a:lnTo>
                  <a:lnTo>
                    <a:pt x="7225" y="23200"/>
                  </a:lnTo>
                  <a:lnTo>
                    <a:pt x="7243" y="22843"/>
                  </a:lnTo>
                  <a:lnTo>
                    <a:pt x="7243" y="3447"/>
                  </a:lnTo>
                  <a:lnTo>
                    <a:pt x="7225" y="3090"/>
                  </a:lnTo>
                  <a:lnTo>
                    <a:pt x="7091" y="2420"/>
                  </a:lnTo>
                  <a:lnTo>
                    <a:pt x="6832" y="1804"/>
                  </a:lnTo>
                  <a:lnTo>
                    <a:pt x="6457" y="1250"/>
                  </a:lnTo>
                  <a:lnTo>
                    <a:pt x="5984" y="777"/>
                  </a:lnTo>
                  <a:lnTo>
                    <a:pt x="5439" y="411"/>
                  </a:lnTo>
                  <a:lnTo>
                    <a:pt x="4814" y="143"/>
                  </a:lnTo>
                  <a:lnTo>
                    <a:pt x="4144" y="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9D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829525" y="1934024"/>
              <a:ext cx="756725" cy="1805192"/>
            </a:xfrm>
            <a:custGeom>
              <a:avLst/>
              <a:gdLst/>
              <a:ahLst/>
              <a:cxnLst/>
              <a:rect l="l" t="t" r="r" b="b"/>
              <a:pathLst>
                <a:path w="10396" h="24800" extrusionOk="0">
                  <a:moveTo>
                    <a:pt x="1135" y="1"/>
                  </a:moveTo>
                  <a:lnTo>
                    <a:pt x="965" y="10"/>
                  </a:lnTo>
                  <a:lnTo>
                    <a:pt x="608" y="90"/>
                  </a:lnTo>
                  <a:lnTo>
                    <a:pt x="305" y="242"/>
                  </a:lnTo>
                  <a:lnTo>
                    <a:pt x="81" y="474"/>
                  </a:lnTo>
                  <a:lnTo>
                    <a:pt x="28" y="635"/>
                  </a:lnTo>
                  <a:lnTo>
                    <a:pt x="1" y="742"/>
                  </a:lnTo>
                  <a:lnTo>
                    <a:pt x="28" y="974"/>
                  </a:lnTo>
                  <a:lnTo>
                    <a:pt x="117" y="1188"/>
                  </a:lnTo>
                  <a:lnTo>
                    <a:pt x="260" y="1385"/>
                  </a:lnTo>
                  <a:lnTo>
                    <a:pt x="340" y="1474"/>
                  </a:lnTo>
                  <a:lnTo>
                    <a:pt x="706" y="1769"/>
                  </a:lnTo>
                  <a:lnTo>
                    <a:pt x="1081" y="2055"/>
                  </a:lnTo>
                  <a:lnTo>
                    <a:pt x="1198" y="2162"/>
                  </a:lnTo>
                  <a:lnTo>
                    <a:pt x="1403" y="2403"/>
                  </a:lnTo>
                  <a:lnTo>
                    <a:pt x="1653" y="2814"/>
                  </a:lnTo>
                  <a:lnTo>
                    <a:pt x="1858" y="3430"/>
                  </a:lnTo>
                  <a:lnTo>
                    <a:pt x="1939" y="4082"/>
                  </a:lnTo>
                  <a:lnTo>
                    <a:pt x="1939" y="4403"/>
                  </a:lnTo>
                  <a:lnTo>
                    <a:pt x="1912" y="4734"/>
                  </a:lnTo>
                  <a:lnTo>
                    <a:pt x="1796" y="5368"/>
                  </a:lnTo>
                  <a:lnTo>
                    <a:pt x="1519" y="6305"/>
                  </a:lnTo>
                  <a:lnTo>
                    <a:pt x="1305" y="6913"/>
                  </a:lnTo>
                  <a:lnTo>
                    <a:pt x="1028" y="7698"/>
                  </a:lnTo>
                  <a:lnTo>
                    <a:pt x="680" y="8895"/>
                  </a:lnTo>
                  <a:lnTo>
                    <a:pt x="519" y="9708"/>
                  </a:lnTo>
                  <a:lnTo>
                    <a:pt x="465" y="10118"/>
                  </a:lnTo>
                  <a:lnTo>
                    <a:pt x="430" y="10529"/>
                  </a:lnTo>
                  <a:lnTo>
                    <a:pt x="447" y="11360"/>
                  </a:lnTo>
                  <a:lnTo>
                    <a:pt x="581" y="12181"/>
                  </a:lnTo>
                  <a:lnTo>
                    <a:pt x="849" y="12958"/>
                  </a:lnTo>
                  <a:lnTo>
                    <a:pt x="1046" y="13324"/>
                  </a:lnTo>
                  <a:lnTo>
                    <a:pt x="1215" y="13601"/>
                  </a:lnTo>
                  <a:lnTo>
                    <a:pt x="1617" y="14128"/>
                  </a:lnTo>
                  <a:lnTo>
                    <a:pt x="2019" y="14646"/>
                  </a:lnTo>
                  <a:lnTo>
                    <a:pt x="2385" y="15191"/>
                  </a:lnTo>
                  <a:lnTo>
                    <a:pt x="2528" y="15485"/>
                  </a:lnTo>
                  <a:lnTo>
                    <a:pt x="2626" y="15735"/>
                  </a:lnTo>
                  <a:lnTo>
                    <a:pt x="2760" y="16262"/>
                  </a:lnTo>
                  <a:lnTo>
                    <a:pt x="2832" y="17084"/>
                  </a:lnTo>
                  <a:lnTo>
                    <a:pt x="2805" y="18200"/>
                  </a:lnTo>
                  <a:lnTo>
                    <a:pt x="2805" y="19039"/>
                  </a:lnTo>
                  <a:lnTo>
                    <a:pt x="2850" y="19593"/>
                  </a:lnTo>
                  <a:lnTo>
                    <a:pt x="2894" y="19870"/>
                  </a:lnTo>
                  <a:lnTo>
                    <a:pt x="2992" y="20272"/>
                  </a:lnTo>
                  <a:lnTo>
                    <a:pt x="3314" y="21031"/>
                  </a:lnTo>
                  <a:lnTo>
                    <a:pt x="3760" y="21718"/>
                  </a:lnTo>
                  <a:lnTo>
                    <a:pt x="4287" y="22352"/>
                  </a:lnTo>
                  <a:lnTo>
                    <a:pt x="4582" y="22638"/>
                  </a:lnTo>
                  <a:lnTo>
                    <a:pt x="5127" y="23183"/>
                  </a:lnTo>
                  <a:lnTo>
                    <a:pt x="6055" y="24022"/>
                  </a:lnTo>
                  <a:lnTo>
                    <a:pt x="6716" y="24487"/>
                  </a:lnTo>
                  <a:lnTo>
                    <a:pt x="7047" y="24656"/>
                  </a:lnTo>
                  <a:lnTo>
                    <a:pt x="7216" y="24728"/>
                  </a:lnTo>
                  <a:lnTo>
                    <a:pt x="7574" y="24799"/>
                  </a:lnTo>
                  <a:lnTo>
                    <a:pt x="7931" y="24799"/>
                  </a:lnTo>
                  <a:lnTo>
                    <a:pt x="8288" y="24737"/>
                  </a:lnTo>
                  <a:lnTo>
                    <a:pt x="8636" y="24612"/>
                  </a:lnTo>
                  <a:lnTo>
                    <a:pt x="8976" y="24442"/>
                  </a:lnTo>
                  <a:lnTo>
                    <a:pt x="9279" y="24228"/>
                  </a:lnTo>
                  <a:lnTo>
                    <a:pt x="9547" y="23978"/>
                  </a:lnTo>
                  <a:lnTo>
                    <a:pt x="9672" y="23853"/>
                  </a:lnTo>
                  <a:lnTo>
                    <a:pt x="9815" y="23674"/>
                  </a:lnTo>
                  <a:lnTo>
                    <a:pt x="10047" y="23281"/>
                  </a:lnTo>
                  <a:lnTo>
                    <a:pt x="10217" y="22861"/>
                  </a:lnTo>
                  <a:lnTo>
                    <a:pt x="10324" y="22424"/>
                  </a:lnTo>
                  <a:lnTo>
                    <a:pt x="10386" y="21977"/>
                  </a:lnTo>
                  <a:lnTo>
                    <a:pt x="10395" y="21522"/>
                  </a:lnTo>
                  <a:lnTo>
                    <a:pt x="10333" y="20834"/>
                  </a:lnTo>
                  <a:lnTo>
                    <a:pt x="10244" y="20397"/>
                  </a:lnTo>
                  <a:lnTo>
                    <a:pt x="10145" y="20013"/>
                  </a:lnTo>
                  <a:lnTo>
                    <a:pt x="9895" y="19263"/>
                  </a:lnTo>
                  <a:lnTo>
                    <a:pt x="9449" y="18155"/>
                  </a:lnTo>
                  <a:lnTo>
                    <a:pt x="9145" y="17414"/>
                  </a:lnTo>
                  <a:lnTo>
                    <a:pt x="9002" y="17048"/>
                  </a:lnTo>
                  <a:lnTo>
                    <a:pt x="8761" y="16280"/>
                  </a:lnTo>
                  <a:lnTo>
                    <a:pt x="8592" y="15503"/>
                  </a:lnTo>
                  <a:lnTo>
                    <a:pt x="8529" y="14717"/>
                  </a:lnTo>
                  <a:lnTo>
                    <a:pt x="8556" y="14324"/>
                  </a:lnTo>
                  <a:lnTo>
                    <a:pt x="8663" y="13646"/>
                  </a:lnTo>
                  <a:lnTo>
                    <a:pt x="8868" y="12646"/>
                  </a:lnTo>
                  <a:lnTo>
                    <a:pt x="8904" y="12145"/>
                  </a:lnTo>
                  <a:lnTo>
                    <a:pt x="8877" y="11806"/>
                  </a:lnTo>
                  <a:lnTo>
                    <a:pt x="8851" y="11645"/>
                  </a:lnTo>
                  <a:lnTo>
                    <a:pt x="8797" y="11413"/>
                  </a:lnTo>
                  <a:lnTo>
                    <a:pt x="8618" y="10994"/>
                  </a:lnTo>
                  <a:lnTo>
                    <a:pt x="8234" y="10422"/>
                  </a:lnTo>
                  <a:lnTo>
                    <a:pt x="7600" y="9708"/>
                  </a:lnTo>
                  <a:lnTo>
                    <a:pt x="6948" y="9002"/>
                  </a:lnTo>
                  <a:lnTo>
                    <a:pt x="6681" y="8618"/>
                  </a:lnTo>
                  <a:lnTo>
                    <a:pt x="6475" y="8270"/>
                  </a:lnTo>
                  <a:lnTo>
                    <a:pt x="6180" y="7538"/>
                  </a:lnTo>
                  <a:lnTo>
                    <a:pt x="5993" y="6761"/>
                  </a:lnTo>
                  <a:lnTo>
                    <a:pt x="5868" y="5966"/>
                  </a:lnTo>
                  <a:lnTo>
                    <a:pt x="5734" y="4743"/>
                  </a:lnTo>
                  <a:lnTo>
                    <a:pt x="5537" y="3537"/>
                  </a:lnTo>
                  <a:lnTo>
                    <a:pt x="5305" y="2769"/>
                  </a:lnTo>
                  <a:lnTo>
                    <a:pt x="5145" y="2403"/>
                  </a:lnTo>
                  <a:lnTo>
                    <a:pt x="5002" y="2126"/>
                  </a:lnTo>
                  <a:lnTo>
                    <a:pt x="4644" y="1626"/>
                  </a:lnTo>
                  <a:lnTo>
                    <a:pt x="4225" y="1171"/>
                  </a:lnTo>
                  <a:lnTo>
                    <a:pt x="3743" y="787"/>
                  </a:lnTo>
                  <a:lnTo>
                    <a:pt x="3216" y="474"/>
                  </a:lnTo>
                  <a:lnTo>
                    <a:pt x="2653" y="233"/>
                  </a:lnTo>
                  <a:lnTo>
                    <a:pt x="2055" y="72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1015429" y="2060168"/>
              <a:ext cx="422619" cy="2135367"/>
            </a:xfrm>
            <a:custGeom>
              <a:avLst/>
              <a:gdLst/>
              <a:ahLst/>
              <a:cxnLst/>
              <a:rect l="l" t="t" r="r" b="b"/>
              <a:pathLst>
                <a:path w="5806" h="29336" extrusionOk="0">
                  <a:moveTo>
                    <a:pt x="269" y="0"/>
                  </a:moveTo>
                  <a:lnTo>
                    <a:pt x="171" y="27"/>
                  </a:lnTo>
                  <a:lnTo>
                    <a:pt x="81" y="72"/>
                  </a:lnTo>
                  <a:lnTo>
                    <a:pt x="1" y="250"/>
                  </a:lnTo>
                  <a:lnTo>
                    <a:pt x="19" y="348"/>
                  </a:lnTo>
                  <a:lnTo>
                    <a:pt x="72" y="500"/>
                  </a:lnTo>
                  <a:lnTo>
                    <a:pt x="492" y="1858"/>
                  </a:lnTo>
                  <a:lnTo>
                    <a:pt x="867" y="3429"/>
                  </a:lnTo>
                  <a:lnTo>
                    <a:pt x="1072" y="4581"/>
                  </a:lnTo>
                  <a:lnTo>
                    <a:pt x="1189" y="5760"/>
                  </a:lnTo>
                  <a:lnTo>
                    <a:pt x="1189" y="6617"/>
                  </a:lnTo>
                  <a:lnTo>
                    <a:pt x="1144" y="7153"/>
                  </a:lnTo>
                  <a:lnTo>
                    <a:pt x="1108" y="7412"/>
                  </a:lnTo>
                  <a:lnTo>
                    <a:pt x="1046" y="7823"/>
                  </a:lnTo>
                  <a:lnTo>
                    <a:pt x="1019" y="8680"/>
                  </a:lnTo>
                  <a:lnTo>
                    <a:pt x="1090" y="9564"/>
                  </a:lnTo>
                  <a:lnTo>
                    <a:pt x="1260" y="10475"/>
                  </a:lnTo>
                  <a:lnTo>
                    <a:pt x="1510" y="11413"/>
                  </a:lnTo>
                  <a:lnTo>
                    <a:pt x="1805" y="12359"/>
                  </a:lnTo>
                  <a:lnTo>
                    <a:pt x="2332" y="13833"/>
                  </a:lnTo>
                  <a:lnTo>
                    <a:pt x="2725" y="14833"/>
                  </a:lnTo>
                  <a:lnTo>
                    <a:pt x="3207" y="16083"/>
                  </a:lnTo>
                  <a:lnTo>
                    <a:pt x="3662" y="17378"/>
                  </a:lnTo>
                  <a:lnTo>
                    <a:pt x="3885" y="18083"/>
                  </a:lnTo>
                  <a:lnTo>
                    <a:pt x="4269" y="19771"/>
                  </a:lnTo>
                  <a:lnTo>
                    <a:pt x="4582" y="21655"/>
                  </a:lnTo>
                  <a:lnTo>
                    <a:pt x="4841" y="23602"/>
                  </a:lnTo>
                  <a:lnTo>
                    <a:pt x="5109" y="26343"/>
                  </a:lnTo>
                  <a:lnTo>
                    <a:pt x="5287" y="28817"/>
                  </a:lnTo>
                  <a:lnTo>
                    <a:pt x="5296" y="29094"/>
                  </a:lnTo>
                  <a:lnTo>
                    <a:pt x="5314" y="29192"/>
                  </a:lnTo>
                  <a:lnTo>
                    <a:pt x="5457" y="29326"/>
                  </a:lnTo>
                  <a:lnTo>
                    <a:pt x="5555" y="29335"/>
                  </a:lnTo>
                  <a:lnTo>
                    <a:pt x="5564" y="29335"/>
                  </a:lnTo>
                  <a:lnTo>
                    <a:pt x="5662" y="29317"/>
                  </a:lnTo>
                  <a:lnTo>
                    <a:pt x="5796" y="29174"/>
                  </a:lnTo>
                  <a:lnTo>
                    <a:pt x="5805" y="29067"/>
                  </a:lnTo>
                  <a:lnTo>
                    <a:pt x="5788" y="28710"/>
                  </a:lnTo>
                  <a:lnTo>
                    <a:pt x="5609" y="26183"/>
                  </a:lnTo>
                  <a:lnTo>
                    <a:pt x="5332" y="23441"/>
                  </a:lnTo>
                  <a:lnTo>
                    <a:pt x="5082" y="21503"/>
                  </a:lnTo>
                  <a:lnTo>
                    <a:pt x="4761" y="19619"/>
                  </a:lnTo>
                  <a:lnTo>
                    <a:pt x="4377" y="17931"/>
                  </a:lnTo>
                  <a:lnTo>
                    <a:pt x="4144" y="17217"/>
                  </a:lnTo>
                  <a:lnTo>
                    <a:pt x="3680" y="15913"/>
                  </a:lnTo>
                  <a:lnTo>
                    <a:pt x="3198" y="14645"/>
                  </a:lnTo>
                  <a:lnTo>
                    <a:pt x="2823" y="13672"/>
                  </a:lnTo>
                  <a:lnTo>
                    <a:pt x="2144" y="11779"/>
                  </a:lnTo>
                  <a:lnTo>
                    <a:pt x="1769" y="10421"/>
                  </a:lnTo>
                  <a:lnTo>
                    <a:pt x="1608" y="9546"/>
                  </a:lnTo>
                  <a:lnTo>
                    <a:pt x="1528" y="8698"/>
                  </a:lnTo>
                  <a:lnTo>
                    <a:pt x="1546" y="7894"/>
                  </a:lnTo>
                  <a:lnTo>
                    <a:pt x="1608" y="7501"/>
                  </a:lnTo>
                  <a:lnTo>
                    <a:pt x="1653" y="7233"/>
                  </a:lnTo>
                  <a:lnTo>
                    <a:pt x="1698" y="6671"/>
                  </a:lnTo>
                  <a:lnTo>
                    <a:pt x="1707" y="5787"/>
                  </a:lnTo>
                  <a:lnTo>
                    <a:pt x="1590" y="4581"/>
                  </a:lnTo>
                  <a:lnTo>
                    <a:pt x="1394" y="3402"/>
                  </a:lnTo>
                  <a:lnTo>
                    <a:pt x="1010" y="1795"/>
                  </a:lnTo>
                  <a:lnTo>
                    <a:pt x="572" y="375"/>
                  </a:lnTo>
                  <a:lnTo>
                    <a:pt x="501" y="179"/>
                  </a:lnTo>
                  <a:lnTo>
                    <a:pt x="447" y="8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1424288" y="1614259"/>
              <a:ext cx="548036" cy="2103485"/>
            </a:xfrm>
            <a:custGeom>
              <a:avLst/>
              <a:gdLst/>
              <a:ahLst/>
              <a:cxnLst/>
              <a:rect l="l" t="t" r="r" b="b"/>
              <a:pathLst>
                <a:path w="7529" h="28898" extrusionOk="0">
                  <a:moveTo>
                    <a:pt x="4332" y="0"/>
                  </a:moveTo>
                  <a:lnTo>
                    <a:pt x="3876" y="9"/>
                  </a:lnTo>
                  <a:lnTo>
                    <a:pt x="3555" y="116"/>
                  </a:lnTo>
                  <a:lnTo>
                    <a:pt x="3358" y="223"/>
                  </a:lnTo>
                  <a:lnTo>
                    <a:pt x="3269" y="295"/>
                  </a:lnTo>
                  <a:lnTo>
                    <a:pt x="3171" y="384"/>
                  </a:lnTo>
                  <a:lnTo>
                    <a:pt x="3019" y="590"/>
                  </a:lnTo>
                  <a:lnTo>
                    <a:pt x="2858" y="938"/>
                  </a:lnTo>
                  <a:lnTo>
                    <a:pt x="2769" y="1465"/>
                  </a:lnTo>
                  <a:lnTo>
                    <a:pt x="2760" y="2018"/>
                  </a:lnTo>
                  <a:lnTo>
                    <a:pt x="2778" y="2286"/>
                  </a:lnTo>
                  <a:lnTo>
                    <a:pt x="2805" y="2733"/>
                  </a:lnTo>
                  <a:lnTo>
                    <a:pt x="2823" y="3626"/>
                  </a:lnTo>
                  <a:lnTo>
                    <a:pt x="2760" y="4278"/>
                  </a:lnTo>
                  <a:lnTo>
                    <a:pt x="2680" y="4706"/>
                  </a:lnTo>
                  <a:lnTo>
                    <a:pt x="2555" y="5117"/>
                  </a:lnTo>
                  <a:lnTo>
                    <a:pt x="2376" y="5510"/>
                  </a:lnTo>
                  <a:lnTo>
                    <a:pt x="2260" y="5698"/>
                  </a:lnTo>
                  <a:lnTo>
                    <a:pt x="2099" y="5912"/>
                  </a:lnTo>
                  <a:lnTo>
                    <a:pt x="1733" y="6314"/>
                  </a:lnTo>
                  <a:lnTo>
                    <a:pt x="1144" y="6885"/>
                  </a:lnTo>
                  <a:lnTo>
                    <a:pt x="787" y="7296"/>
                  </a:lnTo>
                  <a:lnTo>
                    <a:pt x="572" y="7591"/>
                  </a:lnTo>
                  <a:lnTo>
                    <a:pt x="269" y="8216"/>
                  </a:lnTo>
                  <a:lnTo>
                    <a:pt x="81" y="8886"/>
                  </a:lnTo>
                  <a:lnTo>
                    <a:pt x="1" y="9591"/>
                  </a:lnTo>
                  <a:lnTo>
                    <a:pt x="10" y="10314"/>
                  </a:lnTo>
                  <a:lnTo>
                    <a:pt x="99" y="11047"/>
                  </a:lnTo>
                  <a:lnTo>
                    <a:pt x="251" y="11770"/>
                  </a:lnTo>
                  <a:lnTo>
                    <a:pt x="456" y="12484"/>
                  </a:lnTo>
                  <a:lnTo>
                    <a:pt x="572" y="12833"/>
                  </a:lnTo>
                  <a:lnTo>
                    <a:pt x="1072" y="14199"/>
                  </a:lnTo>
                  <a:lnTo>
                    <a:pt x="1617" y="15940"/>
                  </a:lnTo>
                  <a:lnTo>
                    <a:pt x="1760" y="16646"/>
                  </a:lnTo>
                  <a:lnTo>
                    <a:pt x="1840" y="17351"/>
                  </a:lnTo>
                  <a:lnTo>
                    <a:pt x="1840" y="18057"/>
                  </a:lnTo>
                  <a:lnTo>
                    <a:pt x="1796" y="18414"/>
                  </a:lnTo>
                  <a:lnTo>
                    <a:pt x="1742" y="18691"/>
                  </a:lnTo>
                  <a:lnTo>
                    <a:pt x="1608" y="19235"/>
                  </a:lnTo>
                  <a:lnTo>
                    <a:pt x="1322" y="20030"/>
                  </a:lnTo>
                  <a:lnTo>
                    <a:pt x="858" y="21075"/>
                  </a:lnTo>
                  <a:lnTo>
                    <a:pt x="421" y="22120"/>
                  </a:lnTo>
                  <a:lnTo>
                    <a:pt x="251" y="22655"/>
                  </a:lnTo>
                  <a:lnTo>
                    <a:pt x="162" y="22986"/>
                  </a:lnTo>
                  <a:lnTo>
                    <a:pt x="54" y="23745"/>
                  </a:lnTo>
                  <a:lnTo>
                    <a:pt x="19" y="24593"/>
                  </a:lnTo>
                  <a:lnTo>
                    <a:pt x="72" y="25486"/>
                  </a:lnTo>
                  <a:lnTo>
                    <a:pt x="224" y="26370"/>
                  </a:lnTo>
                  <a:lnTo>
                    <a:pt x="483" y="27201"/>
                  </a:lnTo>
                  <a:lnTo>
                    <a:pt x="751" y="27763"/>
                  </a:lnTo>
                  <a:lnTo>
                    <a:pt x="965" y="28103"/>
                  </a:lnTo>
                  <a:lnTo>
                    <a:pt x="1215" y="28397"/>
                  </a:lnTo>
                  <a:lnTo>
                    <a:pt x="1492" y="28647"/>
                  </a:lnTo>
                  <a:lnTo>
                    <a:pt x="1653" y="28755"/>
                  </a:lnTo>
                  <a:lnTo>
                    <a:pt x="1796" y="28835"/>
                  </a:lnTo>
                  <a:lnTo>
                    <a:pt x="2108" y="28898"/>
                  </a:lnTo>
                  <a:lnTo>
                    <a:pt x="2439" y="28862"/>
                  </a:lnTo>
                  <a:lnTo>
                    <a:pt x="2778" y="28755"/>
                  </a:lnTo>
                  <a:lnTo>
                    <a:pt x="3287" y="28514"/>
                  </a:lnTo>
                  <a:lnTo>
                    <a:pt x="3903" y="28103"/>
                  </a:lnTo>
                  <a:lnTo>
                    <a:pt x="4162" y="27933"/>
                  </a:lnTo>
                  <a:lnTo>
                    <a:pt x="4484" y="27719"/>
                  </a:lnTo>
                  <a:lnTo>
                    <a:pt x="5073" y="27228"/>
                  </a:lnTo>
                  <a:lnTo>
                    <a:pt x="5582" y="26647"/>
                  </a:lnTo>
                  <a:lnTo>
                    <a:pt x="5886" y="26165"/>
                  </a:lnTo>
                  <a:lnTo>
                    <a:pt x="6037" y="25808"/>
                  </a:lnTo>
                  <a:lnTo>
                    <a:pt x="6100" y="25620"/>
                  </a:lnTo>
                  <a:lnTo>
                    <a:pt x="6189" y="25263"/>
                  </a:lnTo>
                  <a:lnTo>
                    <a:pt x="6252" y="24549"/>
                  </a:lnTo>
                  <a:lnTo>
                    <a:pt x="6207" y="23825"/>
                  </a:lnTo>
                  <a:lnTo>
                    <a:pt x="6091" y="23084"/>
                  </a:lnTo>
                  <a:lnTo>
                    <a:pt x="5886" y="21977"/>
                  </a:lnTo>
                  <a:lnTo>
                    <a:pt x="5787" y="20887"/>
                  </a:lnTo>
                  <a:lnTo>
                    <a:pt x="5832" y="20164"/>
                  </a:lnTo>
                  <a:lnTo>
                    <a:pt x="5912" y="19807"/>
                  </a:lnTo>
                  <a:lnTo>
                    <a:pt x="6002" y="19512"/>
                  </a:lnTo>
                  <a:lnTo>
                    <a:pt x="6252" y="18958"/>
                  </a:lnTo>
                  <a:lnTo>
                    <a:pt x="6698" y="18164"/>
                  </a:lnTo>
                  <a:lnTo>
                    <a:pt x="6975" y="17619"/>
                  </a:lnTo>
                  <a:lnTo>
                    <a:pt x="7073" y="17387"/>
                  </a:lnTo>
                  <a:lnTo>
                    <a:pt x="7243" y="16922"/>
                  </a:lnTo>
                  <a:lnTo>
                    <a:pt x="7431" y="16199"/>
                  </a:lnTo>
                  <a:lnTo>
                    <a:pt x="7529" y="15217"/>
                  </a:lnTo>
                  <a:lnTo>
                    <a:pt x="7493" y="14476"/>
                  </a:lnTo>
                  <a:lnTo>
                    <a:pt x="7413" y="13985"/>
                  </a:lnTo>
                  <a:lnTo>
                    <a:pt x="7359" y="13743"/>
                  </a:lnTo>
                  <a:lnTo>
                    <a:pt x="7234" y="13288"/>
                  </a:lnTo>
                  <a:lnTo>
                    <a:pt x="6904" y="12404"/>
                  </a:lnTo>
                  <a:lnTo>
                    <a:pt x="6546" y="11529"/>
                  </a:lnTo>
                  <a:lnTo>
                    <a:pt x="6252" y="10645"/>
                  </a:lnTo>
                  <a:lnTo>
                    <a:pt x="6154" y="10180"/>
                  </a:lnTo>
                  <a:lnTo>
                    <a:pt x="6091" y="9743"/>
                  </a:lnTo>
                  <a:lnTo>
                    <a:pt x="6082" y="8850"/>
                  </a:lnTo>
                  <a:lnTo>
                    <a:pt x="6171" y="7966"/>
                  </a:lnTo>
                  <a:lnTo>
                    <a:pt x="6332" y="7073"/>
                  </a:lnTo>
                  <a:lnTo>
                    <a:pt x="6430" y="6635"/>
                  </a:lnTo>
                  <a:lnTo>
                    <a:pt x="6618" y="5760"/>
                  </a:lnTo>
                  <a:lnTo>
                    <a:pt x="6823" y="4429"/>
                  </a:lnTo>
                  <a:lnTo>
                    <a:pt x="6859" y="3536"/>
                  </a:lnTo>
                  <a:lnTo>
                    <a:pt x="6823" y="3099"/>
                  </a:lnTo>
                  <a:lnTo>
                    <a:pt x="6797" y="2876"/>
                  </a:lnTo>
                  <a:lnTo>
                    <a:pt x="6698" y="2429"/>
                  </a:lnTo>
                  <a:lnTo>
                    <a:pt x="6564" y="2001"/>
                  </a:lnTo>
                  <a:lnTo>
                    <a:pt x="6377" y="1590"/>
                  </a:lnTo>
                  <a:lnTo>
                    <a:pt x="6154" y="1197"/>
                  </a:lnTo>
                  <a:lnTo>
                    <a:pt x="5886" y="849"/>
                  </a:lnTo>
                  <a:lnTo>
                    <a:pt x="5564" y="545"/>
                  </a:lnTo>
                  <a:lnTo>
                    <a:pt x="5207" y="295"/>
                  </a:lnTo>
                  <a:lnTo>
                    <a:pt x="5002" y="197"/>
                  </a:lnTo>
                  <a:lnTo>
                    <a:pt x="4796" y="98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1414534" y="1843692"/>
              <a:ext cx="401146" cy="2464233"/>
            </a:xfrm>
            <a:custGeom>
              <a:avLst/>
              <a:gdLst/>
              <a:ahLst/>
              <a:cxnLst/>
              <a:rect l="l" t="t" r="r" b="b"/>
              <a:pathLst>
                <a:path w="5511" h="33854" extrusionOk="0">
                  <a:moveTo>
                    <a:pt x="5064" y="0"/>
                  </a:moveTo>
                  <a:lnTo>
                    <a:pt x="4966" y="27"/>
                  </a:lnTo>
                  <a:lnTo>
                    <a:pt x="4886" y="72"/>
                  </a:lnTo>
                  <a:lnTo>
                    <a:pt x="4814" y="242"/>
                  </a:lnTo>
                  <a:lnTo>
                    <a:pt x="4832" y="331"/>
                  </a:lnTo>
                  <a:lnTo>
                    <a:pt x="4903" y="518"/>
                  </a:lnTo>
                  <a:lnTo>
                    <a:pt x="4993" y="893"/>
                  </a:lnTo>
                  <a:lnTo>
                    <a:pt x="5037" y="1295"/>
                  </a:lnTo>
                  <a:lnTo>
                    <a:pt x="5037" y="1715"/>
                  </a:lnTo>
                  <a:lnTo>
                    <a:pt x="4984" y="2162"/>
                  </a:lnTo>
                  <a:lnTo>
                    <a:pt x="4886" y="2626"/>
                  </a:lnTo>
                  <a:lnTo>
                    <a:pt x="4653" y="3376"/>
                  </a:lnTo>
                  <a:lnTo>
                    <a:pt x="4421" y="3912"/>
                  </a:lnTo>
                  <a:lnTo>
                    <a:pt x="4207" y="4385"/>
                  </a:lnTo>
                  <a:lnTo>
                    <a:pt x="3975" y="4841"/>
                  </a:lnTo>
                  <a:lnTo>
                    <a:pt x="3653" y="5492"/>
                  </a:lnTo>
                  <a:lnTo>
                    <a:pt x="3225" y="6493"/>
                  </a:lnTo>
                  <a:lnTo>
                    <a:pt x="3010" y="7189"/>
                  </a:lnTo>
                  <a:lnTo>
                    <a:pt x="2939" y="7555"/>
                  </a:lnTo>
                  <a:lnTo>
                    <a:pt x="2858" y="8037"/>
                  </a:lnTo>
                  <a:lnTo>
                    <a:pt x="2841" y="9020"/>
                  </a:lnTo>
                  <a:lnTo>
                    <a:pt x="2939" y="9993"/>
                  </a:lnTo>
                  <a:lnTo>
                    <a:pt x="3100" y="10958"/>
                  </a:lnTo>
                  <a:lnTo>
                    <a:pt x="3198" y="11431"/>
                  </a:lnTo>
                  <a:lnTo>
                    <a:pt x="3269" y="11797"/>
                  </a:lnTo>
                  <a:lnTo>
                    <a:pt x="3332" y="12154"/>
                  </a:lnTo>
                  <a:lnTo>
                    <a:pt x="3412" y="12654"/>
                  </a:lnTo>
                  <a:lnTo>
                    <a:pt x="3519" y="13762"/>
                  </a:lnTo>
                  <a:lnTo>
                    <a:pt x="3564" y="14994"/>
                  </a:lnTo>
                  <a:lnTo>
                    <a:pt x="3555" y="16315"/>
                  </a:lnTo>
                  <a:lnTo>
                    <a:pt x="3484" y="17717"/>
                  </a:lnTo>
                  <a:lnTo>
                    <a:pt x="3367" y="19182"/>
                  </a:lnTo>
                  <a:lnTo>
                    <a:pt x="3109" y="21459"/>
                  </a:lnTo>
                  <a:lnTo>
                    <a:pt x="2617" y="24531"/>
                  </a:lnTo>
                  <a:lnTo>
                    <a:pt x="1983" y="27505"/>
                  </a:lnTo>
                  <a:lnTo>
                    <a:pt x="1448" y="29568"/>
                  </a:lnTo>
                  <a:lnTo>
                    <a:pt x="1055" y="30844"/>
                  </a:lnTo>
                  <a:lnTo>
                    <a:pt x="653" y="32014"/>
                  </a:lnTo>
                  <a:lnTo>
                    <a:pt x="242" y="33050"/>
                  </a:lnTo>
                  <a:lnTo>
                    <a:pt x="28" y="33515"/>
                  </a:lnTo>
                  <a:lnTo>
                    <a:pt x="1" y="33604"/>
                  </a:lnTo>
                  <a:lnTo>
                    <a:pt x="63" y="33774"/>
                  </a:lnTo>
                  <a:lnTo>
                    <a:pt x="144" y="33827"/>
                  </a:lnTo>
                  <a:lnTo>
                    <a:pt x="197" y="33845"/>
                  </a:lnTo>
                  <a:lnTo>
                    <a:pt x="242" y="33854"/>
                  </a:lnTo>
                  <a:lnTo>
                    <a:pt x="313" y="33845"/>
                  </a:lnTo>
                  <a:lnTo>
                    <a:pt x="421" y="33774"/>
                  </a:lnTo>
                  <a:lnTo>
                    <a:pt x="456" y="33720"/>
                  </a:lnTo>
                  <a:lnTo>
                    <a:pt x="671" y="33247"/>
                  </a:lnTo>
                  <a:lnTo>
                    <a:pt x="1099" y="32193"/>
                  </a:lnTo>
                  <a:lnTo>
                    <a:pt x="1501" y="31005"/>
                  </a:lnTo>
                  <a:lnTo>
                    <a:pt x="1894" y="29710"/>
                  </a:lnTo>
                  <a:lnTo>
                    <a:pt x="2448" y="27621"/>
                  </a:lnTo>
                  <a:lnTo>
                    <a:pt x="3082" y="24611"/>
                  </a:lnTo>
                  <a:lnTo>
                    <a:pt x="3582" y="21504"/>
                  </a:lnTo>
                  <a:lnTo>
                    <a:pt x="3841" y="19200"/>
                  </a:lnTo>
                  <a:lnTo>
                    <a:pt x="3957" y="17717"/>
                  </a:lnTo>
                  <a:lnTo>
                    <a:pt x="4028" y="16298"/>
                  </a:lnTo>
                  <a:lnTo>
                    <a:pt x="4037" y="14949"/>
                  </a:lnTo>
                  <a:lnTo>
                    <a:pt x="3993" y="13708"/>
                  </a:lnTo>
                  <a:lnTo>
                    <a:pt x="3885" y="12583"/>
                  </a:lnTo>
                  <a:lnTo>
                    <a:pt x="3796" y="12074"/>
                  </a:lnTo>
                  <a:lnTo>
                    <a:pt x="3734" y="11708"/>
                  </a:lnTo>
                  <a:lnTo>
                    <a:pt x="3662" y="11342"/>
                  </a:lnTo>
                  <a:lnTo>
                    <a:pt x="3573" y="10886"/>
                  </a:lnTo>
                  <a:lnTo>
                    <a:pt x="3412" y="9948"/>
                  </a:lnTo>
                  <a:lnTo>
                    <a:pt x="3323" y="9020"/>
                  </a:lnTo>
                  <a:lnTo>
                    <a:pt x="3332" y="8091"/>
                  </a:lnTo>
                  <a:lnTo>
                    <a:pt x="3403" y="7636"/>
                  </a:lnTo>
                  <a:lnTo>
                    <a:pt x="3475" y="7296"/>
                  </a:lnTo>
                  <a:lnTo>
                    <a:pt x="3680" y="6644"/>
                  </a:lnTo>
                  <a:lnTo>
                    <a:pt x="4091" y="5680"/>
                  </a:lnTo>
                  <a:lnTo>
                    <a:pt x="4394" y="5055"/>
                  </a:lnTo>
                  <a:lnTo>
                    <a:pt x="4627" y="4582"/>
                  </a:lnTo>
                  <a:lnTo>
                    <a:pt x="4850" y="4108"/>
                  </a:lnTo>
                  <a:lnTo>
                    <a:pt x="5100" y="3519"/>
                  </a:lnTo>
                  <a:lnTo>
                    <a:pt x="5350" y="2706"/>
                  </a:lnTo>
                  <a:lnTo>
                    <a:pt x="5457" y="2188"/>
                  </a:lnTo>
                  <a:lnTo>
                    <a:pt x="5511" y="1697"/>
                  </a:lnTo>
                  <a:lnTo>
                    <a:pt x="5511" y="1233"/>
                  </a:lnTo>
                  <a:lnTo>
                    <a:pt x="5457" y="786"/>
                  </a:lnTo>
                  <a:lnTo>
                    <a:pt x="5350" y="367"/>
                  </a:lnTo>
                  <a:lnTo>
                    <a:pt x="5278" y="161"/>
                  </a:lnTo>
                  <a:lnTo>
                    <a:pt x="5225" y="81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1184446" y="3983487"/>
              <a:ext cx="596805" cy="809352"/>
            </a:xfrm>
            <a:custGeom>
              <a:avLst/>
              <a:gdLst/>
              <a:ahLst/>
              <a:cxnLst/>
              <a:rect l="l" t="t" r="r" b="b"/>
              <a:pathLst>
                <a:path w="8199" h="11119" extrusionOk="0">
                  <a:moveTo>
                    <a:pt x="1" y="1"/>
                  </a:moveTo>
                  <a:lnTo>
                    <a:pt x="1626" y="11119"/>
                  </a:lnTo>
                  <a:lnTo>
                    <a:pt x="6582" y="11119"/>
                  </a:lnTo>
                  <a:lnTo>
                    <a:pt x="8198" y="1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7172330" y="1934024"/>
              <a:ext cx="756070" cy="1805192"/>
            </a:xfrm>
            <a:custGeom>
              <a:avLst/>
              <a:gdLst/>
              <a:ahLst/>
              <a:cxnLst/>
              <a:rect l="l" t="t" r="r" b="b"/>
              <a:pathLst>
                <a:path w="10387" h="24800" extrusionOk="0">
                  <a:moveTo>
                    <a:pt x="1126" y="1"/>
                  </a:moveTo>
                  <a:lnTo>
                    <a:pt x="956" y="10"/>
                  </a:lnTo>
                  <a:lnTo>
                    <a:pt x="608" y="90"/>
                  </a:lnTo>
                  <a:lnTo>
                    <a:pt x="295" y="242"/>
                  </a:lnTo>
                  <a:lnTo>
                    <a:pt x="72" y="474"/>
                  </a:lnTo>
                  <a:lnTo>
                    <a:pt x="18" y="635"/>
                  </a:lnTo>
                  <a:lnTo>
                    <a:pt x="1" y="742"/>
                  </a:lnTo>
                  <a:lnTo>
                    <a:pt x="27" y="974"/>
                  </a:lnTo>
                  <a:lnTo>
                    <a:pt x="117" y="1188"/>
                  </a:lnTo>
                  <a:lnTo>
                    <a:pt x="251" y="1385"/>
                  </a:lnTo>
                  <a:lnTo>
                    <a:pt x="331" y="1474"/>
                  </a:lnTo>
                  <a:lnTo>
                    <a:pt x="697" y="1769"/>
                  </a:lnTo>
                  <a:lnTo>
                    <a:pt x="1072" y="2055"/>
                  </a:lnTo>
                  <a:lnTo>
                    <a:pt x="1197" y="2162"/>
                  </a:lnTo>
                  <a:lnTo>
                    <a:pt x="1403" y="2403"/>
                  </a:lnTo>
                  <a:lnTo>
                    <a:pt x="1653" y="2814"/>
                  </a:lnTo>
                  <a:lnTo>
                    <a:pt x="1858" y="3430"/>
                  </a:lnTo>
                  <a:lnTo>
                    <a:pt x="1938" y="4082"/>
                  </a:lnTo>
                  <a:lnTo>
                    <a:pt x="1929" y="4403"/>
                  </a:lnTo>
                  <a:lnTo>
                    <a:pt x="1903" y="4734"/>
                  </a:lnTo>
                  <a:lnTo>
                    <a:pt x="1787" y="5368"/>
                  </a:lnTo>
                  <a:lnTo>
                    <a:pt x="1519" y="6305"/>
                  </a:lnTo>
                  <a:lnTo>
                    <a:pt x="1295" y="6913"/>
                  </a:lnTo>
                  <a:lnTo>
                    <a:pt x="1027" y="7698"/>
                  </a:lnTo>
                  <a:lnTo>
                    <a:pt x="679" y="8895"/>
                  </a:lnTo>
                  <a:lnTo>
                    <a:pt x="510" y="9708"/>
                  </a:lnTo>
                  <a:lnTo>
                    <a:pt x="465" y="10118"/>
                  </a:lnTo>
                  <a:lnTo>
                    <a:pt x="420" y="10529"/>
                  </a:lnTo>
                  <a:lnTo>
                    <a:pt x="438" y="11360"/>
                  </a:lnTo>
                  <a:lnTo>
                    <a:pt x="572" y="12181"/>
                  </a:lnTo>
                  <a:lnTo>
                    <a:pt x="840" y="12958"/>
                  </a:lnTo>
                  <a:lnTo>
                    <a:pt x="1036" y="13324"/>
                  </a:lnTo>
                  <a:lnTo>
                    <a:pt x="1215" y="13601"/>
                  </a:lnTo>
                  <a:lnTo>
                    <a:pt x="1608" y="14128"/>
                  </a:lnTo>
                  <a:lnTo>
                    <a:pt x="2019" y="14646"/>
                  </a:lnTo>
                  <a:lnTo>
                    <a:pt x="2376" y="15191"/>
                  </a:lnTo>
                  <a:lnTo>
                    <a:pt x="2519" y="15485"/>
                  </a:lnTo>
                  <a:lnTo>
                    <a:pt x="2626" y="15735"/>
                  </a:lnTo>
                  <a:lnTo>
                    <a:pt x="2751" y="16262"/>
                  </a:lnTo>
                  <a:lnTo>
                    <a:pt x="2822" y="17084"/>
                  </a:lnTo>
                  <a:lnTo>
                    <a:pt x="2796" y="18200"/>
                  </a:lnTo>
                  <a:lnTo>
                    <a:pt x="2796" y="19039"/>
                  </a:lnTo>
                  <a:lnTo>
                    <a:pt x="2840" y="19593"/>
                  </a:lnTo>
                  <a:lnTo>
                    <a:pt x="2894" y="19870"/>
                  </a:lnTo>
                  <a:lnTo>
                    <a:pt x="2992" y="20272"/>
                  </a:lnTo>
                  <a:lnTo>
                    <a:pt x="3314" y="21031"/>
                  </a:lnTo>
                  <a:lnTo>
                    <a:pt x="3751" y="21718"/>
                  </a:lnTo>
                  <a:lnTo>
                    <a:pt x="4287" y="22352"/>
                  </a:lnTo>
                  <a:lnTo>
                    <a:pt x="4573" y="22638"/>
                  </a:lnTo>
                  <a:lnTo>
                    <a:pt x="5117" y="23183"/>
                  </a:lnTo>
                  <a:lnTo>
                    <a:pt x="6055" y="24022"/>
                  </a:lnTo>
                  <a:lnTo>
                    <a:pt x="6707" y="24487"/>
                  </a:lnTo>
                  <a:lnTo>
                    <a:pt x="7037" y="24656"/>
                  </a:lnTo>
                  <a:lnTo>
                    <a:pt x="7216" y="24728"/>
                  </a:lnTo>
                  <a:lnTo>
                    <a:pt x="7564" y="24799"/>
                  </a:lnTo>
                  <a:lnTo>
                    <a:pt x="7930" y="24799"/>
                  </a:lnTo>
                  <a:lnTo>
                    <a:pt x="8288" y="24737"/>
                  </a:lnTo>
                  <a:lnTo>
                    <a:pt x="8636" y="24612"/>
                  </a:lnTo>
                  <a:lnTo>
                    <a:pt x="8966" y="24442"/>
                  </a:lnTo>
                  <a:lnTo>
                    <a:pt x="9270" y="24228"/>
                  </a:lnTo>
                  <a:lnTo>
                    <a:pt x="9547" y="23978"/>
                  </a:lnTo>
                  <a:lnTo>
                    <a:pt x="9663" y="23853"/>
                  </a:lnTo>
                  <a:lnTo>
                    <a:pt x="9806" y="23674"/>
                  </a:lnTo>
                  <a:lnTo>
                    <a:pt x="10047" y="23281"/>
                  </a:lnTo>
                  <a:lnTo>
                    <a:pt x="10207" y="22861"/>
                  </a:lnTo>
                  <a:lnTo>
                    <a:pt x="10324" y="22424"/>
                  </a:lnTo>
                  <a:lnTo>
                    <a:pt x="10377" y="21977"/>
                  </a:lnTo>
                  <a:lnTo>
                    <a:pt x="10386" y="21522"/>
                  </a:lnTo>
                  <a:lnTo>
                    <a:pt x="10333" y="20834"/>
                  </a:lnTo>
                  <a:lnTo>
                    <a:pt x="10243" y="20397"/>
                  </a:lnTo>
                  <a:lnTo>
                    <a:pt x="10145" y="20013"/>
                  </a:lnTo>
                  <a:lnTo>
                    <a:pt x="9895" y="19263"/>
                  </a:lnTo>
                  <a:lnTo>
                    <a:pt x="9440" y="18155"/>
                  </a:lnTo>
                  <a:lnTo>
                    <a:pt x="9145" y="17414"/>
                  </a:lnTo>
                  <a:lnTo>
                    <a:pt x="9002" y="17048"/>
                  </a:lnTo>
                  <a:lnTo>
                    <a:pt x="8752" y="16280"/>
                  </a:lnTo>
                  <a:lnTo>
                    <a:pt x="8582" y="15503"/>
                  </a:lnTo>
                  <a:lnTo>
                    <a:pt x="8529" y="14717"/>
                  </a:lnTo>
                  <a:lnTo>
                    <a:pt x="8547" y="14324"/>
                  </a:lnTo>
                  <a:lnTo>
                    <a:pt x="8654" y="13646"/>
                  </a:lnTo>
                  <a:lnTo>
                    <a:pt x="8859" y="12646"/>
                  </a:lnTo>
                  <a:lnTo>
                    <a:pt x="8895" y="12145"/>
                  </a:lnTo>
                  <a:lnTo>
                    <a:pt x="8877" y="11806"/>
                  </a:lnTo>
                  <a:lnTo>
                    <a:pt x="8841" y="11645"/>
                  </a:lnTo>
                  <a:lnTo>
                    <a:pt x="8788" y="11413"/>
                  </a:lnTo>
                  <a:lnTo>
                    <a:pt x="8609" y="10994"/>
                  </a:lnTo>
                  <a:lnTo>
                    <a:pt x="8234" y="10422"/>
                  </a:lnTo>
                  <a:lnTo>
                    <a:pt x="7591" y="9708"/>
                  </a:lnTo>
                  <a:lnTo>
                    <a:pt x="6948" y="9002"/>
                  </a:lnTo>
                  <a:lnTo>
                    <a:pt x="6671" y="8618"/>
                  </a:lnTo>
                  <a:lnTo>
                    <a:pt x="6466" y="8270"/>
                  </a:lnTo>
                  <a:lnTo>
                    <a:pt x="6171" y="7538"/>
                  </a:lnTo>
                  <a:lnTo>
                    <a:pt x="5984" y="6761"/>
                  </a:lnTo>
                  <a:lnTo>
                    <a:pt x="5868" y="5966"/>
                  </a:lnTo>
                  <a:lnTo>
                    <a:pt x="5734" y="4743"/>
                  </a:lnTo>
                  <a:lnTo>
                    <a:pt x="5528" y="3537"/>
                  </a:lnTo>
                  <a:lnTo>
                    <a:pt x="5305" y="2769"/>
                  </a:lnTo>
                  <a:lnTo>
                    <a:pt x="5135" y="2403"/>
                  </a:lnTo>
                  <a:lnTo>
                    <a:pt x="4992" y="2126"/>
                  </a:lnTo>
                  <a:lnTo>
                    <a:pt x="4644" y="1626"/>
                  </a:lnTo>
                  <a:lnTo>
                    <a:pt x="4224" y="1171"/>
                  </a:lnTo>
                  <a:lnTo>
                    <a:pt x="3742" y="787"/>
                  </a:lnTo>
                  <a:lnTo>
                    <a:pt x="3215" y="474"/>
                  </a:lnTo>
                  <a:lnTo>
                    <a:pt x="2644" y="233"/>
                  </a:lnTo>
                  <a:lnTo>
                    <a:pt x="2045" y="72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7357580" y="2060168"/>
              <a:ext cx="423201" cy="2135367"/>
            </a:xfrm>
            <a:custGeom>
              <a:avLst/>
              <a:gdLst/>
              <a:ahLst/>
              <a:cxnLst/>
              <a:rect l="l" t="t" r="r" b="b"/>
              <a:pathLst>
                <a:path w="5814" h="29336" extrusionOk="0">
                  <a:moveTo>
                    <a:pt x="277" y="0"/>
                  </a:moveTo>
                  <a:lnTo>
                    <a:pt x="170" y="27"/>
                  </a:lnTo>
                  <a:lnTo>
                    <a:pt x="81" y="72"/>
                  </a:lnTo>
                  <a:lnTo>
                    <a:pt x="1" y="250"/>
                  </a:lnTo>
                  <a:lnTo>
                    <a:pt x="18" y="348"/>
                  </a:lnTo>
                  <a:lnTo>
                    <a:pt x="72" y="500"/>
                  </a:lnTo>
                  <a:lnTo>
                    <a:pt x="501" y="1858"/>
                  </a:lnTo>
                  <a:lnTo>
                    <a:pt x="876" y="3429"/>
                  </a:lnTo>
                  <a:lnTo>
                    <a:pt x="1081" y="4581"/>
                  </a:lnTo>
                  <a:lnTo>
                    <a:pt x="1197" y="5760"/>
                  </a:lnTo>
                  <a:lnTo>
                    <a:pt x="1197" y="6617"/>
                  </a:lnTo>
                  <a:lnTo>
                    <a:pt x="1153" y="7153"/>
                  </a:lnTo>
                  <a:lnTo>
                    <a:pt x="1108" y="7412"/>
                  </a:lnTo>
                  <a:lnTo>
                    <a:pt x="1045" y="7823"/>
                  </a:lnTo>
                  <a:lnTo>
                    <a:pt x="1019" y="8680"/>
                  </a:lnTo>
                  <a:lnTo>
                    <a:pt x="1099" y="9564"/>
                  </a:lnTo>
                  <a:lnTo>
                    <a:pt x="1269" y="10475"/>
                  </a:lnTo>
                  <a:lnTo>
                    <a:pt x="1510" y="11413"/>
                  </a:lnTo>
                  <a:lnTo>
                    <a:pt x="1813" y="12359"/>
                  </a:lnTo>
                  <a:lnTo>
                    <a:pt x="2340" y="13833"/>
                  </a:lnTo>
                  <a:lnTo>
                    <a:pt x="2724" y="14833"/>
                  </a:lnTo>
                  <a:lnTo>
                    <a:pt x="3206" y="16083"/>
                  </a:lnTo>
                  <a:lnTo>
                    <a:pt x="3671" y="17378"/>
                  </a:lnTo>
                  <a:lnTo>
                    <a:pt x="3894" y="18083"/>
                  </a:lnTo>
                  <a:lnTo>
                    <a:pt x="4278" y="19771"/>
                  </a:lnTo>
                  <a:lnTo>
                    <a:pt x="4591" y="21655"/>
                  </a:lnTo>
                  <a:lnTo>
                    <a:pt x="4841" y="23602"/>
                  </a:lnTo>
                  <a:lnTo>
                    <a:pt x="5117" y="26343"/>
                  </a:lnTo>
                  <a:lnTo>
                    <a:pt x="5287" y="28817"/>
                  </a:lnTo>
                  <a:lnTo>
                    <a:pt x="5305" y="29094"/>
                  </a:lnTo>
                  <a:lnTo>
                    <a:pt x="5323" y="29192"/>
                  </a:lnTo>
                  <a:lnTo>
                    <a:pt x="5457" y="29326"/>
                  </a:lnTo>
                  <a:lnTo>
                    <a:pt x="5555" y="29335"/>
                  </a:lnTo>
                  <a:lnTo>
                    <a:pt x="5573" y="29335"/>
                  </a:lnTo>
                  <a:lnTo>
                    <a:pt x="5671" y="29317"/>
                  </a:lnTo>
                  <a:lnTo>
                    <a:pt x="5805" y="29174"/>
                  </a:lnTo>
                  <a:lnTo>
                    <a:pt x="5814" y="29067"/>
                  </a:lnTo>
                  <a:lnTo>
                    <a:pt x="5796" y="28710"/>
                  </a:lnTo>
                  <a:lnTo>
                    <a:pt x="5618" y="26183"/>
                  </a:lnTo>
                  <a:lnTo>
                    <a:pt x="5341" y="23441"/>
                  </a:lnTo>
                  <a:lnTo>
                    <a:pt x="5091" y="21503"/>
                  </a:lnTo>
                  <a:lnTo>
                    <a:pt x="4769" y="19619"/>
                  </a:lnTo>
                  <a:lnTo>
                    <a:pt x="4376" y="17931"/>
                  </a:lnTo>
                  <a:lnTo>
                    <a:pt x="4153" y="17217"/>
                  </a:lnTo>
                  <a:lnTo>
                    <a:pt x="3689" y="15913"/>
                  </a:lnTo>
                  <a:lnTo>
                    <a:pt x="3197" y="14645"/>
                  </a:lnTo>
                  <a:lnTo>
                    <a:pt x="2822" y="13672"/>
                  </a:lnTo>
                  <a:lnTo>
                    <a:pt x="2153" y="11779"/>
                  </a:lnTo>
                  <a:lnTo>
                    <a:pt x="1778" y="10421"/>
                  </a:lnTo>
                  <a:lnTo>
                    <a:pt x="1608" y="9546"/>
                  </a:lnTo>
                  <a:lnTo>
                    <a:pt x="1528" y="8698"/>
                  </a:lnTo>
                  <a:lnTo>
                    <a:pt x="1554" y="7894"/>
                  </a:lnTo>
                  <a:lnTo>
                    <a:pt x="1608" y="7501"/>
                  </a:lnTo>
                  <a:lnTo>
                    <a:pt x="1653" y="7233"/>
                  </a:lnTo>
                  <a:lnTo>
                    <a:pt x="1706" y="6671"/>
                  </a:lnTo>
                  <a:lnTo>
                    <a:pt x="1706" y="5787"/>
                  </a:lnTo>
                  <a:lnTo>
                    <a:pt x="1599" y="4581"/>
                  </a:lnTo>
                  <a:lnTo>
                    <a:pt x="1394" y="3402"/>
                  </a:lnTo>
                  <a:lnTo>
                    <a:pt x="1010" y="1795"/>
                  </a:lnTo>
                  <a:lnTo>
                    <a:pt x="572" y="375"/>
                  </a:lnTo>
                  <a:lnTo>
                    <a:pt x="501" y="179"/>
                  </a:lnTo>
                  <a:lnTo>
                    <a:pt x="456" y="8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7766438" y="1614259"/>
              <a:ext cx="548036" cy="2103485"/>
            </a:xfrm>
            <a:custGeom>
              <a:avLst/>
              <a:gdLst/>
              <a:ahLst/>
              <a:cxnLst/>
              <a:rect l="l" t="t" r="r" b="b"/>
              <a:pathLst>
                <a:path w="7529" h="28898" extrusionOk="0">
                  <a:moveTo>
                    <a:pt x="4340" y="0"/>
                  </a:moveTo>
                  <a:lnTo>
                    <a:pt x="3876" y="9"/>
                  </a:lnTo>
                  <a:lnTo>
                    <a:pt x="3555" y="116"/>
                  </a:lnTo>
                  <a:lnTo>
                    <a:pt x="3358" y="223"/>
                  </a:lnTo>
                  <a:lnTo>
                    <a:pt x="3269" y="295"/>
                  </a:lnTo>
                  <a:lnTo>
                    <a:pt x="3171" y="384"/>
                  </a:lnTo>
                  <a:lnTo>
                    <a:pt x="3019" y="590"/>
                  </a:lnTo>
                  <a:lnTo>
                    <a:pt x="2858" y="938"/>
                  </a:lnTo>
                  <a:lnTo>
                    <a:pt x="2769" y="1465"/>
                  </a:lnTo>
                  <a:lnTo>
                    <a:pt x="2769" y="2018"/>
                  </a:lnTo>
                  <a:lnTo>
                    <a:pt x="2778" y="2286"/>
                  </a:lnTo>
                  <a:lnTo>
                    <a:pt x="2805" y="2733"/>
                  </a:lnTo>
                  <a:lnTo>
                    <a:pt x="2822" y="3626"/>
                  </a:lnTo>
                  <a:lnTo>
                    <a:pt x="2769" y="4278"/>
                  </a:lnTo>
                  <a:lnTo>
                    <a:pt x="2688" y="4706"/>
                  </a:lnTo>
                  <a:lnTo>
                    <a:pt x="2563" y="5117"/>
                  </a:lnTo>
                  <a:lnTo>
                    <a:pt x="2376" y="5510"/>
                  </a:lnTo>
                  <a:lnTo>
                    <a:pt x="2269" y="5698"/>
                  </a:lnTo>
                  <a:lnTo>
                    <a:pt x="2108" y="5912"/>
                  </a:lnTo>
                  <a:lnTo>
                    <a:pt x="1742" y="6314"/>
                  </a:lnTo>
                  <a:lnTo>
                    <a:pt x="1144" y="6885"/>
                  </a:lnTo>
                  <a:lnTo>
                    <a:pt x="786" y="7296"/>
                  </a:lnTo>
                  <a:lnTo>
                    <a:pt x="581" y="7591"/>
                  </a:lnTo>
                  <a:lnTo>
                    <a:pt x="268" y="8216"/>
                  </a:lnTo>
                  <a:lnTo>
                    <a:pt x="81" y="8886"/>
                  </a:lnTo>
                  <a:lnTo>
                    <a:pt x="1" y="9591"/>
                  </a:lnTo>
                  <a:lnTo>
                    <a:pt x="9" y="10314"/>
                  </a:lnTo>
                  <a:lnTo>
                    <a:pt x="99" y="11047"/>
                  </a:lnTo>
                  <a:lnTo>
                    <a:pt x="251" y="11770"/>
                  </a:lnTo>
                  <a:lnTo>
                    <a:pt x="456" y="12484"/>
                  </a:lnTo>
                  <a:lnTo>
                    <a:pt x="572" y="12833"/>
                  </a:lnTo>
                  <a:lnTo>
                    <a:pt x="1072" y="14199"/>
                  </a:lnTo>
                  <a:lnTo>
                    <a:pt x="1617" y="15940"/>
                  </a:lnTo>
                  <a:lnTo>
                    <a:pt x="1769" y="16646"/>
                  </a:lnTo>
                  <a:lnTo>
                    <a:pt x="1849" y="17351"/>
                  </a:lnTo>
                  <a:lnTo>
                    <a:pt x="1840" y="18057"/>
                  </a:lnTo>
                  <a:lnTo>
                    <a:pt x="1795" y="18414"/>
                  </a:lnTo>
                  <a:lnTo>
                    <a:pt x="1751" y="18691"/>
                  </a:lnTo>
                  <a:lnTo>
                    <a:pt x="1608" y="19235"/>
                  </a:lnTo>
                  <a:lnTo>
                    <a:pt x="1322" y="20030"/>
                  </a:lnTo>
                  <a:lnTo>
                    <a:pt x="858" y="21075"/>
                  </a:lnTo>
                  <a:lnTo>
                    <a:pt x="420" y="22120"/>
                  </a:lnTo>
                  <a:lnTo>
                    <a:pt x="251" y="22655"/>
                  </a:lnTo>
                  <a:lnTo>
                    <a:pt x="170" y="22986"/>
                  </a:lnTo>
                  <a:lnTo>
                    <a:pt x="54" y="23745"/>
                  </a:lnTo>
                  <a:lnTo>
                    <a:pt x="27" y="24593"/>
                  </a:lnTo>
                  <a:lnTo>
                    <a:pt x="81" y="25486"/>
                  </a:lnTo>
                  <a:lnTo>
                    <a:pt x="224" y="26370"/>
                  </a:lnTo>
                  <a:lnTo>
                    <a:pt x="483" y="27201"/>
                  </a:lnTo>
                  <a:lnTo>
                    <a:pt x="751" y="27763"/>
                  </a:lnTo>
                  <a:lnTo>
                    <a:pt x="974" y="28103"/>
                  </a:lnTo>
                  <a:lnTo>
                    <a:pt x="1215" y="28397"/>
                  </a:lnTo>
                  <a:lnTo>
                    <a:pt x="1501" y="28647"/>
                  </a:lnTo>
                  <a:lnTo>
                    <a:pt x="1653" y="28755"/>
                  </a:lnTo>
                  <a:lnTo>
                    <a:pt x="1795" y="28835"/>
                  </a:lnTo>
                  <a:lnTo>
                    <a:pt x="2108" y="28898"/>
                  </a:lnTo>
                  <a:lnTo>
                    <a:pt x="2438" y="28862"/>
                  </a:lnTo>
                  <a:lnTo>
                    <a:pt x="2778" y="28755"/>
                  </a:lnTo>
                  <a:lnTo>
                    <a:pt x="3287" y="28514"/>
                  </a:lnTo>
                  <a:lnTo>
                    <a:pt x="3912" y="28103"/>
                  </a:lnTo>
                  <a:lnTo>
                    <a:pt x="4162" y="27933"/>
                  </a:lnTo>
                  <a:lnTo>
                    <a:pt x="4483" y="27719"/>
                  </a:lnTo>
                  <a:lnTo>
                    <a:pt x="5082" y="27228"/>
                  </a:lnTo>
                  <a:lnTo>
                    <a:pt x="5591" y="26647"/>
                  </a:lnTo>
                  <a:lnTo>
                    <a:pt x="5885" y="26165"/>
                  </a:lnTo>
                  <a:lnTo>
                    <a:pt x="6046" y="25808"/>
                  </a:lnTo>
                  <a:lnTo>
                    <a:pt x="6100" y="25620"/>
                  </a:lnTo>
                  <a:lnTo>
                    <a:pt x="6198" y="25263"/>
                  </a:lnTo>
                  <a:lnTo>
                    <a:pt x="6251" y="24549"/>
                  </a:lnTo>
                  <a:lnTo>
                    <a:pt x="6207" y="23825"/>
                  </a:lnTo>
                  <a:lnTo>
                    <a:pt x="6100" y="23084"/>
                  </a:lnTo>
                  <a:lnTo>
                    <a:pt x="5894" y="21977"/>
                  </a:lnTo>
                  <a:lnTo>
                    <a:pt x="5787" y="20887"/>
                  </a:lnTo>
                  <a:lnTo>
                    <a:pt x="5832" y="20164"/>
                  </a:lnTo>
                  <a:lnTo>
                    <a:pt x="5921" y="19807"/>
                  </a:lnTo>
                  <a:lnTo>
                    <a:pt x="6010" y="19512"/>
                  </a:lnTo>
                  <a:lnTo>
                    <a:pt x="6251" y="18958"/>
                  </a:lnTo>
                  <a:lnTo>
                    <a:pt x="6698" y="18164"/>
                  </a:lnTo>
                  <a:lnTo>
                    <a:pt x="6975" y="17619"/>
                  </a:lnTo>
                  <a:lnTo>
                    <a:pt x="7082" y="17387"/>
                  </a:lnTo>
                  <a:lnTo>
                    <a:pt x="7252" y="16922"/>
                  </a:lnTo>
                  <a:lnTo>
                    <a:pt x="7439" y="16199"/>
                  </a:lnTo>
                  <a:lnTo>
                    <a:pt x="7528" y="15217"/>
                  </a:lnTo>
                  <a:lnTo>
                    <a:pt x="7493" y="14476"/>
                  </a:lnTo>
                  <a:lnTo>
                    <a:pt x="7412" y="13985"/>
                  </a:lnTo>
                  <a:lnTo>
                    <a:pt x="7359" y="13743"/>
                  </a:lnTo>
                  <a:lnTo>
                    <a:pt x="7234" y="13288"/>
                  </a:lnTo>
                  <a:lnTo>
                    <a:pt x="6903" y="12404"/>
                  </a:lnTo>
                  <a:lnTo>
                    <a:pt x="6555" y="11529"/>
                  </a:lnTo>
                  <a:lnTo>
                    <a:pt x="6251" y="10645"/>
                  </a:lnTo>
                  <a:lnTo>
                    <a:pt x="6162" y="10180"/>
                  </a:lnTo>
                  <a:lnTo>
                    <a:pt x="6100" y="9743"/>
                  </a:lnTo>
                  <a:lnTo>
                    <a:pt x="6082" y="8850"/>
                  </a:lnTo>
                  <a:lnTo>
                    <a:pt x="6180" y="7966"/>
                  </a:lnTo>
                  <a:lnTo>
                    <a:pt x="6341" y="7073"/>
                  </a:lnTo>
                  <a:lnTo>
                    <a:pt x="6430" y="6635"/>
                  </a:lnTo>
                  <a:lnTo>
                    <a:pt x="6627" y="5760"/>
                  </a:lnTo>
                  <a:lnTo>
                    <a:pt x="6832" y="4429"/>
                  </a:lnTo>
                  <a:lnTo>
                    <a:pt x="6859" y="3536"/>
                  </a:lnTo>
                  <a:lnTo>
                    <a:pt x="6823" y="3099"/>
                  </a:lnTo>
                  <a:lnTo>
                    <a:pt x="6796" y="2876"/>
                  </a:lnTo>
                  <a:lnTo>
                    <a:pt x="6707" y="2429"/>
                  </a:lnTo>
                  <a:lnTo>
                    <a:pt x="6564" y="2001"/>
                  </a:lnTo>
                  <a:lnTo>
                    <a:pt x="6385" y="1590"/>
                  </a:lnTo>
                  <a:lnTo>
                    <a:pt x="6153" y="1197"/>
                  </a:lnTo>
                  <a:lnTo>
                    <a:pt x="5885" y="849"/>
                  </a:lnTo>
                  <a:lnTo>
                    <a:pt x="5573" y="545"/>
                  </a:lnTo>
                  <a:lnTo>
                    <a:pt x="5207" y="295"/>
                  </a:lnTo>
                  <a:lnTo>
                    <a:pt x="5010" y="197"/>
                  </a:lnTo>
                  <a:lnTo>
                    <a:pt x="4796" y="98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7757340" y="1843692"/>
              <a:ext cx="401146" cy="2464233"/>
            </a:xfrm>
            <a:custGeom>
              <a:avLst/>
              <a:gdLst/>
              <a:ahLst/>
              <a:cxnLst/>
              <a:rect l="l" t="t" r="r" b="b"/>
              <a:pathLst>
                <a:path w="5511" h="33854" extrusionOk="0">
                  <a:moveTo>
                    <a:pt x="5055" y="0"/>
                  </a:moveTo>
                  <a:lnTo>
                    <a:pt x="4966" y="27"/>
                  </a:lnTo>
                  <a:lnTo>
                    <a:pt x="4876" y="72"/>
                  </a:lnTo>
                  <a:lnTo>
                    <a:pt x="4805" y="242"/>
                  </a:lnTo>
                  <a:lnTo>
                    <a:pt x="4832" y="331"/>
                  </a:lnTo>
                  <a:lnTo>
                    <a:pt x="4894" y="518"/>
                  </a:lnTo>
                  <a:lnTo>
                    <a:pt x="4992" y="893"/>
                  </a:lnTo>
                  <a:lnTo>
                    <a:pt x="5037" y="1295"/>
                  </a:lnTo>
                  <a:lnTo>
                    <a:pt x="5028" y="1715"/>
                  </a:lnTo>
                  <a:lnTo>
                    <a:pt x="4983" y="2162"/>
                  </a:lnTo>
                  <a:lnTo>
                    <a:pt x="4876" y="2626"/>
                  </a:lnTo>
                  <a:lnTo>
                    <a:pt x="4644" y="3376"/>
                  </a:lnTo>
                  <a:lnTo>
                    <a:pt x="4412" y="3912"/>
                  </a:lnTo>
                  <a:lnTo>
                    <a:pt x="4198" y="4385"/>
                  </a:lnTo>
                  <a:lnTo>
                    <a:pt x="3965" y="4841"/>
                  </a:lnTo>
                  <a:lnTo>
                    <a:pt x="3653" y="5492"/>
                  </a:lnTo>
                  <a:lnTo>
                    <a:pt x="3224" y="6493"/>
                  </a:lnTo>
                  <a:lnTo>
                    <a:pt x="3001" y="7189"/>
                  </a:lnTo>
                  <a:lnTo>
                    <a:pt x="2930" y="7555"/>
                  </a:lnTo>
                  <a:lnTo>
                    <a:pt x="2858" y="8037"/>
                  </a:lnTo>
                  <a:lnTo>
                    <a:pt x="2840" y="9020"/>
                  </a:lnTo>
                  <a:lnTo>
                    <a:pt x="2938" y="9993"/>
                  </a:lnTo>
                  <a:lnTo>
                    <a:pt x="3099" y="10958"/>
                  </a:lnTo>
                  <a:lnTo>
                    <a:pt x="3188" y="11431"/>
                  </a:lnTo>
                  <a:lnTo>
                    <a:pt x="3260" y="11797"/>
                  </a:lnTo>
                  <a:lnTo>
                    <a:pt x="3322" y="12154"/>
                  </a:lnTo>
                  <a:lnTo>
                    <a:pt x="3412" y="12654"/>
                  </a:lnTo>
                  <a:lnTo>
                    <a:pt x="3519" y="13762"/>
                  </a:lnTo>
                  <a:lnTo>
                    <a:pt x="3564" y="14994"/>
                  </a:lnTo>
                  <a:lnTo>
                    <a:pt x="3546" y="16315"/>
                  </a:lnTo>
                  <a:lnTo>
                    <a:pt x="3483" y="17717"/>
                  </a:lnTo>
                  <a:lnTo>
                    <a:pt x="3367" y="19182"/>
                  </a:lnTo>
                  <a:lnTo>
                    <a:pt x="3108" y="21459"/>
                  </a:lnTo>
                  <a:lnTo>
                    <a:pt x="2608" y="24531"/>
                  </a:lnTo>
                  <a:lnTo>
                    <a:pt x="1983" y="27505"/>
                  </a:lnTo>
                  <a:lnTo>
                    <a:pt x="1438" y="29568"/>
                  </a:lnTo>
                  <a:lnTo>
                    <a:pt x="1054" y="30844"/>
                  </a:lnTo>
                  <a:lnTo>
                    <a:pt x="652" y="32014"/>
                  </a:lnTo>
                  <a:lnTo>
                    <a:pt x="233" y="33050"/>
                  </a:lnTo>
                  <a:lnTo>
                    <a:pt x="27" y="33515"/>
                  </a:lnTo>
                  <a:lnTo>
                    <a:pt x="0" y="33604"/>
                  </a:lnTo>
                  <a:lnTo>
                    <a:pt x="54" y="33774"/>
                  </a:lnTo>
                  <a:lnTo>
                    <a:pt x="134" y="33827"/>
                  </a:lnTo>
                  <a:lnTo>
                    <a:pt x="188" y="33845"/>
                  </a:lnTo>
                  <a:lnTo>
                    <a:pt x="242" y="33854"/>
                  </a:lnTo>
                  <a:lnTo>
                    <a:pt x="304" y="33845"/>
                  </a:lnTo>
                  <a:lnTo>
                    <a:pt x="420" y="33774"/>
                  </a:lnTo>
                  <a:lnTo>
                    <a:pt x="456" y="33720"/>
                  </a:lnTo>
                  <a:lnTo>
                    <a:pt x="670" y="33247"/>
                  </a:lnTo>
                  <a:lnTo>
                    <a:pt x="1090" y="32193"/>
                  </a:lnTo>
                  <a:lnTo>
                    <a:pt x="1501" y="31005"/>
                  </a:lnTo>
                  <a:lnTo>
                    <a:pt x="1894" y="29710"/>
                  </a:lnTo>
                  <a:lnTo>
                    <a:pt x="2438" y="27621"/>
                  </a:lnTo>
                  <a:lnTo>
                    <a:pt x="3081" y="24611"/>
                  </a:lnTo>
                  <a:lnTo>
                    <a:pt x="3572" y="21504"/>
                  </a:lnTo>
                  <a:lnTo>
                    <a:pt x="3840" y="19200"/>
                  </a:lnTo>
                  <a:lnTo>
                    <a:pt x="3956" y="17717"/>
                  </a:lnTo>
                  <a:lnTo>
                    <a:pt x="4019" y="16298"/>
                  </a:lnTo>
                  <a:lnTo>
                    <a:pt x="4037" y="14949"/>
                  </a:lnTo>
                  <a:lnTo>
                    <a:pt x="3983" y="13708"/>
                  </a:lnTo>
                  <a:lnTo>
                    <a:pt x="3876" y="12583"/>
                  </a:lnTo>
                  <a:lnTo>
                    <a:pt x="3796" y="12074"/>
                  </a:lnTo>
                  <a:lnTo>
                    <a:pt x="3724" y="11708"/>
                  </a:lnTo>
                  <a:lnTo>
                    <a:pt x="3653" y="11342"/>
                  </a:lnTo>
                  <a:lnTo>
                    <a:pt x="3564" y="10886"/>
                  </a:lnTo>
                  <a:lnTo>
                    <a:pt x="3412" y="9948"/>
                  </a:lnTo>
                  <a:lnTo>
                    <a:pt x="3314" y="9020"/>
                  </a:lnTo>
                  <a:lnTo>
                    <a:pt x="3331" y="8091"/>
                  </a:lnTo>
                  <a:lnTo>
                    <a:pt x="3394" y="7636"/>
                  </a:lnTo>
                  <a:lnTo>
                    <a:pt x="3465" y="7296"/>
                  </a:lnTo>
                  <a:lnTo>
                    <a:pt x="3671" y="6644"/>
                  </a:lnTo>
                  <a:lnTo>
                    <a:pt x="4081" y="5680"/>
                  </a:lnTo>
                  <a:lnTo>
                    <a:pt x="4394" y="5055"/>
                  </a:lnTo>
                  <a:lnTo>
                    <a:pt x="4626" y="4582"/>
                  </a:lnTo>
                  <a:lnTo>
                    <a:pt x="4849" y="4108"/>
                  </a:lnTo>
                  <a:lnTo>
                    <a:pt x="5100" y="3519"/>
                  </a:lnTo>
                  <a:lnTo>
                    <a:pt x="5350" y="2706"/>
                  </a:lnTo>
                  <a:lnTo>
                    <a:pt x="5457" y="2188"/>
                  </a:lnTo>
                  <a:lnTo>
                    <a:pt x="5510" y="1697"/>
                  </a:lnTo>
                  <a:lnTo>
                    <a:pt x="5501" y="1233"/>
                  </a:lnTo>
                  <a:lnTo>
                    <a:pt x="5448" y="786"/>
                  </a:lnTo>
                  <a:lnTo>
                    <a:pt x="5341" y="367"/>
                  </a:lnTo>
                  <a:lnTo>
                    <a:pt x="5269" y="161"/>
                  </a:lnTo>
                  <a:lnTo>
                    <a:pt x="5225" y="81"/>
                  </a:lnTo>
                  <a:lnTo>
                    <a:pt x="50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7526597" y="3983487"/>
              <a:ext cx="597388" cy="809352"/>
            </a:xfrm>
            <a:custGeom>
              <a:avLst/>
              <a:gdLst/>
              <a:ahLst/>
              <a:cxnLst/>
              <a:rect l="l" t="t" r="r" b="b"/>
              <a:pathLst>
                <a:path w="8207" h="11119" extrusionOk="0">
                  <a:moveTo>
                    <a:pt x="0" y="1"/>
                  </a:moveTo>
                  <a:lnTo>
                    <a:pt x="1626" y="11119"/>
                  </a:lnTo>
                  <a:lnTo>
                    <a:pt x="6582" y="11119"/>
                  </a:lnTo>
                  <a:lnTo>
                    <a:pt x="8207" y="1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1161081" y="4790141"/>
              <a:ext cx="6910319" cy="38433"/>
            </a:xfrm>
            <a:custGeom>
              <a:avLst/>
              <a:gdLst/>
              <a:ahLst/>
              <a:cxnLst/>
              <a:rect l="l" t="t" r="r" b="b"/>
              <a:pathLst>
                <a:path w="94935" h="528" extrusionOk="0">
                  <a:moveTo>
                    <a:pt x="259" y="1"/>
                  </a:moveTo>
                  <a:lnTo>
                    <a:pt x="152" y="10"/>
                  </a:lnTo>
                  <a:lnTo>
                    <a:pt x="18" y="153"/>
                  </a:lnTo>
                  <a:lnTo>
                    <a:pt x="0" y="251"/>
                  </a:lnTo>
                  <a:lnTo>
                    <a:pt x="0" y="278"/>
                  </a:lnTo>
                  <a:lnTo>
                    <a:pt x="18" y="376"/>
                  </a:lnTo>
                  <a:lnTo>
                    <a:pt x="152" y="519"/>
                  </a:lnTo>
                  <a:lnTo>
                    <a:pt x="259" y="528"/>
                  </a:lnTo>
                  <a:lnTo>
                    <a:pt x="94676" y="528"/>
                  </a:lnTo>
                  <a:lnTo>
                    <a:pt x="94783" y="519"/>
                  </a:lnTo>
                  <a:lnTo>
                    <a:pt x="94917" y="376"/>
                  </a:lnTo>
                  <a:lnTo>
                    <a:pt x="94935" y="278"/>
                  </a:lnTo>
                  <a:lnTo>
                    <a:pt x="94935" y="251"/>
                  </a:lnTo>
                  <a:lnTo>
                    <a:pt x="94917" y="153"/>
                  </a:lnTo>
                  <a:lnTo>
                    <a:pt x="94783" y="10"/>
                  </a:lnTo>
                  <a:lnTo>
                    <a:pt x="946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6543793" y="2342883"/>
              <a:ext cx="835338" cy="717054"/>
            </a:xfrm>
            <a:custGeom>
              <a:avLst/>
              <a:gdLst/>
              <a:ahLst/>
              <a:cxnLst/>
              <a:rect l="l" t="t" r="r" b="b"/>
              <a:pathLst>
                <a:path w="11476" h="9851" extrusionOk="0">
                  <a:moveTo>
                    <a:pt x="3653" y="1"/>
                  </a:moveTo>
                  <a:lnTo>
                    <a:pt x="3519" y="10"/>
                  </a:lnTo>
                  <a:lnTo>
                    <a:pt x="3331" y="54"/>
                  </a:lnTo>
                  <a:lnTo>
                    <a:pt x="2742" y="349"/>
                  </a:lnTo>
                  <a:lnTo>
                    <a:pt x="1608" y="992"/>
                  </a:lnTo>
                  <a:lnTo>
                    <a:pt x="902" y="1367"/>
                  </a:lnTo>
                  <a:lnTo>
                    <a:pt x="661" y="1492"/>
                  </a:lnTo>
                  <a:lnTo>
                    <a:pt x="331" y="1751"/>
                  </a:lnTo>
                  <a:lnTo>
                    <a:pt x="161" y="1956"/>
                  </a:lnTo>
                  <a:lnTo>
                    <a:pt x="98" y="2081"/>
                  </a:lnTo>
                  <a:lnTo>
                    <a:pt x="45" y="2233"/>
                  </a:lnTo>
                  <a:lnTo>
                    <a:pt x="0" y="2546"/>
                  </a:lnTo>
                  <a:lnTo>
                    <a:pt x="54" y="3046"/>
                  </a:lnTo>
                  <a:lnTo>
                    <a:pt x="134" y="3367"/>
                  </a:lnTo>
                  <a:lnTo>
                    <a:pt x="277" y="3912"/>
                  </a:lnTo>
                  <a:lnTo>
                    <a:pt x="527" y="4725"/>
                  </a:lnTo>
                  <a:lnTo>
                    <a:pt x="741" y="5243"/>
                  </a:lnTo>
                  <a:lnTo>
                    <a:pt x="875" y="5493"/>
                  </a:lnTo>
                  <a:lnTo>
                    <a:pt x="1018" y="5752"/>
                  </a:lnTo>
                  <a:lnTo>
                    <a:pt x="1224" y="6144"/>
                  </a:lnTo>
                  <a:lnTo>
                    <a:pt x="1313" y="6421"/>
                  </a:lnTo>
                  <a:lnTo>
                    <a:pt x="1331" y="6564"/>
                  </a:lnTo>
                  <a:lnTo>
                    <a:pt x="1331" y="6734"/>
                  </a:lnTo>
                  <a:lnTo>
                    <a:pt x="1277" y="7055"/>
                  </a:lnTo>
                  <a:lnTo>
                    <a:pt x="1197" y="7386"/>
                  </a:lnTo>
                  <a:lnTo>
                    <a:pt x="1134" y="7716"/>
                  </a:lnTo>
                  <a:lnTo>
                    <a:pt x="1125" y="7877"/>
                  </a:lnTo>
                  <a:lnTo>
                    <a:pt x="1143" y="8047"/>
                  </a:lnTo>
                  <a:lnTo>
                    <a:pt x="1233" y="8350"/>
                  </a:lnTo>
                  <a:lnTo>
                    <a:pt x="1402" y="8627"/>
                  </a:lnTo>
                  <a:lnTo>
                    <a:pt x="1617" y="8877"/>
                  </a:lnTo>
                  <a:lnTo>
                    <a:pt x="1742" y="8975"/>
                  </a:lnTo>
                  <a:lnTo>
                    <a:pt x="1876" y="9073"/>
                  </a:lnTo>
                  <a:lnTo>
                    <a:pt x="2161" y="9234"/>
                  </a:lnTo>
                  <a:lnTo>
                    <a:pt x="2617" y="9413"/>
                  </a:lnTo>
                  <a:lnTo>
                    <a:pt x="2929" y="9502"/>
                  </a:lnTo>
                  <a:lnTo>
                    <a:pt x="3286" y="9591"/>
                  </a:lnTo>
                  <a:lnTo>
                    <a:pt x="4019" y="9725"/>
                  </a:lnTo>
                  <a:lnTo>
                    <a:pt x="5126" y="9833"/>
                  </a:lnTo>
                  <a:lnTo>
                    <a:pt x="5867" y="9850"/>
                  </a:lnTo>
                  <a:lnTo>
                    <a:pt x="6564" y="9850"/>
                  </a:lnTo>
                  <a:lnTo>
                    <a:pt x="7591" y="9761"/>
                  </a:lnTo>
                  <a:lnTo>
                    <a:pt x="8269" y="9636"/>
                  </a:lnTo>
                  <a:lnTo>
                    <a:pt x="8600" y="9547"/>
                  </a:lnTo>
                  <a:lnTo>
                    <a:pt x="8930" y="9440"/>
                  </a:lnTo>
                  <a:lnTo>
                    <a:pt x="9564" y="9163"/>
                  </a:lnTo>
                  <a:lnTo>
                    <a:pt x="10154" y="8806"/>
                  </a:lnTo>
                  <a:lnTo>
                    <a:pt x="10680" y="8359"/>
                  </a:lnTo>
                  <a:lnTo>
                    <a:pt x="10904" y="8100"/>
                  </a:lnTo>
                  <a:lnTo>
                    <a:pt x="11064" y="7895"/>
                  </a:lnTo>
                  <a:lnTo>
                    <a:pt x="11315" y="7439"/>
                  </a:lnTo>
                  <a:lnTo>
                    <a:pt x="11466" y="6948"/>
                  </a:lnTo>
                  <a:lnTo>
                    <a:pt x="11475" y="6573"/>
                  </a:lnTo>
                  <a:lnTo>
                    <a:pt x="11440" y="6323"/>
                  </a:lnTo>
                  <a:lnTo>
                    <a:pt x="11404" y="6198"/>
                  </a:lnTo>
                  <a:lnTo>
                    <a:pt x="11323" y="6002"/>
                  </a:lnTo>
                  <a:lnTo>
                    <a:pt x="11073" y="5653"/>
                  </a:lnTo>
                  <a:lnTo>
                    <a:pt x="10743" y="5359"/>
                  </a:lnTo>
                  <a:lnTo>
                    <a:pt x="10377" y="5118"/>
                  </a:lnTo>
                  <a:lnTo>
                    <a:pt x="10180" y="5010"/>
                  </a:lnTo>
                  <a:lnTo>
                    <a:pt x="9930" y="4894"/>
                  </a:lnTo>
                  <a:lnTo>
                    <a:pt x="9404" y="4689"/>
                  </a:lnTo>
                  <a:lnTo>
                    <a:pt x="8868" y="4528"/>
                  </a:lnTo>
                  <a:lnTo>
                    <a:pt x="8323" y="4412"/>
                  </a:lnTo>
                  <a:lnTo>
                    <a:pt x="8046" y="4376"/>
                  </a:lnTo>
                  <a:lnTo>
                    <a:pt x="7778" y="4350"/>
                  </a:lnTo>
                  <a:lnTo>
                    <a:pt x="7403" y="4269"/>
                  </a:lnTo>
                  <a:lnTo>
                    <a:pt x="7180" y="4144"/>
                  </a:lnTo>
                  <a:lnTo>
                    <a:pt x="7091" y="4055"/>
                  </a:lnTo>
                  <a:lnTo>
                    <a:pt x="6983" y="3930"/>
                  </a:lnTo>
                  <a:lnTo>
                    <a:pt x="6823" y="3644"/>
                  </a:lnTo>
                  <a:lnTo>
                    <a:pt x="6796" y="3483"/>
                  </a:lnTo>
                  <a:lnTo>
                    <a:pt x="6769" y="3367"/>
                  </a:lnTo>
                  <a:lnTo>
                    <a:pt x="6591" y="2965"/>
                  </a:lnTo>
                  <a:lnTo>
                    <a:pt x="6287" y="2421"/>
                  </a:lnTo>
                  <a:lnTo>
                    <a:pt x="5885" y="1805"/>
                  </a:lnTo>
                  <a:lnTo>
                    <a:pt x="5403" y="1179"/>
                  </a:lnTo>
                  <a:lnTo>
                    <a:pt x="4885" y="626"/>
                  </a:lnTo>
                  <a:lnTo>
                    <a:pt x="4465" y="304"/>
                  </a:lnTo>
                  <a:lnTo>
                    <a:pt x="4188" y="144"/>
                  </a:lnTo>
                  <a:lnTo>
                    <a:pt x="3921" y="36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593651" y="4392346"/>
              <a:ext cx="303680" cy="295819"/>
            </a:xfrm>
            <a:custGeom>
              <a:avLst/>
              <a:gdLst/>
              <a:ahLst/>
              <a:cxnLst/>
              <a:rect l="l" t="t" r="r" b="b"/>
              <a:pathLst>
                <a:path w="4172" h="4064" extrusionOk="0">
                  <a:moveTo>
                    <a:pt x="1162" y="1"/>
                  </a:moveTo>
                  <a:lnTo>
                    <a:pt x="1" y="3948"/>
                  </a:lnTo>
                  <a:lnTo>
                    <a:pt x="2439" y="4064"/>
                  </a:lnTo>
                  <a:lnTo>
                    <a:pt x="4171" y="581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533891" y="4610787"/>
              <a:ext cx="437541" cy="182703"/>
            </a:xfrm>
            <a:custGeom>
              <a:avLst/>
              <a:gdLst/>
              <a:ahLst/>
              <a:cxnLst/>
              <a:rect l="l" t="t" r="r" b="b"/>
              <a:pathLst>
                <a:path w="6011" h="2510" extrusionOk="0">
                  <a:moveTo>
                    <a:pt x="661" y="0"/>
                  </a:moveTo>
                  <a:lnTo>
                    <a:pt x="0" y="1509"/>
                  </a:lnTo>
                  <a:lnTo>
                    <a:pt x="3581" y="2510"/>
                  </a:lnTo>
                  <a:lnTo>
                    <a:pt x="6010" y="2438"/>
                  </a:lnTo>
                  <a:lnTo>
                    <a:pt x="6010" y="2197"/>
                  </a:lnTo>
                  <a:lnTo>
                    <a:pt x="6001" y="2081"/>
                  </a:lnTo>
                  <a:lnTo>
                    <a:pt x="5912" y="1884"/>
                  </a:lnTo>
                  <a:lnTo>
                    <a:pt x="5769" y="1724"/>
                  </a:lnTo>
                  <a:lnTo>
                    <a:pt x="5582" y="1625"/>
                  </a:lnTo>
                  <a:lnTo>
                    <a:pt x="5465" y="1608"/>
                  </a:lnTo>
                  <a:lnTo>
                    <a:pt x="5135" y="1590"/>
                  </a:lnTo>
                  <a:lnTo>
                    <a:pt x="4769" y="1617"/>
                  </a:lnTo>
                  <a:lnTo>
                    <a:pt x="4537" y="1554"/>
                  </a:lnTo>
                  <a:lnTo>
                    <a:pt x="4412" y="1474"/>
                  </a:lnTo>
                  <a:lnTo>
                    <a:pt x="3742" y="974"/>
                  </a:lnTo>
                  <a:lnTo>
                    <a:pt x="3572" y="81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32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542990" y="3623397"/>
              <a:ext cx="804111" cy="915334"/>
            </a:xfrm>
            <a:custGeom>
              <a:avLst/>
              <a:gdLst/>
              <a:ahLst/>
              <a:cxnLst/>
              <a:rect l="l" t="t" r="r" b="b"/>
              <a:pathLst>
                <a:path w="11047" h="12575" extrusionOk="0">
                  <a:moveTo>
                    <a:pt x="8002" y="1"/>
                  </a:moveTo>
                  <a:lnTo>
                    <a:pt x="3483" y="63"/>
                  </a:lnTo>
                  <a:lnTo>
                    <a:pt x="465" y="117"/>
                  </a:lnTo>
                  <a:lnTo>
                    <a:pt x="277" y="438"/>
                  </a:lnTo>
                  <a:lnTo>
                    <a:pt x="63" y="1028"/>
                  </a:lnTo>
                  <a:lnTo>
                    <a:pt x="0" y="1554"/>
                  </a:lnTo>
                  <a:lnTo>
                    <a:pt x="72" y="2028"/>
                  </a:lnTo>
                  <a:lnTo>
                    <a:pt x="259" y="2439"/>
                  </a:lnTo>
                  <a:lnTo>
                    <a:pt x="545" y="2805"/>
                  </a:lnTo>
                  <a:lnTo>
                    <a:pt x="902" y="3126"/>
                  </a:lnTo>
                  <a:lnTo>
                    <a:pt x="1313" y="3394"/>
                  </a:lnTo>
                  <a:lnTo>
                    <a:pt x="1992" y="3724"/>
                  </a:lnTo>
                  <a:lnTo>
                    <a:pt x="2903" y="4037"/>
                  </a:lnTo>
                  <a:lnTo>
                    <a:pt x="3992" y="4278"/>
                  </a:lnTo>
                  <a:lnTo>
                    <a:pt x="4180" y="4296"/>
                  </a:lnTo>
                  <a:lnTo>
                    <a:pt x="813" y="11717"/>
                  </a:lnTo>
                  <a:lnTo>
                    <a:pt x="4778" y="12574"/>
                  </a:lnTo>
                  <a:lnTo>
                    <a:pt x="5501" y="11547"/>
                  </a:lnTo>
                  <a:lnTo>
                    <a:pt x="8814" y="6618"/>
                  </a:lnTo>
                  <a:lnTo>
                    <a:pt x="10207" y="4385"/>
                  </a:lnTo>
                  <a:lnTo>
                    <a:pt x="10797" y="3323"/>
                  </a:lnTo>
                  <a:lnTo>
                    <a:pt x="10904" y="3019"/>
                  </a:lnTo>
                  <a:lnTo>
                    <a:pt x="10966" y="2796"/>
                  </a:lnTo>
                  <a:lnTo>
                    <a:pt x="11038" y="2376"/>
                  </a:lnTo>
                  <a:lnTo>
                    <a:pt x="11047" y="2010"/>
                  </a:lnTo>
                  <a:lnTo>
                    <a:pt x="11002" y="1671"/>
                  </a:lnTo>
                  <a:lnTo>
                    <a:pt x="10913" y="1376"/>
                  </a:lnTo>
                  <a:lnTo>
                    <a:pt x="10779" y="1108"/>
                  </a:lnTo>
                  <a:lnTo>
                    <a:pt x="10600" y="885"/>
                  </a:lnTo>
                  <a:lnTo>
                    <a:pt x="10395" y="679"/>
                  </a:lnTo>
                  <a:lnTo>
                    <a:pt x="10038" y="438"/>
                  </a:lnTo>
                  <a:lnTo>
                    <a:pt x="9493" y="206"/>
                  </a:lnTo>
                  <a:lnTo>
                    <a:pt x="8895" y="63"/>
                  </a:lnTo>
                  <a:lnTo>
                    <a:pt x="8296" y="10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rgbClr val="002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6582153" y="4199963"/>
              <a:ext cx="308775" cy="599353"/>
            </a:xfrm>
            <a:custGeom>
              <a:avLst/>
              <a:gdLst/>
              <a:ahLst/>
              <a:cxnLst/>
              <a:rect l="l" t="t" r="r" b="b"/>
              <a:pathLst>
                <a:path w="4242" h="8234" extrusionOk="0">
                  <a:moveTo>
                    <a:pt x="0" y="2331"/>
                  </a:moveTo>
                  <a:lnTo>
                    <a:pt x="197" y="2697"/>
                  </a:lnTo>
                  <a:lnTo>
                    <a:pt x="527" y="3430"/>
                  </a:lnTo>
                  <a:lnTo>
                    <a:pt x="938" y="4483"/>
                  </a:lnTo>
                  <a:lnTo>
                    <a:pt x="1197" y="5412"/>
                  </a:lnTo>
                  <a:lnTo>
                    <a:pt x="1304" y="5957"/>
                  </a:lnTo>
                  <a:lnTo>
                    <a:pt x="1349" y="6412"/>
                  </a:lnTo>
                  <a:lnTo>
                    <a:pt x="1340" y="6760"/>
                  </a:lnTo>
                  <a:lnTo>
                    <a:pt x="1304" y="6886"/>
                  </a:lnTo>
                  <a:lnTo>
                    <a:pt x="1304" y="6886"/>
                  </a:lnTo>
                  <a:lnTo>
                    <a:pt x="1232" y="7118"/>
                  </a:lnTo>
                  <a:lnTo>
                    <a:pt x="1197" y="7582"/>
                  </a:lnTo>
                  <a:lnTo>
                    <a:pt x="1250" y="8145"/>
                  </a:lnTo>
                  <a:lnTo>
                    <a:pt x="1277" y="8234"/>
                  </a:lnTo>
                  <a:lnTo>
                    <a:pt x="1277" y="8234"/>
                  </a:lnTo>
                  <a:lnTo>
                    <a:pt x="4242" y="5242"/>
                  </a:lnTo>
                  <a:lnTo>
                    <a:pt x="1438" y="1"/>
                  </a:lnTo>
                  <a:lnTo>
                    <a:pt x="0" y="233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6669209" y="4493087"/>
              <a:ext cx="221718" cy="306228"/>
            </a:xfrm>
            <a:custGeom>
              <a:avLst/>
              <a:gdLst/>
              <a:ahLst/>
              <a:cxnLst/>
              <a:rect l="l" t="t" r="r" b="b"/>
              <a:pathLst>
                <a:path w="3046" h="4207" extrusionOk="0">
                  <a:moveTo>
                    <a:pt x="2394" y="1"/>
                  </a:moveTo>
                  <a:lnTo>
                    <a:pt x="2224" y="108"/>
                  </a:lnTo>
                  <a:lnTo>
                    <a:pt x="1867" y="385"/>
                  </a:lnTo>
                  <a:lnTo>
                    <a:pt x="1546" y="733"/>
                  </a:lnTo>
                  <a:lnTo>
                    <a:pt x="1376" y="1028"/>
                  </a:lnTo>
                  <a:lnTo>
                    <a:pt x="1305" y="1251"/>
                  </a:lnTo>
                  <a:lnTo>
                    <a:pt x="1296" y="1358"/>
                  </a:lnTo>
                  <a:lnTo>
                    <a:pt x="1278" y="1483"/>
                  </a:lnTo>
                  <a:lnTo>
                    <a:pt x="1197" y="1707"/>
                  </a:lnTo>
                  <a:lnTo>
                    <a:pt x="1019" y="1992"/>
                  </a:lnTo>
                  <a:lnTo>
                    <a:pt x="679" y="2287"/>
                  </a:lnTo>
                  <a:lnTo>
                    <a:pt x="322" y="2492"/>
                  </a:lnTo>
                  <a:lnTo>
                    <a:pt x="153" y="2564"/>
                  </a:lnTo>
                  <a:lnTo>
                    <a:pt x="144" y="2733"/>
                  </a:lnTo>
                  <a:lnTo>
                    <a:pt x="108" y="2859"/>
                  </a:lnTo>
                  <a:lnTo>
                    <a:pt x="36" y="3091"/>
                  </a:lnTo>
                  <a:lnTo>
                    <a:pt x="1" y="3555"/>
                  </a:lnTo>
                  <a:lnTo>
                    <a:pt x="54" y="4118"/>
                  </a:lnTo>
                  <a:lnTo>
                    <a:pt x="81" y="4207"/>
                  </a:lnTo>
                  <a:lnTo>
                    <a:pt x="3046" y="1215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002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6183703" y="3638392"/>
              <a:ext cx="958135" cy="903542"/>
            </a:xfrm>
            <a:custGeom>
              <a:avLst/>
              <a:gdLst/>
              <a:ahLst/>
              <a:cxnLst/>
              <a:rect l="l" t="t" r="r" b="b"/>
              <a:pathLst>
                <a:path w="13163" h="12413" extrusionOk="0">
                  <a:moveTo>
                    <a:pt x="1161" y="0"/>
                  </a:moveTo>
                  <a:lnTo>
                    <a:pt x="1098" y="18"/>
                  </a:lnTo>
                  <a:lnTo>
                    <a:pt x="732" y="188"/>
                  </a:lnTo>
                  <a:lnTo>
                    <a:pt x="447" y="411"/>
                  </a:lnTo>
                  <a:lnTo>
                    <a:pt x="188" y="750"/>
                  </a:lnTo>
                  <a:lnTo>
                    <a:pt x="54" y="1098"/>
                  </a:lnTo>
                  <a:lnTo>
                    <a:pt x="0" y="1366"/>
                  </a:lnTo>
                  <a:lnTo>
                    <a:pt x="0" y="1679"/>
                  </a:lnTo>
                  <a:lnTo>
                    <a:pt x="36" y="2036"/>
                  </a:lnTo>
                  <a:lnTo>
                    <a:pt x="143" y="2438"/>
                  </a:lnTo>
                  <a:lnTo>
                    <a:pt x="304" y="2884"/>
                  </a:lnTo>
                  <a:lnTo>
                    <a:pt x="420" y="3126"/>
                  </a:lnTo>
                  <a:lnTo>
                    <a:pt x="6019" y="12413"/>
                  </a:lnTo>
                  <a:lnTo>
                    <a:pt x="8921" y="10002"/>
                  </a:lnTo>
                  <a:lnTo>
                    <a:pt x="4760" y="2813"/>
                  </a:lnTo>
                  <a:lnTo>
                    <a:pt x="13163" y="0"/>
                  </a:lnTo>
                  <a:close/>
                </a:path>
              </a:pathLst>
            </a:custGeom>
            <a:solidFill>
              <a:srgbClr val="002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6355923" y="4015369"/>
              <a:ext cx="1227312" cy="163195"/>
            </a:xfrm>
            <a:custGeom>
              <a:avLst/>
              <a:gdLst/>
              <a:ahLst/>
              <a:cxnLst/>
              <a:rect l="l" t="t" r="r" b="b"/>
              <a:pathLst>
                <a:path w="16861" h="2242" extrusionOk="0">
                  <a:moveTo>
                    <a:pt x="18" y="0"/>
                  </a:moveTo>
                  <a:lnTo>
                    <a:pt x="0" y="2242"/>
                  </a:lnTo>
                  <a:lnTo>
                    <a:pt x="16860" y="2242"/>
                  </a:lnTo>
                  <a:lnTo>
                    <a:pt x="16860" y="1045"/>
                  </a:lnTo>
                  <a:lnTo>
                    <a:pt x="16825" y="31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6439777" y="3114452"/>
              <a:ext cx="1437239" cy="977060"/>
            </a:xfrm>
            <a:custGeom>
              <a:avLst/>
              <a:gdLst/>
              <a:ahLst/>
              <a:cxnLst/>
              <a:rect l="l" t="t" r="r" b="b"/>
              <a:pathLst>
                <a:path w="19745" h="13423" extrusionOk="0">
                  <a:moveTo>
                    <a:pt x="10377" y="1"/>
                  </a:moveTo>
                  <a:lnTo>
                    <a:pt x="947" y="11395"/>
                  </a:lnTo>
                  <a:lnTo>
                    <a:pt x="0" y="13422"/>
                  </a:lnTo>
                  <a:lnTo>
                    <a:pt x="15708" y="13422"/>
                  </a:lnTo>
                  <a:lnTo>
                    <a:pt x="17173" y="9377"/>
                  </a:lnTo>
                  <a:lnTo>
                    <a:pt x="19521" y="2769"/>
                  </a:lnTo>
                  <a:lnTo>
                    <a:pt x="19602" y="2537"/>
                  </a:lnTo>
                  <a:lnTo>
                    <a:pt x="19700" y="2108"/>
                  </a:lnTo>
                  <a:lnTo>
                    <a:pt x="19745" y="1733"/>
                  </a:lnTo>
                  <a:lnTo>
                    <a:pt x="19745" y="1403"/>
                  </a:lnTo>
                  <a:lnTo>
                    <a:pt x="19691" y="1117"/>
                  </a:lnTo>
                  <a:lnTo>
                    <a:pt x="19611" y="876"/>
                  </a:lnTo>
                  <a:lnTo>
                    <a:pt x="19432" y="572"/>
                  </a:lnTo>
                  <a:lnTo>
                    <a:pt x="19146" y="295"/>
                  </a:lnTo>
                  <a:lnTo>
                    <a:pt x="18843" y="126"/>
                  </a:lnTo>
                  <a:lnTo>
                    <a:pt x="18468" y="9"/>
                  </a:lnTo>
                  <a:lnTo>
                    <a:pt x="18405" y="1"/>
                  </a:lnTo>
                  <a:close/>
                </a:path>
              </a:pathLst>
            </a:custGeom>
            <a:solidFill>
              <a:srgbClr val="93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6416338" y="3973078"/>
              <a:ext cx="1237066" cy="231545"/>
            </a:xfrm>
            <a:custGeom>
              <a:avLst/>
              <a:gdLst/>
              <a:ahLst/>
              <a:cxnLst/>
              <a:rect l="l" t="t" r="r" b="b"/>
              <a:pathLst>
                <a:path w="16995" h="3181" extrusionOk="0">
                  <a:moveTo>
                    <a:pt x="1" y="1"/>
                  </a:moveTo>
                  <a:lnTo>
                    <a:pt x="1" y="3180"/>
                  </a:lnTo>
                  <a:lnTo>
                    <a:pt x="16995" y="3180"/>
                  </a:lnTo>
                  <a:lnTo>
                    <a:pt x="16995" y="1"/>
                  </a:lnTo>
                  <a:close/>
                </a:path>
              </a:pathLst>
            </a:custGeom>
            <a:solidFill>
              <a:srgbClr val="778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6964298" y="4135617"/>
              <a:ext cx="106710" cy="489513"/>
            </a:xfrm>
            <a:custGeom>
              <a:avLst/>
              <a:gdLst/>
              <a:ahLst/>
              <a:cxnLst/>
              <a:rect l="l" t="t" r="r" b="b"/>
              <a:pathLst>
                <a:path w="1466" h="6725" extrusionOk="0">
                  <a:moveTo>
                    <a:pt x="1" y="0"/>
                  </a:moveTo>
                  <a:lnTo>
                    <a:pt x="1" y="6725"/>
                  </a:lnTo>
                  <a:lnTo>
                    <a:pt x="1465" y="6725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7005934" y="4497017"/>
              <a:ext cx="704680" cy="211964"/>
            </a:xfrm>
            <a:custGeom>
              <a:avLst/>
              <a:gdLst/>
              <a:ahLst/>
              <a:cxnLst/>
              <a:rect l="l" t="t" r="r" b="b"/>
              <a:pathLst>
                <a:path w="9681" h="2912" extrusionOk="0">
                  <a:moveTo>
                    <a:pt x="492" y="1"/>
                  </a:moveTo>
                  <a:lnTo>
                    <a:pt x="0" y="947"/>
                  </a:lnTo>
                  <a:lnTo>
                    <a:pt x="9189" y="2912"/>
                  </a:lnTo>
                  <a:lnTo>
                    <a:pt x="9681" y="2492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7645535" y="4675133"/>
              <a:ext cx="117701" cy="117046"/>
            </a:xfrm>
            <a:custGeom>
              <a:avLst/>
              <a:gdLst/>
              <a:ahLst/>
              <a:cxnLst/>
              <a:rect l="l" t="t" r="r" b="b"/>
              <a:pathLst>
                <a:path w="1617" h="1608" extrusionOk="0">
                  <a:moveTo>
                    <a:pt x="804" y="0"/>
                  </a:moveTo>
                  <a:lnTo>
                    <a:pt x="644" y="9"/>
                  </a:lnTo>
                  <a:lnTo>
                    <a:pt x="358" y="134"/>
                  </a:lnTo>
                  <a:lnTo>
                    <a:pt x="134" y="349"/>
                  </a:lnTo>
                  <a:lnTo>
                    <a:pt x="9" y="634"/>
                  </a:lnTo>
                  <a:lnTo>
                    <a:pt x="1" y="804"/>
                  </a:lnTo>
                  <a:lnTo>
                    <a:pt x="9" y="965"/>
                  </a:lnTo>
                  <a:lnTo>
                    <a:pt x="134" y="1259"/>
                  </a:lnTo>
                  <a:lnTo>
                    <a:pt x="358" y="1474"/>
                  </a:lnTo>
                  <a:lnTo>
                    <a:pt x="644" y="1599"/>
                  </a:lnTo>
                  <a:lnTo>
                    <a:pt x="804" y="1608"/>
                  </a:lnTo>
                  <a:lnTo>
                    <a:pt x="974" y="1599"/>
                  </a:lnTo>
                  <a:lnTo>
                    <a:pt x="1260" y="1474"/>
                  </a:lnTo>
                  <a:lnTo>
                    <a:pt x="1483" y="1259"/>
                  </a:lnTo>
                  <a:lnTo>
                    <a:pt x="1599" y="965"/>
                  </a:lnTo>
                  <a:lnTo>
                    <a:pt x="1617" y="804"/>
                  </a:lnTo>
                  <a:lnTo>
                    <a:pt x="1599" y="634"/>
                  </a:lnTo>
                  <a:lnTo>
                    <a:pt x="1483" y="349"/>
                  </a:lnTo>
                  <a:lnTo>
                    <a:pt x="1260" y="134"/>
                  </a:lnTo>
                  <a:lnTo>
                    <a:pt x="974" y="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6305189" y="4497017"/>
              <a:ext cx="704098" cy="211964"/>
            </a:xfrm>
            <a:custGeom>
              <a:avLst/>
              <a:gdLst/>
              <a:ahLst/>
              <a:cxnLst/>
              <a:rect l="l" t="t" r="r" b="b"/>
              <a:pathLst>
                <a:path w="9673" h="2912" extrusionOk="0">
                  <a:moveTo>
                    <a:pt x="9181" y="1"/>
                  </a:moveTo>
                  <a:lnTo>
                    <a:pt x="1" y="2492"/>
                  </a:lnTo>
                  <a:lnTo>
                    <a:pt x="492" y="2912"/>
                  </a:lnTo>
                  <a:lnTo>
                    <a:pt x="9672" y="947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6252562" y="4675133"/>
              <a:ext cx="117701" cy="117046"/>
            </a:xfrm>
            <a:custGeom>
              <a:avLst/>
              <a:gdLst/>
              <a:ahLst/>
              <a:cxnLst/>
              <a:rect l="l" t="t" r="r" b="b"/>
              <a:pathLst>
                <a:path w="1617" h="1608" extrusionOk="0">
                  <a:moveTo>
                    <a:pt x="804" y="0"/>
                  </a:moveTo>
                  <a:lnTo>
                    <a:pt x="644" y="9"/>
                  </a:lnTo>
                  <a:lnTo>
                    <a:pt x="349" y="134"/>
                  </a:lnTo>
                  <a:lnTo>
                    <a:pt x="135" y="349"/>
                  </a:lnTo>
                  <a:lnTo>
                    <a:pt x="10" y="634"/>
                  </a:lnTo>
                  <a:lnTo>
                    <a:pt x="1" y="804"/>
                  </a:lnTo>
                  <a:lnTo>
                    <a:pt x="10" y="965"/>
                  </a:lnTo>
                  <a:lnTo>
                    <a:pt x="135" y="1259"/>
                  </a:lnTo>
                  <a:lnTo>
                    <a:pt x="349" y="1474"/>
                  </a:lnTo>
                  <a:lnTo>
                    <a:pt x="644" y="1599"/>
                  </a:lnTo>
                  <a:lnTo>
                    <a:pt x="804" y="1608"/>
                  </a:lnTo>
                  <a:lnTo>
                    <a:pt x="974" y="1599"/>
                  </a:lnTo>
                  <a:lnTo>
                    <a:pt x="1260" y="1474"/>
                  </a:lnTo>
                  <a:lnTo>
                    <a:pt x="1483" y="1259"/>
                  </a:lnTo>
                  <a:lnTo>
                    <a:pt x="1599" y="965"/>
                  </a:lnTo>
                  <a:lnTo>
                    <a:pt x="1617" y="804"/>
                  </a:lnTo>
                  <a:lnTo>
                    <a:pt x="1599" y="634"/>
                  </a:lnTo>
                  <a:lnTo>
                    <a:pt x="1483" y="349"/>
                  </a:lnTo>
                  <a:lnTo>
                    <a:pt x="1260" y="134"/>
                  </a:lnTo>
                  <a:lnTo>
                    <a:pt x="974" y="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273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1795442" y="4015369"/>
              <a:ext cx="1226657" cy="163195"/>
            </a:xfrm>
            <a:custGeom>
              <a:avLst/>
              <a:gdLst/>
              <a:ahLst/>
              <a:cxnLst/>
              <a:rect l="l" t="t" r="r" b="b"/>
              <a:pathLst>
                <a:path w="16852" h="2242" extrusionOk="0">
                  <a:moveTo>
                    <a:pt x="16834" y="0"/>
                  </a:moveTo>
                  <a:lnTo>
                    <a:pt x="37" y="313"/>
                  </a:lnTo>
                  <a:lnTo>
                    <a:pt x="1" y="1045"/>
                  </a:lnTo>
                  <a:lnTo>
                    <a:pt x="1" y="2242"/>
                  </a:lnTo>
                  <a:lnTo>
                    <a:pt x="16852" y="2242"/>
                  </a:lnTo>
                  <a:lnTo>
                    <a:pt x="16834" y="0"/>
                  </a:ln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501008" y="3114452"/>
              <a:ext cx="1437239" cy="977060"/>
            </a:xfrm>
            <a:custGeom>
              <a:avLst/>
              <a:gdLst/>
              <a:ahLst/>
              <a:cxnLst/>
              <a:rect l="l" t="t" r="r" b="b"/>
              <a:pathLst>
                <a:path w="19745" h="13423" extrusionOk="0">
                  <a:moveTo>
                    <a:pt x="1340" y="1"/>
                  </a:moveTo>
                  <a:lnTo>
                    <a:pt x="1278" y="9"/>
                  </a:lnTo>
                  <a:lnTo>
                    <a:pt x="911" y="126"/>
                  </a:lnTo>
                  <a:lnTo>
                    <a:pt x="608" y="295"/>
                  </a:lnTo>
                  <a:lnTo>
                    <a:pt x="313" y="572"/>
                  </a:lnTo>
                  <a:lnTo>
                    <a:pt x="135" y="876"/>
                  </a:lnTo>
                  <a:lnTo>
                    <a:pt x="54" y="1117"/>
                  </a:lnTo>
                  <a:lnTo>
                    <a:pt x="9" y="1403"/>
                  </a:lnTo>
                  <a:lnTo>
                    <a:pt x="1" y="1733"/>
                  </a:lnTo>
                  <a:lnTo>
                    <a:pt x="45" y="2108"/>
                  </a:lnTo>
                  <a:lnTo>
                    <a:pt x="143" y="2537"/>
                  </a:lnTo>
                  <a:lnTo>
                    <a:pt x="224" y="2769"/>
                  </a:lnTo>
                  <a:lnTo>
                    <a:pt x="2572" y="9377"/>
                  </a:lnTo>
                  <a:lnTo>
                    <a:pt x="4046" y="13422"/>
                  </a:lnTo>
                  <a:lnTo>
                    <a:pt x="19745" y="13422"/>
                  </a:lnTo>
                  <a:lnTo>
                    <a:pt x="18798" y="11395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rgbClr val="93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725272" y="3973078"/>
              <a:ext cx="1236411" cy="231545"/>
            </a:xfrm>
            <a:custGeom>
              <a:avLst/>
              <a:gdLst/>
              <a:ahLst/>
              <a:cxnLst/>
              <a:rect l="l" t="t" r="r" b="b"/>
              <a:pathLst>
                <a:path w="16986" h="3181" extrusionOk="0">
                  <a:moveTo>
                    <a:pt x="0" y="1"/>
                  </a:moveTo>
                  <a:lnTo>
                    <a:pt x="0" y="3180"/>
                  </a:lnTo>
                  <a:lnTo>
                    <a:pt x="16985" y="3180"/>
                  </a:lnTo>
                  <a:lnTo>
                    <a:pt x="16985" y="1"/>
                  </a:lnTo>
                  <a:close/>
                </a:path>
              </a:pathLst>
            </a:custGeom>
            <a:solidFill>
              <a:srgbClr val="778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2307006" y="4135617"/>
              <a:ext cx="106710" cy="489513"/>
            </a:xfrm>
            <a:custGeom>
              <a:avLst/>
              <a:gdLst/>
              <a:ahLst/>
              <a:cxnLst/>
              <a:rect l="l" t="t" r="r" b="b"/>
              <a:pathLst>
                <a:path w="1466" h="6725" extrusionOk="0">
                  <a:moveTo>
                    <a:pt x="1" y="0"/>
                  </a:moveTo>
                  <a:lnTo>
                    <a:pt x="1" y="6725"/>
                  </a:lnTo>
                  <a:lnTo>
                    <a:pt x="1465" y="6725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667405" y="4497017"/>
              <a:ext cx="704680" cy="211964"/>
            </a:xfrm>
            <a:custGeom>
              <a:avLst/>
              <a:gdLst/>
              <a:ahLst/>
              <a:cxnLst/>
              <a:rect l="l" t="t" r="r" b="b"/>
              <a:pathLst>
                <a:path w="9681" h="2912" extrusionOk="0">
                  <a:moveTo>
                    <a:pt x="9190" y="1"/>
                  </a:moveTo>
                  <a:lnTo>
                    <a:pt x="1" y="2492"/>
                  </a:lnTo>
                  <a:lnTo>
                    <a:pt x="492" y="2912"/>
                  </a:lnTo>
                  <a:lnTo>
                    <a:pt x="9681" y="947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615433" y="4675133"/>
              <a:ext cx="117046" cy="117046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04" y="0"/>
                  </a:moveTo>
                  <a:lnTo>
                    <a:pt x="634" y="9"/>
                  </a:lnTo>
                  <a:lnTo>
                    <a:pt x="349" y="134"/>
                  </a:lnTo>
                  <a:lnTo>
                    <a:pt x="134" y="349"/>
                  </a:lnTo>
                  <a:lnTo>
                    <a:pt x="9" y="634"/>
                  </a:lnTo>
                  <a:lnTo>
                    <a:pt x="0" y="804"/>
                  </a:lnTo>
                  <a:lnTo>
                    <a:pt x="9" y="965"/>
                  </a:lnTo>
                  <a:lnTo>
                    <a:pt x="134" y="1259"/>
                  </a:lnTo>
                  <a:lnTo>
                    <a:pt x="349" y="1474"/>
                  </a:lnTo>
                  <a:lnTo>
                    <a:pt x="634" y="1599"/>
                  </a:lnTo>
                  <a:lnTo>
                    <a:pt x="804" y="1608"/>
                  </a:lnTo>
                  <a:lnTo>
                    <a:pt x="965" y="1599"/>
                  </a:lnTo>
                  <a:lnTo>
                    <a:pt x="1259" y="1474"/>
                  </a:lnTo>
                  <a:lnTo>
                    <a:pt x="1474" y="1259"/>
                  </a:lnTo>
                  <a:lnTo>
                    <a:pt x="1599" y="965"/>
                  </a:lnTo>
                  <a:lnTo>
                    <a:pt x="1608" y="804"/>
                  </a:lnTo>
                  <a:lnTo>
                    <a:pt x="1599" y="634"/>
                  </a:lnTo>
                  <a:lnTo>
                    <a:pt x="1474" y="349"/>
                  </a:lnTo>
                  <a:lnTo>
                    <a:pt x="1259" y="134"/>
                  </a:lnTo>
                  <a:lnTo>
                    <a:pt x="965" y="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2368805" y="4497017"/>
              <a:ext cx="704025" cy="211964"/>
            </a:xfrm>
            <a:custGeom>
              <a:avLst/>
              <a:gdLst/>
              <a:ahLst/>
              <a:cxnLst/>
              <a:rect l="l" t="t" r="r" b="b"/>
              <a:pathLst>
                <a:path w="9672" h="2912" extrusionOk="0">
                  <a:moveTo>
                    <a:pt x="491" y="1"/>
                  </a:moveTo>
                  <a:lnTo>
                    <a:pt x="0" y="947"/>
                  </a:lnTo>
                  <a:lnTo>
                    <a:pt x="9180" y="2912"/>
                  </a:lnTo>
                  <a:lnTo>
                    <a:pt x="9671" y="2492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3008406" y="4675133"/>
              <a:ext cx="117046" cy="117046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04" y="0"/>
                  </a:moveTo>
                  <a:lnTo>
                    <a:pt x="643" y="9"/>
                  </a:lnTo>
                  <a:lnTo>
                    <a:pt x="348" y="134"/>
                  </a:lnTo>
                  <a:lnTo>
                    <a:pt x="134" y="349"/>
                  </a:lnTo>
                  <a:lnTo>
                    <a:pt x="9" y="634"/>
                  </a:lnTo>
                  <a:lnTo>
                    <a:pt x="0" y="804"/>
                  </a:lnTo>
                  <a:lnTo>
                    <a:pt x="9" y="965"/>
                  </a:lnTo>
                  <a:lnTo>
                    <a:pt x="134" y="1259"/>
                  </a:lnTo>
                  <a:lnTo>
                    <a:pt x="348" y="1474"/>
                  </a:lnTo>
                  <a:lnTo>
                    <a:pt x="643" y="1599"/>
                  </a:lnTo>
                  <a:lnTo>
                    <a:pt x="804" y="1608"/>
                  </a:lnTo>
                  <a:lnTo>
                    <a:pt x="965" y="1599"/>
                  </a:lnTo>
                  <a:lnTo>
                    <a:pt x="1259" y="1474"/>
                  </a:lnTo>
                  <a:lnTo>
                    <a:pt x="1474" y="1259"/>
                  </a:lnTo>
                  <a:lnTo>
                    <a:pt x="1599" y="965"/>
                  </a:lnTo>
                  <a:lnTo>
                    <a:pt x="1608" y="804"/>
                  </a:lnTo>
                  <a:lnTo>
                    <a:pt x="1599" y="634"/>
                  </a:lnTo>
                  <a:lnTo>
                    <a:pt x="1474" y="349"/>
                  </a:lnTo>
                  <a:lnTo>
                    <a:pt x="1259" y="134"/>
                  </a:lnTo>
                  <a:lnTo>
                    <a:pt x="965" y="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3083161" y="4434637"/>
              <a:ext cx="261971" cy="295819"/>
            </a:xfrm>
            <a:custGeom>
              <a:avLst/>
              <a:gdLst/>
              <a:ahLst/>
              <a:cxnLst/>
              <a:rect l="l" t="t" r="r" b="b"/>
              <a:pathLst>
                <a:path w="3599" h="4064" extrusionOk="0">
                  <a:moveTo>
                    <a:pt x="3018" y="0"/>
                  </a:moveTo>
                  <a:lnTo>
                    <a:pt x="0" y="581"/>
                  </a:lnTo>
                  <a:lnTo>
                    <a:pt x="929" y="4063"/>
                  </a:lnTo>
                  <a:lnTo>
                    <a:pt x="3599" y="3947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3125379" y="4645872"/>
              <a:ext cx="439506" cy="143687"/>
            </a:xfrm>
            <a:custGeom>
              <a:avLst/>
              <a:gdLst/>
              <a:ahLst/>
              <a:cxnLst/>
              <a:rect l="l" t="t" r="r" b="b"/>
              <a:pathLst>
                <a:path w="6038" h="1974" extrusionOk="0">
                  <a:moveTo>
                    <a:pt x="3019" y="0"/>
                  </a:moveTo>
                  <a:lnTo>
                    <a:pt x="1" y="349"/>
                  </a:lnTo>
                  <a:lnTo>
                    <a:pt x="117" y="1974"/>
                  </a:lnTo>
                  <a:lnTo>
                    <a:pt x="6037" y="1974"/>
                  </a:lnTo>
                  <a:lnTo>
                    <a:pt x="6037" y="1929"/>
                  </a:lnTo>
                  <a:lnTo>
                    <a:pt x="6028" y="1769"/>
                  </a:lnTo>
                  <a:lnTo>
                    <a:pt x="5930" y="1474"/>
                  </a:lnTo>
                  <a:lnTo>
                    <a:pt x="5734" y="1242"/>
                  </a:lnTo>
                  <a:lnTo>
                    <a:pt x="5475" y="1072"/>
                  </a:lnTo>
                  <a:lnTo>
                    <a:pt x="5323" y="1027"/>
                  </a:lnTo>
                  <a:lnTo>
                    <a:pt x="4805" y="893"/>
                  </a:lnTo>
                  <a:lnTo>
                    <a:pt x="3957" y="554"/>
                  </a:lnTo>
                  <a:lnTo>
                    <a:pt x="3135" y="81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rgbClr val="32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2081504" y="3484296"/>
              <a:ext cx="1295516" cy="1113541"/>
            </a:xfrm>
            <a:custGeom>
              <a:avLst/>
              <a:gdLst/>
              <a:ahLst/>
              <a:cxnLst/>
              <a:rect l="l" t="t" r="r" b="b"/>
              <a:pathLst>
                <a:path w="17798" h="15298" extrusionOk="0">
                  <a:moveTo>
                    <a:pt x="1170" y="1"/>
                  </a:moveTo>
                  <a:lnTo>
                    <a:pt x="1116" y="45"/>
                  </a:lnTo>
                  <a:lnTo>
                    <a:pt x="813" y="438"/>
                  </a:lnTo>
                  <a:lnTo>
                    <a:pt x="563" y="858"/>
                  </a:lnTo>
                  <a:lnTo>
                    <a:pt x="313" y="1394"/>
                  </a:lnTo>
                  <a:lnTo>
                    <a:pt x="107" y="2037"/>
                  </a:lnTo>
                  <a:lnTo>
                    <a:pt x="0" y="2778"/>
                  </a:lnTo>
                  <a:lnTo>
                    <a:pt x="18" y="3394"/>
                  </a:lnTo>
                  <a:lnTo>
                    <a:pt x="80" y="3832"/>
                  </a:lnTo>
                  <a:lnTo>
                    <a:pt x="125" y="4055"/>
                  </a:lnTo>
                  <a:lnTo>
                    <a:pt x="241" y="4501"/>
                  </a:lnTo>
                  <a:lnTo>
                    <a:pt x="473" y="5046"/>
                  </a:lnTo>
                  <a:lnTo>
                    <a:pt x="661" y="5368"/>
                  </a:lnTo>
                  <a:lnTo>
                    <a:pt x="875" y="5635"/>
                  </a:lnTo>
                  <a:lnTo>
                    <a:pt x="1107" y="5877"/>
                  </a:lnTo>
                  <a:lnTo>
                    <a:pt x="1509" y="6162"/>
                  </a:lnTo>
                  <a:lnTo>
                    <a:pt x="2152" y="6430"/>
                  </a:lnTo>
                  <a:lnTo>
                    <a:pt x="2911" y="6600"/>
                  </a:lnTo>
                  <a:lnTo>
                    <a:pt x="3795" y="6689"/>
                  </a:lnTo>
                  <a:lnTo>
                    <a:pt x="4795" y="6725"/>
                  </a:lnTo>
                  <a:lnTo>
                    <a:pt x="10921" y="6725"/>
                  </a:lnTo>
                  <a:lnTo>
                    <a:pt x="13797" y="15298"/>
                  </a:lnTo>
                  <a:lnTo>
                    <a:pt x="17797" y="14860"/>
                  </a:lnTo>
                  <a:lnTo>
                    <a:pt x="14868" y="3823"/>
                  </a:lnTo>
                  <a:lnTo>
                    <a:pt x="14868" y="3769"/>
                  </a:lnTo>
                  <a:lnTo>
                    <a:pt x="14734" y="3376"/>
                  </a:lnTo>
                  <a:lnTo>
                    <a:pt x="14538" y="3028"/>
                  </a:lnTo>
                  <a:lnTo>
                    <a:pt x="14190" y="2653"/>
                  </a:lnTo>
                  <a:lnTo>
                    <a:pt x="13654" y="2305"/>
                  </a:lnTo>
                  <a:lnTo>
                    <a:pt x="13109" y="2099"/>
                  </a:lnTo>
                  <a:lnTo>
                    <a:pt x="12672" y="1983"/>
                  </a:lnTo>
                  <a:lnTo>
                    <a:pt x="12163" y="1903"/>
                  </a:lnTo>
                  <a:lnTo>
                    <a:pt x="11591" y="1858"/>
                  </a:lnTo>
                  <a:lnTo>
                    <a:pt x="11270" y="1858"/>
                  </a:lnTo>
                  <a:lnTo>
                    <a:pt x="10591" y="1840"/>
                  </a:lnTo>
                  <a:lnTo>
                    <a:pt x="9046" y="1688"/>
                  </a:lnTo>
                  <a:lnTo>
                    <a:pt x="7385" y="1429"/>
                  </a:lnTo>
                  <a:lnTo>
                    <a:pt x="5715" y="1099"/>
                  </a:lnTo>
                  <a:lnTo>
                    <a:pt x="2000" y="233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105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2805614" y="2918794"/>
              <a:ext cx="433610" cy="529183"/>
            </a:xfrm>
            <a:custGeom>
              <a:avLst/>
              <a:gdLst/>
              <a:ahLst/>
              <a:cxnLst/>
              <a:rect l="l" t="t" r="r" b="b"/>
              <a:pathLst>
                <a:path w="5957" h="7270" extrusionOk="0">
                  <a:moveTo>
                    <a:pt x="0" y="2054"/>
                  </a:moveTo>
                  <a:lnTo>
                    <a:pt x="161" y="2340"/>
                  </a:lnTo>
                  <a:lnTo>
                    <a:pt x="1152" y="4010"/>
                  </a:lnTo>
                  <a:lnTo>
                    <a:pt x="2036" y="5367"/>
                  </a:lnTo>
                  <a:lnTo>
                    <a:pt x="2509" y="6028"/>
                  </a:lnTo>
                  <a:lnTo>
                    <a:pt x="2509" y="6028"/>
                  </a:lnTo>
                  <a:lnTo>
                    <a:pt x="2652" y="6225"/>
                  </a:lnTo>
                  <a:lnTo>
                    <a:pt x="2965" y="6564"/>
                  </a:lnTo>
                  <a:lnTo>
                    <a:pt x="3295" y="6850"/>
                  </a:lnTo>
                  <a:lnTo>
                    <a:pt x="3643" y="7073"/>
                  </a:lnTo>
                  <a:lnTo>
                    <a:pt x="4001" y="7216"/>
                  </a:lnTo>
                  <a:lnTo>
                    <a:pt x="4367" y="7270"/>
                  </a:lnTo>
                  <a:lnTo>
                    <a:pt x="4724" y="7234"/>
                  </a:lnTo>
                  <a:lnTo>
                    <a:pt x="5081" y="7100"/>
                  </a:lnTo>
                  <a:lnTo>
                    <a:pt x="5260" y="6984"/>
                  </a:lnTo>
                  <a:lnTo>
                    <a:pt x="5260" y="6984"/>
                  </a:lnTo>
                  <a:lnTo>
                    <a:pt x="5474" y="6805"/>
                  </a:lnTo>
                  <a:lnTo>
                    <a:pt x="5769" y="6430"/>
                  </a:lnTo>
                  <a:lnTo>
                    <a:pt x="5921" y="6037"/>
                  </a:lnTo>
                  <a:lnTo>
                    <a:pt x="5956" y="5662"/>
                  </a:lnTo>
                  <a:lnTo>
                    <a:pt x="5885" y="5144"/>
                  </a:lnTo>
                  <a:lnTo>
                    <a:pt x="5715" y="4716"/>
                  </a:lnTo>
                  <a:lnTo>
                    <a:pt x="5688" y="4671"/>
                  </a:lnTo>
                  <a:lnTo>
                    <a:pt x="5688" y="4671"/>
                  </a:lnTo>
                  <a:lnTo>
                    <a:pt x="2670" y="1"/>
                  </a:lnTo>
                  <a:lnTo>
                    <a:pt x="0" y="2054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3015539" y="3210680"/>
              <a:ext cx="832062" cy="247049"/>
            </a:xfrm>
            <a:custGeom>
              <a:avLst/>
              <a:gdLst/>
              <a:ahLst/>
              <a:cxnLst/>
              <a:rect l="l" t="t" r="r" b="b"/>
              <a:pathLst>
                <a:path w="11431" h="3394" extrusionOk="0">
                  <a:moveTo>
                    <a:pt x="858" y="3108"/>
                  </a:moveTo>
                  <a:lnTo>
                    <a:pt x="1036" y="3188"/>
                  </a:lnTo>
                  <a:lnTo>
                    <a:pt x="1554" y="3304"/>
                  </a:lnTo>
                  <a:lnTo>
                    <a:pt x="2590" y="3394"/>
                  </a:lnTo>
                  <a:lnTo>
                    <a:pt x="4358" y="3394"/>
                  </a:lnTo>
                  <a:lnTo>
                    <a:pt x="6332" y="3304"/>
                  </a:lnTo>
                  <a:lnTo>
                    <a:pt x="7305" y="3251"/>
                  </a:lnTo>
                  <a:lnTo>
                    <a:pt x="7305" y="3251"/>
                  </a:lnTo>
                  <a:lnTo>
                    <a:pt x="9225" y="3135"/>
                  </a:lnTo>
                  <a:lnTo>
                    <a:pt x="10547" y="3099"/>
                  </a:lnTo>
                  <a:lnTo>
                    <a:pt x="10547" y="3099"/>
                  </a:lnTo>
                  <a:lnTo>
                    <a:pt x="10672" y="3099"/>
                  </a:lnTo>
                  <a:lnTo>
                    <a:pt x="10877" y="3054"/>
                  </a:lnTo>
                  <a:lnTo>
                    <a:pt x="11047" y="2974"/>
                  </a:lnTo>
                  <a:lnTo>
                    <a:pt x="11181" y="2867"/>
                  </a:lnTo>
                  <a:lnTo>
                    <a:pt x="11324" y="2661"/>
                  </a:lnTo>
                  <a:lnTo>
                    <a:pt x="11422" y="2331"/>
                  </a:lnTo>
                  <a:lnTo>
                    <a:pt x="11431" y="1786"/>
                  </a:lnTo>
                  <a:lnTo>
                    <a:pt x="11324" y="1250"/>
                  </a:lnTo>
                  <a:lnTo>
                    <a:pt x="11306" y="1188"/>
                  </a:lnTo>
                  <a:lnTo>
                    <a:pt x="11306" y="1188"/>
                  </a:lnTo>
                  <a:lnTo>
                    <a:pt x="2099" y="0"/>
                  </a:lnTo>
                  <a:lnTo>
                    <a:pt x="2054" y="0"/>
                  </a:lnTo>
                  <a:lnTo>
                    <a:pt x="2001" y="0"/>
                  </a:lnTo>
                  <a:lnTo>
                    <a:pt x="2001" y="0"/>
                  </a:lnTo>
                  <a:lnTo>
                    <a:pt x="1786" y="0"/>
                  </a:lnTo>
                  <a:lnTo>
                    <a:pt x="1385" y="63"/>
                  </a:lnTo>
                  <a:lnTo>
                    <a:pt x="1045" y="161"/>
                  </a:lnTo>
                  <a:lnTo>
                    <a:pt x="751" y="304"/>
                  </a:lnTo>
                  <a:lnTo>
                    <a:pt x="509" y="482"/>
                  </a:lnTo>
                  <a:lnTo>
                    <a:pt x="313" y="697"/>
                  </a:lnTo>
                  <a:lnTo>
                    <a:pt x="170" y="929"/>
                  </a:lnTo>
                  <a:lnTo>
                    <a:pt x="72" y="1179"/>
                  </a:lnTo>
                  <a:lnTo>
                    <a:pt x="9" y="1438"/>
                  </a:lnTo>
                  <a:lnTo>
                    <a:pt x="0" y="1706"/>
                  </a:lnTo>
                  <a:lnTo>
                    <a:pt x="54" y="2099"/>
                  </a:lnTo>
                  <a:lnTo>
                    <a:pt x="206" y="2465"/>
                  </a:lnTo>
                  <a:lnTo>
                    <a:pt x="349" y="2688"/>
                  </a:lnTo>
                  <a:lnTo>
                    <a:pt x="527" y="2885"/>
                  </a:lnTo>
                  <a:lnTo>
                    <a:pt x="742" y="3045"/>
                  </a:lnTo>
                  <a:lnTo>
                    <a:pt x="858" y="3108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3432187" y="3113142"/>
              <a:ext cx="493443" cy="470005"/>
            </a:xfrm>
            <a:custGeom>
              <a:avLst/>
              <a:gdLst/>
              <a:ahLst/>
              <a:cxnLst/>
              <a:rect l="l" t="t" r="r" b="b"/>
              <a:pathLst>
                <a:path w="6779" h="6457" extrusionOk="0">
                  <a:moveTo>
                    <a:pt x="2501" y="1"/>
                  </a:moveTo>
                  <a:lnTo>
                    <a:pt x="1331" y="4662"/>
                  </a:lnTo>
                  <a:lnTo>
                    <a:pt x="1251" y="4912"/>
                  </a:lnTo>
                  <a:lnTo>
                    <a:pt x="1010" y="5376"/>
                  </a:lnTo>
                  <a:lnTo>
                    <a:pt x="670" y="5760"/>
                  </a:lnTo>
                  <a:lnTo>
                    <a:pt x="242" y="6064"/>
                  </a:lnTo>
                  <a:lnTo>
                    <a:pt x="0" y="6180"/>
                  </a:lnTo>
                  <a:lnTo>
                    <a:pt x="4278" y="6457"/>
                  </a:lnTo>
                  <a:lnTo>
                    <a:pt x="4492" y="6341"/>
                  </a:lnTo>
                  <a:lnTo>
                    <a:pt x="4689" y="6216"/>
                  </a:lnTo>
                  <a:lnTo>
                    <a:pt x="5037" y="5930"/>
                  </a:lnTo>
                  <a:lnTo>
                    <a:pt x="5314" y="5573"/>
                  </a:lnTo>
                  <a:lnTo>
                    <a:pt x="5519" y="5162"/>
                  </a:lnTo>
                  <a:lnTo>
                    <a:pt x="5582" y="4948"/>
                  </a:lnTo>
                  <a:lnTo>
                    <a:pt x="6778" y="2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D3D7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469236" y="3122241"/>
              <a:ext cx="470005" cy="470078"/>
            </a:xfrm>
            <a:custGeom>
              <a:avLst/>
              <a:gdLst/>
              <a:ahLst/>
              <a:cxnLst/>
              <a:rect l="l" t="t" r="r" b="b"/>
              <a:pathLst>
                <a:path w="6457" h="6458" extrusionOk="0">
                  <a:moveTo>
                    <a:pt x="2117" y="1"/>
                  </a:moveTo>
                  <a:lnTo>
                    <a:pt x="1242" y="4823"/>
                  </a:lnTo>
                  <a:lnTo>
                    <a:pt x="1188" y="5091"/>
                  </a:lnTo>
                  <a:lnTo>
                    <a:pt x="974" y="5573"/>
                  </a:lnTo>
                  <a:lnTo>
                    <a:pt x="652" y="5993"/>
                  </a:lnTo>
                  <a:lnTo>
                    <a:pt x="242" y="6332"/>
                  </a:lnTo>
                  <a:lnTo>
                    <a:pt x="1" y="6457"/>
                  </a:lnTo>
                  <a:lnTo>
                    <a:pt x="4340" y="6457"/>
                  </a:lnTo>
                  <a:lnTo>
                    <a:pt x="4546" y="6323"/>
                  </a:lnTo>
                  <a:lnTo>
                    <a:pt x="4742" y="6189"/>
                  </a:lnTo>
                  <a:lnTo>
                    <a:pt x="5073" y="5868"/>
                  </a:lnTo>
                  <a:lnTo>
                    <a:pt x="5323" y="5493"/>
                  </a:lnTo>
                  <a:lnTo>
                    <a:pt x="5501" y="5064"/>
                  </a:lnTo>
                  <a:lnTo>
                    <a:pt x="5555" y="4832"/>
                  </a:lnTo>
                  <a:lnTo>
                    <a:pt x="6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3844321" y="3261997"/>
              <a:ext cx="75410" cy="169746"/>
            </a:xfrm>
            <a:custGeom>
              <a:avLst/>
              <a:gdLst/>
              <a:ahLst/>
              <a:cxnLst/>
              <a:rect l="l" t="t" r="r" b="b"/>
              <a:pathLst>
                <a:path w="1036" h="2332" extrusionOk="0">
                  <a:moveTo>
                    <a:pt x="107" y="1001"/>
                  </a:moveTo>
                  <a:lnTo>
                    <a:pt x="45" y="1206"/>
                  </a:lnTo>
                  <a:lnTo>
                    <a:pt x="0" y="1671"/>
                  </a:lnTo>
                  <a:lnTo>
                    <a:pt x="72" y="1992"/>
                  </a:lnTo>
                  <a:lnTo>
                    <a:pt x="161" y="2162"/>
                  </a:lnTo>
                  <a:lnTo>
                    <a:pt x="295" y="2278"/>
                  </a:lnTo>
                  <a:lnTo>
                    <a:pt x="473" y="2331"/>
                  </a:lnTo>
                  <a:lnTo>
                    <a:pt x="589" y="2322"/>
                  </a:lnTo>
                  <a:lnTo>
                    <a:pt x="589" y="2322"/>
                  </a:lnTo>
                  <a:lnTo>
                    <a:pt x="697" y="2287"/>
                  </a:lnTo>
                  <a:lnTo>
                    <a:pt x="857" y="2117"/>
                  </a:lnTo>
                  <a:lnTo>
                    <a:pt x="965" y="1840"/>
                  </a:lnTo>
                  <a:lnTo>
                    <a:pt x="1018" y="1510"/>
                  </a:lnTo>
                  <a:lnTo>
                    <a:pt x="1036" y="652"/>
                  </a:lnTo>
                  <a:lnTo>
                    <a:pt x="1009" y="429"/>
                  </a:lnTo>
                  <a:lnTo>
                    <a:pt x="1009" y="429"/>
                  </a:lnTo>
                  <a:lnTo>
                    <a:pt x="965" y="215"/>
                  </a:lnTo>
                  <a:lnTo>
                    <a:pt x="875" y="45"/>
                  </a:lnTo>
                  <a:lnTo>
                    <a:pt x="813" y="1"/>
                  </a:lnTo>
                  <a:lnTo>
                    <a:pt x="777" y="1"/>
                  </a:lnTo>
                  <a:lnTo>
                    <a:pt x="777" y="1"/>
                  </a:lnTo>
                  <a:lnTo>
                    <a:pt x="688" y="18"/>
                  </a:lnTo>
                  <a:lnTo>
                    <a:pt x="500" y="215"/>
                  </a:lnTo>
                  <a:lnTo>
                    <a:pt x="232" y="697"/>
                  </a:lnTo>
                  <a:lnTo>
                    <a:pt x="107" y="100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2802339" y="2699770"/>
              <a:ext cx="217133" cy="405659"/>
            </a:xfrm>
            <a:custGeom>
              <a:avLst/>
              <a:gdLst/>
              <a:ahLst/>
              <a:cxnLst/>
              <a:rect l="l" t="t" r="r" b="b"/>
              <a:pathLst>
                <a:path w="2983" h="5573" extrusionOk="0">
                  <a:moveTo>
                    <a:pt x="81" y="5572"/>
                  </a:moveTo>
                  <a:lnTo>
                    <a:pt x="2983" y="3197"/>
                  </a:lnTo>
                  <a:lnTo>
                    <a:pt x="1063" y="223"/>
                  </a:lnTo>
                  <a:lnTo>
                    <a:pt x="322" y="0"/>
                  </a:lnTo>
                  <a:lnTo>
                    <a:pt x="224" y="197"/>
                  </a:lnTo>
                  <a:lnTo>
                    <a:pt x="90" y="849"/>
                  </a:lnTo>
                  <a:lnTo>
                    <a:pt x="0" y="2152"/>
                  </a:lnTo>
                  <a:lnTo>
                    <a:pt x="45" y="4992"/>
                  </a:lnTo>
                  <a:lnTo>
                    <a:pt x="81" y="557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2084707" y="2611331"/>
              <a:ext cx="795667" cy="1058949"/>
            </a:xfrm>
            <a:custGeom>
              <a:avLst/>
              <a:gdLst/>
              <a:ahLst/>
              <a:cxnLst/>
              <a:rect l="l" t="t" r="r" b="b"/>
              <a:pathLst>
                <a:path w="10931" h="14548" extrusionOk="0">
                  <a:moveTo>
                    <a:pt x="3189" y="447"/>
                  </a:moveTo>
                  <a:lnTo>
                    <a:pt x="2930" y="787"/>
                  </a:lnTo>
                  <a:lnTo>
                    <a:pt x="1" y="14548"/>
                  </a:lnTo>
                  <a:lnTo>
                    <a:pt x="9154" y="14065"/>
                  </a:lnTo>
                  <a:lnTo>
                    <a:pt x="9395" y="12592"/>
                  </a:lnTo>
                  <a:lnTo>
                    <a:pt x="10431" y="5752"/>
                  </a:lnTo>
                  <a:lnTo>
                    <a:pt x="10815" y="2876"/>
                  </a:lnTo>
                  <a:lnTo>
                    <a:pt x="10931" y="1680"/>
                  </a:lnTo>
                  <a:lnTo>
                    <a:pt x="10922" y="1438"/>
                  </a:lnTo>
                  <a:lnTo>
                    <a:pt x="10922" y="1438"/>
                  </a:lnTo>
                  <a:lnTo>
                    <a:pt x="10904" y="1367"/>
                  </a:lnTo>
                  <a:lnTo>
                    <a:pt x="10824" y="1224"/>
                  </a:lnTo>
                  <a:lnTo>
                    <a:pt x="10618" y="1010"/>
                  </a:lnTo>
                  <a:lnTo>
                    <a:pt x="10181" y="760"/>
                  </a:lnTo>
                  <a:lnTo>
                    <a:pt x="9627" y="537"/>
                  </a:lnTo>
                  <a:lnTo>
                    <a:pt x="8672" y="251"/>
                  </a:lnTo>
                  <a:lnTo>
                    <a:pt x="7404" y="28"/>
                  </a:lnTo>
                  <a:lnTo>
                    <a:pt x="6912" y="1"/>
                  </a:lnTo>
                  <a:lnTo>
                    <a:pt x="6912" y="1"/>
                  </a:lnTo>
                  <a:lnTo>
                    <a:pt x="6850" y="1"/>
                  </a:lnTo>
                  <a:lnTo>
                    <a:pt x="6787" y="1"/>
                  </a:lnTo>
                  <a:lnTo>
                    <a:pt x="6787" y="1"/>
                  </a:lnTo>
                  <a:lnTo>
                    <a:pt x="6287" y="10"/>
                  </a:lnTo>
                  <a:lnTo>
                    <a:pt x="5109" y="135"/>
                  </a:lnTo>
                  <a:lnTo>
                    <a:pt x="3483" y="394"/>
                  </a:lnTo>
                  <a:lnTo>
                    <a:pt x="3189" y="44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6097229" y="4406685"/>
              <a:ext cx="372539" cy="386151"/>
            </a:xfrm>
            <a:custGeom>
              <a:avLst/>
              <a:gdLst/>
              <a:ahLst/>
              <a:cxnLst/>
              <a:rect l="l" t="t" r="r" b="b"/>
              <a:pathLst>
                <a:path w="5118" h="5305" extrusionOk="0">
                  <a:moveTo>
                    <a:pt x="1304" y="4322"/>
                  </a:moveTo>
                  <a:lnTo>
                    <a:pt x="1054" y="4412"/>
                  </a:lnTo>
                  <a:lnTo>
                    <a:pt x="599" y="4706"/>
                  </a:lnTo>
                  <a:lnTo>
                    <a:pt x="81" y="5197"/>
                  </a:lnTo>
                  <a:lnTo>
                    <a:pt x="0" y="5305"/>
                  </a:lnTo>
                  <a:lnTo>
                    <a:pt x="0" y="5305"/>
                  </a:lnTo>
                  <a:lnTo>
                    <a:pt x="4242" y="5305"/>
                  </a:lnTo>
                  <a:lnTo>
                    <a:pt x="5117" y="349"/>
                  </a:lnTo>
                  <a:lnTo>
                    <a:pt x="2894" y="0"/>
                  </a:lnTo>
                  <a:lnTo>
                    <a:pt x="2778" y="518"/>
                  </a:lnTo>
                  <a:lnTo>
                    <a:pt x="2224" y="2492"/>
                  </a:lnTo>
                  <a:lnTo>
                    <a:pt x="1965" y="3242"/>
                  </a:lnTo>
                  <a:lnTo>
                    <a:pt x="1697" y="3858"/>
                  </a:lnTo>
                  <a:lnTo>
                    <a:pt x="1492" y="4171"/>
                  </a:lnTo>
                  <a:lnTo>
                    <a:pt x="1367" y="4296"/>
                  </a:lnTo>
                  <a:lnTo>
                    <a:pt x="1304" y="4322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6097884" y="4686197"/>
              <a:ext cx="327045" cy="106637"/>
            </a:xfrm>
            <a:custGeom>
              <a:avLst/>
              <a:gdLst/>
              <a:ahLst/>
              <a:cxnLst/>
              <a:rect l="l" t="t" r="r" b="b"/>
              <a:pathLst>
                <a:path w="4493" h="1465" extrusionOk="0">
                  <a:moveTo>
                    <a:pt x="4492" y="0"/>
                  </a:moveTo>
                  <a:lnTo>
                    <a:pt x="4296" y="63"/>
                  </a:lnTo>
                  <a:lnTo>
                    <a:pt x="3715" y="304"/>
                  </a:lnTo>
                  <a:lnTo>
                    <a:pt x="3304" y="527"/>
                  </a:lnTo>
                  <a:lnTo>
                    <a:pt x="3144" y="607"/>
                  </a:lnTo>
                  <a:lnTo>
                    <a:pt x="2831" y="715"/>
                  </a:lnTo>
                  <a:lnTo>
                    <a:pt x="2376" y="786"/>
                  </a:lnTo>
                  <a:lnTo>
                    <a:pt x="1822" y="732"/>
                  </a:lnTo>
                  <a:lnTo>
                    <a:pt x="1367" y="589"/>
                  </a:lnTo>
                  <a:lnTo>
                    <a:pt x="1197" y="509"/>
                  </a:lnTo>
                  <a:lnTo>
                    <a:pt x="965" y="616"/>
                  </a:lnTo>
                  <a:lnTo>
                    <a:pt x="536" y="911"/>
                  </a:lnTo>
                  <a:lnTo>
                    <a:pt x="72" y="1366"/>
                  </a:lnTo>
                  <a:lnTo>
                    <a:pt x="0" y="1465"/>
                  </a:lnTo>
                  <a:lnTo>
                    <a:pt x="4233" y="1465"/>
                  </a:lnTo>
                  <a:lnTo>
                    <a:pt x="4492" y="0"/>
                  </a:lnTo>
                  <a:close/>
                </a:path>
              </a:pathLst>
            </a:custGeom>
            <a:solidFill>
              <a:srgbClr val="002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6253872" y="3443971"/>
              <a:ext cx="1027067" cy="1131812"/>
            </a:xfrm>
            <a:custGeom>
              <a:avLst/>
              <a:gdLst/>
              <a:ahLst/>
              <a:cxnLst/>
              <a:rect l="l" t="t" r="r" b="b"/>
              <a:pathLst>
                <a:path w="14110" h="15549" extrusionOk="0">
                  <a:moveTo>
                    <a:pt x="8564" y="1"/>
                  </a:moveTo>
                  <a:lnTo>
                    <a:pt x="7466" y="90"/>
                  </a:lnTo>
                  <a:lnTo>
                    <a:pt x="6912" y="197"/>
                  </a:lnTo>
                  <a:lnTo>
                    <a:pt x="6850" y="269"/>
                  </a:lnTo>
                  <a:lnTo>
                    <a:pt x="6635" y="903"/>
                  </a:lnTo>
                  <a:lnTo>
                    <a:pt x="6376" y="1733"/>
                  </a:lnTo>
                  <a:lnTo>
                    <a:pt x="6171" y="2367"/>
                  </a:lnTo>
                  <a:lnTo>
                    <a:pt x="6100" y="2439"/>
                  </a:lnTo>
                  <a:lnTo>
                    <a:pt x="5305" y="2600"/>
                  </a:lnTo>
                  <a:lnTo>
                    <a:pt x="3948" y="2796"/>
                  </a:lnTo>
                  <a:lnTo>
                    <a:pt x="3456" y="2805"/>
                  </a:lnTo>
                  <a:lnTo>
                    <a:pt x="3251" y="2805"/>
                  </a:lnTo>
                  <a:lnTo>
                    <a:pt x="2876" y="2859"/>
                  </a:lnTo>
                  <a:lnTo>
                    <a:pt x="2546" y="2957"/>
                  </a:lnTo>
                  <a:lnTo>
                    <a:pt x="2251" y="3091"/>
                  </a:lnTo>
                  <a:lnTo>
                    <a:pt x="1894" y="3350"/>
                  </a:lnTo>
                  <a:lnTo>
                    <a:pt x="1536" y="3778"/>
                  </a:lnTo>
                  <a:lnTo>
                    <a:pt x="1295" y="4225"/>
                  </a:lnTo>
                  <a:lnTo>
                    <a:pt x="1144" y="4653"/>
                  </a:lnTo>
                  <a:lnTo>
                    <a:pt x="1045" y="5145"/>
                  </a:lnTo>
                  <a:lnTo>
                    <a:pt x="1045" y="5216"/>
                  </a:lnTo>
                  <a:lnTo>
                    <a:pt x="0" y="15227"/>
                  </a:lnTo>
                  <a:lnTo>
                    <a:pt x="3644" y="15548"/>
                  </a:lnTo>
                  <a:lnTo>
                    <a:pt x="4171" y="7618"/>
                  </a:lnTo>
                  <a:lnTo>
                    <a:pt x="4698" y="7618"/>
                  </a:lnTo>
                  <a:lnTo>
                    <a:pt x="7832" y="7565"/>
                  </a:lnTo>
                  <a:lnTo>
                    <a:pt x="10386" y="7475"/>
                  </a:lnTo>
                  <a:lnTo>
                    <a:pt x="11636" y="7386"/>
                  </a:lnTo>
                  <a:lnTo>
                    <a:pt x="11940" y="7359"/>
                  </a:lnTo>
                  <a:lnTo>
                    <a:pt x="12458" y="7252"/>
                  </a:lnTo>
                  <a:lnTo>
                    <a:pt x="12886" y="7100"/>
                  </a:lnTo>
                  <a:lnTo>
                    <a:pt x="13235" y="6895"/>
                  </a:lnTo>
                  <a:lnTo>
                    <a:pt x="13520" y="6654"/>
                  </a:lnTo>
                  <a:lnTo>
                    <a:pt x="13735" y="6386"/>
                  </a:lnTo>
                  <a:lnTo>
                    <a:pt x="13896" y="6100"/>
                  </a:lnTo>
                  <a:lnTo>
                    <a:pt x="14003" y="5805"/>
                  </a:lnTo>
                  <a:lnTo>
                    <a:pt x="14101" y="5359"/>
                  </a:lnTo>
                  <a:lnTo>
                    <a:pt x="14110" y="4814"/>
                  </a:lnTo>
                  <a:lnTo>
                    <a:pt x="14029" y="4198"/>
                  </a:lnTo>
                  <a:lnTo>
                    <a:pt x="14003" y="4100"/>
                  </a:lnTo>
                  <a:lnTo>
                    <a:pt x="13047" y="662"/>
                  </a:lnTo>
                  <a:lnTo>
                    <a:pt x="12949" y="626"/>
                  </a:lnTo>
                  <a:lnTo>
                    <a:pt x="11904" y="349"/>
                  </a:lnTo>
                  <a:lnTo>
                    <a:pt x="10627" y="117"/>
                  </a:lnTo>
                  <a:lnTo>
                    <a:pt x="9636" y="19"/>
                  </a:lnTo>
                  <a:lnTo>
                    <a:pt x="8564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5966572" y="3130684"/>
              <a:ext cx="782056" cy="369264"/>
            </a:xfrm>
            <a:custGeom>
              <a:avLst/>
              <a:gdLst/>
              <a:ahLst/>
              <a:cxnLst/>
              <a:rect l="l" t="t" r="r" b="b"/>
              <a:pathLst>
                <a:path w="10744" h="5073" extrusionOk="0">
                  <a:moveTo>
                    <a:pt x="8323" y="1769"/>
                  </a:moveTo>
                  <a:lnTo>
                    <a:pt x="7957" y="1885"/>
                  </a:lnTo>
                  <a:lnTo>
                    <a:pt x="5832" y="2483"/>
                  </a:lnTo>
                  <a:lnTo>
                    <a:pt x="4126" y="2867"/>
                  </a:lnTo>
                  <a:lnTo>
                    <a:pt x="3305" y="2992"/>
                  </a:lnTo>
                  <a:lnTo>
                    <a:pt x="3305" y="2992"/>
                  </a:lnTo>
                  <a:lnTo>
                    <a:pt x="2921" y="3055"/>
                  </a:lnTo>
                  <a:lnTo>
                    <a:pt x="2215" y="3198"/>
                  </a:lnTo>
                  <a:lnTo>
                    <a:pt x="1617" y="3367"/>
                  </a:lnTo>
                  <a:lnTo>
                    <a:pt x="1099" y="3555"/>
                  </a:lnTo>
                  <a:lnTo>
                    <a:pt x="509" y="3850"/>
                  </a:lnTo>
                  <a:lnTo>
                    <a:pt x="152" y="4117"/>
                  </a:lnTo>
                  <a:lnTo>
                    <a:pt x="27" y="4269"/>
                  </a:lnTo>
                  <a:lnTo>
                    <a:pt x="9" y="4332"/>
                  </a:lnTo>
                  <a:lnTo>
                    <a:pt x="9" y="4332"/>
                  </a:lnTo>
                  <a:lnTo>
                    <a:pt x="0" y="4385"/>
                  </a:lnTo>
                  <a:lnTo>
                    <a:pt x="63" y="4484"/>
                  </a:lnTo>
                  <a:lnTo>
                    <a:pt x="259" y="4618"/>
                  </a:lnTo>
                  <a:lnTo>
                    <a:pt x="643" y="4743"/>
                  </a:lnTo>
                  <a:lnTo>
                    <a:pt x="1018" y="4805"/>
                  </a:lnTo>
                  <a:lnTo>
                    <a:pt x="1152" y="4796"/>
                  </a:lnTo>
                  <a:lnTo>
                    <a:pt x="1152" y="4796"/>
                  </a:lnTo>
                  <a:lnTo>
                    <a:pt x="1429" y="4725"/>
                  </a:lnTo>
                  <a:lnTo>
                    <a:pt x="1920" y="4573"/>
                  </a:lnTo>
                  <a:lnTo>
                    <a:pt x="2054" y="4582"/>
                  </a:lnTo>
                  <a:lnTo>
                    <a:pt x="2081" y="4635"/>
                  </a:lnTo>
                  <a:lnTo>
                    <a:pt x="2054" y="4689"/>
                  </a:lnTo>
                  <a:lnTo>
                    <a:pt x="2054" y="4689"/>
                  </a:lnTo>
                  <a:lnTo>
                    <a:pt x="2019" y="4796"/>
                  </a:lnTo>
                  <a:lnTo>
                    <a:pt x="2054" y="4948"/>
                  </a:lnTo>
                  <a:lnTo>
                    <a:pt x="2170" y="5037"/>
                  </a:lnTo>
                  <a:lnTo>
                    <a:pt x="2295" y="5073"/>
                  </a:lnTo>
                  <a:lnTo>
                    <a:pt x="2331" y="5064"/>
                  </a:lnTo>
                  <a:lnTo>
                    <a:pt x="2331" y="5064"/>
                  </a:lnTo>
                  <a:lnTo>
                    <a:pt x="2769" y="4921"/>
                  </a:lnTo>
                  <a:lnTo>
                    <a:pt x="3117" y="4796"/>
                  </a:lnTo>
                  <a:lnTo>
                    <a:pt x="3117" y="4796"/>
                  </a:lnTo>
                  <a:lnTo>
                    <a:pt x="4867" y="4573"/>
                  </a:lnTo>
                  <a:lnTo>
                    <a:pt x="8511" y="4055"/>
                  </a:lnTo>
                  <a:lnTo>
                    <a:pt x="8511" y="4055"/>
                  </a:lnTo>
                  <a:lnTo>
                    <a:pt x="8850" y="3992"/>
                  </a:lnTo>
                  <a:lnTo>
                    <a:pt x="9386" y="3778"/>
                  </a:lnTo>
                  <a:lnTo>
                    <a:pt x="9779" y="3510"/>
                  </a:lnTo>
                  <a:lnTo>
                    <a:pt x="10056" y="3207"/>
                  </a:lnTo>
                  <a:lnTo>
                    <a:pt x="10225" y="2903"/>
                  </a:lnTo>
                  <a:lnTo>
                    <a:pt x="10323" y="2626"/>
                  </a:lnTo>
                  <a:lnTo>
                    <a:pt x="10368" y="2323"/>
                  </a:lnTo>
                  <a:lnTo>
                    <a:pt x="10368" y="2278"/>
                  </a:lnTo>
                  <a:lnTo>
                    <a:pt x="10368" y="2278"/>
                  </a:lnTo>
                  <a:lnTo>
                    <a:pt x="10743" y="358"/>
                  </a:lnTo>
                  <a:lnTo>
                    <a:pt x="8618" y="1"/>
                  </a:lnTo>
                  <a:lnTo>
                    <a:pt x="8359" y="1376"/>
                  </a:lnTo>
                  <a:lnTo>
                    <a:pt x="8323" y="1769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6593799" y="2844039"/>
              <a:ext cx="213930" cy="312706"/>
            </a:xfrm>
            <a:custGeom>
              <a:avLst/>
              <a:gdLst/>
              <a:ahLst/>
              <a:cxnLst/>
              <a:rect l="l" t="t" r="r" b="b"/>
              <a:pathLst>
                <a:path w="2939" h="4296" extrusionOk="0">
                  <a:moveTo>
                    <a:pt x="2483" y="1"/>
                  </a:moveTo>
                  <a:lnTo>
                    <a:pt x="2207" y="36"/>
                  </a:lnTo>
                  <a:lnTo>
                    <a:pt x="1957" y="126"/>
                  </a:lnTo>
                  <a:lnTo>
                    <a:pt x="1715" y="269"/>
                  </a:lnTo>
                  <a:lnTo>
                    <a:pt x="1483" y="456"/>
                  </a:lnTo>
                  <a:lnTo>
                    <a:pt x="1180" y="822"/>
                  </a:lnTo>
                  <a:lnTo>
                    <a:pt x="822" y="1421"/>
                  </a:lnTo>
                  <a:lnTo>
                    <a:pt x="519" y="2108"/>
                  </a:lnTo>
                  <a:lnTo>
                    <a:pt x="162" y="3224"/>
                  </a:lnTo>
                  <a:lnTo>
                    <a:pt x="1" y="3939"/>
                  </a:lnTo>
                  <a:lnTo>
                    <a:pt x="2126" y="4296"/>
                  </a:lnTo>
                  <a:lnTo>
                    <a:pt x="2939" y="81"/>
                  </a:lnTo>
                  <a:lnTo>
                    <a:pt x="2778" y="36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6695850" y="2753707"/>
              <a:ext cx="571474" cy="743040"/>
            </a:xfrm>
            <a:custGeom>
              <a:avLst/>
              <a:gdLst/>
              <a:ahLst/>
              <a:cxnLst/>
              <a:rect l="l" t="t" r="r" b="b"/>
              <a:pathLst>
                <a:path w="7851" h="10208" extrusionOk="0">
                  <a:moveTo>
                    <a:pt x="3242" y="0"/>
                  </a:moveTo>
                  <a:lnTo>
                    <a:pt x="1555" y="634"/>
                  </a:lnTo>
                  <a:lnTo>
                    <a:pt x="1474" y="706"/>
                  </a:lnTo>
                  <a:lnTo>
                    <a:pt x="1010" y="1260"/>
                  </a:lnTo>
                  <a:lnTo>
                    <a:pt x="617" y="1813"/>
                  </a:lnTo>
                  <a:lnTo>
                    <a:pt x="421" y="2144"/>
                  </a:lnTo>
                  <a:lnTo>
                    <a:pt x="322" y="2322"/>
                  </a:lnTo>
                  <a:lnTo>
                    <a:pt x="171" y="2697"/>
                  </a:lnTo>
                  <a:lnTo>
                    <a:pt x="28" y="3278"/>
                  </a:lnTo>
                  <a:lnTo>
                    <a:pt x="1" y="4010"/>
                  </a:lnTo>
                  <a:lnTo>
                    <a:pt x="99" y="4608"/>
                  </a:lnTo>
                  <a:lnTo>
                    <a:pt x="197" y="4831"/>
                  </a:lnTo>
                  <a:lnTo>
                    <a:pt x="251" y="4957"/>
                  </a:lnTo>
                  <a:lnTo>
                    <a:pt x="340" y="5412"/>
                  </a:lnTo>
                  <a:lnTo>
                    <a:pt x="438" y="6385"/>
                  </a:lnTo>
                  <a:lnTo>
                    <a:pt x="546" y="8582"/>
                  </a:lnTo>
                  <a:lnTo>
                    <a:pt x="563" y="9046"/>
                  </a:lnTo>
                  <a:lnTo>
                    <a:pt x="3278" y="10207"/>
                  </a:lnTo>
                  <a:lnTo>
                    <a:pt x="7850" y="8073"/>
                  </a:lnTo>
                  <a:lnTo>
                    <a:pt x="5386" y="1090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6520355" y="2748466"/>
              <a:ext cx="858121" cy="797050"/>
            </a:xfrm>
            <a:custGeom>
              <a:avLst/>
              <a:gdLst/>
              <a:ahLst/>
              <a:cxnLst/>
              <a:rect l="l" t="t" r="r" b="b"/>
              <a:pathLst>
                <a:path w="11789" h="10950" extrusionOk="0">
                  <a:moveTo>
                    <a:pt x="7100" y="2367"/>
                  </a:moveTo>
                  <a:lnTo>
                    <a:pt x="7288" y="2760"/>
                  </a:lnTo>
                  <a:lnTo>
                    <a:pt x="7904" y="4502"/>
                  </a:lnTo>
                  <a:lnTo>
                    <a:pt x="8895" y="7609"/>
                  </a:lnTo>
                  <a:lnTo>
                    <a:pt x="9091" y="8306"/>
                  </a:lnTo>
                  <a:lnTo>
                    <a:pt x="9091" y="8306"/>
                  </a:lnTo>
                  <a:lnTo>
                    <a:pt x="8931" y="8342"/>
                  </a:lnTo>
                  <a:lnTo>
                    <a:pt x="7448" y="8520"/>
                  </a:lnTo>
                  <a:lnTo>
                    <a:pt x="4457" y="8842"/>
                  </a:lnTo>
                  <a:lnTo>
                    <a:pt x="3707" y="8931"/>
                  </a:lnTo>
                  <a:lnTo>
                    <a:pt x="3707" y="8931"/>
                  </a:lnTo>
                  <a:lnTo>
                    <a:pt x="3430" y="8922"/>
                  </a:lnTo>
                  <a:lnTo>
                    <a:pt x="2769" y="8815"/>
                  </a:lnTo>
                  <a:lnTo>
                    <a:pt x="2769" y="8815"/>
                  </a:lnTo>
                  <a:lnTo>
                    <a:pt x="2412" y="8770"/>
                  </a:lnTo>
                  <a:lnTo>
                    <a:pt x="1706" y="8699"/>
                  </a:lnTo>
                  <a:lnTo>
                    <a:pt x="1438" y="8708"/>
                  </a:lnTo>
                  <a:lnTo>
                    <a:pt x="1438" y="8708"/>
                  </a:lnTo>
                  <a:lnTo>
                    <a:pt x="1313" y="8726"/>
                  </a:lnTo>
                  <a:lnTo>
                    <a:pt x="1055" y="8886"/>
                  </a:lnTo>
                  <a:lnTo>
                    <a:pt x="787" y="9136"/>
                  </a:lnTo>
                  <a:lnTo>
                    <a:pt x="537" y="9458"/>
                  </a:lnTo>
                  <a:lnTo>
                    <a:pt x="215" y="9967"/>
                  </a:lnTo>
                  <a:lnTo>
                    <a:pt x="36" y="10386"/>
                  </a:lnTo>
                  <a:lnTo>
                    <a:pt x="1" y="10565"/>
                  </a:lnTo>
                  <a:lnTo>
                    <a:pt x="28" y="10610"/>
                  </a:lnTo>
                  <a:lnTo>
                    <a:pt x="28" y="10610"/>
                  </a:lnTo>
                  <a:lnTo>
                    <a:pt x="108" y="10637"/>
                  </a:lnTo>
                  <a:lnTo>
                    <a:pt x="456" y="10601"/>
                  </a:lnTo>
                  <a:lnTo>
                    <a:pt x="706" y="10556"/>
                  </a:lnTo>
                  <a:lnTo>
                    <a:pt x="706" y="10556"/>
                  </a:lnTo>
                  <a:lnTo>
                    <a:pt x="1010" y="10503"/>
                  </a:lnTo>
                  <a:lnTo>
                    <a:pt x="1769" y="10467"/>
                  </a:lnTo>
                  <a:lnTo>
                    <a:pt x="2215" y="10512"/>
                  </a:lnTo>
                  <a:lnTo>
                    <a:pt x="2215" y="10512"/>
                  </a:lnTo>
                  <a:lnTo>
                    <a:pt x="2796" y="10592"/>
                  </a:lnTo>
                  <a:lnTo>
                    <a:pt x="4984" y="10797"/>
                  </a:lnTo>
                  <a:lnTo>
                    <a:pt x="6975" y="10913"/>
                  </a:lnTo>
                  <a:lnTo>
                    <a:pt x="8270" y="10949"/>
                  </a:lnTo>
                  <a:lnTo>
                    <a:pt x="9422" y="10922"/>
                  </a:lnTo>
                  <a:lnTo>
                    <a:pt x="10333" y="10824"/>
                  </a:lnTo>
                  <a:lnTo>
                    <a:pt x="10645" y="10735"/>
                  </a:lnTo>
                  <a:lnTo>
                    <a:pt x="10645" y="10735"/>
                  </a:lnTo>
                  <a:lnTo>
                    <a:pt x="10913" y="10628"/>
                  </a:lnTo>
                  <a:lnTo>
                    <a:pt x="11306" y="10360"/>
                  </a:lnTo>
                  <a:lnTo>
                    <a:pt x="11565" y="10029"/>
                  </a:lnTo>
                  <a:lnTo>
                    <a:pt x="11708" y="9690"/>
                  </a:lnTo>
                  <a:lnTo>
                    <a:pt x="11788" y="9190"/>
                  </a:lnTo>
                  <a:lnTo>
                    <a:pt x="11735" y="8734"/>
                  </a:lnTo>
                  <a:lnTo>
                    <a:pt x="11726" y="8690"/>
                  </a:lnTo>
                  <a:lnTo>
                    <a:pt x="11726" y="8690"/>
                  </a:lnTo>
                  <a:lnTo>
                    <a:pt x="11449" y="7770"/>
                  </a:lnTo>
                  <a:lnTo>
                    <a:pt x="10109" y="3484"/>
                  </a:lnTo>
                  <a:lnTo>
                    <a:pt x="9475" y="1653"/>
                  </a:lnTo>
                  <a:lnTo>
                    <a:pt x="9163" y="867"/>
                  </a:lnTo>
                  <a:lnTo>
                    <a:pt x="9065" y="697"/>
                  </a:lnTo>
                  <a:lnTo>
                    <a:pt x="9065" y="697"/>
                  </a:lnTo>
                  <a:lnTo>
                    <a:pt x="9020" y="635"/>
                  </a:lnTo>
                  <a:lnTo>
                    <a:pt x="8868" y="528"/>
                  </a:lnTo>
                  <a:lnTo>
                    <a:pt x="8565" y="394"/>
                  </a:lnTo>
                  <a:lnTo>
                    <a:pt x="8038" y="251"/>
                  </a:lnTo>
                  <a:lnTo>
                    <a:pt x="7422" y="144"/>
                  </a:lnTo>
                  <a:lnTo>
                    <a:pt x="5877" y="1"/>
                  </a:lnTo>
                  <a:lnTo>
                    <a:pt x="5493" y="1"/>
                  </a:lnTo>
                  <a:lnTo>
                    <a:pt x="5493" y="1"/>
                  </a:lnTo>
                  <a:lnTo>
                    <a:pt x="5502" y="99"/>
                  </a:lnTo>
                  <a:lnTo>
                    <a:pt x="5600" y="358"/>
                  </a:lnTo>
                  <a:lnTo>
                    <a:pt x="5886" y="805"/>
                  </a:lnTo>
                  <a:lnTo>
                    <a:pt x="6412" y="1465"/>
                  </a:lnTo>
                  <a:lnTo>
                    <a:pt x="6921" y="2099"/>
                  </a:lnTo>
                  <a:lnTo>
                    <a:pt x="7100" y="2367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6920115" y="2748466"/>
              <a:ext cx="381638" cy="436230"/>
            </a:xfrm>
            <a:custGeom>
              <a:avLst/>
              <a:gdLst/>
              <a:ahLst/>
              <a:cxnLst/>
              <a:rect l="l" t="t" r="r" b="b"/>
              <a:pathLst>
                <a:path w="5243" h="5993" extrusionOk="0">
                  <a:moveTo>
                    <a:pt x="1" y="1"/>
                  </a:moveTo>
                  <a:lnTo>
                    <a:pt x="10" y="99"/>
                  </a:lnTo>
                  <a:lnTo>
                    <a:pt x="108" y="358"/>
                  </a:lnTo>
                  <a:lnTo>
                    <a:pt x="394" y="805"/>
                  </a:lnTo>
                  <a:lnTo>
                    <a:pt x="920" y="1465"/>
                  </a:lnTo>
                  <a:lnTo>
                    <a:pt x="1429" y="2099"/>
                  </a:lnTo>
                  <a:lnTo>
                    <a:pt x="1608" y="2367"/>
                  </a:lnTo>
                  <a:lnTo>
                    <a:pt x="1697" y="2537"/>
                  </a:lnTo>
                  <a:lnTo>
                    <a:pt x="1939" y="3234"/>
                  </a:lnTo>
                  <a:lnTo>
                    <a:pt x="2421" y="4787"/>
                  </a:lnTo>
                  <a:lnTo>
                    <a:pt x="2805" y="5993"/>
                  </a:lnTo>
                  <a:lnTo>
                    <a:pt x="3224" y="5939"/>
                  </a:lnTo>
                  <a:lnTo>
                    <a:pt x="4216" y="5761"/>
                  </a:lnTo>
                  <a:lnTo>
                    <a:pt x="4921" y="5573"/>
                  </a:lnTo>
                  <a:lnTo>
                    <a:pt x="5243" y="5448"/>
                  </a:lnTo>
                  <a:lnTo>
                    <a:pt x="4743" y="3868"/>
                  </a:lnTo>
                  <a:lnTo>
                    <a:pt x="4037" y="1787"/>
                  </a:lnTo>
                  <a:lnTo>
                    <a:pt x="3689" y="885"/>
                  </a:lnTo>
                  <a:lnTo>
                    <a:pt x="3573" y="697"/>
                  </a:lnTo>
                  <a:lnTo>
                    <a:pt x="3528" y="635"/>
                  </a:lnTo>
                  <a:lnTo>
                    <a:pt x="3376" y="528"/>
                  </a:lnTo>
                  <a:lnTo>
                    <a:pt x="3073" y="394"/>
                  </a:lnTo>
                  <a:lnTo>
                    <a:pt x="2546" y="251"/>
                  </a:lnTo>
                  <a:lnTo>
                    <a:pt x="1930" y="144"/>
                  </a:lnTo>
                  <a:lnTo>
                    <a:pt x="385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5961404" y="3529134"/>
              <a:ext cx="772229" cy="64419"/>
            </a:xfrm>
            <a:custGeom>
              <a:avLst/>
              <a:gdLst/>
              <a:ahLst/>
              <a:cxnLst/>
              <a:rect l="l" t="t" r="r" b="b"/>
              <a:pathLst>
                <a:path w="10609" h="885" extrusionOk="0">
                  <a:moveTo>
                    <a:pt x="0" y="1"/>
                  </a:moveTo>
                  <a:lnTo>
                    <a:pt x="0" y="885"/>
                  </a:lnTo>
                  <a:lnTo>
                    <a:pt x="10609" y="885"/>
                  </a:lnTo>
                  <a:lnTo>
                    <a:pt x="10600" y="706"/>
                  </a:lnTo>
                  <a:lnTo>
                    <a:pt x="10466" y="394"/>
                  </a:lnTo>
                  <a:lnTo>
                    <a:pt x="10225" y="153"/>
                  </a:lnTo>
                  <a:lnTo>
                    <a:pt x="9903" y="19"/>
                  </a:lnTo>
                  <a:lnTo>
                    <a:pt x="9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5655178" y="3038387"/>
              <a:ext cx="795085" cy="555824"/>
            </a:xfrm>
            <a:custGeom>
              <a:avLst/>
              <a:gdLst/>
              <a:ahLst/>
              <a:cxnLst/>
              <a:rect l="l" t="t" r="r" b="b"/>
              <a:pathLst>
                <a:path w="10923" h="7636" extrusionOk="0">
                  <a:moveTo>
                    <a:pt x="983" y="1"/>
                  </a:moveTo>
                  <a:lnTo>
                    <a:pt x="778" y="10"/>
                  </a:lnTo>
                  <a:lnTo>
                    <a:pt x="430" y="161"/>
                  </a:lnTo>
                  <a:lnTo>
                    <a:pt x="162" y="420"/>
                  </a:lnTo>
                  <a:lnTo>
                    <a:pt x="19" y="778"/>
                  </a:lnTo>
                  <a:lnTo>
                    <a:pt x="1" y="974"/>
                  </a:lnTo>
                  <a:lnTo>
                    <a:pt x="1" y="7636"/>
                  </a:lnTo>
                  <a:lnTo>
                    <a:pt x="10922" y="7636"/>
                  </a:lnTo>
                  <a:lnTo>
                    <a:pt x="10922" y="974"/>
                  </a:lnTo>
                  <a:lnTo>
                    <a:pt x="10913" y="778"/>
                  </a:lnTo>
                  <a:lnTo>
                    <a:pt x="10762" y="420"/>
                  </a:lnTo>
                  <a:lnTo>
                    <a:pt x="10494" y="161"/>
                  </a:lnTo>
                  <a:lnTo>
                    <a:pt x="10145" y="10"/>
                  </a:lnTo>
                  <a:lnTo>
                    <a:pt x="99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5978946" y="3281504"/>
              <a:ext cx="151476" cy="113188"/>
            </a:xfrm>
            <a:custGeom>
              <a:avLst/>
              <a:gdLst/>
              <a:ahLst/>
              <a:cxnLst/>
              <a:rect l="l" t="t" r="r" b="b"/>
              <a:pathLst>
                <a:path w="2081" h="1555" extrusionOk="0">
                  <a:moveTo>
                    <a:pt x="831" y="1"/>
                  </a:moveTo>
                  <a:lnTo>
                    <a:pt x="456" y="9"/>
                  </a:lnTo>
                  <a:lnTo>
                    <a:pt x="241" y="63"/>
                  </a:lnTo>
                  <a:lnTo>
                    <a:pt x="125" y="134"/>
                  </a:lnTo>
                  <a:lnTo>
                    <a:pt x="45" y="251"/>
                  </a:lnTo>
                  <a:lnTo>
                    <a:pt x="9" y="402"/>
                  </a:lnTo>
                  <a:lnTo>
                    <a:pt x="0" y="510"/>
                  </a:lnTo>
                  <a:lnTo>
                    <a:pt x="18" y="724"/>
                  </a:lnTo>
                  <a:lnTo>
                    <a:pt x="179" y="1099"/>
                  </a:lnTo>
                  <a:lnTo>
                    <a:pt x="456" y="1376"/>
                  </a:lnTo>
                  <a:lnTo>
                    <a:pt x="831" y="1536"/>
                  </a:lnTo>
                  <a:lnTo>
                    <a:pt x="1045" y="1554"/>
                  </a:lnTo>
                  <a:lnTo>
                    <a:pt x="1259" y="1536"/>
                  </a:lnTo>
                  <a:lnTo>
                    <a:pt x="1625" y="1376"/>
                  </a:lnTo>
                  <a:lnTo>
                    <a:pt x="1911" y="1099"/>
                  </a:lnTo>
                  <a:lnTo>
                    <a:pt x="2072" y="724"/>
                  </a:lnTo>
                  <a:lnTo>
                    <a:pt x="2081" y="510"/>
                  </a:lnTo>
                  <a:lnTo>
                    <a:pt x="2081" y="402"/>
                  </a:lnTo>
                  <a:lnTo>
                    <a:pt x="2036" y="251"/>
                  </a:lnTo>
                  <a:lnTo>
                    <a:pt x="1965" y="134"/>
                  </a:lnTo>
                  <a:lnTo>
                    <a:pt x="1849" y="63"/>
                  </a:lnTo>
                  <a:lnTo>
                    <a:pt x="1625" y="9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892362" y="3568150"/>
              <a:ext cx="700167" cy="24749"/>
            </a:xfrm>
            <a:custGeom>
              <a:avLst/>
              <a:gdLst/>
              <a:ahLst/>
              <a:cxnLst/>
              <a:rect l="l" t="t" r="r" b="b"/>
              <a:pathLst>
                <a:path w="9619" h="340" extrusionOk="0">
                  <a:moveTo>
                    <a:pt x="144" y="1"/>
                  </a:moveTo>
                  <a:lnTo>
                    <a:pt x="81" y="10"/>
                  </a:lnTo>
                  <a:lnTo>
                    <a:pt x="10" y="90"/>
                  </a:lnTo>
                  <a:lnTo>
                    <a:pt x="1" y="143"/>
                  </a:lnTo>
                  <a:lnTo>
                    <a:pt x="1" y="197"/>
                  </a:lnTo>
                  <a:lnTo>
                    <a:pt x="10" y="251"/>
                  </a:lnTo>
                  <a:lnTo>
                    <a:pt x="81" y="331"/>
                  </a:lnTo>
                  <a:lnTo>
                    <a:pt x="144" y="340"/>
                  </a:lnTo>
                  <a:lnTo>
                    <a:pt x="9476" y="340"/>
                  </a:lnTo>
                  <a:lnTo>
                    <a:pt x="9538" y="331"/>
                  </a:lnTo>
                  <a:lnTo>
                    <a:pt x="9610" y="251"/>
                  </a:lnTo>
                  <a:lnTo>
                    <a:pt x="9618" y="197"/>
                  </a:lnTo>
                  <a:lnTo>
                    <a:pt x="9618" y="143"/>
                  </a:lnTo>
                  <a:lnTo>
                    <a:pt x="9610" y="90"/>
                  </a:lnTo>
                  <a:lnTo>
                    <a:pt x="9538" y="10"/>
                  </a:lnTo>
                  <a:lnTo>
                    <a:pt x="9476" y="1"/>
                  </a:lnTo>
                  <a:close/>
                </a:path>
              </a:pathLst>
            </a:custGeom>
            <a:solidFill>
              <a:srgbClr val="BEC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933342" y="3544129"/>
              <a:ext cx="700749" cy="24749"/>
            </a:xfrm>
            <a:custGeom>
              <a:avLst/>
              <a:gdLst/>
              <a:ahLst/>
              <a:cxnLst/>
              <a:rect l="l" t="t" r="r" b="b"/>
              <a:pathLst>
                <a:path w="9627" h="340" extrusionOk="0">
                  <a:moveTo>
                    <a:pt x="143" y="0"/>
                  </a:moveTo>
                  <a:lnTo>
                    <a:pt x="90" y="9"/>
                  </a:lnTo>
                  <a:lnTo>
                    <a:pt x="9" y="90"/>
                  </a:lnTo>
                  <a:lnTo>
                    <a:pt x="1" y="152"/>
                  </a:lnTo>
                  <a:lnTo>
                    <a:pt x="1" y="197"/>
                  </a:lnTo>
                  <a:lnTo>
                    <a:pt x="9" y="259"/>
                  </a:lnTo>
                  <a:lnTo>
                    <a:pt x="90" y="331"/>
                  </a:lnTo>
                  <a:lnTo>
                    <a:pt x="143" y="340"/>
                  </a:lnTo>
                  <a:lnTo>
                    <a:pt x="9475" y="340"/>
                  </a:lnTo>
                  <a:lnTo>
                    <a:pt x="9538" y="331"/>
                  </a:lnTo>
                  <a:lnTo>
                    <a:pt x="9618" y="259"/>
                  </a:lnTo>
                  <a:lnTo>
                    <a:pt x="9627" y="197"/>
                  </a:lnTo>
                  <a:lnTo>
                    <a:pt x="9627" y="152"/>
                  </a:lnTo>
                  <a:lnTo>
                    <a:pt x="9618" y="90"/>
                  </a:lnTo>
                  <a:lnTo>
                    <a:pt x="9538" y="9"/>
                  </a:lnTo>
                  <a:lnTo>
                    <a:pt x="9475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976871" y="3519381"/>
              <a:ext cx="700167" cy="23511"/>
            </a:xfrm>
            <a:custGeom>
              <a:avLst/>
              <a:gdLst/>
              <a:ahLst/>
              <a:cxnLst/>
              <a:rect l="l" t="t" r="r" b="b"/>
              <a:pathLst>
                <a:path w="9619" h="323" extrusionOk="0">
                  <a:moveTo>
                    <a:pt x="81" y="1"/>
                  </a:moveTo>
                  <a:lnTo>
                    <a:pt x="10" y="90"/>
                  </a:lnTo>
                  <a:lnTo>
                    <a:pt x="1" y="153"/>
                  </a:lnTo>
                  <a:lnTo>
                    <a:pt x="10" y="224"/>
                  </a:lnTo>
                  <a:lnTo>
                    <a:pt x="99" y="313"/>
                  </a:lnTo>
                  <a:lnTo>
                    <a:pt x="170" y="322"/>
                  </a:lnTo>
                  <a:lnTo>
                    <a:pt x="9458" y="322"/>
                  </a:lnTo>
                  <a:lnTo>
                    <a:pt x="9520" y="313"/>
                  </a:lnTo>
                  <a:lnTo>
                    <a:pt x="9609" y="224"/>
                  </a:lnTo>
                  <a:lnTo>
                    <a:pt x="9618" y="153"/>
                  </a:lnTo>
                  <a:lnTo>
                    <a:pt x="9609" y="90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rgbClr val="BEC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2520862" y="2442969"/>
              <a:ext cx="209417" cy="280897"/>
            </a:xfrm>
            <a:custGeom>
              <a:avLst/>
              <a:gdLst/>
              <a:ahLst/>
              <a:cxnLst/>
              <a:rect l="l" t="t" r="r" b="b"/>
              <a:pathLst>
                <a:path w="2877" h="3859" extrusionOk="0">
                  <a:moveTo>
                    <a:pt x="1" y="2733"/>
                  </a:moveTo>
                  <a:lnTo>
                    <a:pt x="36" y="2796"/>
                  </a:lnTo>
                  <a:lnTo>
                    <a:pt x="304" y="3162"/>
                  </a:lnTo>
                  <a:lnTo>
                    <a:pt x="590" y="3448"/>
                  </a:lnTo>
                  <a:lnTo>
                    <a:pt x="965" y="3698"/>
                  </a:lnTo>
                  <a:lnTo>
                    <a:pt x="1304" y="3823"/>
                  </a:lnTo>
                  <a:lnTo>
                    <a:pt x="1546" y="3859"/>
                  </a:lnTo>
                  <a:lnTo>
                    <a:pt x="1813" y="3859"/>
                  </a:lnTo>
                  <a:lnTo>
                    <a:pt x="2090" y="3805"/>
                  </a:lnTo>
                  <a:lnTo>
                    <a:pt x="2394" y="3698"/>
                  </a:lnTo>
                  <a:lnTo>
                    <a:pt x="2706" y="3519"/>
                  </a:lnTo>
                  <a:lnTo>
                    <a:pt x="2876" y="3394"/>
                  </a:lnTo>
                  <a:lnTo>
                    <a:pt x="2876" y="3394"/>
                  </a:lnTo>
                  <a:lnTo>
                    <a:pt x="2867" y="1278"/>
                  </a:lnTo>
                  <a:lnTo>
                    <a:pt x="653" y="1"/>
                  </a:lnTo>
                  <a:lnTo>
                    <a:pt x="1" y="2733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2533891" y="2181727"/>
              <a:ext cx="306228" cy="408279"/>
            </a:xfrm>
            <a:custGeom>
              <a:avLst/>
              <a:gdLst/>
              <a:ahLst/>
              <a:cxnLst/>
              <a:rect l="l" t="t" r="r" b="b"/>
              <a:pathLst>
                <a:path w="4207" h="5609" extrusionOk="0">
                  <a:moveTo>
                    <a:pt x="18" y="2965"/>
                  </a:moveTo>
                  <a:lnTo>
                    <a:pt x="45" y="3349"/>
                  </a:lnTo>
                  <a:lnTo>
                    <a:pt x="206" y="4001"/>
                  </a:lnTo>
                  <a:lnTo>
                    <a:pt x="465" y="4536"/>
                  </a:lnTo>
                  <a:lnTo>
                    <a:pt x="804" y="4956"/>
                  </a:lnTo>
                  <a:lnTo>
                    <a:pt x="1215" y="5260"/>
                  </a:lnTo>
                  <a:lnTo>
                    <a:pt x="1679" y="5474"/>
                  </a:lnTo>
                  <a:lnTo>
                    <a:pt x="2170" y="5581"/>
                  </a:lnTo>
                  <a:lnTo>
                    <a:pt x="2697" y="5608"/>
                  </a:lnTo>
                  <a:lnTo>
                    <a:pt x="2956" y="5581"/>
                  </a:lnTo>
                  <a:lnTo>
                    <a:pt x="2956" y="5581"/>
                  </a:lnTo>
                  <a:lnTo>
                    <a:pt x="3081" y="5563"/>
                  </a:lnTo>
                  <a:lnTo>
                    <a:pt x="3295" y="5492"/>
                  </a:lnTo>
                  <a:lnTo>
                    <a:pt x="3465" y="5385"/>
                  </a:lnTo>
                  <a:lnTo>
                    <a:pt x="3608" y="5242"/>
                  </a:lnTo>
                  <a:lnTo>
                    <a:pt x="3778" y="4974"/>
                  </a:lnTo>
                  <a:lnTo>
                    <a:pt x="3912" y="4536"/>
                  </a:lnTo>
                  <a:lnTo>
                    <a:pt x="4001" y="3768"/>
                  </a:lnTo>
                  <a:lnTo>
                    <a:pt x="4037" y="2974"/>
                  </a:lnTo>
                  <a:lnTo>
                    <a:pt x="4090" y="2483"/>
                  </a:lnTo>
                  <a:lnTo>
                    <a:pt x="4135" y="2268"/>
                  </a:lnTo>
                  <a:lnTo>
                    <a:pt x="4135" y="2268"/>
                  </a:lnTo>
                  <a:lnTo>
                    <a:pt x="4180" y="2063"/>
                  </a:lnTo>
                  <a:lnTo>
                    <a:pt x="4206" y="1679"/>
                  </a:lnTo>
                  <a:lnTo>
                    <a:pt x="4162" y="1322"/>
                  </a:lnTo>
                  <a:lnTo>
                    <a:pt x="4054" y="1009"/>
                  </a:lnTo>
                  <a:lnTo>
                    <a:pt x="3903" y="741"/>
                  </a:lnTo>
                  <a:lnTo>
                    <a:pt x="3724" y="518"/>
                  </a:lnTo>
                  <a:lnTo>
                    <a:pt x="3519" y="339"/>
                  </a:lnTo>
                  <a:lnTo>
                    <a:pt x="3304" y="223"/>
                  </a:lnTo>
                  <a:lnTo>
                    <a:pt x="3197" y="188"/>
                  </a:lnTo>
                  <a:lnTo>
                    <a:pt x="3197" y="188"/>
                  </a:lnTo>
                  <a:lnTo>
                    <a:pt x="2840" y="98"/>
                  </a:lnTo>
                  <a:lnTo>
                    <a:pt x="2197" y="9"/>
                  </a:lnTo>
                  <a:lnTo>
                    <a:pt x="1920" y="0"/>
                  </a:lnTo>
                  <a:lnTo>
                    <a:pt x="1920" y="0"/>
                  </a:lnTo>
                  <a:lnTo>
                    <a:pt x="1626" y="9"/>
                  </a:lnTo>
                  <a:lnTo>
                    <a:pt x="1125" y="125"/>
                  </a:lnTo>
                  <a:lnTo>
                    <a:pt x="733" y="339"/>
                  </a:lnTo>
                  <a:lnTo>
                    <a:pt x="438" y="643"/>
                  </a:lnTo>
                  <a:lnTo>
                    <a:pt x="224" y="1045"/>
                  </a:lnTo>
                  <a:lnTo>
                    <a:pt x="81" y="1509"/>
                  </a:lnTo>
                  <a:lnTo>
                    <a:pt x="9" y="2054"/>
                  </a:lnTo>
                  <a:lnTo>
                    <a:pt x="0" y="2643"/>
                  </a:lnTo>
                  <a:lnTo>
                    <a:pt x="18" y="2965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2518241" y="2156323"/>
              <a:ext cx="326390" cy="275729"/>
            </a:xfrm>
            <a:custGeom>
              <a:avLst/>
              <a:gdLst/>
              <a:ahLst/>
              <a:cxnLst/>
              <a:rect l="l" t="t" r="r" b="b"/>
              <a:pathLst>
                <a:path w="4484" h="3788" extrusionOk="0">
                  <a:moveTo>
                    <a:pt x="2260" y="1"/>
                  </a:moveTo>
                  <a:lnTo>
                    <a:pt x="1823" y="45"/>
                  </a:lnTo>
                  <a:lnTo>
                    <a:pt x="1394" y="153"/>
                  </a:lnTo>
                  <a:lnTo>
                    <a:pt x="983" y="331"/>
                  </a:lnTo>
                  <a:lnTo>
                    <a:pt x="617" y="590"/>
                  </a:lnTo>
                  <a:lnTo>
                    <a:pt x="314" y="921"/>
                  </a:lnTo>
                  <a:lnTo>
                    <a:pt x="108" y="1331"/>
                  </a:lnTo>
                  <a:lnTo>
                    <a:pt x="55" y="1572"/>
                  </a:lnTo>
                  <a:lnTo>
                    <a:pt x="1" y="1965"/>
                  </a:lnTo>
                  <a:lnTo>
                    <a:pt x="10" y="2733"/>
                  </a:lnTo>
                  <a:lnTo>
                    <a:pt x="153" y="3644"/>
                  </a:lnTo>
                  <a:lnTo>
                    <a:pt x="188" y="3787"/>
                  </a:lnTo>
                  <a:lnTo>
                    <a:pt x="233" y="3778"/>
                  </a:lnTo>
                  <a:lnTo>
                    <a:pt x="430" y="3608"/>
                  </a:lnTo>
                  <a:lnTo>
                    <a:pt x="537" y="3350"/>
                  </a:lnTo>
                  <a:lnTo>
                    <a:pt x="555" y="3144"/>
                  </a:lnTo>
                  <a:lnTo>
                    <a:pt x="564" y="3037"/>
                  </a:lnTo>
                  <a:lnTo>
                    <a:pt x="608" y="2894"/>
                  </a:lnTo>
                  <a:lnTo>
                    <a:pt x="689" y="2823"/>
                  </a:lnTo>
                  <a:lnTo>
                    <a:pt x="787" y="2805"/>
                  </a:lnTo>
                  <a:lnTo>
                    <a:pt x="1037" y="2885"/>
                  </a:lnTo>
                  <a:lnTo>
                    <a:pt x="1108" y="2930"/>
                  </a:lnTo>
                  <a:lnTo>
                    <a:pt x="1144" y="2966"/>
                  </a:lnTo>
                  <a:lnTo>
                    <a:pt x="1323" y="3082"/>
                  </a:lnTo>
                  <a:lnTo>
                    <a:pt x="1439" y="3064"/>
                  </a:lnTo>
                  <a:lnTo>
                    <a:pt x="1465" y="2983"/>
                  </a:lnTo>
                  <a:lnTo>
                    <a:pt x="1510" y="2689"/>
                  </a:lnTo>
                  <a:lnTo>
                    <a:pt x="1564" y="1912"/>
                  </a:lnTo>
                  <a:lnTo>
                    <a:pt x="1644" y="1590"/>
                  </a:lnTo>
                  <a:lnTo>
                    <a:pt x="1733" y="1439"/>
                  </a:lnTo>
                  <a:lnTo>
                    <a:pt x="1787" y="1403"/>
                  </a:lnTo>
                  <a:lnTo>
                    <a:pt x="1867" y="1376"/>
                  </a:lnTo>
                  <a:lnTo>
                    <a:pt x="2108" y="1394"/>
                  </a:lnTo>
                  <a:lnTo>
                    <a:pt x="2626" y="1474"/>
                  </a:lnTo>
                  <a:lnTo>
                    <a:pt x="3251" y="1501"/>
                  </a:lnTo>
                  <a:lnTo>
                    <a:pt x="3671" y="1421"/>
                  </a:lnTo>
                  <a:lnTo>
                    <a:pt x="3957" y="1278"/>
                  </a:lnTo>
                  <a:lnTo>
                    <a:pt x="4136" y="1144"/>
                  </a:lnTo>
                  <a:lnTo>
                    <a:pt x="4287" y="965"/>
                  </a:lnTo>
                  <a:lnTo>
                    <a:pt x="4421" y="733"/>
                  </a:lnTo>
                  <a:lnTo>
                    <a:pt x="4484" y="599"/>
                  </a:lnTo>
                  <a:lnTo>
                    <a:pt x="4475" y="554"/>
                  </a:lnTo>
                  <a:lnTo>
                    <a:pt x="4386" y="367"/>
                  </a:lnTo>
                  <a:lnTo>
                    <a:pt x="4278" y="287"/>
                  </a:lnTo>
                  <a:lnTo>
                    <a:pt x="4189" y="287"/>
                  </a:lnTo>
                  <a:lnTo>
                    <a:pt x="4037" y="304"/>
                  </a:lnTo>
                  <a:lnTo>
                    <a:pt x="3484" y="179"/>
                  </a:lnTo>
                  <a:lnTo>
                    <a:pt x="2859" y="45"/>
                  </a:lnTo>
                  <a:lnTo>
                    <a:pt x="2671" y="10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2541680" y="2314932"/>
              <a:ext cx="67040" cy="96301"/>
            </a:xfrm>
            <a:custGeom>
              <a:avLst/>
              <a:gdLst/>
              <a:ahLst/>
              <a:cxnLst/>
              <a:rect l="l" t="t" r="r" b="b"/>
              <a:pathLst>
                <a:path w="921" h="1323" extrusionOk="0">
                  <a:moveTo>
                    <a:pt x="304" y="10"/>
                  </a:moveTo>
                  <a:lnTo>
                    <a:pt x="206" y="36"/>
                  </a:lnTo>
                  <a:lnTo>
                    <a:pt x="81" y="152"/>
                  </a:lnTo>
                  <a:lnTo>
                    <a:pt x="0" y="376"/>
                  </a:lnTo>
                  <a:lnTo>
                    <a:pt x="72" y="876"/>
                  </a:lnTo>
                  <a:lnTo>
                    <a:pt x="117" y="983"/>
                  </a:lnTo>
                  <a:lnTo>
                    <a:pt x="117" y="983"/>
                  </a:lnTo>
                  <a:lnTo>
                    <a:pt x="143" y="1045"/>
                  </a:lnTo>
                  <a:lnTo>
                    <a:pt x="358" y="1287"/>
                  </a:lnTo>
                  <a:lnTo>
                    <a:pt x="536" y="1322"/>
                  </a:lnTo>
                  <a:lnTo>
                    <a:pt x="670" y="1278"/>
                  </a:lnTo>
                  <a:lnTo>
                    <a:pt x="751" y="1224"/>
                  </a:lnTo>
                  <a:lnTo>
                    <a:pt x="751" y="1224"/>
                  </a:lnTo>
                  <a:lnTo>
                    <a:pt x="813" y="1171"/>
                  </a:lnTo>
                  <a:lnTo>
                    <a:pt x="902" y="1010"/>
                  </a:lnTo>
                  <a:lnTo>
                    <a:pt x="920" y="813"/>
                  </a:lnTo>
                  <a:lnTo>
                    <a:pt x="902" y="608"/>
                  </a:lnTo>
                  <a:lnTo>
                    <a:pt x="831" y="403"/>
                  </a:lnTo>
                  <a:lnTo>
                    <a:pt x="733" y="224"/>
                  </a:lnTo>
                  <a:lnTo>
                    <a:pt x="599" y="81"/>
                  </a:lnTo>
                  <a:lnTo>
                    <a:pt x="456" y="1"/>
                  </a:lnTo>
                  <a:lnTo>
                    <a:pt x="376" y="1"/>
                  </a:lnTo>
                  <a:lnTo>
                    <a:pt x="376" y="1"/>
                  </a:lnTo>
                  <a:lnTo>
                    <a:pt x="340" y="1"/>
                  </a:lnTo>
                  <a:lnTo>
                    <a:pt x="304" y="1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2636597" y="2467717"/>
              <a:ext cx="111878" cy="59833"/>
            </a:xfrm>
            <a:custGeom>
              <a:avLst/>
              <a:gdLst/>
              <a:ahLst/>
              <a:cxnLst/>
              <a:rect l="l" t="t" r="r" b="b"/>
              <a:pathLst>
                <a:path w="1537" h="822" extrusionOk="0">
                  <a:moveTo>
                    <a:pt x="72" y="0"/>
                  </a:moveTo>
                  <a:lnTo>
                    <a:pt x="0" y="45"/>
                  </a:lnTo>
                  <a:lnTo>
                    <a:pt x="0" y="98"/>
                  </a:lnTo>
                  <a:lnTo>
                    <a:pt x="81" y="277"/>
                  </a:lnTo>
                  <a:lnTo>
                    <a:pt x="241" y="545"/>
                  </a:lnTo>
                  <a:lnTo>
                    <a:pt x="429" y="715"/>
                  </a:lnTo>
                  <a:lnTo>
                    <a:pt x="634" y="804"/>
                  </a:lnTo>
                  <a:lnTo>
                    <a:pt x="840" y="822"/>
                  </a:lnTo>
                  <a:lnTo>
                    <a:pt x="1036" y="786"/>
                  </a:lnTo>
                  <a:lnTo>
                    <a:pt x="1322" y="679"/>
                  </a:lnTo>
                  <a:lnTo>
                    <a:pt x="1483" y="581"/>
                  </a:lnTo>
                  <a:lnTo>
                    <a:pt x="1518" y="554"/>
                  </a:lnTo>
                  <a:lnTo>
                    <a:pt x="1536" y="491"/>
                  </a:lnTo>
                  <a:lnTo>
                    <a:pt x="1518" y="438"/>
                  </a:lnTo>
                  <a:lnTo>
                    <a:pt x="1465" y="393"/>
                  </a:lnTo>
                  <a:lnTo>
                    <a:pt x="1429" y="393"/>
                  </a:lnTo>
                  <a:lnTo>
                    <a:pt x="1170" y="402"/>
                  </a:lnTo>
                  <a:lnTo>
                    <a:pt x="759" y="348"/>
                  </a:lnTo>
                  <a:lnTo>
                    <a:pt x="438" y="232"/>
                  </a:lnTo>
                  <a:lnTo>
                    <a:pt x="197" y="90"/>
                  </a:lnTo>
                  <a:lnTo>
                    <a:pt x="116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573054" y="2385829"/>
              <a:ext cx="357544" cy="586323"/>
            </a:xfrm>
            <a:custGeom>
              <a:avLst/>
              <a:gdLst/>
              <a:ahLst/>
              <a:cxnLst/>
              <a:rect l="l" t="t" r="r" b="b"/>
              <a:pathLst>
                <a:path w="4912" h="8055" extrusionOk="0">
                  <a:moveTo>
                    <a:pt x="45" y="1170"/>
                  </a:moveTo>
                  <a:lnTo>
                    <a:pt x="0" y="1420"/>
                  </a:lnTo>
                  <a:lnTo>
                    <a:pt x="45" y="2108"/>
                  </a:lnTo>
                  <a:lnTo>
                    <a:pt x="232" y="2911"/>
                  </a:lnTo>
                  <a:lnTo>
                    <a:pt x="545" y="3715"/>
                  </a:lnTo>
                  <a:lnTo>
                    <a:pt x="759" y="4072"/>
                  </a:lnTo>
                  <a:lnTo>
                    <a:pt x="759" y="4072"/>
                  </a:lnTo>
                  <a:lnTo>
                    <a:pt x="875" y="4233"/>
                  </a:lnTo>
                  <a:lnTo>
                    <a:pt x="1143" y="4456"/>
                  </a:lnTo>
                  <a:lnTo>
                    <a:pt x="1456" y="4581"/>
                  </a:lnTo>
                  <a:lnTo>
                    <a:pt x="1768" y="4617"/>
                  </a:lnTo>
                  <a:lnTo>
                    <a:pt x="2215" y="4590"/>
                  </a:lnTo>
                  <a:lnTo>
                    <a:pt x="2608" y="4492"/>
                  </a:lnTo>
                  <a:lnTo>
                    <a:pt x="2652" y="4474"/>
                  </a:lnTo>
                  <a:lnTo>
                    <a:pt x="2652" y="4474"/>
                  </a:lnTo>
                  <a:lnTo>
                    <a:pt x="3135" y="5849"/>
                  </a:lnTo>
                  <a:lnTo>
                    <a:pt x="3108" y="6126"/>
                  </a:lnTo>
                  <a:lnTo>
                    <a:pt x="3135" y="7162"/>
                  </a:lnTo>
                  <a:lnTo>
                    <a:pt x="3197" y="7546"/>
                  </a:lnTo>
                  <a:lnTo>
                    <a:pt x="3295" y="7858"/>
                  </a:lnTo>
                  <a:lnTo>
                    <a:pt x="3411" y="8010"/>
                  </a:lnTo>
                  <a:lnTo>
                    <a:pt x="3510" y="8055"/>
                  </a:lnTo>
                  <a:lnTo>
                    <a:pt x="3563" y="8055"/>
                  </a:lnTo>
                  <a:lnTo>
                    <a:pt x="3563" y="8055"/>
                  </a:lnTo>
                  <a:lnTo>
                    <a:pt x="3617" y="8055"/>
                  </a:lnTo>
                  <a:lnTo>
                    <a:pt x="3733" y="7992"/>
                  </a:lnTo>
                  <a:lnTo>
                    <a:pt x="3902" y="7814"/>
                  </a:lnTo>
                  <a:lnTo>
                    <a:pt x="4135" y="7421"/>
                  </a:lnTo>
                  <a:lnTo>
                    <a:pt x="4358" y="6939"/>
                  </a:lnTo>
                  <a:lnTo>
                    <a:pt x="4822" y="5635"/>
                  </a:lnTo>
                  <a:lnTo>
                    <a:pt x="4912" y="5287"/>
                  </a:lnTo>
                  <a:lnTo>
                    <a:pt x="4912" y="5287"/>
                  </a:lnTo>
                  <a:lnTo>
                    <a:pt x="4313" y="3751"/>
                  </a:lnTo>
                  <a:lnTo>
                    <a:pt x="4322" y="3688"/>
                  </a:lnTo>
                  <a:lnTo>
                    <a:pt x="4349" y="3090"/>
                  </a:lnTo>
                  <a:lnTo>
                    <a:pt x="4286" y="2375"/>
                  </a:lnTo>
                  <a:lnTo>
                    <a:pt x="4188" y="1849"/>
                  </a:lnTo>
                  <a:lnTo>
                    <a:pt x="4010" y="1313"/>
                  </a:lnTo>
                  <a:lnTo>
                    <a:pt x="3742" y="786"/>
                  </a:lnTo>
                  <a:lnTo>
                    <a:pt x="3563" y="545"/>
                  </a:lnTo>
                  <a:lnTo>
                    <a:pt x="3563" y="545"/>
                  </a:lnTo>
                  <a:lnTo>
                    <a:pt x="3447" y="402"/>
                  </a:lnTo>
                  <a:lnTo>
                    <a:pt x="3170" y="197"/>
                  </a:lnTo>
                  <a:lnTo>
                    <a:pt x="2867" y="63"/>
                  </a:lnTo>
                  <a:lnTo>
                    <a:pt x="2527" y="0"/>
                  </a:lnTo>
                  <a:lnTo>
                    <a:pt x="2358" y="0"/>
                  </a:lnTo>
                  <a:lnTo>
                    <a:pt x="2358" y="0"/>
                  </a:lnTo>
                  <a:lnTo>
                    <a:pt x="2161" y="0"/>
                  </a:lnTo>
                  <a:lnTo>
                    <a:pt x="1768" y="71"/>
                  </a:lnTo>
                  <a:lnTo>
                    <a:pt x="1188" y="250"/>
                  </a:lnTo>
                  <a:lnTo>
                    <a:pt x="536" y="616"/>
                  </a:lnTo>
                  <a:lnTo>
                    <a:pt x="205" y="902"/>
                  </a:lnTo>
                  <a:lnTo>
                    <a:pt x="72" y="1090"/>
                  </a:lnTo>
                  <a:lnTo>
                    <a:pt x="45" y="117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526906" y="2315587"/>
              <a:ext cx="455083" cy="395905"/>
            </a:xfrm>
            <a:custGeom>
              <a:avLst/>
              <a:gdLst/>
              <a:ahLst/>
              <a:cxnLst/>
              <a:rect l="l" t="t" r="r" b="b"/>
              <a:pathLst>
                <a:path w="6252" h="5439" extrusionOk="0">
                  <a:moveTo>
                    <a:pt x="2286" y="1"/>
                  </a:moveTo>
                  <a:lnTo>
                    <a:pt x="1849" y="36"/>
                  </a:lnTo>
                  <a:lnTo>
                    <a:pt x="1509" y="135"/>
                  </a:lnTo>
                  <a:lnTo>
                    <a:pt x="1143" y="304"/>
                  </a:lnTo>
                  <a:lnTo>
                    <a:pt x="759" y="572"/>
                  </a:lnTo>
                  <a:lnTo>
                    <a:pt x="572" y="760"/>
                  </a:lnTo>
                  <a:lnTo>
                    <a:pt x="393" y="947"/>
                  </a:lnTo>
                  <a:lnTo>
                    <a:pt x="152" y="1340"/>
                  </a:lnTo>
                  <a:lnTo>
                    <a:pt x="36" y="1706"/>
                  </a:lnTo>
                  <a:lnTo>
                    <a:pt x="0" y="2063"/>
                  </a:lnTo>
                  <a:lnTo>
                    <a:pt x="72" y="2564"/>
                  </a:lnTo>
                  <a:lnTo>
                    <a:pt x="250" y="3108"/>
                  </a:lnTo>
                  <a:lnTo>
                    <a:pt x="313" y="3305"/>
                  </a:lnTo>
                  <a:lnTo>
                    <a:pt x="527" y="3242"/>
                  </a:lnTo>
                  <a:lnTo>
                    <a:pt x="1375" y="2858"/>
                  </a:lnTo>
                  <a:lnTo>
                    <a:pt x="1706" y="2644"/>
                  </a:lnTo>
                  <a:lnTo>
                    <a:pt x="1983" y="2376"/>
                  </a:lnTo>
                  <a:lnTo>
                    <a:pt x="2170" y="2072"/>
                  </a:lnTo>
                  <a:lnTo>
                    <a:pt x="2206" y="1894"/>
                  </a:lnTo>
                  <a:lnTo>
                    <a:pt x="2206" y="1929"/>
                  </a:lnTo>
                  <a:lnTo>
                    <a:pt x="2241" y="2260"/>
                  </a:lnTo>
                  <a:lnTo>
                    <a:pt x="2402" y="2581"/>
                  </a:lnTo>
                  <a:lnTo>
                    <a:pt x="2599" y="2796"/>
                  </a:lnTo>
                  <a:lnTo>
                    <a:pt x="2893" y="2965"/>
                  </a:lnTo>
                  <a:lnTo>
                    <a:pt x="3304" y="3081"/>
                  </a:lnTo>
                  <a:lnTo>
                    <a:pt x="3563" y="3099"/>
                  </a:lnTo>
                  <a:lnTo>
                    <a:pt x="3652" y="3340"/>
                  </a:lnTo>
                  <a:lnTo>
                    <a:pt x="4170" y="4278"/>
                  </a:lnTo>
                  <a:lnTo>
                    <a:pt x="4447" y="4653"/>
                  </a:lnTo>
                  <a:lnTo>
                    <a:pt x="4769" y="4966"/>
                  </a:lnTo>
                  <a:lnTo>
                    <a:pt x="5135" y="5189"/>
                  </a:lnTo>
                  <a:lnTo>
                    <a:pt x="5331" y="5242"/>
                  </a:lnTo>
                  <a:lnTo>
                    <a:pt x="6251" y="5439"/>
                  </a:lnTo>
                  <a:lnTo>
                    <a:pt x="6251" y="5439"/>
                  </a:lnTo>
                  <a:lnTo>
                    <a:pt x="6108" y="5403"/>
                  </a:lnTo>
                  <a:lnTo>
                    <a:pt x="6046" y="5269"/>
                  </a:lnTo>
                  <a:lnTo>
                    <a:pt x="5733" y="4412"/>
                  </a:lnTo>
                  <a:lnTo>
                    <a:pt x="5519" y="3608"/>
                  </a:lnTo>
                  <a:lnTo>
                    <a:pt x="5438" y="3162"/>
                  </a:lnTo>
                  <a:lnTo>
                    <a:pt x="5367" y="2680"/>
                  </a:lnTo>
                  <a:lnTo>
                    <a:pt x="5188" y="1840"/>
                  </a:lnTo>
                  <a:lnTo>
                    <a:pt x="4992" y="1295"/>
                  </a:lnTo>
                  <a:lnTo>
                    <a:pt x="4706" y="795"/>
                  </a:lnTo>
                  <a:lnTo>
                    <a:pt x="4420" y="483"/>
                  </a:lnTo>
                  <a:lnTo>
                    <a:pt x="4188" y="313"/>
                  </a:lnTo>
                  <a:lnTo>
                    <a:pt x="3920" y="170"/>
                  </a:lnTo>
                  <a:lnTo>
                    <a:pt x="3617" y="81"/>
                  </a:lnTo>
                  <a:lnTo>
                    <a:pt x="3277" y="27"/>
                  </a:lnTo>
                  <a:lnTo>
                    <a:pt x="2884" y="27"/>
                  </a:lnTo>
                  <a:lnTo>
                    <a:pt x="2670" y="54"/>
                  </a:lnTo>
                  <a:lnTo>
                    <a:pt x="2634" y="4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774536" y="2494358"/>
              <a:ext cx="59251" cy="91060"/>
            </a:xfrm>
            <a:custGeom>
              <a:avLst/>
              <a:gdLst/>
              <a:ahLst/>
              <a:cxnLst/>
              <a:rect l="l" t="t" r="r" b="b"/>
              <a:pathLst>
                <a:path w="814" h="1251" extrusionOk="0">
                  <a:moveTo>
                    <a:pt x="358" y="0"/>
                  </a:moveTo>
                  <a:lnTo>
                    <a:pt x="259" y="18"/>
                  </a:lnTo>
                  <a:lnTo>
                    <a:pt x="116" y="99"/>
                  </a:lnTo>
                  <a:lnTo>
                    <a:pt x="0" y="295"/>
                  </a:lnTo>
                  <a:lnTo>
                    <a:pt x="0" y="759"/>
                  </a:lnTo>
                  <a:lnTo>
                    <a:pt x="27" y="858"/>
                  </a:lnTo>
                  <a:lnTo>
                    <a:pt x="27" y="858"/>
                  </a:lnTo>
                  <a:lnTo>
                    <a:pt x="358" y="1251"/>
                  </a:lnTo>
                  <a:lnTo>
                    <a:pt x="474" y="1161"/>
                  </a:lnTo>
                  <a:lnTo>
                    <a:pt x="652" y="965"/>
                  </a:lnTo>
                  <a:lnTo>
                    <a:pt x="759" y="759"/>
                  </a:lnTo>
                  <a:lnTo>
                    <a:pt x="813" y="554"/>
                  </a:lnTo>
                  <a:lnTo>
                    <a:pt x="813" y="358"/>
                  </a:lnTo>
                  <a:lnTo>
                    <a:pt x="751" y="197"/>
                  </a:lnTo>
                  <a:lnTo>
                    <a:pt x="643" y="72"/>
                  </a:lnTo>
                  <a:lnTo>
                    <a:pt x="500" y="9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384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6626991" y="2593789"/>
              <a:ext cx="107948" cy="89168"/>
            </a:xfrm>
            <a:custGeom>
              <a:avLst/>
              <a:gdLst/>
              <a:ahLst/>
              <a:cxnLst/>
              <a:rect l="l" t="t" r="r" b="b"/>
              <a:pathLst>
                <a:path w="1483" h="1225" extrusionOk="0">
                  <a:moveTo>
                    <a:pt x="1340" y="1"/>
                  </a:moveTo>
                  <a:lnTo>
                    <a:pt x="1286" y="36"/>
                  </a:lnTo>
                  <a:lnTo>
                    <a:pt x="1197" y="126"/>
                  </a:lnTo>
                  <a:lnTo>
                    <a:pt x="902" y="286"/>
                  </a:lnTo>
                  <a:lnTo>
                    <a:pt x="357" y="501"/>
                  </a:lnTo>
                  <a:lnTo>
                    <a:pt x="81" y="590"/>
                  </a:lnTo>
                  <a:lnTo>
                    <a:pt x="36" y="617"/>
                  </a:lnTo>
                  <a:lnTo>
                    <a:pt x="0" y="724"/>
                  </a:lnTo>
                  <a:lnTo>
                    <a:pt x="18" y="769"/>
                  </a:lnTo>
                  <a:lnTo>
                    <a:pt x="90" y="858"/>
                  </a:lnTo>
                  <a:lnTo>
                    <a:pt x="268" y="1054"/>
                  </a:lnTo>
                  <a:lnTo>
                    <a:pt x="518" y="1197"/>
                  </a:lnTo>
                  <a:lnTo>
                    <a:pt x="741" y="1224"/>
                  </a:lnTo>
                  <a:lnTo>
                    <a:pt x="902" y="1197"/>
                  </a:lnTo>
                  <a:lnTo>
                    <a:pt x="992" y="1162"/>
                  </a:lnTo>
                  <a:lnTo>
                    <a:pt x="1099" y="1108"/>
                  </a:lnTo>
                  <a:lnTo>
                    <a:pt x="1277" y="929"/>
                  </a:lnTo>
                  <a:lnTo>
                    <a:pt x="1393" y="724"/>
                  </a:lnTo>
                  <a:lnTo>
                    <a:pt x="1465" y="501"/>
                  </a:lnTo>
                  <a:lnTo>
                    <a:pt x="1483" y="188"/>
                  </a:lnTo>
                  <a:lnTo>
                    <a:pt x="1420" y="10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1987897" y="2732234"/>
              <a:ext cx="430990" cy="884107"/>
            </a:xfrm>
            <a:custGeom>
              <a:avLst/>
              <a:gdLst/>
              <a:ahLst/>
              <a:cxnLst/>
              <a:rect l="l" t="t" r="r" b="b"/>
              <a:pathLst>
                <a:path w="5921" h="12146" extrusionOk="0">
                  <a:moveTo>
                    <a:pt x="2733" y="1269"/>
                  </a:moveTo>
                  <a:lnTo>
                    <a:pt x="2634" y="1537"/>
                  </a:lnTo>
                  <a:lnTo>
                    <a:pt x="1741" y="4010"/>
                  </a:lnTo>
                  <a:lnTo>
                    <a:pt x="902" y="6618"/>
                  </a:lnTo>
                  <a:lnTo>
                    <a:pt x="420" y="8350"/>
                  </a:lnTo>
                  <a:lnTo>
                    <a:pt x="161" y="9511"/>
                  </a:lnTo>
                  <a:lnTo>
                    <a:pt x="54" y="10190"/>
                  </a:lnTo>
                  <a:lnTo>
                    <a:pt x="0" y="10761"/>
                  </a:lnTo>
                  <a:lnTo>
                    <a:pt x="36" y="11208"/>
                  </a:lnTo>
                  <a:lnTo>
                    <a:pt x="80" y="11369"/>
                  </a:lnTo>
                  <a:lnTo>
                    <a:pt x="80" y="11369"/>
                  </a:lnTo>
                  <a:lnTo>
                    <a:pt x="143" y="11502"/>
                  </a:lnTo>
                  <a:lnTo>
                    <a:pt x="304" y="11744"/>
                  </a:lnTo>
                  <a:lnTo>
                    <a:pt x="509" y="11922"/>
                  </a:lnTo>
                  <a:lnTo>
                    <a:pt x="750" y="12056"/>
                  </a:lnTo>
                  <a:lnTo>
                    <a:pt x="1018" y="12128"/>
                  </a:lnTo>
                  <a:lnTo>
                    <a:pt x="1313" y="12145"/>
                  </a:lnTo>
                  <a:lnTo>
                    <a:pt x="1616" y="12101"/>
                  </a:lnTo>
                  <a:lnTo>
                    <a:pt x="1938" y="12011"/>
                  </a:lnTo>
                  <a:lnTo>
                    <a:pt x="2250" y="11860"/>
                  </a:lnTo>
                  <a:lnTo>
                    <a:pt x="2572" y="11654"/>
                  </a:lnTo>
                  <a:lnTo>
                    <a:pt x="2876" y="11386"/>
                  </a:lnTo>
                  <a:lnTo>
                    <a:pt x="3170" y="11065"/>
                  </a:lnTo>
                  <a:lnTo>
                    <a:pt x="3438" y="10681"/>
                  </a:lnTo>
                  <a:lnTo>
                    <a:pt x="3679" y="10243"/>
                  </a:lnTo>
                  <a:lnTo>
                    <a:pt x="3885" y="9752"/>
                  </a:lnTo>
                  <a:lnTo>
                    <a:pt x="4045" y="9190"/>
                  </a:lnTo>
                  <a:lnTo>
                    <a:pt x="4108" y="8895"/>
                  </a:lnTo>
                  <a:lnTo>
                    <a:pt x="4108" y="8895"/>
                  </a:lnTo>
                  <a:lnTo>
                    <a:pt x="4367" y="7627"/>
                  </a:lnTo>
                  <a:lnTo>
                    <a:pt x="4965" y="5037"/>
                  </a:lnTo>
                  <a:lnTo>
                    <a:pt x="5778" y="1858"/>
                  </a:lnTo>
                  <a:lnTo>
                    <a:pt x="5921" y="1322"/>
                  </a:lnTo>
                  <a:lnTo>
                    <a:pt x="5921" y="1322"/>
                  </a:lnTo>
                  <a:lnTo>
                    <a:pt x="5921" y="1278"/>
                  </a:lnTo>
                  <a:lnTo>
                    <a:pt x="5867" y="912"/>
                  </a:lnTo>
                  <a:lnTo>
                    <a:pt x="5706" y="545"/>
                  </a:lnTo>
                  <a:lnTo>
                    <a:pt x="5519" y="313"/>
                  </a:lnTo>
                  <a:lnTo>
                    <a:pt x="5251" y="126"/>
                  </a:lnTo>
                  <a:lnTo>
                    <a:pt x="4876" y="19"/>
                  </a:lnTo>
                  <a:lnTo>
                    <a:pt x="4644" y="1"/>
                  </a:lnTo>
                  <a:lnTo>
                    <a:pt x="4644" y="1"/>
                  </a:lnTo>
                  <a:lnTo>
                    <a:pt x="4626" y="1"/>
                  </a:lnTo>
                  <a:lnTo>
                    <a:pt x="4617" y="1"/>
                  </a:lnTo>
                  <a:lnTo>
                    <a:pt x="4617" y="1"/>
                  </a:lnTo>
                  <a:lnTo>
                    <a:pt x="4385" y="19"/>
                  </a:lnTo>
                  <a:lnTo>
                    <a:pt x="3965" y="117"/>
                  </a:lnTo>
                  <a:lnTo>
                    <a:pt x="3608" y="295"/>
                  </a:lnTo>
                  <a:lnTo>
                    <a:pt x="3322" y="519"/>
                  </a:lnTo>
                  <a:lnTo>
                    <a:pt x="2983" y="876"/>
                  </a:lnTo>
                  <a:lnTo>
                    <a:pt x="2759" y="1224"/>
                  </a:lnTo>
                  <a:lnTo>
                    <a:pt x="2733" y="1269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2964150" y="2823221"/>
              <a:ext cx="185323" cy="241881"/>
            </a:xfrm>
            <a:custGeom>
              <a:avLst/>
              <a:gdLst/>
              <a:ahLst/>
              <a:cxnLst/>
              <a:rect l="l" t="t" r="r" b="b"/>
              <a:pathLst>
                <a:path w="2546" h="3323" extrusionOk="0">
                  <a:moveTo>
                    <a:pt x="180" y="1"/>
                  </a:moveTo>
                  <a:lnTo>
                    <a:pt x="108" y="10"/>
                  </a:lnTo>
                  <a:lnTo>
                    <a:pt x="19" y="99"/>
                  </a:lnTo>
                  <a:lnTo>
                    <a:pt x="10" y="171"/>
                  </a:lnTo>
                  <a:lnTo>
                    <a:pt x="1" y="3144"/>
                  </a:lnTo>
                  <a:lnTo>
                    <a:pt x="10" y="3216"/>
                  </a:lnTo>
                  <a:lnTo>
                    <a:pt x="99" y="3305"/>
                  </a:lnTo>
                  <a:lnTo>
                    <a:pt x="162" y="3314"/>
                  </a:lnTo>
                  <a:lnTo>
                    <a:pt x="2367" y="3323"/>
                  </a:lnTo>
                  <a:lnTo>
                    <a:pt x="2430" y="3314"/>
                  </a:lnTo>
                  <a:lnTo>
                    <a:pt x="2519" y="3225"/>
                  </a:lnTo>
                  <a:lnTo>
                    <a:pt x="2537" y="3162"/>
                  </a:lnTo>
                  <a:lnTo>
                    <a:pt x="2546" y="180"/>
                  </a:lnTo>
                  <a:lnTo>
                    <a:pt x="2537" y="117"/>
                  </a:lnTo>
                  <a:lnTo>
                    <a:pt x="2448" y="19"/>
                  </a:lnTo>
                  <a:lnTo>
                    <a:pt x="2376" y="10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2880297" y="2860271"/>
              <a:ext cx="141795" cy="176225"/>
            </a:xfrm>
            <a:custGeom>
              <a:avLst/>
              <a:gdLst/>
              <a:ahLst/>
              <a:cxnLst/>
              <a:rect l="l" t="t" r="r" b="b"/>
              <a:pathLst>
                <a:path w="1948" h="2421" extrusionOk="0">
                  <a:moveTo>
                    <a:pt x="983" y="1"/>
                  </a:moveTo>
                  <a:lnTo>
                    <a:pt x="787" y="10"/>
                  </a:lnTo>
                  <a:lnTo>
                    <a:pt x="430" y="153"/>
                  </a:lnTo>
                  <a:lnTo>
                    <a:pt x="171" y="421"/>
                  </a:lnTo>
                  <a:lnTo>
                    <a:pt x="19" y="769"/>
                  </a:lnTo>
                  <a:lnTo>
                    <a:pt x="1" y="965"/>
                  </a:lnTo>
                  <a:lnTo>
                    <a:pt x="1" y="1448"/>
                  </a:lnTo>
                  <a:lnTo>
                    <a:pt x="439" y="965"/>
                  </a:lnTo>
                  <a:lnTo>
                    <a:pt x="439" y="965"/>
                  </a:lnTo>
                  <a:lnTo>
                    <a:pt x="439" y="965"/>
                  </a:lnTo>
                  <a:lnTo>
                    <a:pt x="447" y="858"/>
                  </a:lnTo>
                  <a:lnTo>
                    <a:pt x="528" y="662"/>
                  </a:lnTo>
                  <a:lnTo>
                    <a:pt x="671" y="519"/>
                  </a:lnTo>
                  <a:lnTo>
                    <a:pt x="867" y="438"/>
                  </a:lnTo>
                  <a:lnTo>
                    <a:pt x="974" y="430"/>
                  </a:lnTo>
                  <a:lnTo>
                    <a:pt x="1090" y="438"/>
                  </a:lnTo>
                  <a:lnTo>
                    <a:pt x="1278" y="519"/>
                  </a:lnTo>
                  <a:lnTo>
                    <a:pt x="1430" y="671"/>
                  </a:lnTo>
                  <a:lnTo>
                    <a:pt x="1510" y="858"/>
                  </a:lnTo>
                  <a:lnTo>
                    <a:pt x="1519" y="974"/>
                  </a:lnTo>
                  <a:lnTo>
                    <a:pt x="1510" y="1448"/>
                  </a:lnTo>
                  <a:lnTo>
                    <a:pt x="1501" y="1564"/>
                  </a:lnTo>
                  <a:lnTo>
                    <a:pt x="1421" y="1751"/>
                  </a:lnTo>
                  <a:lnTo>
                    <a:pt x="1278" y="1903"/>
                  </a:lnTo>
                  <a:lnTo>
                    <a:pt x="1081" y="1983"/>
                  </a:lnTo>
                  <a:lnTo>
                    <a:pt x="974" y="1983"/>
                  </a:lnTo>
                  <a:lnTo>
                    <a:pt x="858" y="1974"/>
                  </a:lnTo>
                  <a:lnTo>
                    <a:pt x="671" y="1894"/>
                  </a:lnTo>
                  <a:lnTo>
                    <a:pt x="519" y="1751"/>
                  </a:lnTo>
                  <a:lnTo>
                    <a:pt x="439" y="1555"/>
                  </a:lnTo>
                  <a:lnTo>
                    <a:pt x="439" y="1448"/>
                  </a:lnTo>
                  <a:lnTo>
                    <a:pt x="439" y="965"/>
                  </a:lnTo>
                  <a:lnTo>
                    <a:pt x="162" y="1992"/>
                  </a:lnTo>
                  <a:lnTo>
                    <a:pt x="421" y="2260"/>
                  </a:lnTo>
                  <a:lnTo>
                    <a:pt x="769" y="2403"/>
                  </a:lnTo>
                  <a:lnTo>
                    <a:pt x="965" y="2421"/>
                  </a:lnTo>
                  <a:lnTo>
                    <a:pt x="1171" y="2412"/>
                  </a:lnTo>
                  <a:lnTo>
                    <a:pt x="1519" y="2260"/>
                  </a:lnTo>
                  <a:lnTo>
                    <a:pt x="1787" y="2001"/>
                  </a:lnTo>
                  <a:lnTo>
                    <a:pt x="1930" y="1653"/>
                  </a:lnTo>
                  <a:lnTo>
                    <a:pt x="1948" y="1456"/>
                  </a:lnTo>
                  <a:lnTo>
                    <a:pt x="1948" y="974"/>
                  </a:lnTo>
                  <a:lnTo>
                    <a:pt x="1939" y="778"/>
                  </a:lnTo>
                  <a:lnTo>
                    <a:pt x="1787" y="430"/>
                  </a:lnTo>
                  <a:lnTo>
                    <a:pt x="1528" y="162"/>
                  </a:lnTo>
                  <a:lnTo>
                    <a:pt x="1180" y="10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992410" y="2886985"/>
              <a:ext cx="962065" cy="720257"/>
            </a:xfrm>
            <a:custGeom>
              <a:avLst/>
              <a:gdLst/>
              <a:ahLst/>
              <a:cxnLst/>
              <a:rect l="l" t="t" r="r" b="b"/>
              <a:pathLst>
                <a:path w="13217" h="9895" extrusionOk="0">
                  <a:moveTo>
                    <a:pt x="9859" y="1215"/>
                  </a:moveTo>
                  <a:lnTo>
                    <a:pt x="974" y="6662"/>
                  </a:lnTo>
                  <a:lnTo>
                    <a:pt x="786" y="6805"/>
                  </a:lnTo>
                  <a:lnTo>
                    <a:pt x="492" y="7099"/>
                  </a:lnTo>
                  <a:lnTo>
                    <a:pt x="269" y="7394"/>
                  </a:lnTo>
                  <a:lnTo>
                    <a:pt x="117" y="7689"/>
                  </a:lnTo>
                  <a:lnTo>
                    <a:pt x="27" y="7992"/>
                  </a:lnTo>
                  <a:lnTo>
                    <a:pt x="1" y="8278"/>
                  </a:lnTo>
                  <a:lnTo>
                    <a:pt x="27" y="8555"/>
                  </a:lnTo>
                  <a:lnTo>
                    <a:pt x="99" y="8823"/>
                  </a:lnTo>
                  <a:lnTo>
                    <a:pt x="215" y="9064"/>
                  </a:lnTo>
                  <a:lnTo>
                    <a:pt x="367" y="9287"/>
                  </a:lnTo>
                  <a:lnTo>
                    <a:pt x="653" y="9564"/>
                  </a:lnTo>
                  <a:lnTo>
                    <a:pt x="1001" y="9769"/>
                  </a:lnTo>
                  <a:lnTo>
                    <a:pt x="1260" y="9859"/>
                  </a:lnTo>
                  <a:lnTo>
                    <a:pt x="1519" y="9894"/>
                  </a:lnTo>
                  <a:lnTo>
                    <a:pt x="1796" y="9894"/>
                  </a:lnTo>
                  <a:lnTo>
                    <a:pt x="1929" y="9868"/>
                  </a:lnTo>
                  <a:lnTo>
                    <a:pt x="1929" y="9868"/>
                  </a:lnTo>
                  <a:lnTo>
                    <a:pt x="2072" y="9832"/>
                  </a:lnTo>
                  <a:lnTo>
                    <a:pt x="2403" y="9698"/>
                  </a:lnTo>
                  <a:lnTo>
                    <a:pt x="2992" y="9350"/>
                  </a:lnTo>
                  <a:lnTo>
                    <a:pt x="3912" y="8680"/>
                  </a:lnTo>
                  <a:lnTo>
                    <a:pt x="4930" y="7849"/>
                  </a:lnTo>
                  <a:lnTo>
                    <a:pt x="6493" y="6465"/>
                  </a:lnTo>
                  <a:lnTo>
                    <a:pt x="8297" y="4760"/>
                  </a:lnTo>
                  <a:lnTo>
                    <a:pt x="8904" y="4188"/>
                  </a:lnTo>
                  <a:lnTo>
                    <a:pt x="8904" y="4188"/>
                  </a:lnTo>
                  <a:lnTo>
                    <a:pt x="9395" y="3733"/>
                  </a:lnTo>
                  <a:lnTo>
                    <a:pt x="10252" y="3063"/>
                  </a:lnTo>
                  <a:lnTo>
                    <a:pt x="11038" y="2581"/>
                  </a:lnTo>
                  <a:lnTo>
                    <a:pt x="11860" y="2224"/>
                  </a:lnTo>
                  <a:lnTo>
                    <a:pt x="12324" y="2054"/>
                  </a:lnTo>
                  <a:lnTo>
                    <a:pt x="12324" y="2054"/>
                  </a:lnTo>
                  <a:lnTo>
                    <a:pt x="12556" y="1965"/>
                  </a:lnTo>
                  <a:lnTo>
                    <a:pt x="12878" y="1724"/>
                  </a:lnTo>
                  <a:lnTo>
                    <a:pt x="13083" y="1438"/>
                  </a:lnTo>
                  <a:lnTo>
                    <a:pt x="13190" y="1134"/>
                  </a:lnTo>
                  <a:lnTo>
                    <a:pt x="13217" y="706"/>
                  </a:lnTo>
                  <a:lnTo>
                    <a:pt x="13146" y="304"/>
                  </a:lnTo>
                  <a:lnTo>
                    <a:pt x="13128" y="259"/>
                  </a:lnTo>
                  <a:lnTo>
                    <a:pt x="13128" y="259"/>
                  </a:lnTo>
                  <a:lnTo>
                    <a:pt x="13119" y="196"/>
                  </a:lnTo>
                  <a:lnTo>
                    <a:pt x="13056" y="98"/>
                  </a:lnTo>
                  <a:lnTo>
                    <a:pt x="12904" y="9"/>
                  </a:lnTo>
                  <a:lnTo>
                    <a:pt x="12762" y="0"/>
                  </a:lnTo>
                  <a:lnTo>
                    <a:pt x="12762" y="0"/>
                  </a:lnTo>
                  <a:lnTo>
                    <a:pt x="12592" y="9"/>
                  </a:lnTo>
                  <a:lnTo>
                    <a:pt x="12172" y="116"/>
                  </a:lnTo>
                  <a:lnTo>
                    <a:pt x="11467" y="384"/>
                  </a:lnTo>
                  <a:lnTo>
                    <a:pt x="10109" y="1063"/>
                  </a:lnTo>
                  <a:lnTo>
                    <a:pt x="9859" y="1215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2156842" y="2642558"/>
              <a:ext cx="278931" cy="295163"/>
            </a:xfrm>
            <a:custGeom>
              <a:avLst/>
              <a:gdLst/>
              <a:ahLst/>
              <a:cxnLst/>
              <a:rect l="l" t="t" r="r" b="b"/>
              <a:pathLst>
                <a:path w="3832" h="4055" extrusionOk="0">
                  <a:moveTo>
                    <a:pt x="1" y="3429"/>
                  </a:moveTo>
                  <a:lnTo>
                    <a:pt x="3439" y="4055"/>
                  </a:lnTo>
                  <a:lnTo>
                    <a:pt x="3484" y="3938"/>
                  </a:lnTo>
                  <a:lnTo>
                    <a:pt x="3680" y="3171"/>
                  </a:lnTo>
                  <a:lnTo>
                    <a:pt x="3796" y="2492"/>
                  </a:lnTo>
                  <a:lnTo>
                    <a:pt x="3832" y="1751"/>
                  </a:lnTo>
                  <a:lnTo>
                    <a:pt x="3778" y="1215"/>
                  </a:lnTo>
                  <a:lnTo>
                    <a:pt x="3689" y="893"/>
                  </a:lnTo>
                  <a:lnTo>
                    <a:pt x="3555" y="599"/>
                  </a:lnTo>
                  <a:lnTo>
                    <a:pt x="3368" y="349"/>
                  </a:lnTo>
                  <a:lnTo>
                    <a:pt x="3109" y="161"/>
                  </a:lnTo>
                  <a:lnTo>
                    <a:pt x="2778" y="45"/>
                  </a:lnTo>
                  <a:lnTo>
                    <a:pt x="2591" y="18"/>
                  </a:lnTo>
                  <a:lnTo>
                    <a:pt x="2591" y="18"/>
                  </a:lnTo>
                  <a:lnTo>
                    <a:pt x="2475" y="0"/>
                  </a:lnTo>
                  <a:lnTo>
                    <a:pt x="2358" y="0"/>
                  </a:lnTo>
                  <a:lnTo>
                    <a:pt x="2358" y="0"/>
                  </a:lnTo>
                  <a:lnTo>
                    <a:pt x="2207" y="9"/>
                  </a:lnTo>
                  <a:lnTo>
                    <a:pt x="1903" y="63"/>
                  </a:lnTo>
                  <a:lnTo>
                    <a:pt x="1590" y="206"/>
                  </a:lnTo>
                  <a:lnTo>
                    <a:pt x="1287" y="447"/>
                  </a:lnTo>
                  <a:lnTo>
                    <a:pt x="983" y="813"/>
                  </a:lnTo>
                  <a:lnTo>
                    <a:pt x="689" y="1331"/>
                  </a:lnTo>
                  <a:lnTo>
                    <a:pt x="403" y="2019"/>
                  </a:lnTo>
                  <a:lnTo>
                    <a:pt x="135" y="2903"/>
                  </a:lnTo>
                  <a:lnTo>
                    <a:pt x="1" y="34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285187" y="3592825"/>
              <a:ext cx="6682195" cy="1198051"/>
            </a:xfrm>
            <a:custGeom>
              <a:avLst/>
              <a:gdLst/>
              <a:ahLst/>
              <a:cxnLst/>
              <a:rect l="l" t="t" r="r" b="b"/>
              <a:pathLst>
                <a:path w="91801" h="16459" extrusionOk="0">
                  <a:moveTo>
                    <a:pt x="3430" y="1"/>
                  </a:moveTo>
                  <a:lnTo>
                    <a:pt x="3082" y="10"/>
                  </a:lnTo>
                  <a:lnTo>
                    <a:pt x="2412" y="153"/>
                  </a:lnTo>
                  <a:lnTo>
                    <a:pt x="1796" y="412"/>
                  </a:lnTo>
                  <a:lnTo>
                    <a:pt x="1251" y="787"/>
                  </a:lnTo>
                  <a:lnTo>
                    <a:pt x="778" y="1251"/>
                  </a:lnTo>
                  <a:lnTo>
                    <a:pt x="412" y="1796"/>
                  </a:lnTo>
                  <a:lnTo>
                    <a:pt x="153" y="2412"/>
                  </a:lnTo>
                  <a:lnTo>
                    <a:pt x="10" y="3082"/>
                  </a:lnTo>
                  <a:lnTo>
                    <a:pt x="1" y="3439"/>
                  </a:lnTo>
                  <a:lnTo>
                    <a:pt x="1" y="16459"/>
                  </a:lnTo>
                  <a:lnTo>
                    <a:pt x="1340" y="16459"/>
                  </a:lnTo>
                  <a:lnTo>
                    <a:pt x="1340" y="3439"/>
                  </a:lnTo>
                  <a:lnTo>
                    <a:pt x="1349" y="3216"/>
                  </a:lnTo>
                  <a:lnTo>
                    <a:pt x="1430" y="2814"/>
                  </a:lnTo>
                  <a:lnTo>
                    <a:pt x="1590" y="2439"/>
                  </a:lnTo>
                  <a:lnTo>
                    <a:pt x="1814" y="2099"/>
                  </a:lnTo>
                  <a:lnTo>
                    <a:pt x="2099" y="1814"/>
                  </a:lnTo>
                  <a:lnTo>
                    <a:pt x="2439" y="1590"/>
                  </a:lnTo>
                  <a:lnTo>
                    <a:pt x="2814" y="1430"/>
                  </a:lnTo>
                  <a:lnTo>
                    <a:pt x="3216" y="1349"/>
                  </a:lnTo>
                  <a:lnTo>
                    <a:pt x="3430" y="1340"/>
                  </a:lnTo>
                  <a:lnTo>
                    <a:pt x="88363" y="1340"/>
                  </a:lnTo>
                  <a:lnTo>
                    <a:pt x="88577" y="1349"/>
                  </a:lnTo>
                  <a:lnTo>
                    <a:pt x="88988" y="1430"/>
                  </a:lnTo>
                  <a:lnTo>
                    <a:pt x="89363" y="1590"/>
                  </a:lnTo>
                  <a:lnTo>
                    <a:pt x="89702" y="1814"/>
                  </a:lnTo>
                  <a:lnTo>
                    <a:pt x="89988" y="2099"/>
                  </a:lnTo>
                  <a:lnTo>
                    <a:pt x="90211" y="2439"/>
                  </a:lnTo>
                  <a:lnTo>
                    <a:pt x="90372" y="2814"/>
                  </a:lnTo>
                  <a:lnTo>
                    <a:pt x="90452" y="3216"/>
                  </a:lnTo>
                  <a:lnTo>
                    <a:pt x="90461" y="3439"/>
                  </a:lnTo>
                  <a:lnTo>
                    <a:pt x="90461" y="16459"/>
                  </a:lnTo>
                  <a:lnTo>
                    <a:pt x="91801" y="16459"/>
                  </a:lnTo>
                  <a:lnTo>
                    <a:pt x="91801" y="3439"/>
                  </a:lnTo>
                  <a:lnTo>
                    <a:pt x="91783" y="3082"/>
                  </a:lnTo>
                  <a:lnTo>
                    <a:pt x="91649" y="2412"/>
                  </a:lnTo>
                  <a:lnTo>
                    <a:pt x="91390" y="1796"/>
                  </a:lnTo>
                  <a:lnTo>
                    <a:pt x="91015" y="1251"/>
                  </a:lnTo>
                  <a:lnTo>
                    <a:pt x="90551" y="787"/>
                  </a:lnTo>
                  <a:lnTo>
                    <a:pt x="90006" y="412"/>
                  </a:lnTo>
                  <a:lnTo>
                    <a:pt x="89390" y="153"/>
                  </a:lnTo>
                  <a:lnTo>
                    <a:pt x="88720" y="10"/>
                  </a:lnTo>
                  <a:lnTo>
                    <a:pt x="8836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2633426" y="2324280"/>
              <a:ext cx="112752" cy="112752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155"/>
                  </a:moveTo>
                  <a:lnTo>
                    <a:pt x="906" y="167"/>
                  </a:lnTo>
                  <a:lnTo>
                    <a:pt x="1120" y="262"/>
                  </a:lnTo>
                  <a:lnTo>
                    <a:pt x="1299" y="429"/>
                  </a:lnTo>
                  <a:lnTo>
                    <a:pt x="1394" y="655"/>
                  </a:lnTo>
                  <a:lnTo>
                    <a:pt x="1406" y="786"/>
                  </a:lnTo>
                  <a:lnTo>
                    <a:pt x="1394" y="905"/>
                  </a:lnTo>
                  <a:lnTo>
                    <a:pt x="1299" y="1131"/>
                  </a:lnTo>
                  <a:lnTo>
                    <a:pt x="1120" y="1298"/>
                  </a:lnTo>
                  <a:lnTo>
                    <a:pt x="906" y="1405"/>
                  </a:lnTo>
                  <a:lnTo>
                    <a:pt x="644" y="1405"/>
                  </a:lnTo>
                  <a:lnTo>
                    <a:pt x="430" y="1298"/>
                  </a:lnTo>
                  <a:lnTo>
                    <a:pt x="251" y="1131"/>
                  </a:lnTo>
                  <a:lnTo>
                    <a:pt x="156" y="905"/>
                  </a:lnTo>
                  <a:lnTo>
                    <a:pt x="156" y="786"/>
                  </a:lnTo>
                  <a:lnTo>
                    <a:pt x="156" y="655"/>
                  </a:lnTo>
                  <a:lnTo>
                    <a:pt x="251" y="429"/>
                  </a:lnTo>
                  <a:lnTo>
                    <a:pt x="430" y="262"/>
                  </a:lnTo>
                  <a:lnTo>
                    <a:pt x="644" y="167"/>
                  </a:lnTo>
                  <a:lnTo>
                    <a:pt x="775" y="155"/>
                  </a:lnTo>
                  <a:close/>
                  <a:moveTo>
                    <a:pt x="620" y="0"/>
                  </a:moveTo>
                  <a:lnTo>
                    <a:pt x="334" y="131"/>
                  </a:lnTo>
                  <a:lnTo>
                    <a:pt x="132" y="334"/>
                  </a:lnTo>
                  <a:lnTo>
                    <a:pt x="13" y="620"/>
                  </a:lnTo>
                  <a:lnTo>
                    <a:pt x="1" y="774"/>
                  </a:lnTo>
                  <a:lnTo>
                    <a:pt x="13" y="929"/>
                  </a:lnTo>
                  <a:lnTo>
                    <a:pt x="132" y="1203"/>
                  </a:lnTo>
                  <a:lnTo>
                    <a:pt x="346" y="1417"/>
                  </a:lnTo>
                  <a:lnTo>
                    <a:pt x="620" y="1536"/>
                  </a:lnTo>
                  <a:lnTo>
                    <a:pt x="775" y="1548"/>
                  </a:lnTo>
                  <a:lnTo>
                    <a:pt x="930" y="1536"/>
                  </a:lnTo>
                  <a:lnTo>
                    <a:pt x="1215" y="1417"/>
                  </a:lnTo>
                  <a:lnTo>
                    <a:pt x="1418" y="1203"/>
                  </a:lnTo>
                  <a:lnTo>
                    <a:pt x="1537" y="929"/>
                  </a:lnTo>
                  <a:lnTo>
                    <a:pt x="1549" y="774"/>
                  </a:lnTo>
                  <a:lnTo>
                    <a:pt x="1537" y="608"/>
                  </a:lnTo>
                  <a:lnTo>
                    <a:pt x="1418" y="334"/>
                  </a:lnTo>
                  <a:lnTo>
                    <a:pt x="1204" y="11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011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2759133" y="2334689"/>
              <a:ext cx="112752" cy="112752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905" y="167"/>
                  </a:moveTo>
                  <a:lnTo>
                    <a:pt x="1120" y="262"/>
                  </a:lnTo>
                  <a:lnTo>
                    <a:pt x="1298" y="429"/>
                  </a:lnTo>
                  <a:lnTo>
                    <a:pt x="1394" y="655"/>
                  </a:lnTo>
                  <a:lnTo>
                    <a:pt x="1405" y="786"/>
                  </a:lnTo>
                  <a:lnTo>
                    <a:pt x="1394" y="917"/>
                  </a:lnTo>
                  <a:lnTo>
                    <a:pt x="1298" y="1143"/>
                  </a:lnTo>
                  <a:lnTo>
                    <a:pt x="1120" y="1310"/>
                  </a:lnTo>
                  <a:lnTo>
                    <a:pt x="905" y="1405"/>
                  </a:lnTo>
                  <a:lnTo>
                    <a:pt x="774" y="1417"/>
                  </a:lnTo>
                  <a:lnTo>
                    <a:pt x="643" y="1405"/>
                  </a:lnTo>
                  <a:lnTo>
                    <a:pt x="429" y="1310"/>
                  </a:lnTo>
                  <a:lnTo>
                    <a:pt x="250" y="1143"/>
                  </a:lnTo>
                  <a:lnTo>
                    <a:pt x="155" y="917"/>
                  </a:lnTo>
                  <a:lnTo>
                    <a:pt x="155" y="786"/>
                  </a:lnTo>
                  <a:lnTo>
                    <a:pt x="155" y="667"/>
                  </a:lnTo>
                  <a:lnTo>
                    <a:pt x="250" y="441"/>
                  </a:lnTo>
                  <a:lnTo>
                    <a:pt x="429" y="274"/>
                  </a:lnTo>
                  <a:lnTo>
                    <a:pt x="643" y="167"/>
                  </a:lnTo>
                  <a:close/>
                  <a:moveTo>
                    <a:pt x="774" y="0"/>
                  </a:moveTo>
                  <a:lnTo>
                    <a:pt x="620" y="12"/>
                  </a:lnTo>
                  <a:lnTo>
                    <a:pt x="334" y="131"/>
                  </a:lnTo>
                  <a:lnTo>
                    <a:pt x="131" y="346"/>
                  </a:lnTo>
                  <a:lnTo>
                    <a:pt x="12" y="619"/>
                  </a:lnTo>
                  <a:lnTo>
                    <a:pt x="0" y="774"/>
                  </a:lnTo>
                  <a:lnTo>
                    <a:pt x="12" y="929"/>
                  </a:lnTo>
                  <a:lnTo>
                    <a:pt x="131" y="1215"/>
                  </a:lnTo>
                  <a:lnTo>
                    <a:pt x="346" y="1417"/>
                  </a:lnTo>
                  <a:lnTo>
                    <a:pt x="620" y="1536"/>
                  </a:lnTo>
                  <a:lnTo>
                    <a:pt x="774" y="1548"/>
                  </a:lnTo>
                  <a:lnTo>
                    <a:pt x="929" y="1536"/>
                  </a:lnTo>
                  <a:lnTo>
                    <a:pt x="1215" y="1417"/>
                  </a:lnTo>
                  <a:lnTo>
                    <a:pt x="1417" y="1215"/>
                  </a:lnTo>
                  <a:lnTo>
                    <a:pt x="1536" y="929"/>
                  </a:lnTo>
                  <a:lnTo>
                    <a:pt x="1548" y="774"/>
                  </a:lnTo>
                  <a:lnTo>
                    <a:pt x="1536" y="619"/>
                  </a:lnTo>
                  <a:lnTo>
                    <a:pt x="1417" y="334"/>
                  </a:lnTo>
                  <a:lnTo>
                    <a:pt x="1203" y="131"/>
                  </a:lnTo>
                  <a:lnTo>
                    <a:pt x="929" y="12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11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3" name="Google Shape;1083;p25"/>
          <p:cNvCxnSpPr>
            <a:stCxn id="1084" idx="2"/>
          </p:cNvCxnSpPr>
          <p:nvPr/>
        </p:nvCxnSpPr>
        <p:spPr>
          <a:xfrm rot="5400000">
            <a:off x="4187525" y="1915361"/>
            <a:ext cx="520800" cy="2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5" name="Google Shape;1085;p25"/>
          <p:cNvCxnSpPr>
            <a:stCxn id="1086" idx="3"/>
          </p:cNvCxnSpPr>
          <p:nvPr/>
        </p:nvCxnSpPr>
        <p:spPr>
          <a:xfrm rot="10800000" flipH="1">
            <a:off x="1737904" y="3654865"/>
            <a:ext cx="1707900" cy="107400"/>
          </a:xfrm>
          <a:prstGeom prst="bentConnector3">
            <a:avLst>
              <a:gd name="adj1" fmla="val 5298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7" name="Google Shape;1087;p25"/>
          <p:cNvCxnSpPr>
            <a:stCxn id="1088" idx="3"/>
          </p:cNvCxnSpPr>
          <p:nvPr/>
        </p:nvCxnSpPr>
        <p:spPr>
          <a:xfrm>
            <a:off x="1737904" y="2186438"/>
            <a:ext cx="1808100" cy="65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9" name="Google Shape;1089;p25"/>
          <p:cNvCxnSpPr>
            <a:stCxn id="1090" idx="1"/>
          </p:cNvCxnSpPr>
          <p:nvPr/>
        </p:nvCxnSpPr>
        <p:spPr>
          <a:xfrm rot="10800000">
            <a:off x="5837699" y="3186327"/>
            <a:ext cx="1568400" cy="576900"/>
          </a:xfrm>
          <a:prstGeom prst="bentConnector3">
            <a:avLst>
              <a:gd name="adj1" fmla="val 5680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1" name="Google Shape;1091;p25"/>
          <p:cNvCxnSpPr>
            <a:stCxn id="1092" idx="1"/>
          </p:cNvCxnSpPr>
          <p:nvPr/>
        </p:nvCxnSpPr>
        <p:spPr>
          <a:xfrm flipH="1">
            <a:off x="5302499" y="2187400"/>
            <a:ext cx="2103600" cy="279600"/>
          </a:xfrm>
          <a:prstGeom prst="bentConnector3">
            <a:avLst>
              <a:gd name="adj1" fmla="val 4315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93" name="Google Shape;1093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1094" name="Google Shape;1094;p25"/>
          <p:cNvGrpSpPr/>
          <p:nvPr/>
        </p:nvGrpSpPr>
        <p:grpSpPr>
          <a:xfrm>
            <a:off x="3139451" y="2073605"/>
            <a:ext cx="2865093" cy="2961601"/>
            <a:chOff x="3139451" y="2073605"/>
            <a:chExt cx="2865093" cy="2961601"/>
          </a:xfrm>
        </p:grpSpPr>
        <p:grpSp>
          <p:nvGrpSpPr>
            <p:cNvPr id="1095" name="Google Shape;1095;p25"/>
            <p:cNvGrpSpPr/>
            <p:nvPr/>
          </p:nvGrpSpPr>
          <p:grpSpPr>
            <a:xfrm>
              <a:off x="3161030" y="3356914"/>
              <a:ext cx="616485" cy="600805"/>
              <a:chOff x="3161030" y="3356914"/>
              <a:chExt cx="616485" cy="600805"/>
            </a:xfrm>
          </p:grpSpPr>
          <p:sp>
            <p:nvSpPr>
              <p:cNvPr id="1096" name="Google Shape;1096;p25"/>
              <p:cNvSpPr/>
              <p:nvPr/>
            </p:nvSpPr>
            <p:spPr>
              <a:xfrm>
                <a:off x="3161030" y="3374545"/>
                <a:ext cx="583568" cy="583173"/>
              </a:xfrm>
              <a:custGeom>
                <a:avLst/>
                <a:gdLst/>
                <a:ahLst/>
                <a:cxnLst/>
                <a:rect l="l" t="t" r="r" b="b"/>
                <a:pathLst>
                  <a:path w="13306" h="13297" extrusionOk="0">
                    <a:moveTo>
                      <a:pt x="6314" y="0"/>
                    </a:moveTo>
                    <a:lnTo>
                      <a:pt x="5644" y="72"/>
                    </a:lnTo>
                    <a:lnTo>
                      <a:pt x="4992" y="205"/>
                    </a:lnTo>
                    <a:lnTo>
                      <a:pt x="4367" y="402"/>
                    </a:lnTo>
                    <a:lnTo>
                      <a:pt x="3769" y="652"/>
                    </a:lnTo>
                    <a:lnTo>
                      <a:pt x="3206" y="956"/>
                    </a:lnTo>
                    <a:lnTo>
                      <a:pt x="2670" y="1313"/>
                    </a:lnTo>
                    <a:lnTo>
                      <a:pt x="2179" y="1724"/>
                    </a:lnTo>
                    <a:lnTo>
                      <a:pt x="1733" y="2179"/>
                    </a:lnTo>
                    <a:lnTo>
                      <a:pt x="1322" y="2670"/>
                    </a:lnTo>
                    <a:lnTo>
                      <a:pt x="965" y="3197"/>
                    </a:lnTo>
                    <a:lnTo>
                      <a:pt x="661" y="3760"/>
                    </a:lnTo>
                    <a:lnTo>
                      <a:pt x="402" y="4358"/>
                    </a:lnTo>
                    <a:lnTo>
                      <a:pt x="214" y="4983"/>
                    </a:lnTo>
                    <a:lnTo>
                      <a:pt x="80" y="5635"/>
                    </a:lnTo>
                    <a:lnTo>
                      <a:pt x="9" y="6305"/>
                    </a:lnTo>
                    <a:lnTo>
                      <a:pt x="0" y="6653"/>
                    </a:lnTo>
                    <a:lnTo>
                      <a:pt x="9" y="6992"/>
                    </a:lnTo>
                    <a:lnTo>
                      <a:pt x="80" y="7662"/>
                    </a:lnTo>
                    <a:lnTo>
                      <a:pt x="214" y="8314"/>
                    </a:lnTo>
                    <a:lnTo>
                      <a:pt x="402" y="8939"/>
                    </a:lnTo>
                    <a:lnTo>
                      <a:pt x="661" y="9537"/>
                    </a:lnTo>
                    <a:lnTo>
                      <a:pt x="965" y="10100"/>
                    </a:lnTo>
                    <a:lnTo>
                      <a:pt x="1322" y="10627"/>
                    </a:lnTo>
                    <a:lnTo>
                      <a:pt x="1733" y="11118"/>
                    </a:lnTo>
                    <a:lnTo>
                      <a:pt x="2179" y="11573"/>
                    </a:lnTo>
                    <a:lnTo>
                      <a:pt x="2670" y="11984"/>
                    </a:lnTo>
                    <a:lnTo>
                      <a:pt x="3206" y="12341"/>
                    </a:lnTo>
                    <a:lnTo>
                      <a:pt x="3769" y="12645"/>
                    </a:lnTo>
                    <a:lnTo>
                      <a:pt x="4367" y="12895"/>
                    </a:lnTo>
                    <a:lnTo>
                      <a:pt x="4992" y="13091"/>
                    </a:lnTo>
                    <a:lnTo>
                      <a:pt x="5644" y="13225"/>
                    </a:lnTo>
                    <a:lnTo>
                      <a:pt x="6314" y="13297"/>
                    </a:lnTo>
                    <a:lnTo>
                      <a:pt x="7001" y="13297"/>
                    </a:lnTo>
                    <a:lnTo>
                      <a:pt x="7671" y="13225"/>
                    </a:lnTo>
                    <a:lnTo>
                      <a:pt x="8314" y="13091"/>
                    </a:lnTo>
                    <a:lnTo>
                      <a:pt x="8939" y="12895"/>
                    </a:lnTo>
                    <a:lnTo>
                      <a:pt x="9537" y="12645"/>
                    </a:lnTo>
                    <a:lnTo>
                      <a:pt x="10109" y="12341"/>
                    </a:lnTo>
                    <a:lnTo>
                      <a:pt x="10636" y="11984"/>
                    </a:lnTo>
                    <a:lnTo>
                      <a:pt x="11127" y="11573"/>
                    </a:lnTo>
                    <a:lnTo>
                      <a:pt x="11582" y="11118"/>
                    </a:lnTo>
                    <a:lnTo>
                      <a:pt x="11984" y="10627"/>
                    </a:lnTo>
                    <a:lnTo>
                      <a:pt x="12341" y="10100"/>
                    </a:lnTo>
                    <a:lnTo>
                      <a:pt x="12654" y="9537"/>
                    </a:lnTo>
                    <a:lnTo>
                      <a:pt x="12904" y="8939"/>
                    </a:lnTo>
                    <a:lnTo>
                      <a:pt x="13100" y="8314"/>
                    </a:lnTo>
                    <a:lnTo>
                      <a:pt x="13234" y="7662"/>
                    </a:lnTo>
                    <a:lnTo>
                      <a:pt x="13297" y="6992"/>
                    </a:lnTo>
                    <a:lnTo>
                      <a:pt x="13306" y="6653"/>
                    </a:lnTo>
                    <a:lnTo>
                      <a:pt x="13297" y="6305"/>
                    </a:lnTo>
                    <a:lnTo>
                      <a:pt x="13234" y="5635"/>
                    </a:lnTo>
                    <a:lnTo>
                      <a:pt x="13100" y="4983"/>
                    </a:lnTo>
                    <a:lnTo>
                      <a:pt x="12904" y="4358"/>
                    </a:lnTo>
                    <a:lnTo>
                      <a:pt x="12654" y="3760"/>
                    </a:lnTo>
                    <a:lnTo>
                      <a:pt x="12341" y="3197"/>
                    </a:lnTo>
                    <a:lnTo>
                      <a:pt x="11984" y="2670"/>
                    </a:lnTo>
                    <a:lnTo>
                      <a:pt x="11582" y="2179"/>
                    </a:lnTo>
                    <a:lnTo>
                      <a:pt x="11127" y="1724"/>
                    </a:lnTo>
                    <a:lnTo>
                      <a:pt x="10636" y="1313"/>
                    </a:lnTo>
                    <a:lnTo>
                      <a:pt x="10109" y="956"/>
                    </a:lnTo>
                    <a:lnTo>
                      <a:pt x="9537" y="652"/>
                    </a:lnTo>
                    <a:lnTo>
                      <a:pt x="8939" y="402"/>
                    </a:lnTo>
                    <a:lnTo>
                      <a:pt x="8314" y="205"/>
                    </a:lnTo>
                    <a:lnTo>
                      <a:pt x="7671" y="72"/>
                    </a:lnTo>
                    <a:lnTo>
                      <a:pt x="70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29144" y="3356914"/>
                <a:ext cx="318098" cy="449627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10252" extrusionOk="0">
                    <a:moveTo>
                      <a:pt x="5520" y="0"/>
                    </a:moveTo>
                    <a:lnTo>
                      <a:pt x="5377" y="9"/>
                    </a:lnTo>
                    <a:lnTo>
                      <a:pt x="617" y="634"/>
                    </a:lnTo>
                    <a:lnTo>
                      <a:pt x="474" y="670"/>
                    </a:lnTo>
                    <a:lnTo>
                      <a:pt x="233" y="804"/>
                    </a:lnTo>
                    <a:lnTo>
                      <a:pt x="72" y="1018"/>
                    </a:lnTo>
                    <a:lnTo>
                      <a:pt x="1" y="1286"/>
                    </a:lnTo>
                    <a:lnTo>
                      <a:pt x="10" y="1429"/>
                    </a:lnTo>
                    <a:lnTo>
                      <a:pt x="1090" y="9636"/>
                    </a:lnTo>
                    <a:lnTo>
                      <a:pt x="1117" y="9779"/>
                    </a:lnTo>
                    <a:lnTo>
                      <a:pt x="1260" y="10011"/>
                    </a:lnTo>
                    <a:lnTo>
                      <a:pt x="1474" y="10180"/>
                    </a:lnTo>
                    <a:lnTo>
                      <a:pt x="1733" y="10252"/>
                    </a:lnTo>
                    <a:lnTo>
                      <a:pt x="1876" y="10243"/>
                    </a:lnTo>
                    <a:lnTo>
                      <a:pt x="6636" y="9618"/>
                    </a:lnTo>
                    <a:lnTo>
                      <a:pt x="6779" y="9591"/>
                    </a:lnTo>
                    <a:lnTo>
                      <a:pt x="7020" y="9448"/>
                    </a:lnTo>
                    <a:lnTo>
                      <a:pt x="7181" y="9234"/>
                    </a:lnTo>
                    <a:lnTo>
                      <a:pt x="7252" y="8966"/>
                    </a:lnTo>
                    <a:lnTo>
                      <a:pt x="7243" y="8823"/>
                    </a:lnTo>
                    <a:lnTo>
                      <a:pt x="6163" y="616"/>
                    </a:lnTo>
                    <a:lnTo>
                      <a:pt x="6136" y="474"/>
                    </a:lnTo>
                    <a:lnTo>
                      <a:pt x="5993" y="241"/>
                    </a:lnTo>
                    <a:lnTo>
                      <a:pt x="5779" y="72"/>
                    </a:lnTo>
                    <a:lnTo>
                      <a:pt x="55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3247171" y="3405072"/>
                <a:ext cx="282048" cy="351737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8020" extrusionOk="0">
                    <a:moveTo>
                      <a:pt x="5466" y="1"/>
                    </a:moveTo>
                    <a:lnTo>
                      <a:pt x="1" y="724"/>
                    </a:lnTo>
                    <a:lnTo>
                      <a:pt x="965" y="8020"/>
                    </a:lnTo>
                    <a:lnTo>
                      <a:pt x="6430" y="7296"/>
                    </a:lnTo>
                    <a:lnTo>
                      <a:pt x="54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402259" y="3755994"/>
                <a:ext cx="20438" cy="20832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75" extrusionOk="0">
                    <a:moveTo>
                      <a:pt x="206" y="1"/>
                    </a:moveTo>
                    <a:lnTo>
                      <a:pt x="108" y="28"/>
                    </a:lnTo>
                    <a:lnTo>
                      <a:pt x="1" y="170"/>
                    </a:lnTo>
                    <a:lnTo>
                      <a:pt x="1" y="269"/>
                    </a:lnTo>
                    <a:lnTo>
                      <a:pt x="28" y="358"/>
                    </a:lnTo>
                    <a:lnTo>
                      <a:pt x="171" y="474"/>
                    </a:lnTo>
                    <a:lnTo>
                      <a:pt x="269" y="474"/>
                    </a:lnTo>
                    <a:lnTo>
                      <a:pt x="358" y="447"/>
                    </a:lnTo>
                    <a:lnTo>
                      <a:pt x="465" y="304"/>
                    </a:lnTo>
                    <a:lnTo>
                      <a:pt x="465" y="206"/>
                    </a:lnTo>
                    <a:lnTo>
                      <a:pt x="447" y="117"/>
                    </a:lnTo>
                    <a:lnTo>
                      <a:pt x="296" y="1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2974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3323180" y="3388624"/>
                <a:ext cx="81487" cy="18069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412" extrusionOk="0">
                    <a:moveTo>
                      <a:pt x="1840" y="1"/>
                    </a:moveTo>
                    <a:lnTo>
                      <a:pt x="0" y="242"/>
                    </a:lnTo>
                    <a:lnTo>
                      <a:pt x="18" y="411"/>
                    </a:lnTo>
                    <a:lnTo>
                      <a:pt x="1858" y="170"/>
                    </a:lnTo>
                    <a:lnTo>
                      <a:pt x="1840" y="1"/>
                    </a:lnTo>
                    <a:close/>
                  </a:path>
                </a:pathLst>
              </a:custGeom>
              <a:solidFill>
                <a:srgbClr val="2974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3331382" y="3494370"/>
                <a:ext cx="114424" cy="17433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975" extrusionOk="0">
                    <a:moveTo>
                      <a:pt x="813" y="1"/>
                    </a:moveTo>
                    <a:lnTo>
                      <a:pt x="590" y="18"/>
                    </a:lnTo>
                    <a:lnTo>
                      <a:pt x="483" y="72"/>
                    </a:lnTo>
                    <a:lnTo>
                      <a:pt x="367" y="152"/>
                    </a:lnTo>
                    <a:lnTo>
                      <a:pt x="188" y="358"/>
                    </a:lnTo>
                    <a:lnTo>
                      <a:pt x="81" y="581"/>
                    </a:lnTo>
                    <a:lnTo>
                      <a:pt x="19" y="813"/>
                    </a:lnTo>
                    <a:lnTo>
                      <a:pt x="1" y="1162"/>
                    </a:lnTo>
                    <a:lnTo>
                      <a:pt x="63" y="1546"/>
                    </a:lnTo>
                    <a:lnTo>
                      <a:pt x="99" y="1671"/>
                    </a:lnTo>
                    <a:lnTo>
                      <a:pt x="197" y="1956"/>
                    </a:lnTo>
                    <a:lnTo>
                      <a:pt x="447" y="2590"/>
                    </a:lnTo>
                    <a:lnTo>
                      <a:pt x="670" y="3046"/>
                    </a:lnTo>
                    <a:lnTo>
                      <a:pt x="947" y="3457"/>
                    </a:lnTo>
                    <a:lnTo>
                      <a:pt x="1278" y="3778"/>
                    </a:lnTo>
                    <a:lnTo>
                      <a:pt x="1563" y="3930"/>
                    </a:lnTo>
                    <a:lnTo>
                      <a:pt x="1769" y="3974"/>
                    </a:lnTo>
                    <a:lnTo>
                      <a:pt x="1983" y="3966"/>
                    </a:lnTo>
                    <a:lnTo>
                      <a:pt x="2224" y="3894"/>
                    </a:lnTo>
                    <a:lnTo>
                      <a:pt x="2349" y="3832"/>
                    </a:lnTo>
                    <a:lnTo>
                      <a:pt x="2412" y="3796"/>
                    </a:lnTo>
                    <a:lnTo>
                      <a:pt x="2519" y="3689"/>
                    </a:lnTo>
                    <a:lnTo>
                      <a:pt x="2608" y="3501"/>
                    </a:lnTo>
                    <a:lnTo>
                      <a:pt x="2599" y="3206"/>
                    </a:lnTo>
                    <a:lnTo>
                      <a:pt x="2465" y="2930"/>
                    </a:lnTo>
                    <a:lnTo>
                      <a:pt x="2349" y="2814"/>
                    </a:lnTo>
                    <a:lnTo>
                      <a:pt x="2296" y="2769"/>
                    </a:lnTo>
                    <a:lnTo>
                      <a:pt x="2153" y="2706"/>
                    </a:lnTo>
                    <a:lnTo>
                      <a:pt x="2072" y="2697"/>
                    </a:lnTo>
                    <a:lnTo>
                      <a:pt x="2001" y="2697"/>
                    </a:lnTo>
                    <a:lnTo>
                      <a:pt x="1876" y="2742"/>
                    </a:lnTo>
                    <a:lnTo>
                      <a:pt x="1697" y="2867"/>
                    </a:lnTo>
                    <a:lnTo>
                      <a:pt x="1590" y="2974"/>
                    </a:lnTo>
                    <a:lnTo>
                      <a:pt x="1367" y="2590"/>
                    </a:lnTo>
                    <a:lnTo>
                      <a:pt x="983" y="1778"/>
                    </a:lnTo>
                    <a:lnTo>
                      <a:pt x="831" y="1358"/>
                    </a:lnTo>
                    <a:lnTo>
                      <a:pt x="804" y="1269"/>
                    </a:lnTo>
                    <a:lnTo>
                      <a:pt x="822" y="1179"/>
                    </a:lnTo>
                    <a:lnTo>
                      <a:pt x="903" y="1108"/>
                    </a:lnTo>
                    <a:lnTo>
                      <a:pt x="1019" y="1081"/>
                    </a:lnTo>
                    <a:lnTo>
                      <a:pt x="1126" y="1037"/>
                    </a:lnTo>
                    <a:lnTo>
                      <a:pt x="1278" y="876"/>
                    </a:lnTo>
                    <a:lnTo>
                      <a:pt x="1349" y="653"/>
                    </a:lnTo>
                    <a:lnTo>
                      <a:pt x="1331" y="429"/>
                    </a:lnTo>
                    <a:lnTo>
                      <a:pt x="1287" y="331"/>
                    </a:lnTo>
                    <a:lnTo>
                      <a:pt x="1224" y="233"/>
                    </a:lnTo>
                    <a:lnTo>
                      <a:pt x="1037" y="81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589892" y="3417221"/>
                <a:ext cx="139467" cy="130081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2966" extrusionOk="0">
                    <a:moveTo>
                      <a:pt x="3179" y="0"/>
                    </a:moveTo>
                    <a:lnTo>
                      <a:pt x="1617" y="1599"/>
                    </a:lnTo>
                    <a:lnTo>
                      <a:pt x="1260" y="1143"/>
                    </a:lnTo>
                    <a:lnTo>
                      <a:pt x="0" y="2965"/>
                    </a:lnTo>
                    <a:lnTo>
                      <a:pt x="1260" y="2019"/>
                    </a:lnTo>
                    <a:lnTo>
                      <a:pt x="1965" y="2492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587524" y="3581739"/>
                <a:ext cx="189991" cy="65435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1492" extrusionOk="0">
                    <a:moveTo>
                      <a:pt x="2108" y="0"/>
                    </a:moveTo>
                    <a:lnTo>
                      <a:pt x="1" y="634"/>
                    </a:lnTo>
                    <a:lnTo>
                      <a:pt x="1573" y="679"/>
                    </a:lnTo>
                    <a:lnTo>
                      <a:pt x="1831" y="1491"/>
                    </a:lnTo>
                    <a:lnTo>
                      <a:pt x="4332" y="304"/>
                    </a:lnTo>
                    <a:lnTo>
                      <a:pt x="2108" y="580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593401" y="3684722"/>
                <a:ext cx="178237" cy="68198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1555" extrusionOk="0">
                    <a:moveTo>
                      <a:pt x="1" y="1"/>
                    </a:moveTo>
                    <a:lnTo>
                      <a:pt x="1403" y="715"/>
                    </a:lnTo>
                    <a:lnTo>
                      <a:pt x="1296" y="1554"/>
                    </a:lnTo>
                    <a:lnTo>
                      <a:pt x="4064" y="1537"/>
                    </a:lnTo>
                    <a:lnTo>
                      <a:pt x="1930" y="840"/>
                    </a:lnTo>
                    <a:lnTo>
                      <a:pt x="2180" y="3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25"/>
            <p:cNvGrpSpPr/>
            <p:nvPr/>
          </p:nvGrpSpPr>
          <p:grpSpPr>
            <a:xfrm>
              <a:off x="5315958" y="2766254"/>
              <a:ext cx="688586" cy="757931"/>
              <a:chOff x="5315958" y="2766254"/>
              <a:chExt cx="688586" cy="757931"/>
            </a:xfrm>
          </p:grpSpPr>
          <p:sp>
            <p:nvSpPr>
              <p:cNvPr id="1106" name="Google Shape;1106;p25"/>
              <p:cNvSpPr/>
              <p:nvPr/>
            </p:nvSpPr>
            <p:spPr>
              <a:xfrm>
                <a:off x="5384116" y="2905684"/>
                <a:ext cx="582033" cy="582033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13271" extrusionOk="0">
                    <a:moveTo>
                      <a:pt x="6636" y="1"/>
                    </a:moveTo>
                    <a:lnTo>
                      <a:pt x="6296" y="10"/>
                    </a:lnTo>
                    <a:lnTo>
                      <a:pt x="5626" y="81"/>
                    </a:lnTo>
                    <a:lnTo>
                      <a:pt x="4975" y="206"/>
                    </a:lnTo>
                    <a:lnTo>
                      <a:pt x="4358" y="403"/>
                    </a:lnTo>
                    <a:lnTo>
                      <a:pt x="3760" y="653"/>
                    </a:lnTo>
                    <a:lnTo>
                      <a:pt x="3198" y="965"/>
                    </a:lnTo>
                    <a:lnTo>
                      <a:pt x="2671" y="1323"/>
                    </a:lnTo>
                    <a:lnTo>
                      <a:pt x="2180" y="1724"/>
                    </a:lnTo>
                    <a:lnTo>
                      <a:pt x="1724" y="2180"/>
                    </a:lnTo>
                    <a:lnTo>
                      <a:pt x="1322" y="2671"/>
                    </a:lnTo>
                    <a:lnTo>
                      <a:pt x="965" y="3198"/>
                    </a:lnTo>
                    <a:lnTo>
                      <a:pt x="653" y="3760"/>
                    </a:lnTo>
                    <a:lnTo>
                      <a:pt x="402" y="4359"/>
                    </a:lnTo>
                    <a:lnTo>
                      <a:pt x="206" y="4984"/>
                    </a:lnTo>
                    <a:lnTo>
                      <a:pt x="81" y="5627"/>
                    </a:lnTo>
                    <a:lnTo>
                      <a:pt x="10" y="6297"/>
                    </a:lnTo>
                    <a:lnTo>
                      <a:pt x="1" y="6636"/>
                    </a:lnTo>
                    <a:lnTo>
                      <a:pt x="10" y="6984"/>
                    </a:lnTo>
                    <a:lnTo>
                      <a:pt x="81" y="7654"/>
                    </a:lnTo>
                    <a:lnTo>
                      <a:pt x="206" y="8297"/>
                    </a:lnTo>
                    <a:lnTo>
                      <a:pt x="402" y="8922"/>
                    </a:lnTo>
                    <a:lnTo>
                      <a:pt x="653" y="9520"/>
                    </a:lnTo>
                    <a:lnTo>
                      <a:pt x="965" y="10083"/>
                    </a:lnTo>
                    <a:lnTo>
                      <a:pt x="1322" y="10610"/>
                    </a:lnTo>
                    <a:lnTo>
                      <a:pt x="1724" y="11101"/>
                    </a:lnTo>
                    <a:lnTo>
                      <a:pt x="2180" y="11556"/>
                    </a:lnTo>
                    <a:lnTo>
                      <a:pt x="2671" y="11958"/>
                    </a:lnTo>
                    <a:lnTo>
                      <a:pt x="3198" y="12315"/>
                    </a:lnTo>
                    <a:lnTo>
                      <a:pt x="3760" y="12619"/>
                    </a:lnTo>
                    <a:lnTo>
                      <a:pt x="4358" y="12878"/>
                    </a:lnTo>
                    <a:lnTo>
                      <a:pt x="4975" y="13065"/>
                    </a:lnTo>
                    <a:lnTo>
                      <a:pt x="5626" y="13199"/>
                    </a:lnTo>
                    <a:lnTo>
                      <a:pt x="6296" y="13271"/>
                    </a:lnTo>
                    <a:lnTo>
                      <a:pt x="6984" y="13271"/>
                    </a:lnTo>
                    <a:lnTo>
                      <a:pt x="7654" y="13199"/>
                    </a:lnTo>
                    <a:lnTo>
                      <a:pt x="8297" y="13065"/>
                    </a:lnTo>
                    <a:lnTo>
                      <a:pt x="8922" y="12878"/>
                    </a:lnTo>
                    <a:lnTo>
                      <a:pt x="9520" y="12619"/>
                    </a:lnTo>
                    <a:lnTo>
                      <a:pt x="10083" y="12315"/>
                    </a:lnTo>
                    <a:lnTo>
                      <a:pt x="10609" y="11958"/>
                    </a:lnTo>
                    <a:lnTo>
                      <a:pt x="11101" y="11556"/>
                    </a:lnTo>
                    <a:lnTo>
                      <a:pt x="11547" y="11101"/>
                    </a:lnTo>
                    <a:lnTo>
                      <a:pt x="11958" y="10610"/>
                    </a:lnTo>
                    <a:lnTo>
                      <a:pt x="12315" y="10083"/>
                    </a:lnTo>
                    <a:lnTo>
                      <a:pt x="12619" y="9520"/>
                    </a:lnTo>
                    <a:lnTo>
                      <a:pt x="12869" y="8922"/>
                    </a:lnTo>
                    <a:lnTo>
                      <a:pt x="13065" y="8297"/>
                    </a:lnTo>
                    <a:lnTo>
                      <a:pt x="13199" y="7654"/>
                    </a:lnTo>
                    <a:lnTo>
                      <a:pt x="13271" y="6984"/>
                    </a:lnTo>
                    <a:lnTo>
                      <a:pt x="13271" y="6636"/>
                    </a:lnTo>
                    <a:lnTo>
                      <a:pt x="13271" y="6297"/>
                    </a:lnTo>
                    <a:lnTo>
                      <a:pt x="13199" y="5627"/>
                    </a:lnTo>
                    <a:lnTo>
                      <a:pt x="13065" y="4984"/>
                    </a:lnTo>
                    <a:lnTo>
                      <a:pt x="12869" y="4359"/>
                    </a:lnTo>
                    <a:lnTo>
                      <a:pt x="12619" y="3760"/>
                    </a:lnTo>
                    <a:lnTo>
                      <a:pt x="12315" y="3198"/>
                    </a:lnTo>
                    <a:lnTo>
                      <a:pt x="11958" y="2671"/>
                    </a:lnTo>
                    <a:lnTo>
                      <a:pt x="11547" y="2180"/>
                    </a:lnTo>
                    <a:lnTo>
                      <a:pt x="11101" y="1724"/>
                    </a:lnTo>
                    <a:lnTo>
                      <a:pt x="10609" y="1323"/>
                    </a:lnTo>
                    <a:lnTo>
                      <a:pt x="10083" y="965"/>
                    </a:lnTo>
                    <a:lnTo>
                      <a:pt x="9520" y="653"/>
                    </a:lnTo>
                    <a:lnTo>
                      <a:pt x="8922" y="403"/>
                    </a:lnTo>
                    <a:lnTo>
                      <a:pt x="8297" y="206"/>
                    </a:lnTo>
                    <a:lnTo>
                      <a:pt x="7654" y="81"/>
                    </a:lnTo>
                    <a:lnTo>
                      <a:pt x="6984" y="10"/>
                    </a:lnTo>
                    <a:lnTo>
                      <a:pt x="66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5740522" y="3389414"/>
                <a:ext cx="329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716" extrusionOk="0">
                    <a:moveTo>
                      <a:pt x="1" y="0"/>
                    </a:moveTo>
                    <a:lnTo>
                      <a:pt x="1" y="2715"/>
                    </a:lnTo>
                    <a:lnTo>
                      <a:pt x="751" y="2715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5792628" y="3411738"/>
                <a:ext cx="32937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07" extrusionOk="0">
                    <a:moveTo>
                      <a:pt x="1" y="0"/>
                    </a:moveTo>
                    <a:lnTo>
                      <a:pt x="1" y="2206"/>
                    </a:lnTo>
                    <a:lnTo>
                      <a:pt x="751" y="2206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5844733" y="3371782"/>
                <a:ext cx="32937" cy="13674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750" y="3117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5896795" y="3336124"/>
                <a:ext cx="32981" cy="17240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931" extrusionOk="0">
                    <a:moveTo>
                      <a:pt x="1" y="1"/>
                    </a:moveTo>
                    <a:lnTo>
                      <a:pt x="1" y="3930"/>
                    </a:lnTo>
                    <a:lnTo>
                      <a:pt x="751" y="3930"/>
                    </a:ln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5948506" y="3350247"/>
                <a:ext cx="33332" cy="15828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09" extrusionOk="0">
                    <a:moveTo>
                      <a:pt x="1" y="0"/>
                    </a:moveTo>
                    <a:lnTo>
                      <a:pt x="1" y="3608"/>
                    </a:lnTo>
                    <a:lnTo>
                      <a:pt x="760" y="3608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5721355" y="3331036"/>
                <a:ext cx="283188" cy="193148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4404" extrusionOk="0">
                    <a:moveTo>
                      <a:pt x="0" y="1"/>
                    </a:moveTo>
                    <a:lnTo>
                      <a:pt x="0" y="4403"/>
                    </a:lnTo>
                    <a:lnTo>
                      <a:pt x="6457" y="4403"/>
                    </a:lnTo>
                    <a:lnTo>
                      <a:pt x="6457" y="4251"/>
                    </a:lnTo>
                    <a:lnTo>
                      <a:pt x="143" y="4251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332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5327317" y="3055728"/>
                <a:ext cx="194333" cy="158238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3608" extrusionOk="0">
                    <a:moveTo>
                      <a:pt x="4055" y="0"/>
                    </a:moveTo>
                    <a:lnTo>
                      <a:pt x="3385" y="438"/>
                    </a:lnTo>
                    <a:lnTo>
                      <a:pt x="3492" y="625"/>
                    </a:lnTo>
                    <a:lnTo>
                      <a:pt x="3617" y="1045"/>
                    </a:lnTo>
                    <a:lnTo>
                      <a:pt x="3626" y="1268"/>
                    </a:lnTo>
                    <a:lnTo>
                      <a:pt x="3626" y="1429"/>
                    </a:lnTo>
                    <a:lnTo>
                      <a:pt x="3564" y="1724"/>
                    </a:lnTo>
                    <a:lnTo>
                      <a:pt x="3448" y="2000"/>
                    </a:lnTo>
                    <a:lnTo>
                      <a:pt x="3278" y="2250"/>
                    </a:lnTo>
                    <a:lnTo>
                      <a:pt x="3073" y="2456"/>
                    </a:lnTo>
                    <a:lnTo>
                      <a:pt x="2823" y="2625"/>
                    </a:lnTo>
                    <a:lnTo>
                      <a:pt x="2546" y="2742"/>
                    </a:lnTo>
                    <a:lnTo>
                      <a:pt x="2242" y="2804"/>
                    </a:lnTo>
                    <a:lnTo>
                      <a:pt x="2090" y="2813"/>
                    </a:lnTo>
                    <a:lnTo>
                      <a:pt x="1867" y="2795"/>
                    </a:lnTo>
                    <a:lnTo>
                      <a:pt x="1456" y="2679"/>
                    </a:lnTo>
                    <a:lnTo>
                      <a:pt x="1099" y="2456"/>
                    </a:lnTo>
                    <a:lnTo>
                      <a:pt x="822" y="2152"/>
                    </a:lnTo>
                    <a:lnTo>
                      <a:pt x="715" y="1965"/>
                    </a:lnTo>
                    <a:lnTo>
                      <a:pt x="1" y="2331"/>
                    </a:lnTo>
                    <a:lnTo>
                      <a:pt x="81" y="2474"/>
                    </a:lnTo>
                    <a:lnTo>
                      <a:pt x="260" y="2733"/>
                    </a:lnTo>
                    <a:lnTo>
                      <a:pt x="474" y="2965"/>
                    </a:lnTo>
                    <a:lnTo>
                      <a:pt x="715" y="3170"/>
                    </a:lnTo>
                    <a:lnTo>
                      <a:pt x="983" y="3340"/>
                    </a:lnTo>
                    <a:lnTo>
                      <a:pt x="1278" y="3465"/>
                    </a:lnTo>
                    <a:lnTo>
                      <a:pt x="1590" y="3563"/>
                    </a:lnTo>
                    <a:lnTo>
                      <a:pt x="1921" y="3608"/>
                    </a:lnTo>
                    <a:lnTo>
                      <a:pt x="2090" y="3608"/>
                    </a:lnTo>
                    <a:lnTo>
                      <a:pt x="2331" y="3599"/>
                    </a:lnTo>
                    <a:lnTo>
                      <a:pt x="2787" y="3510"/>
                    </a:lnTo>
                    <a:lnTo>
                      <a:pt x="3207" y="3331"/>
                    </a:lnTo>
                    <a:lnTo>
                      <a:pt x="3582" y="3081"/>
                    </a:lnTo>
                    <a:lnTo>
                      <a:pt x="3894" y="2759"/>
                    </a:lnTo>
                    <a:lnTo>
                      <a:pt x="4153" y="2384"/>
                    </a:lnTo>
                    <a:lnTo>
                      <a:pt x="4323" y="1965"/>
                    </a:lnTo>
                    <a:lnTo>
                      <a:pt x="4421" y="1509"/>
                    </a:lnTo>
                    <a:lnTo>
                      <a:pt x="4430" y="1268"/>
                    </a:lnTo>
                    <a:lnTo>
                      <a:pt x="4421" y="1098"/>
                    </a:lnTo>
                    <a:lnTo>
                      <a:pt x="4376" y="759"/>
                    </a:lnTo>
                    <a:lnTo>
                      <a:pt x="4278" y="438"/>
                    </a:lnTo>
                    <a:lnTo>
                      <a:pt x="4144" y="143"/>
                    </a:lnTo>
                    <a:lnTo>
                      <a:pt x="4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5315958" y="3008711"/>
                <a:ext cx="103065" cy="149247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403" extrusionOk="0">
                    <a:moveTo>
                      <a:pt x="2349" y="1"/>
                    </a:moveTo>
                    <a:lnTo>
                      <a:pt x="2108" y="9"/>
                    </a:lnTo>
                    <a:lnTo>
                      <a:pt x="1644" y="99"/>
                    </a:lnTo>
                    <a:lnTo>
                      <a:pt x="1224" y="277"/>
                    </a:lnTo>
                    <a:lnTo>
                      <a:pt x="858" y="527"/>
                    </a:lnTo>
                    <a:lnTo>
                      <a:pt x="537" y="849"/>
                    </a:lnTo>
                    <a:lnTo>
                      <a:pt x="287" y="1224"/>
                    </a:lnTo>
                    <a:lnTo>
                      <a:pt x="108" y="1644"/>
                    </a:lnTo>
                    <a:lnTo>
                      <a:pt x="10" y="2099"/>
                    </a:lnTo>
                    <a:lnTo>
                      <a:pt x="1" y="2340"/>
                    </a:lnTo>
                    <a:lnTo>
                      <a:pt x="19" y="2626"/>
                    </a:lnTo>
                    <a:lnTo>
                      <a:pt x="144" y="3162"/>
                    </a:lnTo>
                    <a:lnTo>
                      <a:pt x="260" y="3403"/>
                    </a:lnTo>
                    <a:lnTo>
                      <a:pt x="974" y="3037"/>
                    </a:lnTo>
                    <a:lnTo>
                      <a:pt x="903" y="2876"/>
                    </a:lnTo>
                    <a:lnTo>
                      <a:pt x="813" y="2528"/>
                    </a:lnTo>
                    <a:lnTo>
                      <a:pt x="804" y="2340"/>
                    </a:lnTo>
                    <a:lnTo>
                      <a:pt x="813" y="2179"/>
                    </a:lnTo>
                    <a:lnTo>
                      <a:pt x="867" y="1885"/>
                    </a:lnTo>
                    <a:lnTo>
                      <a:pt x="992" y="1608"/>
                    </a:lnTo>
                    <a:lnTo>
                      <a:pt x="1153" y="1358"/>
                    </a:lnTo>
                    <a:lnTo>
                      <a:pt x="1367" y="1152"/>
                    </a:lnTo>
                    <a:lnTo>
                      <a:pt x="1608" y="983"/>
                    </a:lnTo>
                    <a:lnTo>
                      <a:pt x="1885" y="867"/>
                    </a:lnTo>
                    <a:lnTo>
                      <a:pt x="2189" y="804"/>
                    </a:lnTo>
                    <a:lnTo>
                      <a:pt x="2349" y="795"/>
                    </a:lnTo>
                    <a:lnTo>
                      <a:pt x="23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5418985" y="3008711"/>
                <a:ext cx="86180" cy="66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510" extrusionOk="0">
                    <a:moveTo>
                      <a:pt x="0" y="1"/>
                    </a:moveTo>
                    <a:lnTo>
                      <a:pt x="0" y="795"/>
                    </a:lnTo>
                    <a:lnTo>
                      <a:pt x="197" y="804"/>
                    </a:lnTo>
                    <a:lnTo>
                      <a:pt x="572" y="902"/>
                    </a:lnTo>
                    <a:lnTo>
                      <a:pt x="911" y="1090"/>
                    </a:lnTo>
                    <a:lnTo>
                      <a:pt x="1188" y="1349"/>
                    </a:lnTo>
                    <a:lnTo>
                      <a:pt x="1295" y="1510"/>
                    </a:lnTo>
                    <a:lnTo>
                      <a:pt x="1965" y="1072"/>
                    </a:lnTo>
                    <a:lnTo>
                      <a:pt x="1804" y="840"/>
                    </a:lnTo>
                    <a:lnTo>
                      <a:pt x="1385" y="447"/>
                    </a:lnTo>
                    <a:lnTo>
                      <a:pt x="876" y="161"/>
                    </a:lnTo>
                    <a:lnTo>
                      <a:pt x="304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5753855" y="2766254"/>
                <a:ext cx="247576" cy="24797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5654" extrusionOk="0">
                    <a:moveTo>
                      <a:pt x="2822" y="1"/>
                    </a:moveTo>
                    <a:lnTo>
                      <a:pt x="2528" y="19"/>
                    </a:lnTo>
                    <a:lnTo>
                      <a:pt x="1983" y="126"/>
                    </a:lnTo>
                    <a:lnTo>
                      <a:pt x="1474" y="340"/>
                    </a:lnTo>
                    <a:lnTo>
                      <a:pt x="1019" y="644"/>
                    </a:lnTo>
                    <a:lnTo>
                      <a:pt x="635" y="1028"/>
                    </a:lnTo>
                    <a:lnTo>
                      <a:pt x="331" y="1483"/>
                    </a:lnTo>
                    <a:lnTo>
                      <a:pt x="117" y="1983"/>
                    </a:lnTo>
                    <a:lnTo>
                      <a:pt x="9" y="2537"/>
                    </a:lnTo>
                    <a:lnTo>
                      <a:pt x="1" y="2832"/>
                    </a:lnTo>
                    <a:lnTo>
                      <a:pt x="9" y="3117"/>
                    </a:lnTo>
                    <a:lnTo>
                      <a:pt x="117" y="3671"/>
                    </a:lnTo>
                    <a:lnTo>
                      <a:pt x="331" y="4180"/>
                    </a:lnTo>
                    <a:lnTo>
                      <a:pt x="635" y="4627"/>
                    </a:lnTo>
                    <a:lnTo>
                      <a:pt x="822" y="4823"/>
                    </a:lnTo>
                    <a:lnTo>
                      <a:pt x="1019" y="5011"/>
                    </a:lnTo>
                    <a:lnTo>
                      <a:pt x="1474" y="5314"/>
                    </a:lnTo>
                    <a:lnTo>
                      <a:pt x="1983" y="5529"/>
                    </a:lnTo>
                    <a:lnTo>
                      <a:pt x="2528" y="5645"/>
                    </a:lnTo>
                    <a:lnTo>
                      <a:pt x="2822" y="5654"/>
                    </a:lnTo>
                    <a:lnTo>
                      <a:pt x="3108" y="5645"/>
                    </a:lnTo>
                    <a:lnTo>
                      <a:pt x="3662" y="5529"/>
                    </a:lnTo>
                    <a:lnTo>
                      <a:pt x="4171" y="5314"/>
                    </a:lnTo>
                    <a:lnTo>
                      <a:pt x="4617" y="5011"/>
                    </a:lnTo>
                    <a:lnTo>
                      <a:pt x="4814" y="4823"/>
                    </a:lnTo>
                    <a:lnTo>
                      <a:pt x="5001" y="4627"/>
                    </a:lnTo>
                    <a:lnTo>
                      <a:pt x="5305" y="4180"/>
                    </a:lnTo>
                    <a:lnTo>
                      <a:pt x="5519" y="3671"/>
                    </a:lnTo>
                    <a:lnTo>
                      <a:pt x="5635" y="3117"/>
                    </a:lnTo>
                    <a:lnTo>
                      <a:pt x="5644" y="2832"/>
                    </a:lnTo>
                    <a:lnTo>
                      <a:pt x="5635" y="2537"/>
                    </a:lnTo>
                    <a:lnTo>
                      <a:pt x="5519" y="1983"/>
                    </a:lnTo>
                    <a:lnTo>
                      <a:pt x="5305" y="1483"/>
                    </a:lnTo>
                    <a:lnTo>
                      <a:pt x="5001" y="1028"/>
                    </a:lnTo>
                    <a:lnTo>
                      <a:pt x="4617" y="644"/>
                    </a:lnTo>
                    <a:lnTo>
                      <a:pt x="4171" y="340"/>
                    </a:lnTo>
                    <a:lnTo>
                      <a:pt x="3662" y="126"/>
                    </a:lnTo>
                    <a:lnTo>
                      <a:pt x="3108" y="19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5877628" y="2890421"/>
                <a:ext cx="123810" cy="87408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993" extrusionOk="0">
                    <a:moveTo>
                      <a:pt x="0" y="1"/>
                    </a:moveTo>
                    <a:lnTo>
                      <a:pt x="1992" y="1992"/>
                    </a:lnTo>
                    <a:lnTo>
                      <a:pt x="2179" y="1796"/>
                    </a:lnTo>
                    <a:lnTo>
                      <a:pt x="2483" y="1349"/>
                    </a:lnTo>
                    <a:lnTo>
                      <a:pt x="2697" y="840"/>
                    </a:lnTo>
                    <a:lnTo>
                      <a:pt x="2813" y="286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5789908" y="2890421"/>
                <a:ext cx="175079" cy="123810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2823" extrusionOk="0">
                    <a:moveTo>
                      <a:pt x="2000" y="1"/>
                    </a:moveTo>
                    <a:lnTo>
                      <a:pt x="0" y="1992"/>
                    </a:lnTo>
                    <a:lnTo>
                      <a:pt x="197" y="2180"/>
                    </a:lnTo>
                    <a:lnTo>
                      <a:pt x="652" y="2483"/>
                    </a:lnTo>
                    <a:lnTo>
                      <a:pt x="1161" y="2698"/>
                    </a:lnTo>
                    <a:lnTo>
                      <a:pt x="1706" y="2814"/>
                    </a:lnTo>
                    <a:lnTo>
                      <a:pt x="2000" y="2823"/>
                    </a:lnTo>
                    <a:lnTo>
                      <a:pt x="2286" y="2814"/>
                    </a:lnTo>
                    <a:lnTo>
                      <a:pt x="2840" y="2698"/>
                    </a:lnTo>
                    <a:lnTo>
                      <a:pt x="3349" y="2483"/>
                    </a:lnTo>
                    <a:lnTo>
                      <a:pt x="3795" y="2180"/>
                    </a:lnTo>
                    <a:lnTo>
                      <a:pt x="3992" y="1992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5544293" y="3007921"/>
                <a:ext cx="258935" cy="309853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065" extrusionOk="0">
                    <a:moveTo>
                      <a:pt x="1269" y="1"/>
                    </a:moveTo>
                    <a:lnTo>
                      <a:pt x="1108" y="45"/>
                    </a:lnTo>
                    <a:lnTo>
                      <a:pt x="965" y="144"/>
                    </a:lnTo>
                    <a:lnTo>
                      <a:pt x="876" y="295"/>
                    </a:lnTo>
                    <a:lnTo>
                      <a:pt x="858" y="385"/>
                    </a:lnTo>
                    <a:lnTo>
                      <a:pt x="10" y="5912"/>
                    </a:lnTo>
                    <a:lnTo>
                      <a:pt x="1" y="6002"/>
                    </a:lnTo>
                    <a:lnTo>
                      <a:pt x="46" y="6162"/>
                    </a:lnTo>
                    <a:lnTo>
                      <a:pt x="144" y="6305"/>
                    </a:lnTo>
                    <a:lnTo>
                      <a:pt x="296" y="6394"/>
                    </a:lnTo>
                    <a:lnTo>
                      <a:pt x="376" y="6412"/>
                    </a:lnTo>
                    <a:lnTo>
                      <a:pt x="4546" y="7055"/>
                    </a:lnTo>
                    <a:lnTo>
                      <a:pt x="4636" y="7064"/>
                    </a:lnTo>
                    <a:lnTo>
                      <a:pt x="4805" y="7020"/>
                    </a:lnTo>
                    <a:lnTo>
                      <a:pt x="4939" y="6921"/>
                    </a:lnTo>
                    <a:lnTo>
                      <a:pt x="5029" y="6770"/>
                    </a:lnTo>
                    <a:lnTo>
                      <a:pt x="5055" y="6680"/>
                    </a:lnTo>
                    <a:lnTo>
                      <a:pt x="5904" y="1153"/>
                    </a:lnTo>
                    <a:lnTo>
                      <a:pt x="5904" y="1063"/>
                    </a:lnTo>
                    <a:lnTo>
                      <a:pt x="5868" y="903"/>
                    </a:lnTo>
                    <a:lnTo>
                      <a:pt x="5770" y="760"/>
                    </a:lnTo>
                    <a:lnTo>
                      <a:pt x="5618" y="670"/>
                    </a:lnTo>
                    <a:lnTo>
                      <a:pt x="5529" y="653"/>
                    </a:lnTo>
                    <a:lnTo>
                      <a:pt x="1367" y="10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5591705" y="3033799"/>
                <a:ext cx="191570" cy="84206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1920" extrusionOk="0">
                    <a:moveTo>
                      <a:pt x="197" y="0"/>
                    </a:moveTo>
                    <a:lnTo>
                      <a:pt x="0" y="1286"/>
                    </a:lnTo>
                    <a:lnTo>
                      <a:pt x="4171" y="1920"/>
                    </a:lnTo>
                    <a:lnTo>
                      <a:pt x="4367" y="643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5585828" y="3102308"/>
                <a:ext cx="41577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71" extrusionOk="0">
                    <a:moveTo>
                      <a:pt x="90" y="1"/>
                    </a:moveTo>
                    <a:lnTo>
                      <a:pt x="1" y="545"/>
                    </a:lnTo>
                    <a:lnTo>
                      <a:pt x="858" y="671"/>
                    </a:lnTo>
                    <a:lnTo>
                      <a:pt x="947" y="13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5634381" y="3109764"/>
                <a:ext cx="41577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71" extrusionOk="0">
                    <a:moveTo>
                      <a:pt x="90" y="0"/>
                    </a:moveTo>
                    <a:lnTo>
                      <a:pt x="1" y="545"/>
                    </a:lnTo>
                    <a:lnTo>
                      <a:pt x="858" y="670"/>
                    </a:lnTo>
                    <a:lnTo>
                      <a:pt x="947" y="13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5682978" y="3117615"/>
                <a:ext cx="41533" cy="2899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61" extrusionOk="0">
                    <a:moveTo>
                      <a:pt x="89" y="0"/>
                    </a:moveTo>
                    <a:lnTo>
                      <a:pt x="0" y="536"/>
                    </a:lnTo>
                    <a:lnTo>
                      <a:pt x="857" y="661"/>
                    </a:lnTo>
                    <a:lnTo>
                      <a:pt x="947" y="125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5731531" y="3125027"/>
                <a:ext cx="41577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62" extrusionOk="0">
                    <a:moveTo>
                      <a:pt x="81" y="1"/>
                    </a:moveTo>
                    <a:lnTo>
                      <a:pt x="0" y="536"/>
                    </a:lnTo>
                    <a:lnTo>
                      <a:pt x="858" y="662"/>
                    </a:lnTo>
                    <a:lnTo>
                      <a:pt x="947" y="126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580345" y="3138360"/>
                <a:ext cx="41577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71" extrusionOk="0">
                    <a:moveTo>
                      <a:pt x="90" y="0"/>
                    </a:moveTo>
                    <a:lnTo>
                      <a:pt x="1" y="536"/>
                    </a:lnTo>
                    <a:lnTo>
                      <a:pt x="858" y="670"/>
                    </a:lnTo>
                    <a:lnTo>
                      <a:pt x="947" y="13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5628898" y="3145773"/>
                <a:ext cx="41577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71" extrusionOk="0">
                    <a:moveTo>
                      <a:pt x="81" y="1"/>
                    </a:moveTo>
                    <a:lnTo>
                      <a:pt x="1" y="546"/>
                    </a:lnTo>
                    <a:lnTo>
                      <a:pt x="858" y="671"/>
                    </a:lnTo>
                    <a:lnTo>
                      <a:pt x="947" y="135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5677495" y="3153229"/>
                <a:ext cx="41138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71" extrusionOk="0">
                    <a:moveTo>
                      <a:pt x="81" y="1"/>
                    </a:moveTo>
                    <a:lnTo>
                      <a:pt x="0" y="545"/>
                    </a:lnTo>
                    <a:lnTo>
                      <a:pt x="857" y="670"/>
                    </a:lnTo>
                    <a:lnTo>
                      <a:pt x="938" y="135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5726048" y="3161080"/>
                <a:ext cx="41182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62" extrusionOk="0">
                    <a:moveTo>
                      <a:pt x="81" y="0"/>
                    </a:moveTo>
                    <a:lnTo>
                      <a:pt x="0" y="536"/>
                    </a:lnTo>
                    <a:lnTo>
                      <a:pt x="858" y="661"/>
                    </a:lnTo>
                    <a:lnTo>
                      <a:pt x="938" y="12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5574863" y="3174369"/>
                <a:ext cx="41182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71" extrusionOk="0">
                    <a:moveTo>
                      <a:pt x="81" y="1"/>
                    </a:moveTo>
                    <a:lnTo>
                      <a:pt x="1" y="537"/>
                    </a:lnTo>
                    <a:lnTo>
                      <a:pt x="858" y="671"/>
                    </a:lnTo>
                    <a:lnTo>
                      <a:pt x="938" y="135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5623416" y="3181825"/>
                <a:ext cx="41182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71" extrusionOk="0">
                    <a:moveTo>
                      <a:pt x="81" y="1"/>
                    </a:moveTo>
                    <a:lnTo>
                      <a:pt x="1" y="536"/>
                    </a:lnTo>
                    <a:lnTo>
                      <a:pt x="858" y="670"/>
                    </a:lnTo>
                    <a:lnTo>
                      <a:pt x="938" y="13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5672013" y="3189282"/>
                <a:ext cx="41138" cy="293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70" extrusionOk="0">
                    <a:moveTo>
                      <a:pt x="81" y="0"/>
                    </a:moveTo>
                    <a:lnTo>
                      <a:pt x="0" y="536"/>
                    </a:lnTo>
                    <a:lnTo>
                      <a:pt x="857" y="670"/>
                    </a:lnTo>
                    <a:lnTo>
                      <a:pt x="938" y="13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5720566" y="3196694"/>
                <a:ext cx="41182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71" extrusionOk="0">
                    <a:moveTo>
                      <a:pt x="81" y="1"/>
                    </a:moveTo>
                    <a:lnTo>
                      <a:pt x="0" y="546"/>
                    </a:lnTo>
                    <a:lnTo>
                      <a:pt x="858" y="671"/>
                    </a:lnTo>
                    <a:lnTo>
                      <a:pt x="938" y="135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5569380" y="3210422"/>
                <a:ext cx="41182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71" extrusionOk="0">
                    <a:moveTo>
                      <a:pt x="81" y="0"/>
                    </a:moveTo>
                    <a:lnTo>
                      <a:pt x="0" y="536"/>
                    </a:lnTo>
                    <a:lnTo>
                      <a:pt x="858" y="670"/>
                    </a:lnTo>
                    <a:lnTo>
                      <a:pt x="938" y="13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>
                <a:off x="5617933" y="3217878"/>
                <a:ext cx="41182" cy="2938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70" extrusionOk="0">
                    <a:moveTo>
                      <a:pt x="81" y="0"/>
                    </a:moveTo>
                    <a:lnTo>
                      <a:pt x="1" y="536"/>
                    </a:lnTo>
                    <a:lnTo>
                      <a:pt x="858" y="670"/>
                    </a:lnTo>
                    <a:lnTo>
                      <a:pt x="938" y="13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5"/>
              <p:cNvSpPr/>
              <p:nvPr/>
            </p:nvSpPr>
            <p:spPr>
              <a:xfrm>
                <a:off x="5666530" y="3225290"/>
                <a:ext cx="41138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71" extrusionOk="0">
                    <a:moveTo>
                      <a:pt x="80" y="1"/>
                    </a:moveTo>
                    <a:lnTo>
                      <a:pt x="0" y="537"/>
                    </a:lnTo>
                    <a:lnTo>
                      <a:pt x="857" y="671"/>
                    </a:lnTo>
                    <a:lnTo>
                      <a:pt x="938" y="135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5709601" y="3232747"/>
                <a:ext cx="46664" cy="6543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492" extrusionOk="0">
                    <a:moveTo>
                      <a:pt x="206" y="0"/>
                    </a:moveTo>
                    <a:lnTo>
                      <a:pt x="0" y="1358"/>
                    </a:lnTo>
                    <a:lnTo>
                      <a:pt x="858" y="1492"/>
                    </a:lnTo>
                    <a:lnTo>
                      <a:pt x="1063" y="1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5563898" y="3246431"/>
                <a:ext cx="41182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71" extrusionOk="0">
                    <a:moveTo>
                      <a:pt x="81" y="1"/>
                    </a:moveTo>
                    <a:lnTo>
                      <a:pt x="0" y="537"/>
                    </a:lnTo>
                    <a:lnTo>
                      <a:pt x="858" y="671"/>
                    </a:lnTo>
                    <a:lnTo>
                      <a:pt x="938" y="135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5612451" y="3253887"/>
                <a:ext cx="41182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71" extrusionOk="0">
                    <a:moveTo>
                      <a:pt x="81" y="1"/>
                    </a:moveTo>
                    <a:lnTo>
                      <a:pt x="1" y="536"/>
                    </a:lnTo>
                    <a:lnTo>
                      <a:pt x="858" y="670"/>
                    </a:lnTo>
                    <a:lnTo>
                      <a:pt x="938" y="135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5661048" y="3261343"/>
                <a:ext cx="41138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71" extrusionOk="0">
                    <a:moveTo>
                      <a:pt x="80" y="0"/>
                    </a:moveTo>
                    <a:lnTo>
                      <a:pt x="0" y="536"/>
                    </a:lnTo>
                    <a:lnTo>
                      <a:pt x="857" y="670"/>
                    </a:lnTo>
                    <a:lnTo>
                      <a:pt x="938" y="1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5826312" y="3080071"/>
                <a:ext cx="102407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4454" extrusionOk="0">
                    <a:moveTo>
                      <a:pt x="905" y="1048"/>
                    </a:moveTo>
                    <a:lnTo>
                      <a:pt x="905" y="1548"/>
                    </a:lnTo>
                    <a:lnTo>
                      <a:pt x="917" y="2048"/>
                    </a:lnTo>
                    <a:lnTo>
                      <a:pt x="786" y="2001"/>
                    </a:lnTo>
                    <a:lnTo>
                      <a:pt x="572" y="1834"/>
                    </a:lnTo>
                    <a:lnTo>
                      <a:pt x="501" y="1703"/>
                    </a:lnTo>
                    <a:lnTo>
                      <a:pt x="465" y="1596"/>
                    </a:lnTo>
                    <a:lnTo>
                      <a:pt x="489" y="1393"/>
                    </a:lnTo>
                    <a:lnTo>
                      <a:pt x="620" y="1227"/>
                    </a:lnTo>
                    <a:lnTo>
                      <a:pt x="798" y="1096"/>
                    </a:lnTo>
                    <a:lnTo>
                      <a:pt x="905" y="1048"/>
                    </a:lnTo>
                    <a:close/>
                    <a:moveTo>
                      <a:pt x="1394" y="2524"/>
                    </a:moveTo>
                    <a:lnTo>
                      <a:pt x="1536" y="2548"/>
                    </a:lnTo>
                    <a:lnTo>
                      <a:pt x="1763" y="2643"/>
                    </a:lnTo>
                    <a:lnTo>
                      <a:pt x="1834" y="2739"/>
                    </a:lnTo>
                    <a:lnTo>
                      <a:pt x="1882" y="2822"/>
                    </a:lnTo>
                    <a:lnTo>
                      <a:pt x="1858" y="2989"/>
                    </a:lnTo>
                    <a:lnTo>
                      <a:pt x="1727" y="3144"/>
                    </a:lnTo>
                    <a:lnTo>
                      <a:pt x="1525" y="3275"/>
                    </a:lnTo>
                    <a:lnTo>
                      <a:pt x="1406" y="3334"/>
                    </a:lnTo>
                    <a:lnTo>
                      <a:pt x="1394" y="2929"/>
                    </a:lnTo>
                    <a:lnTo>
                      <a:pt x="1394" y="2524"/>
                    </a:lnTo>
                    <a:close/>
                    <a:moveTo>
                      <a:pt x="1024" y="0"/>
                    </a:moveTo>
                    <a:lnTo>
                      <a:pt x="894" y="107"/>
                    </a:lnTo>
                    <a:lnTo>
                      <a:pt x="882" y="203"/>
                    </a:lnTo>
                    <a:lnTo>
                      <a:pt x="882" y="405"/>
                    </a:lnTo>
                    <a:lnTo>
                      <a:pt x="905" y="619"/>
                    </a:lnTo>
                    <a:lnTo>
                      <a:pt x="691" y="679"/>
                    </a:lnTo>
                    <a:lnTo>
                      <a:pt x="334" y="893"/>
                    </a:lnTo>
                    <a:lnTo>
                      <a:pt x="84" y="1191"/>
                    </a:lnTo>
                    <a:lnTo>
                      <a:pt x="1" y="1572"/>
                    </a:lnTo>
                    <a:lnTo>
                      <a:pt x="48" y="1786"/>
                    </a:lnTo>
                    <a:lnTo>
                      <a:pt x="143" y="1989"/>
                    </a:lnTo>
                    <a:lnTo>
                      <a:pt x="465" y="2310"/>
                    </a:lnTo>
                    <a:lnTo>
                      <a:pt x="667" y="2417"/>
                    </a:lnTo>
                    <a:lnTo>
                      <a:pt x="786" y="2465"/>
                    </a:lnTo>
                    <a:lnTo>
                      <a:pt x="941" y="2489"/>
                    </a:lnTo>
                    <a:lnTo>
                      <a:pt x="953" y="2953"/>
                    </a:lnTo>
                    <a:lnTo>
                      <a:pt x="965" y="3406"/>
                    </a:lnTo>
                    <a:lnTo>
                      <a:pt x="786" y="3382"/>
                    </a:lnTo>
                    <a:lnTo>
                      <a:pt x="572" y="3239"/>
                    </a:lnTo>
                    <a:lnTo>
                      <a:pt x="465" y="3096"/>
                    </a:lnTo>
                    <a:lnTo>
                      <a:pt x="441" y="3001"/>
                    </a:lnTo>
                    <a:lnTo>
                      <a:pt x="405" y="2917"/>
                    </a:lnTo>
                    <a:lnTo>
                      <a:pt x="251" y="2846"/>
                    </a:lnTo>
                    <a:lnTo>
                      <a:pt x="96" y="2882"/>
                    </a:lnTo>
                    <a:lnTo>
                      <a:pt x="1" y="3024"/>
                    </a:lnTo>
                    <a:lnTo>
                      <a:pt x="12" y="3120"/>
                    </a:lnTo>
                    <a:lnTo>
                      <a:pt x="60" y="3286"/>
                    </a:lnTo>
                    <a:lnTo>
                      <a:pt x="239" y="3536"/>
                    </a:lnTo>
                    <a:lnTo>
                      <a:pt x="501" y="3715"/>
                    </a:lnTo>
                    <a:lnTo>
                      <a:pt x="798" y="3822"/>
                    </a:lnTo>
                    <a:lnTo>
                      <a:pt x="965" y="3846"/>
                    </a:lnTo>
                    <a:lnTo>
                      <a:pt x="965" y="4048"/>
                    </a:lnTo>
                    <a:lnTo>
                      <a:pt x="977" y="4251"/>
                    </a:lnTo>
                    <a:lnTo>
                      <a:pt x="989" y="4346"/>
                    </a:lnTo>
                    <a:lnTo>
                      <a:pt x="1108" y="4453"/>
                    </a:lnTo>
                    <a:lnTo>
                      <a:pt x="1286" y="4453"/>
                    </a:lnTo>
                    <a:lnTo>
                      <a:pt x="1406" y="4346"/>
                    </a:lnTo>
                    <a:lnTo>
                      <a:pt x="1417" y="4251"/>
                    </a:lnTo>
                    <a:lnTo>
                      <a:pt x="1417" y="4037"/>
                    </a:lnTo>
                    <a:lnTo>
                      <a:pt x="1406" y="3822"/>
                    </a:lnTo>
                    <a:lnTo>
                      <a:pt x="1667" y="3751"/>
                    </a:lnTo>
                    <a:lnTo>
                      <a:pt x="2013" y="3536"/>
                    </a:lnTo>
                    <a:lnTo>
                      <a:pt x="2191" y="3346"/>
                    </a:lnTo>
                    <a:lnTo>
                      <a:pt x="2251" y="3227"/>
                    </a:lnTo>
                    <a:lnTo>
                      <a:pt x="2322" y="3060"/>
                    </a:lnTo>
                    <a:lnTo>
                      <a:pt x="2334" y="2763"/>
                    </a:lnTo>
                    <a:lnTo>
                      <a:pt x="2203" y="2489"/>
                    </a:lnTo>
                    <a:lnTo>
                      <a:pt x="1977" y="2286"/>
                    </a:lnTo>
                    <a:lnTo>
                      <a:pt x="1822" y="2215"/>
                    </a:lnTo>
                    <a:lnTo>
                      <a:pt x="1620" y="2143"/>
                    </a:lnTo>
                    <a:lnTo>
                      <a:pt x="1382" y="2120"/>
                    </a:lnTo>
                    <a:lnTo>
                      <a:pt x="1358" y="1560"/>
                    </a:lnTo>
                    <a:lnTo>
                      <a:pt x="1346" y="1012"/>
                    </a:lnTo>
                    <a:lnTo>
                      <a:pt x="1465" y="1036"/>
                    </a:lnTo>
                    <a:lnTo>
                      <a:pt x="1656" y="1179"/>
                    </a:lnTo>
                    <a:lnTo>
                      <a:pt x="1703" y="1310"/>
                    </a:lnTo>
                    <a:lnTo>
                      <a:pt x="1739" y="1393"/>
                    </a:lnTo>
                    <a:lnTo>
                      <a:pt x="1882" y="1465"/>
                    </a:lnTo>
                    <a:lnTo>
                      <a:pt x="2048" y="1429"/>
                    </a:lnTo>
                    <a:lnTo>
                      <a:pt x="2144" y="1286"/>
                    </a:lnTo>
                    <a:lnTo>
                      <a:pt x="2132" y="1191"/>
                    </a:lnTo>
                    <a:lnTo>
                      <a:pt x="2084" y="1036"/>
                    </a:lnTo>
                    <a:lnTo>
                      <a:pt x="1941" y="822"/>
                    </a:lnTo>
                    <a:lnTo>
                      <a:pt x="1739" y="667"/>
                    </a:lnTo>
                    <a:lnTo>
                      <a:pt x="1489" y="584"/>
                    </a:lnTo>
                    <a:lnTo>
                      <a:pt x="1346" y="572"/>
                    </a:lnTo>
                    <a:lnTo>
                      <a:pt x="1346" y="393"/>
                    </a:lnTo>
                    <a:lnTo>
                      <a:pt x="1334" y="203"/>
                    </a:lnTo>
                    <a:lnTo>
                      <a:pt x="1322" y="107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5562582" y="2795464"/>
                <a:ext cx="89338" cy="17183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918" extrusionOk="0">
                    <a:moveTo>
                      <a:pt x="798" y="929"/>
                    </a:moveTo>
                    <a:lnTo>
                      <a:pt x="798" y="1369"/>
                    </a:lnTo>
                    <a:lnTo>
                      <a:pt x="810" y="1810"/>
                    </a:lnTo>
                    <a:lnTo>
                      <a:pt x="810" y="1810"/>
                    </a:lnTo>
                    <a:lnTo>
                      <a:pt x="691" y="1774"/>
                    </a:lnTo>
                    <a:lnTo>
                      <a:pt x="489" y="1631"/>
                    </a:lnTo>
                    <a:lnTo>
                      <a:pt x="441" y="1512"/>
                    </a:lnTo>
                    <a:lnTo>
                      <a:pt x="405" y="1417"/>
                    </a:lnTo>
                    <a:lnTo>
                      <a:pt x="441" y="1238"/>
                    </a:lnTo>
                    <a:lnTo>
                      <a:pt x="608" y="1024"/>
                    </a:lnTo>
                    <a:lnTo>
                      <a:pt x="798" y="929"/>
                    </a:lnTo>
                    <a:close/>
                    <a:moveTo>
                      <a:pt x="1215" y="2238"/>
                    </a:moveTo>
                    <a:lnTo>
                      <a:pt x="1334" y="2262"/>
                    </a:lnTo>
                    <a:lnTo>
                      <a:pt x="1548" y="2346"/>
                    </a:lnTo>
                    <a:lnTo>
                      <a:pt x="1620" y="2417"/>
                    </a:lnTo>
                    <a:lnTo>
                      <a:pt x="1656" y="2489"/>
                    </a:lnTo>
                    <a:lnTo>
                      <a:pt x="1632" y="2643"/>
                    </a:lnTo>
                    <a:lnTo>
                      <a:pt x="1429" y="2846"/>
                    </a:lnTo>
                    <a:lnTo>
                      <a:pt x="1227" y="2941"/>
                    </a:lnTo>
                    <a:lnTo>
                      <a:pt x="1215" y="2584"/>
                    </a:lnTo>
                    <a:lnTo>
                      <a:pt x="1215" y="2238"/>
                    </a:lnTo>
                    <a:close/>
                    <a:moveTo>
                      <a:pt x="917" y="0"/>
                    </a:moveTo>
                    <a:lnTo>
                      <a:pt x="810" y="95"/>
                    </a:lnTo>
                    <a:lnTo>
                      <a:pt x="798" y="191"/>
                    </a:lnTo>
                    <a:lnTo>
                      <a:pt x="798" y="548"/>
                    </a:lnTo>
                    <a:lnTo>
                      <a:pt x="608" y="595"/>
                    </a:lnTo>
                    <a:lnTo>
                      <a:pt x="298" y="786"/>
                    </a:lnTo>
                    <a:lnTo>
                      <a:pt x="72" y="1048"/>
                    </a:lnTo>
                    <a:lnTo>
                      <a:pt x="1" y="1381"/>
                    </a:lnTo>
                    <a:lnTo>
                      <a:pt x="48" y="1572"/>
                    </a:lnTo>
                    <a:lnTo>
                      <a:pt x="132" y="1750"/>
                    </a:lnTo>
                    <a:lnTo>
                      <a:pt x="417" y="2036"/>
                    </a:lnTo>
                    <a:lnTo>
                      <a:pt x="584" y="2119"/>
                    </a:lnTo>
                    <a:lnTo>
                      <a:pt x="703" y="2155"/>
                    </a:lnTo>
                    <a:lnTo>
                      <a:pt x="846" y="2179"/>
                    </a:lnTo>
                    <a:lnTo>
                      <a:pt x="846" y="2584"/>
                    </a:lnTo>
                    <a:lnTo>
                      <a:pt x="858" y="2989"/>
                    </a:lnTo>
                    <a:lnTo>
                      <a:pt x="703" y="2965"/>
                    </a:lnTo>
                    <a:lnTo>
                      <a:pt x="465" y="2786"/>
                    </a:lnTo>
                    <a:lnTo>
                      <a:pt x="394" y="2631"/>
                    </a:lnTo>
                    <a:lnTo>
                      <a:pt x="358" y="2548"/>
                    </a:lnTo>
                    <a:lnTo>
                      <a:pt x="239" y="2489"/>
                    </a:lnTo>
                    <a:lnTo>
                      <a:pt x="96" y="2524"/>
                    </a:lnTo>
                    <a:lnTo>
                      <a:pt x="13" y="2643"/>
                    </a:lnTo>
                    <a:lnTo>
                      <a:pt x="24" y="2727"/>
                    </a:lnTo>
                    <a:lnTo>
                      <a:pt x="72" y="2870"/>
                    </a:lnTo>
                    <a:lnTo>
                      <a:pt x="227" y="3096"/>
                    </a:lnTo>
                    <a:lnTo>
                      <a:pt x="441" y="3262"/>
                    </a:lnTo>
                    <a:lnTo>
                      <a:pt x="715" y="3358"/>
                    </a:lnTo>
                    <a:lnTo>
                      <a:pt x="858" y="3370"/>
                    </a:lnTo>
                    <a:lnTo>
                      <a:pt x="858" y="3727"/>
                    </a:lnTo>
                    <a:lnTo>
                      <a:pt x="870" y="3822"/>
                    </a:lnTo>
                    <a:lnTo>
                      <a:pt x="977" y="3917"/>
                    </a:lnTo>
                    <a:lnTo>
                      <a:pt x="1120" y="3917"/>
                    </a:lnTo>
                    <a:lnTo>
                      <a:pt x="1227" y="3822"/>
                    </a:lnTo>
                    <a:lnTo>
                      <a:pt x="1239" y="3727"/>
                    </a:lnTo>
                    <a:lnTo>
                      <a:pt x="1239" y="3548"/>
                    </a:lnTo>
                    <a:lnTo>
                      <a:pt x="1227" y="3358"/>
                    </a:lnTo>
                    <a:lnTo>
                      <a:pt x="1453" y="3298"/>
                    </a:lnTo>
                    <a:lnTo>
                      <a:pt x="1751" y="3108"/>
                    </a:lnTo>
                    <a:lnTo>
                      <a:pt x="1906" y="2941"/>
                    </a:lnTo>
                    <a:lnTo>
                      <a:pt x="1977" y="2834"/>
                    </a:lnTo>
                    <a:lnTo>
                      <a:pt x="2037" y="2703"/>
                    </a:lnTo>
                    <a:lnTo>
                      <a:pt x="2037" y="2429"/>
                    </a:lnTo>
                    <a:lnTo>
                      <a:pt x="1930" y="2203"/>
                    </a:lnTo>
                    <a:lnTo>
                      <a:pt x="1727" y="2024"/>
                    </a:lnTo>
                    <a:lnTo>
                      <a:pt x="1596" y="1965"/>
                    </a:lnTo>
                    <a:lnTo>
                      <a:pt x="1418" y="1905"/>
                    </a:lnTo>
                    <a:lnTo>
                      <a:pt x="1203" y="1869"/>
                    </a:lnTo>
                    <a:lnTo>
                      <a:pt x="1191" y="1381"/>
                    </a:lnTo>
                    <a:lnTo>
                      <a:pt x="1179" y="893"/>
                    </a:lnTo>
                    <a:lnTo>
                      <a:pt x="1179" y="893"/>
                    </a:lnTo>
                    <a:lnTo>
                      <a:pt x="1287" y="917"/>
                    </a:lnTo>
                    <a:lnTo>
                      <a:pt x="1453" y="1048"/>
                    </a:lnTo>
                    <a:lnTo>
                      <a:pt x="1501" y="1155"/>
                    </a:lnTo>
                    <a:lnTo>
                      <a:pt x="1525" y="1238"/>
                    </a:lnTo>
                    <a:lnTo>
                      <a:pt x="1656" y="1298"/>
                    </a:lnTo>
                    <a:lnTo>
                      <a:pt x="1799" y="1250"/>
                    </a:lnTo>
                    <a:lnTo>
                      <a:pt x="1870" y="1131"/>
                    </a:lnTo>
                    <a:lnTo>
                      <a:pt x="1870" y="1048"/>
                    </a:lnTo>
                    <a:lnTo>
                      <a:pt x="1822" y="929"/>
                    </a:lnTo>
                    <a:lnTo>
                      <a:pt x="1691" y="726"/>
                    </a:lnTo>
                    <a:lnTo>
                      <a:pt x="1513" y="595"/>
                    </a:lnTo>
                    <a:lnTo>
                      <a:pt x="1298" y="524"/>
                    </a:lnTo>
                    <a:lnTo>
                      <a:pt x="1179" y="512"/>
                    </a:lnTo>
                    <a:lnTo>
                      <a:pt x="1179" y="191"/>
                    </a:lnTo>
                    <a:lnTo>
                      <a:pt x="1167" y="95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5386616" y="3272747"/>
                <a:ext cx="78373" cy="150431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430" extrusionOk="0">
                    <a:moveTo>
                      <a:pt x="703" y="822"/>
                    </a:moveTo>
                    <a:lnTo>
                      <a:pt x="703" y="1203"/>
                    </a:lnTo>
                    <a:lnTo>
                      <a:pt x="714" y="1584"/>
                    </a:lnTo>
                    <a:lnTo>
                      <a:pt x="619" y="1561"/>
                    </a:lnTo>
                    <a:lnTo>
                      <a:pt x="441" y="1430"/>
                    </a:lnTo>
                    <a:lnTo>
                      <a:pt x="393" y="1334"/>
                    </a:lnTo>
                    <a:lnTo>
                      <a:pt x="357" y="1239"/>
                    </a:lnTo>
                    <a:lnTo>
                      <a:pt x="381" y="1084"/>
                    </a:lnTo>
                    <a:lnTo>
                      <a:pt x="536" y="906"/>
                    </a:lnTo>
                    <a:lnTo>
                      <a:pt x="703" y="822"/>
                    </a:lnTo>
                    <a:close/>
                    <a:moveTo>
                      <a:pt x="1060" y="1977"/>
                    </a:moveTo>
                    <a:lnTo>
                      <a:pt x="1167" y="1989"/>
                    </a:lnTo>
                    <a:lnTo>
                      <a:pt x="1345" y="2061"/>
                    </a:lnTo>
                    <a:lnTo>
                      <a:pt x="1405" y="2132"/>
                    </a:lnTo>
                    <a:lnTo>
                      <a:pt x="1441" y="2192"/>
                    </a:lnTo>
                    <a:lnTo>
                      <a:pt x="1429" y="2323"/>
                    </a:lnTo>
                    <a:lnTo>
                      <a:pt x="1262" y="2501"/>
                    </a:lnTo>
                    <a:lnTo>
                      <a:pt x="1072" y="2585"/>
                    </a:lnTo>
                    <a:lnTo>
                      <a:pt x="1060" y="2275"/>
                    </a:lnTo>
                    <a:lnTo>
                      <a:pt x="1060" y="1977"/>
                    </a:lnTo>
                    <a:close/>
                    <a:moveTo>
                      <a:pt x="810" y="1"/>
                    </a:moveTo>
                    <a:lnTo>
                      <a:pt x="714" y="84"/>
                    </a:lnTo>
                    <a:lnTo>
                      <a:pt x="703" y="156"/>
                    </a:lnTo>
                    <a:lnTo>
                      <a:pt x="703" y="465"/>
                    </a:lnTo>
                    <a:lnTo>
                      <a:pt x="536" y="513"/>
                    </a:lnTo>
                    <a:lnTo>
                      <a:pt x="262" y="679"/>
                    </a:lnTo>
                    <a:lnTo>
                      <a:pt x="71" y="906"/>
                    </a:lnTo>
                    <a:lnTo>
                      <a:pt x="0" y="1191"/>
                    </a:lnTo>
                    <a:lnTo>
                      <a:pt x="48" y="1358"/>
                    </a:lnTo>
                    <a:lnTo>
                      <a:pt x="119" y="1513"/>
                    </a:lnTo>
                    <a:lnTo>
                      <a:pt x="357" y="1763"/>
                    </a:lnTo>
                    <a:lnTo>
                      <a:pt x="512" y="1858"/>
                    </a:lnTo>
                    <a:lnTo>
                      <a:pt x="607" y="1894"/>
                    </a:lnTo>
                    <a:lnTo>
                      <a:pt x="726" y="1918"/>
                    </a:lnTo>
                    <a:lnTo>
                      <a:pt x="738" y="2263"/>
                    </a:lnTo>
                    <a:lnTo>
                      <a:pt x="750" y="2608"/>
                    </a:lnTo>
                    <a:lnTo>
                      <a:pt x="607" y="2596"/>
                    </a:lnTo>
                    <a:lnTo>
                      <a:pt x="405" y="2442"/>
                    </a:lnTo>
                    <a:lnTo>
                      <a:pt x="345" y="2299"/>
                    </a:lnTo>
                    <a:lnTo>
                      <a:pt x="310" y="2227"/>
                    </a:lnTo>
                    <a:lnTo>
                      <a:pt x="202" y="2180"/>
                    </a:lnTo>
                    <a:lnTo>
                      <a:pt x="71" y="2215"/>
                    </a:lnTo>
                    <a:lnTo>
                      <a:pt x="0" y="2311"/>
                    </a:lnTo>
                    <a:lnTo>
                      <a:pt x="12" y="2394"/>
                    </a:lnTo>
                    <a:lnTo>
                      <a:pt x="60" y="2513"/>
                    </a:lnTo>
                    <a:lnTo>
                      <a:pt x="191" y="2704"/>
                    </a:lnTo>
                    <a:lnTo>
                      <a:pt x="393" y="2846"/>
                    </a:lnTo>
                    <a:lnTo>
                      <a:pt x="619" y="2930"/>
                    </a:lnTo>
                    <a:lnTo>
                      <a:pt x="750" y="2954"/>
                    </a:lnTo>
                    <a:lnTo>
                      <a:pt x="750" y="3263"/>
                    </a:lnTo>
                    <a:lnTo>
                      <a:pt x="750" y="3347"/>
                    </a:lnTo>
                    <a:lnTo>
                      <a:pt x="845" y="3430"/>
                    </a:lnTo>
                    <a:lnTo>
                      <a:pt x="976" y="3430"/>
                    </a:lnTo>
                    <a:lnTo>
                      <a:pt x="1072" y="3347"/>
                    </a:lnTo>
                    <a:lnTo>
                      <a:pt x="1084" y="3263"/>
                    </a:lnTo>
                    <a:lnTo>
                      <a:pt x="1084" y="2942"/>
                    </a:lnTo>
                    <a:lnTo>
                      <a:pt x="1286" y="2882"/>
                    </a:lnTo>
                    <a:lnTo>
                      <a:pt x="1631" y="2656"/>
                    </a:lnTo>
                    <a:lnTo>
                      <a:pt x="1738" y="2489"/>
                    </a:lnTo>
                    <a:lnTo>
                      <a:pt x="1786" y="2370"/>
                    </a:lnTo>
                    <a:lnTo>
                      <a:pt x="1786" y="2132"/>
                    </a:lnTo>
                    <a:lnTo>
                      <a:pt x="1691" y="1930"/>
                    </a:lnTo>
                    <a:lnTo>
                      <a:pt x="1512" y="1775"/>
                    </a:lnTo>
                    <a:lnTo>
                      <a:pt x="1405" y="1715"/>
                    </a:lnTo>
                    <a:lnTo>
                      <a:pt x="1238" y="1668"/>
                    </a:lnTo>
                    <a:lnTo>
                      <a:pt x="1060" y="1644"/>
                    </a:lnTo>
                    <a:lnTo>
                      <a:pt x="1048" y="1215"/>
                    </a:lnTo>
                    <a:lnTo>
                      <a:pt x="1048" y="787"/>
                    </a:lnTo>
                    <a:lnTo>
                      <a:pt x="1143" y="810"/>
                    </a:lnTo>
                    <a:lnTo>
                      <a:pt x="1274" y="918"/>
                    </a:lnTo>
                    <a:lnTo>
                      <a:pt x="1310" y="1001"/>
                    </a:lnTo>
                    <a:lnTo>
                      <a:pt x="1345" y="1072"/>
                    </a:lnTo>
                    <a:lnTo>
                      <a:pt x="1453" y="1120"/>
                    </a:lnTo>
                    <a:lnTo>
                      <a:pt x="1584" y="1096"/>
                    </a:lnTo>
                    <a:lnTo>
                      <a:pt x="1643" y="989"/>
                    </a:lnTo>
                    <a:lnTo>
                      <a:pt x="1643" y="918"/>
                    </a:lnTo>
                    <a:lnTo>
                      <a:pt x="1607" y="799"/>
                    </a:lnTo>
                    <a:lnTo>
                      <a:pt x="1488" y="632"/>
                    </a:lnTo>
                    <a:lnTo>
                      <a:pt x="1238" y="477"/>
                    </a:lnTo>
                    <a:lnTo>
                      <a:pt x="1048" y="441"/>
                    </a:lnTo>
                    <a:lnTo>
                      <a:pt x="1048" y="156"/>
                    </a:lnTo>
                    <a:lnTo>
                      <a:pt x="1036" y="84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5877628" y="2766254"/>
                <a:ext cx="123810" cy="124204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832" extrusionOk="0">
                    <a:moveTo>
                      <a:pt x="0" y="1"/>
                    </a:moveTo>
                    <a:lnTo>
                      <a:pt x="0" y="2832"/>
                    </a:lnTo>
                    <a:lnTo>
                      <a:pt x="2822" y="2832"/>
                    </a:lnTo>
                    <a:lnTo>
                      <a:pt x="2813" y="2537"/>
                    </a:lnTo>
                    <a:lnTo>
                      <a:pt x="2697" y="1983"/>
                    </a:lnTo>
                    <a:lnTo>
                      <a:pt x="2483" y="1483"/>
                    </a:lnTo>
                    <a:lnTo>
                      <a:pt x="2179" y="1028"/>
                    </a:lnTo>
                    <a:lnTo>
                      <a:pt x="1795" y="644"/>
                    </a:lnTo>
                    <a:lnTo>
                      <a:pt x="1349" y="340"/>
                    </a:lnTo>
                    <a:lnTo>
                      <a:pt x="840" y="126"/>
                    </a:lnTo>
                    <a:lnTo>
                      <a:pt x="286" y="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25"/>
            <p:cNvSpPr/>
            <p:nvPr/>
          </p:nvSpPr>
          <p:spPr>
            <a:xfrm>
              <a:off x="4190335" y="3137966"/>
              <a:ext cx="714790" cy="1011266"/>
            </a:xfrm>
            <a:custGeom>
              <a:avLst/>
              <a:gdLst/>
              <a:ahLst/>
              <a:cxnLst/>
              <a:rect l="l" t="t" r="r" b="b"/>
              <a:pathLst>
                <a:path w="16298" h="23058" extrusionOk="0">
                  <a:moveTo>
                    <a:pt x="7564" y="0"/>
                  </a:moveTo>
                  <a:lnTo>
                    <a:pt x="6983" y="18"/>
                  </a:lnTo>
                  <a:lnTo>
                    <a:pt x="6412" y="99"/>
                  </a:lnTo>
                  <a:lnTo>
                    <a:pt x="5867" y="241"/>
                  </a:lnTo>
                  <a:lnTo>
                    <a:pt x="5331" y="429"/>
                  </a:lnTo>
                  <a:lnTo>
                    <a:pt x="4813" y="679"/>
                  </a:lnTo>
                  <a:lnTo>
                    <a:pt x="4322" y="974"/>
                  </a:lnTo>
                  <a:lnTo>
                    <a:pt x="3840" y="1313"/>
                  </a:lnTo>
                  <a:lnTo>
                    <a:pt x="3161" y="1894"/>
                  </a:lnTo>
                  <a:lnTo>
                    <a:pt x="2322" y="2813"/>
                  </a:lnTo>
                  <a:lnTo>
                    <a:pt x="1563" y="3858"/>
                  </a:lnTo>
                  <a:lnTo>
                    <a:pt x="1215" y="4430"/>
                  </a:lnTo>
                  <a:lnTo>
                    <a:pt x="1063" y="4715"/>
                  </a:lnTo>
                  <a:lnTo>
                    <a:pt x="813" y="5314"/>
                  </a:lnTo>
                  <a:lnTo>
                    <a:pt x="652" y="5948"/>
                  </a:lnTo>
                  <a:lnTo>
                    <a:pt x="581" y="6591"/>
                  </a:lnTo>
                  <a:lnTo>
                    <a:pt x="589" y="7243"/>
                  </a:lnTo>
                  <a:lnTo>
                    <a:pt x="688" y="7886"/>
                  </a:lnTo>
                  <a:lnTo>
                    <a:pt x="866" y="8511"/>
                  </a:lnTo>
                  <a:lnTo>
                    <a:pt x="1125" y="9100"/>
                  </a:lnTo>
                  <a:lnTo>
                    <a:pt x="1295" y="9377"/>
                  </a:lnTo>
                  <a:lnTo>
                    <a:pt x="1411" y="9573"/>
                  </a:lnTo>
                  <a:lnTo>
                    <a:pt x="1545" y="9993"/>
                  </a:lnTo>
                  <a:lnTo>
                    <a:pt x="1599" y="10439"/>
                  </a:lnTo>
                  <a:lnTo>
                    <a:pt x="1581" y="10895"/>
                  </a:lnTo>
                  <a:lnTo>
                    <a:pt x="1563" y="11127"/>
                  </a:lnTo>
                  <a:lnTo>
                    <a:pt x="1518" y="11457"/>
                  </a:lnTo>
                  <a:lnTo>
                    <a:pt x="1340" y="12074"/>
                  </a:lnTo>
                  <a:lnTo>
                    <a:pt x="956" y="12922"/>
                  </a:lnTo>
                  <a:lnTo>
                    <a:pt x="518" y="13699"/>
                  </a:lnTo>
                  <a:lnTo>
                    <a:pt x="268" y="14226"/>
                  </a:lnTo>
                  <a:lnTo>
                    <a:pt x="80" y="14762"/>
                  </a:lnTo>
                  <a:lnTo>
                    <a:pt x="0" y="15324"/>
                  </a:lnTo>
                  <a:lnTo>
                    <a:pt x="18" y="15619"/>
                  </a:lnTo>
                  <a:lnTo>
                    <a:pt x="63" y="15940"/>
                  </a:lnTo>
                  <a:lnTo>
                    <a:pt x="286" y="16548"/>
                  </a:lnTo>
                  <a:lnTo>
                    <a:pt x="813" y="17387"/>
                  </a:lnTo>
                  <a:lnTo>
                    <a:pt x="1429" y="18200"/>
                  </a:lnTo>
                  <a:lnTo>
                    <a:pt x="1804" y="18744"/>
                  </a:lnTo>
                  <a:lnTo>
                    <a:pt x="2099" y="19316"/>
                  </a:lnTo>
                  <a:lnTo>
                    <a:pt x="2233" y="19771"/>
                  </a:lnTo>
                  <a:lnTo>
                    <a:pt x="2277" y="20084"/>
                  </a:lnTo>
                  <a:lnTo>
                    <a:pt x="2277" y="20245"/>
                  </a:lnTo>
                  <a:lnTo>
                    <a:pt x="2268" y="20423"/>
                  </a:lnTo>
                  <a:lnTo>
                    <a:pt x="2268" y="20771"/>
                  </a:lnTo>
                  <a:lnTo>
                    <a:pt x="2322" y="20932"/>
                  </a:lnTo>
                  <a:lnTo>
                    <a:pt x="2429" y="21111"/>
                  </a:lnTo>
                  <a:lnTo>
                    <a:pt x="2581" y="21254"/>
                  </a:lnTo>
                  <a:lnTo>
                    <a:pt x="2795" y="21441"/>
                  </a:lnTo>
                  <a:lnTo>
                    <a:pt x="3242" y="21781"/>
                  </a:lnTo>
                  <a:lnTo>
                    <a:pt x="3724" y="22075"/>
                  </a:lnTo>
                  <a:lnTo>
                    <a:pt x="4224" y="22325"/>
                  </a:lnTo>
                  <a:lnTo>
                    <a:pt x="5019" y="22629"/>
                  </a:lnTo>
                  <a:lnTo>
                    <a:pt x="6126" y="22906"/>
                  </a:lnTo>
                  <a:lnTo>
                    <a:pt x="6689" y="22977"/>
                  </a:lnTo>
                  <a:lnTo>
                    <a:pt x="7251" y="23031"/>
                  </a:lnTo>
                  <a:lnTo>
                    <a:pt x="8385" y="23057"/>
                  </a:lnTo>
                  <a:lnTo>
                    <a:pt x="10082" y="22950"/>
                  </a:lnTo>
                  <a:lnTo>
                    <a:pt x="11207" y="22816"/>
                  </a:lnTo>
                  <a:lnTo>
                    <a:pt x="11939" y="22718"/>
                  </a:lnTo>
                  <a:lnTo>
                    <a:pt x="13038" y="22504"/>
                  </a:lnTo>
                  <a:lnTo>
                    <a:pt x="13743" y="22290"/>
                  </a:lnTo>
                  <a:lnTo>
                    <a:pt x="14092" y="22147"/>
                  </a:lnTo>
                  <a:lnTo>
                    <a:pt x="14431" y="21986"/>
                  </a:lnTo>
                  <a:lnTo>
                    <a:pt x="15056" y="21575"/>
                  </a:lnTo>
                  <a:lnTo>
                    <a:pt x="15592" y="21066"/>
                  </a:lnTo>
                  <a:lnTo>
                    <a:pt x="15904" y="20611"/>
                  </a:lnTo>
                  <a:lnTo>
                    <a:pt x="16074" y="20280"/>
                  </a:lnTo>
                  <a:lnTo>
                    <a:pt x="16137" y="20111"/>
                  </a:lnTo>
                  <a:lnTo>
                    <a:pt x="16190" y="19923"/>
                  </a:lnTo>
                  <a:lnTo>
                    <a:pt x="16270" y="19557"/>
                  </a:lnTo>
                  <a:lnTo>
                    <a:pt x="16297" y="18985"/>
                  </a:lnTo>
                  <a:lnTo>
                    <a:pt x="16199" y="18226"/>
                  </a:lnTo>
                  <a:lnTo>
                    <a:pt x="15976" y="17476"/>
                  </a:lnTo>
                  <a:lnTo>
                    <a:pt x="15833" y="17119"/>
                  </a:lnTo>
                  <a:lnTo>
                    <a:pt x="15511" y="16423"/>
                  </a:lnTo>
                  <a:lnTo>
                    <a:pt x="14985" y="15396"/>
                  </a:lnTo>
                  <a:lnTo>
                    <a:pt x="14672" y="14690"/>
                  </a:lnTo>
                  <a:lnTo>
                    <a:pt x="14529" y="14333"/>
                  </a:lnTo>
                  <a:lnTo>
                    <a:pt x="14413" y="13976"/>
                  </a:lnTo>
                  <a:lnTo>
                    <a:pt x="14243" y="13243"/>
                  </a:lnTo>
                  <a:lnTo>
                    <a:pt x="14154" y="12502"/>
                  </a:lnTo>
                  <a:lnTo>
                    <a:pt x="14145" y="11743"/>
                  </a:lnTo>
                  <a:lnTo>
                    <a:pt x="14172" y="11368"/>
                  </a:lnTo>
                  <a:lnTo>
                    <a:pt x="14279" y="10573"/>
                  </a:lnTo>
                  <a:lnTo>
                    <a:pt x="14395" y="9377"/>
                  </a:lnTo>
                  <a:lnTo>
                    <a:pt x="14342" y="8796"/>
                  </a:lnTo>
                  <a:lnTo>
                    <a:pt x="14234" y="8430"/>
                  </a:lnTo>
                  <a:lnTo>
                    <a:pt x="14154" y="8252"/>
                  </a:lnTo>
                  <a:lnTo>
                    <a:pt x="13904" y="7841"/>
                  </a:lnTo>
                  <a:lnTo>
                    <a:pt x="13636" y="7439"/>
                  </a:lnTo>
                  <a:lnTo>
                    <a:pt x="13466" y="7109"/>
                  </a:lnTo>
                  <a:lnTo>
                    <a:pt x="13234" y="6412"/>
                  </a:lnTo>
                  <a:lnTo>
                    <a:pt x="13038" y="5305"/>
                  </a:lnTo>
                  <a:lnTo>
                    <a:pt x="12886" y="4573"/>
                  </a:lnTo>
                  <a:lnTo>
                    <a:pt x="12788" y="4206"/>
                  </a:lnTo>
                  <a:lnTo>
                    <a:pt x="12529" y="3492"/>
                  </a:lnTo>
                  <a:lnTo>
                    <a:pt x="12189" y="2813"/>
                  </a:lnTo>
                  <a:lnTo>
                    <a:pt x="11779" y="2170"/>
                  </a:lnTo>
                  <a:lnTo>
                    <a:pt x="11288" y="1590"/>
                  </a:lnTo>
                  <a:lnTo>
                    <a:pt x="10734" y="1081"/>
                  </a:lnTo>
                  <a:lnTo>
                    <a:pt x="10127" y="661"/>
                  </a:lnTo>
                  <a:lnTo>
                    <a:pt x="9457" y="349"/>
                  </a:lnTo>
                  <a:lnTo>
                    <a:pt x="9100" y="233"/>
                  </a:lnTo>
                  <a:lnTo>
                    <a:pt x="8787" y="152"/>
                  </a:lnTo>
                  <a:lnTo>
                    <a:pt x="8171" y="45"/>
                  </a:lnTo>
                  <a:lnTo>
                    <a:pt x="7564" y="0"/>
                  </a:lnTo>
                  <a:close/>
                </a:path>
              </a:pathLst>
            </a:custGeom>
            <a:solidFill>
              <a:srgbClr val="33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426046" y="3305598"/>
              <a:ext cx="224068" cy="507607"/>
            </a:xfrm>
            <a:custGeom>
              <a:avLst/>
              <a:gdLst/>
              <a:ahLst/>
              <a:cxnLst/>
              <a:rect l="l" t="t" r="r" b="b"/>
              <a:pathLst>
                <a:path w="5109" h="11574" extrusionOk="0">
                  <a:moveTo>
                    <a:pt x="3179" y="0"/>
                  </a:moveTo>
                  <a:lnTo>
                    <a:pt x="3090" y="9"/>
                  </a:lnTo>
                  <a:lnTo>
                    <a:pt x="2947" y="108"/>
                  </a:lnTo>
                  <a:lnTo>
                    <a:pt x="2813" y="304"/>
                  </a:lnTo>
                  <a:lnTo>
                    <a:pt x="2786" y="384"/>
                  </a:lnTo>
                  <a:lnTo>
                    <a:pt x="2554" y="1313"/>
                  </a:lnTo>
                  <a:lnTo>
                    <a:pt x="2063" y="2965"/>
                  </a:lnTo>
                  <a:lnTo>
                    <a:pt x="1875" y="3760"/>
                  </a:lnTo>
                  <a:lnTo>
                    <a:pt x="1804" y="4010"/>
                  </a:lnTo>
                  <a:lnTo>
                    <a:pt x="1616" y="4305"/>
                  </a:lnTo>
                  <a:lnTo>
                    <a:pt x="1420" y="4510"/>
                  </a:lnTo>
                  <a:lnTo>
                    <a:pt x="1268" y="4814"/>
                  </a:lnTo>
                  <a:lnTo>
                    <a:pt x="1224" y="5073"/>
                  </a:lnTo>
                  <a:lnTo>
                    <a:pt x="1206" y="5349"/>
                  </a:lnTo>
                  <a:lnTo>
                    <a:pt x="1250" y="6019"/>
                  </a:lnTo>
                  <a:lnTo>
                    <a:pt x="1304" y="6743"/>
                  </a:lnTo>
                  <a:lnTo>
                    <a:pt x="1313" y="7412"/>
                  </a:lnTo>
                  <a:lnTo>
                    <a:pt x="1277" y="7680"/>
                  </a:lnTo>
                  <a:lnTo>
                    <a:pt x="1161" y="8127"/>
                  </a:lnTo>
                  <a:lnTo>
                    <a:pt x="840" y="8877"/>
                  </a:lnTo>
                  <a:lnTo>
                    <a:pt x="295" y="9788"/>
                  </a:lnTo>
                  <a:lnTo>
                    <a:pt x="0" y="10288"/>
                  </a:lnTo>
                  <a:lnTo>
                    <a:pt x="9" y="10341"/>
                  </a:lnTo>
                  <a:lnTo>
                    <a:pt x="188" y="10645"/>
                  </a:lnTo>
                  <a:lnTo>
                    <a:pt x="464" y="11020"/>
                  </a:lnTo>
                  <a:lnTo>
                    <a:pt x="688" y="11288"/>
                  </a:lnTo>
                  <a:lnTo>
                    <a:pt x="741" y="11315"/>
                  </a:lnTo>
                  <a:lnTo>
                    <a:pt x="947" y="11377"/>
                  </a:lnTo>
                  <a:lnTo>
                    <a:pt x="1750" y="11574"/>
                  </a:lnTo>
                  <a:lnTo>
                    <a:pt x="2099" y="11556"/>
                  </a:lnTo>
                  <a:lnTo>
                    <a:pt x="2242" y="11475"/>
                  </a:lnTo>
                  <a:lnTo>
                    <a:pt x="2268" y="11395"/>
                  </a:lnTo>
                  <a:lnTo>
                    <a:pt x="2375" y="10966"/>
                  </a:lnTo>
                  <a:lnTo>
                    <a:pt x="2652" y="9939"/>
                  </a:lnTo>
                  <a:lnTo>
                    <a:pt x="2929" y="9145"/>
                  </a:lnTo>
                  <a:lnTo>
                    <a:pt x="3152" y="8662"/>
                  </a:lnTo>
                  <a:lnTo>
                    <a:pt x="3411" y="8243"/>
                  </a:lnTo>
                  <a:lnTo>
                    <a:pt x="3715" y="7921"/>
                  </a:lnTo>
                  <a:lnTo>
                    <a:pt x="3876" y="7805"/>
                  </a:lnTo>
                  <a:lnTo>
                    <a:pt x="4010" y="7716"/>
                  </a:lnTo>
                  <a:lnTo>
                    <a:pt x="4233" y="7493"/>
                  </a:lnTo>
                  <a:lnTo>
                    <a:pt x="4537" y="7037"/>
                  </a:lnTo>
                  <a:lnTo>
                    <a:pt x="4778" y="6653"/>
                  </a:lnTo>
                  <a:lnTo>
                    <a:pt x="5001" y="6332"/>
                  </a:lnTo>
                  <a:lnTo>
                    <a:pt x="5108" y="6073"/>
                  </a:lnTo>
                  <a:lnTo>
                    <a:pt x="5099" y="5787"/>
                  </a:lnTo>
                  <a:lnTo>
                    <a:pt x="5081" y="5555"/>
                  </a:lnTo>
                  <a:lnTo>
                    <a:pt x="5072" y="5448"/>
                  </a:lnTo>
                  <a:lnTo>
                    <a:pt x="5019" y="5207"/>
                  </a:lnTo>
                  <a:lnTo>
                    <a:pt x="4912" y="5001"/>
                  </a:lnTo>
                  <a:lnTo>
                    <a:pt x="4769" y="4939"/>
                  </a:lnTo>
                  <a:lnTo>
                    <a:pt x="4644" y="4957"/>
                  </a:lnTo>
                  <a:lnTo>
                    <a:pt x="4572" y="4983"/>
                  </a:lnTo>
                  <a:lnTo>
                    <a:pt x="4572" y="4983"/>
                  </a:lnTo>
                  <a:lnTo>
                    <a:pt x="4581" y="4894"/>
                  </a:lnTo>
                  <a:lnTo>
                    <a:pt x="4510" y="4555"/>
                  </a:lnTo>
                  <a:lnTo>
                    <a:pt x="4429" y="4448"/>
                  </a:lnTo>
                  <a:lnTo>
                    <a:pt x="4295" y="4367"/>
                  </a:lnTo>
                  <a:lnTo>
                    <a:pt x="4108" y="4340"/>
                  </a:lnTo>
                  <a:lnTo>
                    <a:pt x="3992" y="4358"/>
                  </a:lnTo>
                  <a:lnTo>
                    <a:pt x="3983" y="4322"/>
                  </a:lnTo>
                  <a:lnTo>
                    <a:pt x="3911" y="4001"/>
                  </a:lnTo>
                  <a:lnTo>
                    <a:pt x="3777" y="3715"/>
                  </a:lnTo>
                  <a:lnTo>
                    <a:pt x="3635" y="3563"/>
                  </a:lnTo>
                  <a:lnTo>
                    <a:pt x="3438" y="3474"/>
                  </a:lnTo>
                  <a:lnTo>
                    <a:pt x="3188" y="3483"/>
                  </a:lnTo>
                  <a:lnTo>
                    <a:pt x="3036" y="3537"/>
                  </a:lnTo>
                  <a:lnTo>
                    <a:pt x="3161" y="2581"/>
                  </a:lnTo>
                  <a:lnTo>
                    <a:pt x="3260" y="1367"/>
                  </a:lnTo>
                  <a:lnTo>
                    <a:pt x="3340" y="331"/>
                  </a:lnTo>
                  <a:lnTo>
                    <a:pt x="3322" y="215"/>
                  </a:lnTo>
                  <a:lnTo>
                    <a:pt x="3260" y="6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504380" y="3479107"/>
              <a:ext cx="96355" cy="109293"/>
            </a:xfrm>
            <a:custGeom>
              <a:avLst/>
              <a:gdLst/>
              <a:ahLst/>
              <a:cxnLst/>
              <a:rect l="l" t="t" r="r" b="b"/>
              <a:pathLst>
                <a:path w="2197" h="2492" extrusionOk="0">
                  <a:moveTo>
                    <a:pt x="1250" y="0"/>
                  </a:moveTo>
                  <a:lnTo>
                    <a:pt x="1197" y="18"/>
                  </a:lnTo>
                  <a:lnTo>
                    <a:pt x="1188" y="54"/>
                  </a:lnTo>
                  <a:lnTo>
                    <a:pt x="1143" y="206"/>
                  </a:lnTo>
                  <a:lnTo>
                    <a:pt x="973" y="492"/>
                  </a:lnTo>
                  <a:lnTo>
                    <a:pt x="866" y="608"/>
                  </a:lnTo>
                  <a:lnTo>
                    <a:pt x="857" y="617"/>
                  </a:lnTo>
                  <a:lnTo>
                    <a:pt x="750" y="608"/>
                  </a:lnTo>
                  <a:lnTo>
                    <a:pt x="652" y="608"/>
                  </a:lnTo>
                  <a:lnTo>
                    <a:pt x="536" y="617"/>
                  </a:lnTo>
                  <a:lnTo>
                    <a:pt x="313" y="688"/>
                  </a:lnTo>
                  <a:lnTo>
                    <a:pt x="197" y="715"/>
                  </a:lnTo>
                  <a:lnTo>
                    <a:pt x="161" y="724"/>
                  </a:lnTo>
                  <a:lnTo>
                    <a:pt x="125" y="768"/>
                  </a:lnTo>
                  <a:lnTo>
                    <a:pt x="125" y="822"/>
                  </a:lnTo>
                  <a:lnTo>
                    <a:pt x="161" y="867"/>
                  </a:lnTo>
                  <a:lnTo>
                    <a:pt x="197" y="867"/>
                  </a:lnTo>
                  <a:lnTo>
                    <a:pt x="348" y="840"/>
                  </a:lnTo>
                  <a:lnTo>
                    <a:pt x="634" y="759"/>
                  </a:lnTo>
                  <a:lnTo>
                    <a:pt x="786" y="768"/>
                  </a:lnTo>
                  <a:lnTo>
                    <a:pt x="911" y="777"/>
                  </a:lnTo>
                  <a:lnTo>
                    <a:pt x="1072" y="831"/>
                  </a:lnTo>
                  <a:lnTo>
                    <a:pt x="1170" y="920"/>
                  </a:lnTo>
                  <a:lnTo>
                    <a:pt x="1331" y="1090"/>
                  </a:lnTo>
                  <a:lnTo>
                    <a:pt x="1509" y="1268"/>
                  </a:lnTo>
                  <a:lnTo>
                    <a:pt x="1518" y="1277"/>
                  </a:lnTo>
                  <a:lnTo>
                    <a:pt x="1536" y="1295"/>
                  </a:lnTo>
                  <a:lnTo>
                    <a:pt x="1545" y="1295"/>
                  </a:lnTo>
                  <a:lnTo>
                    <a:pt x="1759" y="1456"/>
                  </a:lnTo>
                  <a:lnTo>
                    <a:pt x="1947" y="1635"/>
                  </a:lnTo>
                  <a:lnTo>
                    <a:pt x="2009" y="1697"/>
                  </a:lnTo>
                  <a:lnTo>
                    <a:pt x="2036" y="1706"/>
                  </a:lnTo>
                  <a:lnTo>
                    <a:pt x="1947" y="1760"/>
                  </a:lnTo>
                  <a:lnTo>
                    <a:pt x="1858" y="1813"/>
                  </a:lnTo>
                  <a:lnTo>
                    <a:pt x="1634" y="1876"/>
                  </a:lnTo>
                  <a:lnTo>
                    <a:pt x="1527" y="1885"/>
                  </a:lnTo>
                  <a:lnTo>
                    <a:pt x="1438" y="1885"/>
                  </a:lnTo>
                  <a:lnTo>
                    <a:pt x="1304" y="1840"/>
                  </a:lnTo>
                  <a:lnTo>
                    <a:pt x="1116" y="1733"/>
                  </a:lnTo>
                  <a:lnTo>
                    <a:pt x="991" y="1635"/>
                  </a:lnTo>
                  <a:lnTo>
                    <a:pt x="938" y="1581"/>
                  </a:lnTo>
                  <a:lnTo>
                    <a:pt x="777" y="1465"/>
                  </a:lnTo>
                  <a:lnTo>
                    <a:pt x="706" y="1447"/>
                  </a:lnTo>
                  <a:lnTo>
                    <a:pt x="652" y="1456"/>
                  </a:lnTo>
                  <a:lnTo>
                    <a:pt x="616" y="1501"/>
                  </a:lnTo>
                  <a:lnTo>
                    <a:pt x="589" y="1536"/>
                  </a:lnTo>
                  <a:lnTo>
                    <a:pt x="581" y="1599"/>
                  </a:lnTo>
                  <a:lnTo>
                    <a:pt x="589" y="1670"/>
                  </a:lnTo>
                  <a:lnTo>
                    <a:pt x="563" y="1858"/>
                  </a:lnTo>
                  <a:lnTo>
                    <a:pt x="500" y="2027"/>
                  </a:lnTo>
                  <a:lnTo>
                    <a:pt x="429" y="2152"/>
                  </a:lnTo>
                  <a:lnTo>
                    <a:pt x="214" y="2322"/>
                  </a:lnTo>
                  <a:lnTo>
                    <a:pt x="72" y="2349"/>
                  </a:lnTo>
                  <a:lnTo>
                    <a:pt x="36" y="2358"/>
                  </a:lnTo>
                  <a:lnTo>
                    <a:pt x="0" y="2403"/>
                  </a:lnTo>
                  <a:lnTo>
                    <a:pt x="0" y="2456"/>
                  </a:lnTo>
                  <a:lnTo>
                    <a:pt x="36" y="2492"/>
                  </a:lnTo>
                  <a:lnTo>
                    <a:pt x="72" y="2492"/>
                  </a:lnTo>
                  <a:lnTo>
                    <a:pt x="232" y="2474"/>
                  </a:lnTo>
                  <a:lnTo>
                    <a:pt x="482" y="2313"/>
                  </a:lnTo>
                  <a:lnTo>
                    <a:pt x="581" y="2179"/>
                  </a:lnTo>
                  <a:lnTo>
                    <a:pt x="634" y="2090"/>
                  </a:lnTo>
                  <a:lnTo>
                    <a:pt x="706" y="1894"/>
                  </a:lnTo>
                  <a:lnTo>
                    <a:pt x="723" y="1795"/>
                  </a:lnTo>
                  <a:lnTo>
                    <a:pt x="732" y="1679"/>
                  </a:lnTo>
                  <a:lnTo>
                    <a:pt x="706" y="1608"/>
                  </a:lnTo>
                  <a:lnTo>
                    <a:pt x="813" y="1679"/>
                  </a:lnTo>
                  <a:lnTo>
                    <a:pt x="884" y="1733"/>
                  </a:lnTo>
                  <a:lnTo>
                    <a:pt x="991" y="1822"/>
                  </a:lnTo>
                  <a:lnTo>
                    <a:pt x="1224" y="1992"/>
                  </a:lnTo>
                  <a:lnTo>
                    <a:pt x="1349" y="2027"/>
                  </a:lnTo>
                  <a:lnTo>
                    <a:pt x="1447" y="2045"/>
                  </a:lnTo>
                  <a:lnTo>
                    <a:pt x="1643" y="2036"/>
                  </a:lnTo>
                  <a:lnTo>
                    <a:pt x="1849" y="1983"/>
                  </a:lnTo>
                  <a:lnTo>
                    <a:pt x="2027" y="1894"/>
                  </a:lnTo>
                  <a:lnTo>
                    <a:pt x="2099" y="1831"/>
                  </a:lnTo>
                  <a:lnTo>
                    <a:pt x="2161" y="1777"/>
                  </a:lnTo>
                  <a:lnTo>
                    <a:pt x="2197" y="1688"/>
                  </a:lnTo>
                  <a:lnTo>
                    <a:pt x="2161" y="1617"/>
                  </a:lnTo>
                  <a:lnTo>
                    <a:pt x="2081" y="1510"/>
                  </a:lnTo>
                  <a:lnTo>
                    <a:pt x="1822" y="1322"/>
                  </a:lnTo>
                  <a:lnTo>
                    <a:pt x="1697" y="1233"/>
                  </a:lnTo>
                  <a:lnTo>
                    <a:pt x="1831" y="1099"/>
                  </a:lnTo>
                  <a:lnTo>
                    <a:pt x="2036" y="759"/>
                  </a:lnTo>
                  <a:lnTo>
                    <a:pt x="2090" y="581"/>
                  </a:lnTo>
                  <a:lnTo>
                    <a:pt x="2090" y="554"/>
                  </a:lnTo>
                  <a:lnTo>
                    <a:pt x="2063" y="500"/>
                  </a:lnTo>
                  <a:lnTo>
                    <a:pt x="2009" y="492"/>
                  </a:lnTo>
                  <a:lnTo>
                    <a:pt x="1956" y="509"/>
                  </a:lnTo>
                  <a:lnTo>
                    <a:pt x="1947" y="545"/>
                  </a:lnTo>
                  <a:lnTo>
                    <a:pt x="1893" y="706"/>
                  </a:lnTo>
                  <a:lnTo>
                    <a:pt x="1706" y="1009"/>
                  </a:lnTo>
                  <a:lnTo>
                    <a:pt x="1581" y="1134"/>
                  </a:lnTo>
                  <a:lnTo>
                    <a:pt x="1456" y="992"/>
                  </a:lnTo>
                  <a:lnTo>
                    <a:pt x="1259" y="786"/>
                  </a:lnTo>
                  <a:lnTo>
                    <a:pt x="1116" y="688"/>
                  </a:lnTo>
                  <a:lnTo>
                    <a:pt x="1027" y="652"/>
                  </a:lnTo>
                  <a:lnTo>
                    <a:pt x="1125" y="527"/>
                  </a:lnTo>
                  <a:lnTo>
                    <a:pt x="1286" y="250"/>
                  </a:lnTo>
                  <a:lnTo>
                    <a:pt x="1331" y="90"/>
                  </a:lnTo>
                  <a:lnTo>
                    <a:pt x="1340" y="54"/>
                  </a:lnTo>
                  <a:lnTo>
                    <a:pt x="1304" y="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C66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536091" y="3557441"/>
              <a:ext cx="44" cy="439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556837" y="3536300"/>
              <a:ext cx="73681" cy="65830"/>
            </a:xfrm>
            <a:custGeom>
              <a:avLst/>
              <a:gdLst/>
              <a:ahLst/>
              <a:cxnLst/>
              <a:rect l="l" t="t" r="r" b="b"/>
              <a:pathLst>
                <a:path w="1680" h="1501" extrusionOk="0">
                  <a:moveTo>
                    <a:pt x="1430" y="0"/>
                  </a:moveTo>
                  <a:lnTo>
                    <a:pt x="1376" y="9"/>
                  </a:lnTo>
                  <a:lnTo>
                    <a:pt x="1349" y="27"/>
                  </a:lnTo>
                  <a:lnTo>
                    <a:pt x="1144" y="331"/>
                  </a:lnTo>
                  <a:lnTo>
                    <a:pt x="929" y="625"/>
                  </a:lnTo>
                  <a:lnTo>
                    <a:pt x="831" y="777"/>
                  </a:lnTo>
                  <a:lnTo>
                    <a:pt x="715" y="920"/>
                  </a:lnTo>
                  <a:lnTo>
                    <a:pt x="653" y="973"/>
                  </a:lnTo>
                  <a:lnTo>
                    <a:pt x="474" y="1081"/>
                  </a:lnTo>
                  <a:lnTo>
                    <a:pt x="286" y="1116"/>
                  </a:lnTo>
                  <a:lnTo>
                    <a:pt x="179" y="1054"/>
                  </a:lnTo>
                  <a:lnTo>
                    <a:pt x="153" y="956"/>
                  </a:lnTo>
                  <a:lnTo>
                    <a:pt x="153" y="884"/>
                  </a:lnTo>
                  <a:lnTo>
                    <a:pt x="153" y="848"/>
                  </a:lnTo>
                  <a:lnTo>
                    <a:pt x="108" y="813"/>
                  </a:lnTo>
                  <a:lnTo>
                    <a:pt x="54" y="813"/>
                  </a:lnTo>
                  <a:lnTo>
                    <a:pt x="10" y="848"/>
                  </a:lnTo>
                  <a:lnTo>
                    <a:pt x="1" y="884"/>
                  </a:lnTo>
                  <a:lnTo>
                    <a:pt x="10" y="991"/>
                  </a:lnTo>
                  <a:lnTo>
                    <a:pt x="108" y="1161"/>
                  </a:lnTo>
                  <a:lnTo>
                    <a:pt x="278" y="1250"/>
                  </a:lnTo>
                  <a:lnTo>
                    <a:pt x="483" y="1250"/>
                  </a:lnTo>
                  <a:lnTo>
                    <a:pt x="581" y="1206"/>
                  </a:lnTo>
                  <a:lnTo>
                    <a:pt x="608" y="1197"/>
                  </a:lnTo>
                  <a:lnTo>
                    <a:pt x="626" y="1179"/>
                  </a:lnTo>
                  <a:lnTo>
                    <a:pt x="653" y="1304"/>
                  </a:lnTo>
                  <a:lnTo>
                    <a:pt x="760" y="1438"/>
                  </a:lnTo>
                  <a:lnTo>
                    <a:pt x="867" y="1491"/>
                  </a:lnTo>
                  <a:lnTo>
                    <a:pt x="938" y="1500"/>
                  </a:lnTo>
                  <a:lnTo>
                    <a:pt x="1063" y="1491"/>
                  </a:lnTo>
                  <a:lnTo>
                    <a:pt x="1287" y="1366"/>
                  </a:lnTo>
                  <a:lnTo>
                    <a:pt x="1555" y="1045"/>
                  </a:lnTo>
                  <a:lnTo>
                    <a:pt x="1671" y="831"/>
                  </a:lnTo>
                  <a:lnTo>
                    <a:pt x="1680" y="795"/>
                  </a:lnTo>
                  <a:lnTo>
                    <a:pt x="1662" y="741"/>
                  </a:lnTo>
                  <a:lnTo>
                    <a:pt x="1608" y="715"/>
                  </a:lnTo>
                  <a:lnTo>
                    <a:pt x="1563" y="723"/>
                  </a:lnTo>
                  <a:lnTo>
                    <a:pt x="1546" y="750"/>
                  </a:lnTo>
                  <a:lnTo>
                    <a:pt x="1474" y="875"/>
                  </a:lnTo>
                  <a:lnTo>
                    <a:pt x="1313" y="1107"/>
                  </a:lnTo>
                  <a:lnTo>
                    <a:pt x="1215" y="1215"/>
                  </a:lnTo>
                  <a:lnTo>
                    <a:pt x="1153" y="1268"/>
                  </a:lnTo>
                  <a:lnTo>
                    <a:pt x="1001" y="1349"/>
                  </a:lnTo>
                  <a:lnTo>
                    <a:pt x="912" y="1340"/>
                  </a:lnTo>
                  <a:lnTo>
                    <a:pt x="831" y="1304"/>
                  </a:lnTo>
                  <a:lnTo>
                    <a:pt x="760" y="1152"/>
                  </a:lnTo>
                  <a:lnTo>
                    <a:pt x="787" y="1072"/>
                  </a:lnTo>
                  <a:lnTo>
                    <a:pt x="787" y="1063"/>
                  </a:lnTo>
                  <a:lnTo>
                    <a:pt x="787" y="1054"/>
                  </a:lnTo>
                  <a:lnTo>
                    <a:pt x="885" y="947"/>
                  </a:lnTo>
                  <a:lnTo>
                    <a:pt x="974" y="822"/>
                  </a:lnTo>
                  <a:lnTo>
                    <a:pt x="1233" y="464"/>
                  </a:lnTo>
                  <a:lnTo>
                    <a:pt x="1483" y="107"/>
                  </a:lnTo>
                  <a:lnTo>
                    <a:pt x="1492" y="72"/>
                  </a:lnTo>
                  <a:lnTo>
                    <a:pt x="1483" y="27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C66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433458" y="3625993"/>
              <a:ext cx="149686" cy="140212"/>
            </a:xfrm>
            <a:custGeom>
              <a:avLst/>
              <a:gdLst/>
              <a:ahLst/>
              <a:cxnLst/>
              <a:rect l="l" t="t" r="r" b="b"/>
              <a:pathLst>
                <a:path w="3413" h="3197" extrusionOk="0">
                  <a:moveTo>
                    <a:pt x="554" y="0"/>
                  </a:moveTo>
                  <a:lnTo>
                    <a:pt x="1" y="1724"/>
                  </a:lnTo>
                  <a:lnTo>
                    <a:pt x="2716" y="3197"/>
                  </a:lnTo>
                  <a:lnTo>
                    <a:pt x="3412" y="1563"/>
                  </a:lnTo>
                  <a:lnTo>
                    <a:pt x="3233" y="1491"/>
                  </a:lnTo>
                  <a:lnTo>
                    <a:pt x="2385" y="1045"/>
                  </a:lnTo>
                  <a:lnTo>
                    <a:pt x="876" y="188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452786" y="3809678"/>
              <a:ext cx="241304" cy="500151"/>
            </a:xfrm>
            <a:custGeom>
              <a:avLst/>
              <a:gdLst/>
              <a:ahLst/>
              <a:cxnLst/>
              <a:rect l="l" t="t" r="r" b="b"/>
              <a:pathLst>
                <a:path w="5502" h="11404" extrusionOk="0">
                  <a:moveTo>
                    <a:pt x="1376" y="0"/>
                  </a:moveTo>
                  <a:lnTo>
                    <a:pt x="1296" y="72"/>
                  </a:lnTo>
                  <a:lnTo>
                    <a:pt x="1251" y="223"/>
                  </a:lnTo>
                  <a:lnTo>
                    <a:pt x="1242" y="340"/>
                  </a:lnTo>
                  <a:lnTo>
                    <a:pt x="1430" y="1367"/>
                  </a:lnTo>
                  <a:lnTo>
                    <a:pt x="1635" y="2572"/>
                  </a:lnTo>
                  <a:lnTo>
                    <a:pt x="1841" y="3510"/>
                  </a:lnTo>
                  <a:lnTo>
                    <a:pt x="1689" y="3465"/>
                  </a:lnTo>
                  <a:lnTo>
                    <a:pt x="1439" y="3483"/>
                  </a:lnTo>
                  <a:lnTo>
                    <a:pt x="1260" y="3590"/>
                  </a:lnTo>
                  <a:lnTo>
                    <a:pt x="1126" y="3760"/>
                  </a:lnTo>
                  <a:lnTo>
                    <a:pt x="1019" y="4054"/>
                  </a:lnTo>
                  <a:lnTo>
                    <a:pt x="974" y="4376"/>
                  </a:lnTo>
                  <a:lnTo>
                    <a:pt x="974" y="4412"/>
                  </a:lnTo>
                  <a:lnTo>
                    <a:pt x="858" y="4412"/>
                  </a:lnTo>
                  <a:lnTo>
                    <a:pt x="671" y="4447"/>
                  </a:lnTo>
                  <a:lnTo>
                    <a:pt x="555" y="4537"/>
                  </a:lnTo>
                  <a:lnTo>
                    <a:pt x="483" y="4662"/>
                  </a:lnTo>
                  <a:lnTo>
                    <a:pt x="439" y="5001"/>
                  </a:lnTo>
                  <a:lnTo>
                    <a:pt x="456" y="5090"/>
                  </a:lnTo>
                  <a:lnTo>
                    <a:pt x="456" y="5090"/>
                  </a:lnTo>
                  <a:lnTo>
                    <a:pt x="385" y="5064"/>
                  </a:lnTo>
                  <a:lnTo>
                    <a:pt x="260" y="5064"/>
                  </a:lnTo>
                  <a:lnTo>
                    <a:pt x="126" y="5144"/>
                  </a:lnTo>
                  <a:lnTo>
                    <a:pt x="28" y="5349"/>
                  </a:lnTo>
                  <a:lnTo>
                    <a:pt x="1" y="5599"/>
                  </a:lnTo>
                  <a:lnTo>
                    <a:pt x="1" y="5706"/>
                  </a:lnTo>
                  <a:lnTo>
                    <a:pt x="1" y="5939"/>
                  </a:lnTo>
                  <a:lnTo>
                    <a:pt x="19" y="6224"/>
                  </a:lnTo>
                  <a:lnTo>
                    <a:pt x="153" y="6474"/>
                  </a:lnTo>
                  <a:lnTo>
                    <a:pt x="403" y="6769"/>
                  </a:lnTo>
                  <a:lnTo>
                    <a:pt x="680" y="7126"/>
                  </a:lnTo>
                  <a:lnTo>
                    <a:pt x="1028" y="7555"/>
                  </a:lnTo>
                  <a:lnTo>
                    <a:pt x="1269" y="7760"/>
                  </a:lnTo>
                  <a:lnTo>
                    <a:pt x="1412" y="7832"/>
                  </a:lnTo>
                  <a:lnTo>
                    <a:pt x="1590" y="7930"/>
                  </a:lnTo>
                  <a:lnTo>
                    <a:pt x="1912" y="8225"/>
                  </a:lnTo>
                  <a:lnTo>
                    <a:pt x="2207" y="8618"/>
                  </a:lnTo>
                  <a:lnTo>
                    <a:pt x="2475" y="9082"/>
                  </a:lnTo>
                  <a:lnTo>
                    <a:pt x="2832" y="9841"/>
                  </a:lnTo>
                  <a:lnTo>
                    <a:pt x="3207" y="10841"/>
                  </a:lnTo>
                  <a:lnTo>
                    <a:pt x="3350" y="11252"/>
                  </a:lnTo>
                  <a:lnTo>
                    <a:pt x="3385" y="11332"/>
                  </a:lnTo>
                  <a:lnTo>
                    <a:pt x="3537" y="11404"/>
                  </a:lnTo>
                  <a:lnTo>
                    <a:pt x="3877" y="11386"/>
                  </a:lnTo>
                  <a:lnTo>
                    <a:pt x="4662" y="11109"/>
                  </a:lnTo>
                  <a:lnTo>
                    <a:pt x="4859" y="11029"/>
                  </a:lnTo>
                  <a:lnTo>
                    <a:pt x="4912" y="11002"/>
                  </a:lnTo>
                  <a:lnTo>
                    <a:pt x="5109" y="10716"/>
                  </a:lnTo>
                  <a:lnTo>
                    <a:pt x="5350" y="10314"/>
                  </a:lnTo>
                  <a:lnTo>
                    <a:pt x="5502" y="9993"/>
                  </a:lnTo>
                  <a:lnTo>
                    <a:pt x="5502" y="9939"/>
                  </a:lnTo>
                  <a:lnTo>
                    <a:pt x="5171" y="9466"/>
                  </a:lnTo>
                  <a:lnTo>
                    <a:pt x="4537" y="8618"/>
                  </a:lnTo>
                  <a:lnTo>
                    <a:pt x="4144" y="7903"/>
                  </a:lnTo>
                  <a:lnTo>
                    <a:pt x="3993" y="7475"/>
                  </a:lnTo>
                  <a:lnTo>
                    <a:pt x="3921" y="7198"/>
                  </a:lnTo>
                  <a:lnTo>
                    <a:pt x="3868" y="6537"/>
                  </a:lnTo>
                  <a:lnTo>
                    <a:pt x="3859" y="5814"/>
                  </a:lnTo>
                  <a:lnTo>
                    <a:pt x="3841" y="5135"/>
                  </a:lnTo>
                  <a:lnTo>
                    <a:pt x="3796" y="4858"/>
                  </a:lnTo>
                  <a:lnTo>
                    <a:pt x="3734" y="4608"/>
                  </a:lnTo>
                  <a:lnTo>
                    <a:pt x="3546" y="4331"/>
                  </a:lnTo>
                  <a:lnTo>
                    <a:pt x="3332" y="4135"/>
                  </a:lnTo>
                  <a:lnTo>
                    <a:pt x="3118" y="3858"/>
                  </a:lnTo>
                  <a:lnTo>
                    <a:pt x="3028" y="3617"/>
                  </a:lnTo>
                  <a:lnTo>
                    <a:pt x="2760" y="2840"/>
                  </a:lnTo>
                  <a:lnTo>
                    <a:pt x="2117" y="1250"/>
                  </a:lnTo>
                  <a:lnTo>
                    <a:pt x="1805" y="340"/>
                  </a:lnTo>
                  <a:lnTo>
                    <a:pt x="1769" y="268"/>
                  </a:lnTo>
                  <a:lnTo>
                    <a:pt x="1608" y="8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500988" y="3981609"/>
              <a:ext cx="99118" cy="104205"/>
            </a:xfrm>
            <a:custGeom>
              <a:avLst/>
              <a:gdLst/>
              <a:ahLst/>
              <a:cxnLst/>
              <a:rect l="l" t="t" r="r" b="b"/>
              <a:pathLst>
                <a:path w="2260" h="2376" extrusionOk="0">
                  <a:moveTo>
                    <a:pt x="786" y="0"/>
                  </a:moveTo>
                  <a:lnTo>
                    <a:pt x="733" y="18"/>
                  </a:lnTo>
                  <a:lnTo>
                    <a:pt x="706" y="63"/>
                  </a:lnTo>
                  <a:lnTo>
                    <a:pt x="715" y="90"/>
                  </a:lnTo>
                  <a:lnTo>
                    <a:pt x="777" y="251"/>
                  </a:lnTo>
                  <a:lnTo>
                    <a:pt x="956" y="518"/>
                  </a:lnTo>
                  <a:lnTo>
                    <a:pt x="1072" y="635"/>
                  </a:lnTo>
                  <a:lnTo>
                    <a:pt x="992" y="679"/>
                  </a:lnTo>
                  <a:lnTo>
                    <a:pt x="858" y="786"/>
                  </a:lnTo>
                  <a:lnTo>
                    <a:pt x="688" y="1001"/>
                  </a:lnTo>
                  <a:lnTo>
                    <a:pt x="563" y="1161"/>
                  </a:lnTo>
                  <a:lnTo>
                    <a:pt x="429" y="1054"/>
                  </a:lnTo>
                  <a:lnTo>
                    <a:pt x="215" y="768"/>
                  </a:lnTo>
                  <a:lnTo>
                    <a:pt x="152" y="617"/>
                  </a:lnTo>
                  <a:lnTo>
                    <a:pt x="134" y="590"/>
                  </a:lnTo>
                  <a:lnTo>
                    <a:pt x="81" y="563"/>
                  </a:lnTo>
                  <a:lnTo>
                    <a:pt x="27" y="581"/>
                  </a:lnTo>
                  <a:lnTo>
                    <a:pt x="0" y="626"/>
                  </a:lnTo>
                  <a:lnTo>
                    <a:pt x="9" y="652"/>
                  </a:lnTo>
                  <a:lnTo>
                    <a:pt x="72" y="831"/>
                  </a:lnTo>
                  <a:lnTo>
                    <a:pt x="313" y="1144"/>
                  </a:lnTo>
                  <a:lnTo>
                    <a:pt x="456" y="1269"/>
                  </a:lnTo>
                  <a:lnTo>
                    <a:pt x="340" y="1367"/>
                  </a:lnTo>
                  <a:lnTo>
                    <a:pt x="116" y="1581"/>
                  </a:lnTo>
                  <a:lnTo>
                    <a:pt x="36" y="1697"/>
                  </a:lnTo>
                  <a:lnTo>
                    <a:pt x="9" y="1760"/>
                  </a:lnTo>
                  <a:lnTo>
                    <a:pt x="45" y="1858"/>
                  </a:lnTo>
                  <a:lnTo>
                    <a:pt x="107" y="1903"/>
                  </a:lnTo>
                  <a:lnTo>
                    <a:pt x="188" y="1956"/>
                  </a:lnTo>
                  <a:lnTo>
                    <a:pt x="358" y="2028"/>
                  </a:lnTo>
                  <a:lnTo>
                    <a:pt x="652" y="2063"/>
                  </a:lnTo>
                  <a:lnTo>
                    <a:pt x="831" y="2045"/>
                  </a:lnTo>
                  <a:lnTo>
                    <a:pt x="974" y="1992"/>
                  </a:lnTo>
                  <a:lnTo>
                    <a:pt x="1197" y="1804"/>
                  </a:lnTo>
                  <a:lnTo>
                    <a:pt x="1304" y="1706"/>
                  </a:lnTo>
                  <a:lnTo>
                    <a:pt x="1367" y="1635"/>
                  </a:lnTo>
                  <a:lnTo>
                    <a:pt x="1438" y="1581"/>
                  </a:lnTo>
                  <a:lnTo>
                    <a:pt x="1474" y="1581"/>
                  </a:lnTo>
                  <a:lnTo>
                    <a:pt x="1447" y="1590"/>
                  </a:lnTo>
                  <a:lnTo>
                    <a:pt x="1456" y="1635"/>
                  </a:lnTo>
                  <a:lnTo>
                    <a:pt x="1527" y="1849"/>
                  </a:lnTo>
                  <a:lnTo>
                    <a:pt x="1635" y="2072"/>
                  </a:lnTo>
                  <a:lnTo>
                    <a:pt x="1742" y="2206"/>
                  </a:lnTo>
                  <a:lnTo>
                    <a:pt x="1947" y="2331"/>
                  </a:lnTo>
                  <a:lnTo>
                    <a:pt x="2108" y="2376"/>
                  </a:lnTo>
                  <a:lnTo>
                    <a:pt x="2224" y="2376"/>
                  </a:lnTo>
                  <a:lnTo>
                    <a:pt x="2260" y="2331"/>
                  </a:lnTo>
                  <a:lnTo>
                    <a:pt x="2260" y="2278"/>
                  </a:lnTo>
                  <a:lnTo>
                    <a:pt x="2224" y="2233"/>
                  </a:lnTo>
                  <a:lnTo>
                    <a:pt x="2188" y="2233"/>
                  </a:lnTo>
                  <a:lnTo>
                    <a:pt x="2045" y="2215"/>
                  </a:lnTo>
                  <a:lnTo>
                    <a:pt x="1822" y="2072"/>
                  </a:lnTo>
                  <a:lnTo>
                    <a:pt x="1733" y="1956"/>
                  </a:lnTo>
                  <a:lnTo>
                    <a:pt x="1679" y="1840"/>
                  </a:lnTo>
                  <a:lnTo>
                    <a:pt x="1635" y="1572"/>
                  </a:lnTo>
                  <a:lnTo>
                    <a:pt x="1590" y="1474"/>
                  </a:lnTo>
                  <a:lnTo>
                    <a:pt x="1563" y="1438"/>
                  </a:lnTo>
                  <a:lnTo>
                    <a:pt x="1527" y="1394"/>
                  </a:lnTo>
                  <a:lnTo>
                    <a:pt x="1474" y="1394"/>
                  </a:lnTo>
                  <a:lnTo>
                    <a:pt x="1402" y="1411"/>
                  </a:lnTo>
                  <a:lnTo>
                    <a:pt x="1251" y="1545"/>
                  </a:lnTo>
                  <a:lnTo>
                    <a:pt x="1206" y="1599"/>
                  </a:lnTo>
                  <a:lnTo>
                    <a:pt x="1090" y="1706"/>
                  </a:lnTo>
                  <a:lnTo>
                    <a:pt x="920" y="1840"/>
                  </a:lnTo>
                  <a:lnTo>
                    <a:pt x="777" y="1894"/>
                  </a:lnTo>
                  <a:lnTo>
                    <a:pt x="697" y="1903"/>
                  </a:lnTo>
                  <a:lnTo>
                    <a:pt x="590" y="1911"/>
                  </a:lnTo>
                  <a:lnTo>
                    <a:pt x="358" y="1876"/>
                  </a:lnTo>
                  <a:lnTo>
                    <a:pt x="259" y="1822"/>
                  </a:lnTo>
                  <a:lnTo>
                    <a:pt x="179" y="1769"/>
                  </a:lnTo>
                  <a:lnTo>
                    <a:pt x="206" y="1751"/>
                  </a:lnTo>
                  <a:lnTo>
                    <a:pt x="259" y="1688"/>
                  </a:lnTo>
                  <a:lnTo>
                    <a:pt x="411" y="1501"/>
                  </a:lnTo>
                  <a:lnTo>
                    <a:pt x="608" y="1331"/>
                  </a:lnTo>
                  <a:lnTo>
                    <a:pt x="625" y="1313"/>
                  </a:lnTo>
                  <a:lnTo>
                    <a:pt x="643" y="1295"/>
                  </a:lnTo>
                  <a:lnTo>
                    <a:pt x="679" y="1251"/>
                  </a:lnTo>
                  <a:lnTo>
                    <a:pt x="724" y="1206"/>
                  </a:lnTo>
                  <a:lnTo>
                    <a:pt x="840" y="1054"/>
                  </a:lnTo>
                  <a:lnTo>
                    <a:pt x="1018" y="858"/>
                  </a:lnTo>
                  <a:lnTo>
                    <a:pt x="1170" y="760"/>
                  </a:lnTo>
                  <a:lnTo>
                    <a:pt x="1259" y="733"/>
                  </a:lnTo>
                  <a:lnTo>
                    <a:pt x="1438" y="706"/>
                  </a:lnTo>
                  <a:lnTo>
                    <a:pt x="1742" y="751"/>
                  </a:lnTo>
                  <a:lnTo>
                    <a:pt x="1911" y="768"/>
                  </a:lnTo>
                  <a:lnTo>
                    <a:pt x="1947" y="760"/>
                  </a:lnTo>
                  <a:lnTo>
                    <a:pt x="1983" y="715"/>
                  </a:lnTo>
                  <a:lnTo>
                    <a:pt x="1983" y="661"/>
                  </a:lnTo>
                  <a:lnTo>
                    <a:pt x="1947" y="617"/>
                  </a:lnTo>
                  <a:lnTo>
                    <a:pt x="1911" y="617"/>
                  </a:lnTo>
                  <a:lnTo>
                    <a:pt x="1697" y="572"/>
                  </a:lnTo>
                  <a:lnTo>
                    <a:pt x="1483" y="545"/>
                  </a:lnTo>
                  <a:lnTo>
                    <a:pt x="1358" y="554"/>
                  </a:lnTo>
                  <a:lnTo>
                    <a:pt x="1242" y="581"/>
                  </a:lnTo>
                  <a:lnTo>
                    <a:pt x="1233" y="581"/>
                  </a:lnTo>
                  <a:lnTo>
                    <a:pt x="1108" y="474"/>
                  </a:lnTo>
                  <a:lnTo>
                    <a:pt x="920" y="206"/>
                  </a:lnTo>
                  <a:lnTo>
                    <a:pt x="858" y="54"/>
                  </a:lnTo>
                  <a:lnTo>
                    <a:pt x="840" y="27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C66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473181" y="4043890"/>
              <a:ext cx="74075" cy="63857"/>
            </a:xfrm>
            <a:custGeom>
              <a:avLst/>
              <a:gdLst/>
              <a:ahLst/>
              <a:cxnLst/>
              <a:rect l="l" t="t" r="r" b="b"/>
              <a:pathLst>
                <a:path w="1689" h="1456" extrusionOk="0">
                  <a:moveTo>
                    <a:pt x="170" y="0"/>
                  </a:moveTo>
                  <a:lnTo>
                    <a:pt x="134" y="45"/>
                  </a:lnTo>
                  <a:lnTo>
                    <a:pt x="125" y="99"/>
                  </a:lnTo>
                  <a:lnTo>
                    <a:pt x="143" y="125"/>
                  </a:lnTo>
                  <a:lnTo>
                    <a:pt x="438" y="483"/>
                  </a:lnTo>
                  <a:lnTo>
                    <a:pt x="741" y="831"/>
                  </a:lnTo>
                  <a:lnTo>
                    <a:pt x="822" y="920"/>
                  </a:lnTo>
                  <a:lnTo>
                    <a:pt x="911" y="1000"/>
                  </a:lnTo>
                  <a:lnTo>
                    <a:pt x="911" y="1009"/>
                  </a:lnTo>
                  <a:lnTo>
                    <a:pt x="938" y="1072"/>
                  </a:lnTo>
                  <a:lnTo>
                    <a:pt x="929" y="1206"/>
                  </a:lnTo>
                  <a:lnTo>
                    <a:pt x="884" y="1259"/>
                  </a:lnTo>
                  <a:lnTo>
                    <a:pt x="840" y="1295"/>
                  </a:lnTo>
                  <a:lnTo>
                    <a:pt x="750" y="1313"/>
                  </a:lnTo>
                  <a:lnTo>
                    <a:pt x="599" y="1268"/>
                  </a:lnTo>
                  <a:lnTo>
                    <a:pt x="527" y="1215"/>
                  </a:lnTo>
                  <a:lnTo>
                    <a:pt x="411" y="1117"/>
                  </a:lnTo>
                  <a:lnTo>
                    <a:pt x="215" y="902"/>
                  </a:lnTo>
                  <a:lnTo>
                    <a:pt x="143" y="777"/>
                  </a:lnTo>
                  <a:lnTo>
                    <a:pt x="116" y="750"/>
                  </a:lnTo>
                  <a:lnTo>
                    <a:pt x="63" y="742"/>
                  </a:lnTo>
                  <a:lnTo>
                    <a:pt x="18" y="768"/>
                  </a:lnTo>
                  <a:lnTo>
                    <a:pt x="0" y="822"/>
                  </a:lnTo>
                  <a:lnTo>
                    <a:pt x="9" y="849"/>
                  </a:lnTo>
                  <a:lnTo>
                    <a:pt x="143" y="1054"/>
                  </a:lnTo>
                  <a:lnTo>
                    <a:pt x="429" y="1349"/>
                  </a:lnTo>
                  <a:lnTo>
                    <a:pt x="661" y="1456"/>
                  </a:lnTo>
                  <a:lnTo>
                    <a:pt x="786" y="1456"/>
                  </a:lnTo>
                  <a:lnTo>
                    <a:pt x="849" y="1447"/>
                  </a:lnTo>
                  <a:lnTo>
                    <a:pt x="965" y="1393"/>
                  </a:lnTo>
                  <a:lnTo>
                    <a:pt x="1072" y="1242"/>
                  </a:lnTo>
                  <a:lnTo>
                    <a:pt x="1090" y="1117"/>
                  </a:lnTo>
                  <a:lnTo>
                    <a:pt x="1134" y="1134"/>
                  </a:lnTo>
                  <a:lnTo>
                    <a:pt x="1179" y="1152"/>
                  </a:lnTo>
                  <a:lnTo>
                    <a:pt x="1286" y="1170"/>
                  </a:lnTo>
                  <a:lnTo>
                    <a:pt x="1474" y="1134"/>
                  </a:lnTo>
                  <a:lnTo>
                    <a:pt x="1617" y="1018"/>
                  </a:lnTo>
                  <a:lnTo>
                    <a:pt x="1688" y="849"/>
                  </a:lnTo>
                  <a:lnTo>
                    <a:pt x="1679" y="742"/>
                  </a:lnTo>
                  <a:lnTo>
                    <a:pt x="1670" y="706"/>
                  </a:lnTo>
                  <a:lnTo>
                    <a:pt x="1626" y="688"/>
                  </a:lnTo>
                  <a:lnTo>
                    <a:pt x="1572" y="697"/>
                  </a:lnTo>
                  <a:lnTo>
                    <a:pt x="1536" y="742"/>
                  </a:lnTo>
                  <a:lnTo>
                    <a:pt x="1536" y="777"/>
                  </a:lnTo>
                  <a:lnTo>
                    <a:pt x="1536" y="840"/>
                  </a:lnTo>
                  <a:lnTo>
                    <a:pt x="1518" y="929"/>
                  </a:lnTo>
                  <a:lnTo>
                    <a:pt x="1420" y="1000"/>
                  </a:lnTo>
                  <a:lnTo>
                    <a:pt x="1233" y="992"/>
                  </a:lnTo>
                  <a:lnTo>
                    <a:pt x="1045" y="911"/>
                  </a:lnTo>
                  <a:lnTo>
                    <a:pt x="983" y="867"/>
                  </a:lnTo>
                  <a:lnTo>
                    <a:pt x="875" y="759"/>
                  </a:lnTo>
                  <a:lnTo>
                    <a:pt x="786" y="652"/>
                  </a:lnTo>
                  <a:lnTo>
                    <a:pt x="518" y="340"/>
                  </a:lnTo>
                  <a:lnTo>
                    <a:pt x="250" y="27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66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539366" y="4128890"/>
              <a:ext cx="146133" cy="141791"/>
            </a:xfrm>
            <a:custGeom>
              <a:avLst/>
              <a:gdLst/>
              <a:ahLst/>
              <a:cxnLst/>
              <a:rect l="l" t="t" r="r" b="b"/>
              <a:pathLst>
                <a:path w="3332" h="3233" extrusionOk="0">
                  <a:moveTo>
                    <a:pt x="2626" y="0"/>
                  </a:moveTo>
                  <a:lnTo>
                    <a:pt x="0" y="1625"/>
                  </a:lnTo>
                  <a:lnTo>
                    <a:pt x="1170" y="3233"/>
                  </a:lnTo>
                  <a:lnTo>
                    <a:pt x="3331" y="1295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3548752" y="3654195"/>
              <a:ext cx="2029944" cy="1351600"/>
            </a:xfrm>
            <a:custGeom>
              <a:avLst/>
              <a:gdLst/>
              <a:ahLst/>
              <a:cxnLst/>
              <a:rect l="l" t="t" r="r" b="b"/>
              <a:pathLst>
                <a:path w="46285" h="30818" extrusionOk="0">
                  <a:moveTo>
                    <a:pt x="43016" y="0"/>
                  </a:moveTo>
                  <a:lnTo>
                    <a:pt x="42757" y="589"/>
                  </a:lnTo>
                  <a:lnTo>
                    <a:pt x="42115" y="1893"/>
                  </a:lnTo>
                  <a:lnTo>
                    <a:pt x="40971" y="3938"/>
                  </a:lnTo>
                  <a:lnTo>
                    <a:pt x="38775" y="7501"/>
                  </a:lnTo>
                  <a:lnTo>
                    <a:pt x="38355" y="8135"/>
                  </a:lnTo>
                  <a:lnTo>
                    <a:pt x="38051" y="8064"/>
                  </a:lnTo>
                  <a:lnTo>
                    <a:pt x="37167" y="7733"/>
                  </a:lnTo>
                  <a:lnTo>
                    <a:pt x="35444" y="6948"/>
                  </a:lnTo>
                  <a:lnTo>
                    <a:pt x="31434" y="4867"/>
                  </a:lnTo>
                  <a:lnTo>
                    <a:pt x="29541" y="3858"/>
                  </a:lnTo>
                  <a:lnTo>
                    <a:pt x="28898" y="3563"/>
                  </a:lnTo>
                  <a:lnTo>
                    <a:pt x="28157" y="3179"/>
                  </a:lnTo>
                  <a:lnTo>
                    <a:pt x="27166" y="2768"/>
                  </a:lnTo>
                  <a:lnTo>
                    <a:pt x="26326" y="2456"/>
                  </a:lnTo>
                  <a:lnTo>
                    <a:pt x="25942" y="2322"/>
                  </a:lnTo>
                  <a:lnTo>
                    <a:pt x="25157" y="2081"/>
                  </a:lnTo>
                  <a:lnTo>
                    <a:pt x="24344" y="1884"/>
                  </a:lnTo>
                  <a:lnTo>
                    <a:pt x="23522" y="1741"/>
                  </a:lnTo>
                  <a:lnTo>
                    <a:pt x="22701" y="1643"/>
                  </a:lnTo>
                  <a:lnTo>
                    <a:pt x="21870" y="1616"/>
                  </a:lnTo>
                  <a:lnTo>
                    <a:pt x="21040" y="1643"/>
                  </a:lnTo>
                  <a:lnTo>
                    <a:pt x="20218" y="1732"/>
                  </a:lnTo>
                  <a:lnTo>
                    <a:pt x="19816" y="1813"/>
                  </a:lnTo>
                  <a:lnTo>
                    <a:pt x="19486" y="1893"/>
                  </a:lnTo>
                  <a:lnTo>
                    <a:pt x="18807" y="2134"/>
                  </a:lnTo>
                  <a:lnTo>
                    <a:pt x="18129" y="2465"/>
                  </a:lnTo>
                  <a:lnTo>
                    <a:pt x="17441" y="2858"/>
                  </a:lnTo>
                  <a:lnTo>
                    <a:pt x="16432" y="3518"/>
                  </a:lnTo>
                  <a:lnTo>
                    <a:pt x="15155" y="4465"/>
                  </a:lnTo>
                  <a:lnTo>
                    <a:pt x="14574" y="4912"/>
                  </a:lnTo>
                  <a:lnTo>
                    <a:pt x="14530" y="4947"/>
                  </a:lnTo>
                  <a:lnTo>
                    <a:pt x="14476" y="4983"/>
                  </a:lnTo>
                  <a:lnTo>
                    <a:pt x="14316" y="5144"/>
                  </a:lnTo>
                  <a:lnTo>
                    <a:pt x="13932" y="5697"/>
                  </a:lnTo>
                  <a:lnTo>
                    <a:pt x="13289" y="6885"/>
                  </a:lnTo>
                  <a:lnTo>
                    <a:pt x="12405" y="8859"/>
                  </a:lnTo>
                  <a:lnTo>
                    <a:pt x="11637" y="10725"/>
                  </a:lnTo>
                  <a:lnTo>
                    <a:pt x="11378" y="11413"/>
                  </a:lnTo>
                  <a:lnTo>
                    <a:pt x="10735" y="13216"/>
                  </a:lnTo>
                  <a:lnTo>
                    <a:pt x="10038" y="15404"/>
                  </a:lnTo>
                  <a:lnTo>
                    <a:pt x="9788" y="16011"/>
                  </a:lnTo>
                  <a:lnTo>
                    <a:pt x="9690" y="16154"/>
                  </a:lnTo>
                  <a:lnTo>
                    <a:pt x="9645" y="16181"/>
                  </a:lnTo>
                  <a:lnTo>
                    <a:pt x="9618" y="16172"/>
                  </a:lnTo>
                  <a:lnTo>
                    <a:pt x="9324" y="15949"/>
                  </a:lnTo>
                  <a:lnTo>
                    <a:pt x="8699" y="15547"/>
                  </a:lnTo>
                  <a:lnTo>
                    <a:pt x="7681" y="14976"/>
                  </a:lnTo>
                  <a:lnTo>
                    <a:pt x="6502" y="14279"/>
                  </a:lnTo>
                  <a:lnTo>
                    <a:pt x="5618" y="13690"/>
                  </a:lnTo>
                  <a:lnTo>
                    <a:pt x="4635" y="12940"/>
                  </a:lnTo>
                  <a:lnTo>
                    <a:pt x="3546" y="11984"/>
                  </a:lnTo>
                  <a:lnTo>
                    <a:pt x="2948" y="11413"/>
                  </a:lnTo>
                  <a:lnTo>
                    <a:pt x="2153" y="11904"/>
                  </a:lnTo>
                  <a:lnTo>
                    <a:pt x="715" y="12770"/>
                  </a:lnTo>
                  <a:lnTo>
                    <a:pt x="1" y="13243"/>
                  </a:lnTo>
                  <a:lnTo>
                    <a:pt x="456" y="13904"/>
                  </a:lnTo>
                  <a:lnTo>
                    <a:pt x="1322" y="15110"/>
                  </a:lnTo>
                  <a:lnTo>
                    <a:pt x="2171" y="16208"/>
                  </a:lnTo>
                  <a:lnTo>
                    <a:pt x="2983" y="17208"/>
                  </a:lnTo>
                  <a:lnTo>
                    <a:pt x="4135" y="18512"/>
                  </a:lnTo>
                  <a:lnTo>
                    <a:pt x="5555" y="19905"/>
                  </a:lnTo>
                  <a:lnTo>
                    <a:pt x="6832" y="20950"/>
                  </a:lnTo>
                  <a:lnTo>
                    <a:pt x="7948" y="21682"/>
                  </a:lnTo>
                  <a:lnTo>
                    <a:pt x="8895" y="22128"/>
                  </a:lnTo>
                  <a:lnTo>
                    <a:pt x="9484" y="22298"/>
                  </a:lnTo>
                  <a:lnTo>
                    <a:pt x="9824" y="22352"/>
                  </a:lnTo>
                  <a:lnTo>
                    <a:pt x="10208" y="22352"/>
                  </a:lnTo>
                  <a:lnTo>
                    <a:pt x="10699" y="22253"/>
                  </a:lnTo>
                  <a:lnTo>
                    <a:pt x="11190" y="22066"/>
                  </a:lnTo>
                  <a:lnTo>
                    <a:pt x="11681" y="21798"/>
                  </a:lnTo>
                  <a:lnTo>
                    <a:pt x="12181" y="21450"/>
                  </a:lnTo>
                  <a:lnTo>
                    <a:pt x="12681" y="21030"/>
                  </a:lnTo>
                  <a:lnTo>
                    <a:pt x="13164" y="20548"/>
                  </a:lnTo>
                  <a:lnTo>
                    <a:pt x="13646" y="20012"/>
                  </a:lnTo>
                  <a:lnTo>
                    <a:pt x="14342" y="19119"/>
                  </a:lnTo>
                  <a:lnTo>
                    <a:pt x="15191" y="17797"/>
                  </a:lnTo>
                  <a:lnTo>
                    <a:pt x="15923" y="16369"/>
                  </a:lnTo>
                  <a:lnTo>
                    <a:pt x="16521" y="14904"/>
                  </a:lnTo>
                  <a:lnTo>
                    <a:pt x="16753" y="14172"/>
                  </a:lnTo>
                  <a:lnTo>
                    <a:pt x="17137" y="15538"/>
                  </a:lnTo>
                  <a:lnTo>
                    <a:pt x="17378" y="16449"/>
                  </a:lnTo>
                  <a:lnTo>
                    <a:pt x="17620" y="17199"/>
                  </a:lnTo>
                  <a:lnTo>
                    <a:pt x="18102" y="18601"/>
                  </a:lnTo>
                  <a:lnTo>
                    <a:pt x="18271" y="19262"/>
                  </a:lnTo>
                  <a:lnTo>
                    <a:pt x="18334" y="19664"/>
                  </a:lnTo>
                  <a:lnTo>
                    <a:pt x="18343" y="19842"/>
                  </a:lnTo>
                  <a:lnTo>
                    <a:pt x="18343" y="20405"/>
                  </a:lnTo>
                  <a:lnTo>
                    <a:pt x="18236" y="21343"/>
                  </a:lnTo>
                  <a:lnTo>
                    <a:pt x="18030" y="22191"/>
                  </a:lnTo>
                  <a:lnTo>
                    <a:pt x="17718" y="23093"/>
                  </a:lnTo>
                  <a:lnTo>
                    <a:pt x="17521" y="23611"/>
                  </a:lnTo>
                  <a:lnTo>
                    <a:pt x="17155" y="24548"/>
                  </a:lnTo>
                  <a:lnTo>
                    <a:pt x="16343" y="26299"/>
                  </a:lnTo>
                  <a:lnTo>
                    <a:pt x="15530" y="28004"/>
                  </a:lnTo>
                  <a:lnTo>
                    <a:pt x="15003" y="29335"/>
                  </a:lnTo>
                  <a:lnTo>
                    <a:pt x="14708" y="30273"/>
                  </a:lnTo>
                  <a:lnTo>
                    <a:pt x="14592" y="30764"/>
                  </a:lnTo>
                  <a:lnTo>
                    <a:pt x="19495" y="30764"/>
                  </a:lnTo>
                  <a:lnTo>
                    <a:pt x="29845" y="30817"/>
                  </a:lnTo>
                  <a:lnTo>
                    <a:pt x="34747" y="30808"/>
                  </a:lnTo>
                  <a:lnTo>
                    <a:pt x="34658" y="30273"/>
                  </a:lnTo>
                  <a:lnTo>
                    <a:pt x="34479" y="29388"/>
                  </a:lnTo>
                  <a:lnTo>
                    <a:pt x="34292" y="28647"/>
                  </a:lnTo>
                  <a:lnTo>
                    <a:pt x="34069" y="28004"/>
                  </a:lnTo>
                  <a:lnTo>
                    <a:pt x="33685" y="27049"/>
                  </a:lnTo>
                  <a:lnTo>
                    <a:pt x="32952" y="25424"/>
                  </a:lnTo>
                  <a:lnTo>
                    <a:pt x="32461" y="24263"/>
                  </a:lnTo>
                  <a:lnTo>
                    <a:pt x="32015" y="23343"/>
                  </a:lnTo>
                  <a:lnTo>
                    <a:pt x="30854" y="21101"/>
                  </a:lnTo>
                  <a:lnTo>
                    <a:pt x="30452" y="20101"/>
                  </a:lnTo>
                  <a:lnTo>
                    <a:pt x="30327" y="19583"/>
                  </a:lnTo>
                  <a:lnTo>
                    <a:pt x="30327" y="19396"/>
                  </a:lnTo>
                  <a:lnTo>
                    <a:pt x="30550" y="18181"/>
                  </a:lnTo>
                  <a:lnTo>
                    <a:pt x="31202" y="14797"/>
                  </a:lnTo>
                  <a:lnTo>
                    <a:pt x="31416" y="13350"/>
                  </a:lnTo>
                  <a:lnTo>
                    <a:pt x="31461" y="12663"/>
                  </a:lnTo>
                  <a:lnTo>
                    <a:pt x="31443" y="12457"/>
                  </a:lnTo>
                  <a:lnTo>
                    <a:pt x="31399" y="12207"/>
                  </a:lnTo>
                  <a:lnTo>
                    <a:pt x="31363" y="11966"/>
                  </a:lnTo>
                  <a:lnTo>
                    <a:pt x="31363" y="11966"/>
                  </a:lnTo>
                  <a:lnTo>
                    <a:pt x="31952" y="12154"/>
                  </a:lnTo>
                  <a:lnTo>
                    <a:pt x="33247" y="12502"/>
                  </a:lnTo>
                  <a:lnTo>
                    <a:pt x="34631" y="12815"/>
                  </a:lnTo>
                  <a:lnTo>
                    <a:pt x="36033" y="13073"/>
                  </a:lnTo>
                  <a:lnTo>
                    <a:pt x="37399" y="13270"/>
                  </a:lnTo>
                  <a:lnTo>
                    <a:pt x="38659" y="13377"/>
                  </a:lnTo>
                  <a:lnTo>
                    <a:pt x="39757" y="13386"/>
                  </a:lnTo>
                  <a:lnTo>
                    <a:pt x="40427" y="13315"/>
                  </a:lnTo>
                  <a:lnTo>
                    <a:pt x="40793" y="13234"/>
                  </a:lnTo>
                  <a:lnTo>
                    <a:pt x="40936" y="13181"/>
                  </a:lnTo>
                  <a:lnTo>
                    <a:pt x="41114" y="13100"/>
                  </a:lnTo>
                  <a:lnTo>
                    <a:pt x="41463" y="12823"/>
                  </a:lnTo>
                  <a:lnTo>
                    <a:pt x="41820" y="12439"/>
                  </a:lnTo>
                  <a:lnTo>
                    <a:pt x="42186" y="11948"/>
                  </a:lnTo>
                  <a:lnTo>
                    <a:pt x="42722" y="11037"/>
                  </a:lnTo>
                  <a:lnTo>
                    <a:pt x="43445" y="9564"/>
                  </a:lnTo>
                  <a:lnTo>
                    <a:pt x="44151" y="7876"/>
                  </a:lnTo>
                  <a:lnTo>
                    <a:pt x="44820" y="6090"/>
                  </a:lnTo>
                  <a:lnTo>
                    <a:pt x="45749" y="3411"/>
                  </a:lnTo>
                  <a:lnTo>
                    <a:pt x="46285" y="1813"/>
                  </a:lnTo>
                  <a:lnTo>
                    <a:pt x="45856" y="1652"/>
                  </a:lnTo>
                  <a:lnTo>
                    <a:pt x="44990" y="1277"/>
                  </a:lnTo>
                  <a:lnTo>
                    <a:pt x="44151" y="822"/>
                  </a:lnTo>
                  <a:lnTo>
                    <a:pt x="43374" y="295"/>
                  </a:lnTo>
                  <a:lnTo>
                    <a:pt x="43016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662663" y="4142969"/>
              <a:ext cx="48199" cy="833863"/>
            </a:xfrm>
            <a:custGeom>
              <a:avLst/>
              <a:gdLst/>
              <a:ahLst/>
              <a:cxnLst/>
              <a:rect l="l" t="t" r="r" b="b"/>
              <a:pathLst>
                <a:path w="1099" h="19013" extrusionOk="0">
                  <a:moveTo>
                    <a:pt x="81" y="1"/>
                  </a:moveTo>
                  <a:lnTo>
                    <a:pt x="27" y="18"/>
                  </a:lnTo>
                  <a:lnTo>
                    <a:pt x="1" y="63"/>
                  </a:lnTo>
                  <a:lnTo>
                    <a:pt x="1" y="99"/>
                  </a:lnTo>
                  <a:lnTo>
                    <a:pt x="161" y="697"/>
                  </a:lnTo>
                  <a:lnTo>
                    <a:pt x="411" y="1912"/>
                  </a:lnTo>
                  <a:lnTo>
                    <a:pt x="563" y="3135"/>
                  </a:lnTo>
                  <a:lnTo>
                    <a:pt x="626" y="4376"/>
                  </a:lnTo>
                  <a:lnTo>
                    <a:pt x="617" y="4992"/>
                  </a:lnTo>
                  <a:lnTo>
                    <a:pt x="590" y="5555"/>
                  </a:lnTo>
                  <a:lnTo>
                    <a:pt x="492" y="6662"/>
                  </a:lnTo>
                  <a:lnTo>
                    <a:pt x="376" y="7779"/>
                  </a:lnTo>
                  <a:lnTo>
                    <a:pt x="304" y="8895"/>
                  </a:lnTo>
                  <a:lnTo>
                    <a:pt x="313" y="9457"/>
                  </a:lnTo>
                  <a:lnTo>
                    <a:pt x="349" y="10225"/>
                  </a:lnTo>
                  <a:lnTo>
                    <a:pt x="474" y="11752"/>
                  </a:lnTo>
                  <a:lnTo>
                    <a:pt x="706" y="14056"/>
                  </a:lnTo>
                  <a:lnTo>
                    <a:pt x="831" y="15583"/>
                  </a:lnTo>
                  <a:lnTo>
                    <a:pt x="885" y="16423"/>
                  </a:lnTo>
                  <a:lnTo>
                    <a:pt x="938" y="17682"/>
                  </a:lnTo>
                  <a:lnTo>
                    <a:pt x="929" y="18521"/>
                  </a:lnTo>
                  <a:lnTo>
                    <a:pt x="903" y="18941"/>
                  </a:lnTo>
                  <a:lnTo>
                    <a:pt x="903" y="18977"/>
                  </a:lnTo>
                  <a:lnTo>
                    <a:pt x="947" y="19012"/>
                  </a:lnTo>
                  <a:lnTo>
                    <a:pt x="1001" y="19012"/>
                  </a:lnTo>
                  <a:lnTo>
                    <a:pt x="1045" y="18977"/>
                  </a:lnTo>
                  <a:lnTo>
                    <a:pt x="1054" y="18941"/>
                  </a:lnTo>
                  <a:lnTo>
                    <a:pt x="1099" y="18137"/>
                  </a:lnTo>
                  <a:lnTo>
                    <a:pt x="1072" y="16521"/>
                  </a:lnTo>
                  <a:lnTo>
                    <a:pt x="876" y="14083"/>
                  </a:lnTo>
                  <a:lnTo>
                    <a:pt x="706" y="12485"/>
                  </a:lnTo>
                  <a:lnTo>
                    <a:pt x="572" y="11065"/>
                  </a:lnTo>
                  <a:lnTo>
                    <a:pt x="474" y="9636"/>
                  </a:lnTo>
                  <a:lnTo>
                    <a:pt x="456" y="9109"/>
                  </a:lnTo>
                  <a:lnTo>
                    <a:pt x="510" y="8055"/>
                  </a:lnTo>
                  <a:lnTo>
                    <a:pt x="670" y="6475"/>
                  </a:lnTo>
                  <a:lnTo>
                    <a:pt x="751" y="5421"/>
                  </a:lnTo>
                  <a:lnTo>
                    <a:pt x="778" y="4742"/>
                  </a:lnTo>
                  <a:lnTo>
                    <a:pt x="733" y="3385"/>
                  </a:lnTo>
                  <a:lnTo>
                    <a:pt x="581" y="2046"/>
                  </a:lnTo>
                  <a:lnTo>
                    <a:pt x="322" y="715"/>
                  </a:lnTo>
                  <a:lnTo>
                    <a:pt x="152" y="54"/>
                  </a:lnTo>
                  <a:lnTo>
                    <a:pt x="135" y="2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614505" y="4199767"/>
              <a:ext cx="49778" cy="49384"/>
            </a:xfrm>
            <a:custGeom>
              <a:avLst/>
              <a:gdLst/>
              <a:ahLst/>
              <a:cxnLst/>
              <a:rect l="l" t="t" r="r" b="b"/>
              <a:pathLst>
                <a:path w="1135" h="1126" extrusionOk="0">
                  <a:moveTo>
                    <a:pt x="563" y="0"/>
                  </a:moveTo>
                  <a:lnTo>
                    <a:pt x="456" y="9"/>
                  </a:lnTo>
                  <a:lnTo>
                    <a:pt x="250" y="90"/>
                  </a:lnTo>
                  <a:lnTo>
                    <a:pt x="98" y="242"/>
                  </a:lnTo>
                  <a:lnTo>
                    <a:pt x="9" y="447"/>
                  </a:lnTo>
                  <a:lnTo>
                    <a:pt x="0" y="563"/>
                  </a:lnTo>
                  <a:lnTo>
                    <a:pt x="9" y="679"/>
                  </a:lnTo>
                  <a:lnTo>
                    <a:pt x="98" y="876"/>
                  </a:lnTo>
                  <a:lnTo>
                    <a:pt x="250" y="1036"/>
                  </a:lnTo>
                  <a:lnTo>
                    <a:pt x="456" y="1117"/>
                  </a:lnTo>
                  <a:lnTo>
                    <a:pt x="563" y="1126"/>
                  </a:lnTo>
                  <a:lnTo>
                    <a:pt x="679" y="1117"/>
                  </a:lnTo>
                  <a:lnTo>
                    <a:pt x="884" y="1036"/>
                  </a:lnTo>
                  <a:lnTo>
                    <a:pt x="1036" y="876"/>
                  </a:lnTo>
                  <a:lnTo>
                    <a:pt x="1125" y="679"/>
                  </a:lnTo>
                  <a:lnTo>
                    <a:pt x="1134" y="563"/>
                  </a:lnTo>
                  <a:lnTo>
                    <a:pt x="1125" y="447"/>
                  </a:lnTo>
                  <a:lnTo>
                    <a:pt x="1036" y="242"/>
                  </a:lnTo>
                  <a:lnTo>
                    <a:pt x="884" y="90"/>
                  </a:lnTo>
                  <a:lnTo>
                    <a:pt x="679" y="9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609417" y="4498584"/>
              <a:ext cx="49384" cy="49427"/>
            </a:xfrm>
            <a:custGeom>
              <a:avLst/>
              <a:gdLst/>
              <a:ahLst/>
              <a:cxnLst/>
              <a:rect l="l" t="t" r="r" b="b"/>
              <a:pathLst>
                <a:path w="1126" h="1127" extrusionOk="0">
                  <a:moveTo>
                    <a:pt x="563" y="1"/>
                  </a:moveTo>
                  <a:lnTo>
                    <a:pt x="447" y="10"/>
                  </a:lnTo>
                  <a:lnTo>
                    <a:pt x="241" y="99"/>
                  </a:lnTo>
                  <a:lnTo>
                    <a:pt x="89" y="251"/>
                  </a:lnTo>
                  <a:lnTo>
                    <a:pt x="9" y="447"/>
                  </a:lnTo>
                  <a:lnTo>
                    <a:pt x="0" y="564"/>
                  </a:lnTo>
                  <a:lnTo>
                    <a:pt x="9" y="680"/>
                  </a:lnTo>
                  <a:lnTo>
                    <a:pt x="89" y="885"/>
                  </a:lnTo>
                  <a:lnTo>
                    <a:pt x="241" y="1037"/>
                  </a:lnTo>
                  <a:lnTo>
                    <a:pt x="447" y="1117"/>
                  </a:lnTo>
                  <a:lnTo>
                    <a:pt x="563" y="1126"/>
                  </a:lnTo>
                  <a:lnTo>
                    <a:pt x="679" y="1117"/>
                  </a:lnTo>
                  <a:lnTo>
                    <a:pt x="875" y="1037"/>
                  </a:lnTo>
                  <a:lnTo>
                    <a:pt x="1027" y="885"/>
                  </a:lnTo>
                  <a:lnTo>
                    <a:pt x="1116" y="680"/>
                  </a:lnTo>
                  <a:lnTo>
                    <a:pt x="1125" y="564"/>
                  </a:lnTo>
                  <a:lnTo>
                    <a:pt x="1116" y="447"/>
                  </a:lnTo>
                  <a:lnTo>
                    <a:pt x="1027" y="251"/>
                  </a:lnTo>
                  <a:lnTo>
                    <a:pt x="875" y="99"/>
                  </a:lnTo>
                  <a:lnTo>
                    <a:pt x="679" y="10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614505" y="4797839"/>
              <a:ext cx="49778" cy="49384"/>
            </a:xfrm>
            <a:custGeom>
              <a:avLst/>
              <a:gdLst/>
              <a:ahLst/>
              <a:cxnLst/>
              <a:rect l="l" t="t" r="r" b="b"/>
              <a:pathLst>
                <a:path w="1135" h="1126" extrusionOk="0">
                  <a:moveTo>
                    <a:pt x="563" y="0"/>
                  </a:moveTo>
                  <a:lnTo>
                    <a:pt x="456" y="9"/>
                  </a:lnTo>
                  <a:lnTo>
                    <a:pt x="250" y="90"/>
                  </a:lnTo>
                  <a:lnTo>
                    <a:pt x="98" y="242"/>
                  </a:lnTo>
                  <a:lnTo>
                    <a:pt x="9" y="447"/>
                  </a:lnTo>
                  <a:lnTo>
                    <a:pt x="0" y="563"/>
                  </a:lnTo>
                  <a:lnTo>
                    <a:pt x="9" y="679"/>
                  </a:lnTo>
                  <a:lnTo>
                    <a:pt x="98" y="876"/>
                  </a:lnTo>
                  <a:lnTo>
                    <a:pt x="250" y="1027"/>
                  </a:lnTo>
                  <a:lnTo>
                    <a:pt x="456" y="1117"/>
                  </a:lnTo>
                  <a:lnTo>
                    <a:pt x="563" y="1126"/>
                  </a:lnTo>
                  <a:lnTo>
                    <a:pt x="679" y="1117"/>
                  </a:lnTo>
                  <a:lnTo>
                    <a:pt x="884" y="1027"/>
                  </a:lnTo>
                  <a:lnTo>
                    <a:pt x="1036" y="876"/>
                  </a:lnTo>
                  <a:lnTo>
                    <a:pt x="1125" y="679"/>
                  </a:lnTo>
                  <a:lnTo>
                    <a:pt x="1134" y="563"/>
                  </a:lnTo>
                  <a:lnTo>
                    <a:pt x="1125" y="447"/>
                  </a:lnTo>
                  <a:lnTo>
                    <a:pt x="1036" y="242"/>
                  </a:lnTo>
                  <a:lnTo>
                    <a:pt x="884" y="90"/>
                  </a:lnTo>
                  <a:lnTo>
                    <a:pt x="679" y="9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323889" y="3688625"/>
              <a:ext cx="469231" cy="417962"/>
            </a:xfrm>
            <a:custGeom>
              <a:avLst/>
              <a:gdLst/>
              <a:ahLst/>
              <a:cxnLst/>
              <a:rect l="l" t="t" r="r" b="b"/>
              <a:pathLst>
                <a:path w="10699" h="9530" extrusionOk="0">
                  <a:moveTo>
                    <a:pt x="4831" y="1"/>
                  </a:moveTo>
                  <a:lnTo>
                    <a:pt x="3920" y="37"/>
                  </a:lnTo>
                  <a:lnTo>
                    <a:pt x="3072" y="197"/>
                  </a:lnTo>
                  <a:lnTo>
                    <a:pt x="2483" y="412"/>
                  </a:lnTo>
                  <a:lnTo>
                    <a:pt x="2117" y="599"/>
                  </a:lnTo>
                  <a:lnTo>
                    <a:pt x="1768" y="822"/>
                  </a:lnTo>
                  <a:lnTo>
                    <a:pt x="1456" y="1090"/>
                  </a:lnTo>
                  <a:lnTo>
                    <a:pt x="1161" y="1394"/>
                  </a:lnTo>
                  <a:lnTo>
                    <a:pt x="893" y="1742"/>
                  </a:lnTo>
                  <a:lnTo>
                    <a:pt x="652" y="2135"/>
                  </a:lnTo>
                  <a:lnTo>
                    <a:pt x="447" y="2573"/>
                  </a:lnTo>
                  <a:lnTo>
                    <a:pt x="348" y="2814"/>
                  </a:lnTo>
                  <a:lnTo>
                    <a:pt x="223" y="3207"/>
                  </a:lnTo>
                  <a:lnTo>
                    <a:pt x="81" y="4055"/>
                  </a:lnTo>
                  <a:lnTo>
                    <a:pt x="0" y="5430"/>
                  </a:lnTo>
                  <a:lnTo>
                    <a:pt x="9" y="6386"/>
                  </a:lnTo>
                  <a:lnTo>
                    <a:pt x="98" y="6296"/>
                  </a:lnTo>
                  <a:lnTo>
                    <a:pt x="331" y="6154"/>
                  </a:lnTo>
                  <a:lnTo>
                    <a:pt x="732" y="5984"/>
                  </a:lnTo>
                  <a:lnTo>
                    <a:pt x="1331" y="5859"/>
                  </a:lnTo>
                  <a:lnTo>
                    <a:pt x="1920" y="5823"/>
                  </a:lnTo>
                  <a:lnTo>
                    <a:pt x="2188" y="5841"/>
                  </a:lnTo>
                  <a:lnTo>
                    <a:pt x="2152" y="6029"/>
                  </a:lnTo>
                  <a:lnTo>
                    <a:pt x="2000" y="6368"/>
                  </a:lnTo>
                  <a:lnTo>
                    <a:pt x="1804" y="6689"/>
                  </a:lnTo>
                  <a:lnTo>
                    <a:pt x="1625" y="7038"/>
                  </a:lnTo>
                  <a:lnTo>
                    <a:pt x="1572" y="7225"/>
                  </a:lnTo>
                  <a:lnTo>
                    <a:pt x="2465" y="7395"/>
                  </a:lnTo>
                  <a:lnTo>
                    <a:pt x="3635" y="7707"/>
                  </a:lnTo>
                  <a:lnTo>
                    <a:pt x="4367" y="7949"/>
                  </a:lnTo>
                  <a:lnTo>
                    <a:pt x="5421" y="8377"/>
                  </a:lnTo>
                  <a:lnTo>
                    <a:pt x="6858" y="9092"/>
                  </a:lnTo>
                  <a:lnTo>
                    <a:pt x="7653" y="9529"/>
                  </a:lnTo>
                  <a:lnTo>
                    <a:pt x="7912" y="8815"/>
                  </a:lnTo>
                  <a:lnTo>
                    <a:pt x="8412" y="7770"/>
                  </a:lnTo>
                  <a:lnTo>
                    <a:pt x="8948" y="6984"/>
                  </a:lnTo>
                  <a:lnTo>
                    <a:pt x="9573" y="6243"/>
                  </a:lnTo>
                  <a:lnTo>
                    <a:pt x="9957" y="5814"/>
                  </a:lnTo>
                  <a:lnTo>
                    <a:pt x="9475" y="5368"/>
                  </a:lnTo>
                  <a:lnTo>
                    <a:pt x="9002" y="4930"/>
                  </a:lnTo>
                  <a:lnTo>
                    <a:pt x="9046" y="4832"/>
                  </a:lnTo>
                  <a:lnTo>
                    <a:pt x="9216" y="4662"/>
                  </a:lnTo>
                  <a:lnTo>
                    <a:pt x="9609" y="4430"/>
                  </a:lnTo>
                  <a:lnTo>
                    <a:pt x="10511" y="4091"/>
                  </a:lnTo>
                  <a:lnTo>
                    <a:pt x="10698" y="4046"/>
                  </a:lnTo>
                  <a:lnTo>
                    <a:pt x="10555" y="3707"/>
                  </a:lnTo>
                  <a:lnTo>
                    <a:pt x="10162" y="3037"/>
                  </a:lnTo>
                  <a:lnTo>
                    <a:pt x="9662" y="2394"/>
                  </a:lnTo>
                  <a:lnTo>
                    <a:pt x="9100" y="1796"/>
                  </a:lnTo>
                  <a:lnTo>
                    <a:pt x="8484" y="1260"/>
                  </a:lnTo>
                  <a:lnTo>
                    <a:pt x="7841" y="805"/>
                  </a:lnTo>
                  <a:lnTo>
                    <a:pt x="7189" y="447"/>
                  </a:lnTo>
                  <a:lnTo>
                    <a:pt x="6573" y="206"/>
                  </a:lnTo>
                  <a:lnTo>
                    <a:pt x="6287" y="144"/>
                  </a:lnTo>
                  <a:lnTo>
                    <a:pt x="5787" y="72"/>
                  </a:lnTo>
                  <a:lnTo>
                    <a:pt x="4831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4384986" y="3504546"/>
              <a:ext cx="294942" cy="584796"/>
            </a:xfrm>
            <a:custGeom>
              <a:avLst/>
              <a:gdLst/>
              <a:ahLst/>
              <a:cxnLst/>
              <a:rect l="l" t="t" r="r" b="b"/>
              <a:pathLst>
                <a:path w="6725" h="13334" extrusionOk="0">
                  <a:moveTo>
                    <a:pt x="0" y="1"/>
                  </a:moveTo>
                  <a:lnTo>
                    <a:pt x="170" y="697"/>
                  </a:lnTo>
                  <a:lnTo>
                    <a:pt x="858" y="3948"/>
                  </a:lnTo>
                  <a:lnTo>
                    <a:pt x="1072" y="5341"/>
                  </a:lnTo>
                  <a:lnTo>
                    <a:pt x="1108" y="5948"/>
                  </a:lnTo>
                  <a:lnTo>
                    <a:pt x="1072" y="6091"/>
                  </a:lnTo>
                  <a:lnTo>
                    <a:pt x="965" y="6207"/>
                  </a:lnTo>
                  <a:lnTo>
                    <a:pt x="670" y="6386"/>
                  </a:lnTo>
                  <a:lnTo>
                    <a:pt x="509" y="6502"/>
                  </a:lnTo>
                  <a:lnTo>
                    <a:pt x="482" y="6564"/>
                  </a:lnTo>
                  <a:lnTo>
                    <a:pt x="456" y="6645"/>
                  </a:lnTo>
                  <a:lnTo>
                    <a:pt x="447" y="6823"/>
                  </a:lnTo>
                  <a:lnTo>
                    <a:pt x="491" y="7082"/>
                  </a:lnTo>
                  <a:lnTo>
                    <a:pt x="554" y="7252"/>
                  </a:lnTo>
                  <a:lnTo>
                    <a:pt x="634" y="7413"/>
                  </a:lnTo>
                  <a:lnTo>
                    <a:pt x="1000" y="7922"/>
                  </a:lnTo>
                  <a:lnTo>
                    <a:pt x="1884" y="8984"/>
                  </a:lnTo>
                  <a:lnTo>
                    <a:pt x="2661" y="9842"/>
                  </a:lnTo>
                  <a:lnTo>
                    <a:pt x="3581" y="10824"/>
                  </a:lnTo>
                  <a:lnTo>
                    <a:pt x="5421" y="12663"/>
                  </a:lnTo>
                  <a:lnTo>
                    <a:pt x="6153" y="13333"/>
                  </a:lnTo>
                  <a:lnTo>
                    <a:pt x="6242" y="12887"/>
                  </a:lnTo>
                  <a:lnTo>
                    <a:pt x="6403" y="11931"/>
                  </a:lnTo>
                  <a:lnTo>
                    <a:pt x="6573" y="10431"/>
                  </a:lnTo>
                  <a:lnTo>
                    <a:pt x="6644" y="9404"/>
                  </a:lnTo>
                  <a:lnTo>
                    <a:pt x="6707" y="8243"/>
                  </a:lnTo>
                  <a:lnTo>
                    <a:pt x="6725" y="7180"/>
                  </a:lnTo>
                  <a:lnTo>
                    <a:pt x="6716" y="6975"/>
                  </a:lnTo>
                  <a:lnTo>
                    <a:pt x="6644" y="6466"/>
                  </a:lnTo>
                  <a:lnTo>
                    <a:pt x="6573" y="6198"/>
                  </a:lnTo>
                  <a:lnTo>
                    <a:pt x="6528" y="6145"/>
                  </a:lnTo>
                  <a:lnTo>
                    <a:pt x="6305" y="5984"/>
                  </a:lnTo>
                  <a:lnTo>
                    <a:pt x="5992" y="5761"/>
                  </a:lnTo>
                  <a:lnTo>
                    <a:pt x="5840" y="5573"/>
                  </a:lnTo>
                  <a:lnTo>
                    <a:pt x="5805" y="5448"/>
                  </a:lnTo>
                  <a:lnTo>
                    <a:pt x="5608" y="4591"/>
                  </a:lnTo>
                  <a:lnTo>
                    <a:pt x="5305" y="2858"/>
                  </a:lnTo>
                  <a:lnTo>
                    <a:pt x="5189" y="1992"/>
                  </a:lnTo>
                  <a:lnTo>
                    <a:pt x="4831" y="1983"/>
                  </a:lnTo>
                  <a:lnTo>
                    <a:pt x="4126" y="1903"/>
                  </a:lnTo>
                  <a:lnTo>
                    <a:pt x="3429" y="1760"/>
                  </a:lnTo>
                  <a:lnTo>
                    <a:pt x="2751" y="1564"/>
                  </a:lnTo>
                  <a:lnTo>
                    <a:pt x="2090" y="1314"/>
                  </a:lnTo>
                  <a:lnTo>
                    <a:pt x="1456" y="1001"/>
                  </a:lnTo>
                  <a:lnTo>
                    <a:pt x="840" y="644"/>
                  </a:lnTo>
                  <a:lnTo>
                    <a:pt x="268" y="2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9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4317222" y="3202176"/>
              <a:ext cx="392875" cy="479450"/>
            </a:xfrm>
            <a:custGeom>
              <a:avLst/>
              <a:gdLst/>
              <a:ahLst/>
              <a:cxnLst/>
              <a:rect l="l" t="t" r="r" b="b"/>
              <a:pathLst>
                <a:path w="8958" h="10932" extrusionOk="0">
                  <a:moveTo>
                    <a:pt x="4948" y="1"/>
                  </a:moveTo>
                  <a:lnTo>
                    <a:pt x="4180" y="10"/>
                  </a:lnTo>
                  <a:lnTo>
                    <a:pt x="3483" y="72"/>
                  </a:lnTo>
                  <a:lnTo>
                    <a:pt x="2903" y="188"/>
                  </a:lnTo>
                  <a:lnTo>
                    <a:pt x="2474" y="305"/>
                  </a:lnTo>
                  <a:lnTo>
                    <a:pt x="2340" y="358"/>
                  </a:lnTo>
                  <a:lnTo>
                    <a:pt x="2117" y="465"/>
                  </a:lnTo>
                  <a:lnTo>
                    <a:pt x="1697" y="688"/>
                  </a:lnTo>
                  <a:lnTo>
                    <a:pt x="1331" y="930"/>
                  </a:lnTo>
                  <a:lnTo>
                    <a:pt x="1018" y="1198"/>
                  </a:lnTo>
                  <a:lnTo>
                    <a:pt x="750" y="1474"/>
                  </a:lnTo>
                  <a:lnTo>
                    <a:pt x="518" y="1769"/>
                  </a:lnTo>
                  <a:lnTo>
                    <a:pt x="259" y="2233"/>
                  </a:lnTo>
                  <a:lnTo>
                    <a:pt x="54" y="2903"/>
                  </a:lnTo>
                  <a:lnTo>
                    <a:pt x="0" y="3600"/>
                  </a:lnTo>
                  <a:lnTo>
                    <a:pt x="72" y="4323"/>
                  </a:lnTo>
                  <a:lnTo>
                    <a:pt x="250" y="5055"/>
                  </a:lnTo>
                  <a:lnTo>
                    <a:pt x="536" y="5796"/>
                  </a:lnTo>
                  <a:lnTo>
                    <a:pt x="902" y="6520"/>
                  </a:lnTo>
                  <a:lnTo>
                    <a:pt x="1340" y="7225"/>
                  </a:lnTo>
                  <a:lnTo>
                    <a:pt x="1822" y="7895"/>
                  </a:lnTo>
                  <a:lnTo>
                    <a:pt x="2349" y="8520"/>
                  </a:lnTo>
                  <a:lnTo>
                    <a:pt x="2903" y="9083"/>
                  </a:lnTo>
                  <a:lnTo>
                    <a:pt x="3456" y="9583"/>
                  </a:lnTo>
                  <a:lnTo>
                    <a:pt x="4001" y="10002"/>
                  </a:lnTo>
                  <a:lnTo>
                    <a:pt x="4269" y="10172"/>
                  </a:lnTo>
                  <a:lnTo>
                    <a:pt x="4492" y="10306"/>
                  </a:lnTo>
                  <a:lnTo>
                    <a:pt x="5028" y="10574"/>
                  </a:lnTo>
                  <a:lnTo>
                    <a:pt x="5591" y="10788"/>
                  </a:lnTo>
                  <a:lnTo>
                    <a:pt x="6162" y="10913"/>
                  </a:lnTo>
                  <a:lnTo>
                    <a:pt x="6430" y="10931"/>
                  </a:lnTo>
                  <a:lnTo>
                    <a:pt x="6537" y="10922"/>
                  </a:lnTo>
                  <a:lnTo>
                    <a:pt x="6743" y="10878"/>
                  </a:lnTo>
                  <a:lnTo>
                    <a:pt x="7055" y="10717"/>
                  </a:lnTo>
                  <a:lnTo>
                    <a:pt x="7457" y="10377"/>
                  </a:lnTo>
                  <a:lnTo>
                    <a:pt x="7832" y="9931"/>
                  </a:lnTo>
                  <a:lnTo>
                    <a:pt x="8171" y="9440"/>
                  </a:lnTo>
                  <a:lnTo>
                    <a:pt x="8448" y="8940"/>
                  </a:lnTo>
                  <a:lnTo>
                    <a:pt x="8662" y="8475"/>
                  </a:lnTo>
                  <a:lnTo>
                    <a:pt x="8796" y="8109"/>
                  </a:lnTo>
                  <a:lnTo>
                    <a:pt x="8823" y="7975"/>
                  </a:lnTo>
                  <a:lnTo>
                    <a:pt x="8868" y="7734"/>
                  </a:lnTo>
                  <a:lnTo>
                    <a:pt x="8930" y="7020"/>
                  </a:lnTo>
                  <a:lnTo>
                    <a:pt x="8957" y="6091"/>
                  </a:lnTo>
                  <a:lnTo>
                    <a:pt x="8939" y="5028"/>
                  </a:lnTo>
                  <a:lnTo>
                    <a:pt x="8850" y="3921"/>
                  </a:lnTo>
                  <a:lnTo>
                    <a:pt x="8671" y="2858"/>
                  </a:lnTo>
                  <a:lnTo>
                    <a:pt x="8466" y="2135"/>
                  </a:lnTo>
                  <a:lnTo>
                    <a:pt x="8287" y="1715"/>
                  </a:lnTo>
                  <a:lnTo>
                    <a:pt x="8073" y="1340"/>
                  </a:lnTo>
                  <a:lnTo>
                    <a:pt x="7832" y="1046"/>
                  </a:lnTo>
                  <a:lnTo>
                    <a:pt x="7689" y="921"/>
                  </a:lnTo>
                  <a:lnTo>
                    <a:pt x="7510" y="796"/>
                  </a:lnTo>
                  <a:lnTo>
                    <a:pt x="7144" y="572"/>
                  </a:lnTo>
                  <a:lnTo>
                    <a:pt x="6564" y="305"/>
                  </a:lnTo>
                  <a:lnTo>
                    <a:pt x="5751" y="90"/>
                  </a:lnTo>
                  <a:lnTo>
                    <a:pt x="4948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4298406" y="3162264"/>
              <a:ext cx="420681" cy="375990"/>
            </a:xfrm>
            <a:custGeom>
              <a:avLst/>
              <a:gdLst/>
              <a:ahLst/>
              <a:cxnLst/>
              <a:rect l="l" t="t" r="r" b="b"/>
              <a:pathLst>
                <a:path w="9592" h="8573" extrusionOk="0">
                  <a:moveTo>
                    <a:pt x="5180" y="0"/>
                  </a:moveTo>
                  <a:lnTo>
                    <a:pt x="4725" y="27"/>
                  </a:lnTo>
                  <a:lnTo>
                    <a:pt x="3867" y="143"/>
                  </a:lnTo>
                  <a:lnTo>
                    <a:pt x="3082" y="348"/>
                  </a:lnTo>
                  <a:lnTo>
                    <a:pt x="2367" y="616"/>
                  </a:lnTo>
                  <a:lnTo>
                    <a:pt x="1742" y="929"/>
                  </a:lnTo>
                  <a:lnTo>
                    <a:pt x="1224" y="1268"/>
                  </a:lnTo>
                  <a:lnTo>
                    <a:pt x="813" y="1607"/>
                  </a:lnTo>
                  <a:lnTo>
                    <a:pt x="519" y="1938"/>
                  </a:lnTo>
                  <a:lnTo>
                    <a:pt x="429" y="2090"/>
                  </a:lnTo>
                  <a:lnTo>
                    <a:pt x="295" y="2340"/>
                  </a:lnTo>
                  <a:lnTo>
                    <a:pt x="126" y="2742"/>
                  </a:lnTo>
                  <a:lnTo>
                    <a:pt x="36" y="3108"/>
                  </a:lnTo>
                  <a:lnTo>
                    <a:pt x="1" y="3536"/>
                  </a:lnTo>
                  <a:lnTo>
                    <a:pt x="1" y="3831"/>
                  </a:lnTo>
                  <a:lnTo>
                    <a:pt x="1" y="4260"/>
                  </a:lnTo>
                  <a:lnTo>
                    <a:pt x="45" y="5117"/>
                  </a:lnTo>
                  <a:lnTo>
                    <a:pt x="170" y="5965"/>
                  </a:lnTo>
                  <a:lnTo>
                    <a:pt x="358" y="6572"/>
                  </a:lnTo>
                  <a:lnTo>
                    <a:pt x="519" y="6965"/>
                  </a:lnTo>
                  <a:lnTo>
                    <a:pt x="617" y="7153"/>
                  </a:lnTo>
                  <a:lnTo>
                    <a:pt x="849" y="7537"/>
                  </a:lnTo>
                  <a:lnTo>
                    <a:pt x="1403" y="8225"/>
                  </a:lnTo>
                  <a:lnTo>
                    <a:pt x="1697" y="8546"/>
                  </a:lnTo>
                  <a:lnTo>
                    <a:pt x="1715" y="8573"/>
                  </a:lnTo>
                  <a:lnTo>
                    <a:pt x="1733" y="8564"/>
                  </a:lnTo>
                  <a:lnTo>
                    <a:pt x="1715" y="8457"/>
                  </a:lnTo>
                  <a:lnTo>
                    <a:pt x="1653" y="8144"/>
                  </a:lnTo>
                  <a:lnTo>
                    <a:pt x="1599" y="7716"/>
                  </a:lnTo>
                  <a:lnTo>
                    <a:pt x="1599" y="7198"/>
                  </a:lnTo>
                  <a:lnTo>
                    <a:pt x="1680" y="6787"/>
                  </a:lnTo>
                  <a:lnTo>
                    <a:pt x="1787" y="6519"/>
                  </a:lnTo>
                  <a:lnTo>
                    <a:pt x="1930" y="6251"/>
                  </a:lnTo>
                  <a:lnTo>
                    <a:pt x="2135" y="6001"/>
                  </a:lnTo>
                  <a:lnTo>
                    <a:pt x="2394" y="5769"/>
                  </a:lnTo>
                  <a:lnTo>
                    <a:pt x="2724" y="5563"/>
                  </a:lnTo>
                  <a:lnTo>
                    <a:pt x="2921" y="5474"/>
                  </a:lnTo>
                  <a:lnTo>
                    <a:pt x="3483" y="5224"/>
                  </a:lnTo>
                  <a:lnTo>
                    <a:pt x="4260" y="4778"/>
                  </a:lnTo>
                  <a:lnTo>
                    <a:pt x="4734" y="4438"/>
                  </a:lnTo>
                  <a:lnTo>
                    <a:pt x="5162" y="4054"/>
                  </a:lnTo>
                  <a:lnTo>
                    <a:pt x="5546" y="3617"/>
                  </a:lnTo>
                  <a:lnTo>
                    <a:pt x="5868" y="3117"/>
                  </a:lnTo>
                  <a:lnTo>
                    <a:pt x="6127" y="2563"/>
                  </a:lnTo>
                  <a:lnTo>
                    <a:pt x="6234" y="2259"/>
                  </a:lnTo>
                  <a:lnTo>
                    <a:pt x="6618" y="2679"/>
                  </a:lnTo>
                  <a:lnTo>
                    <a:pt x="7029" y="3188"/>
                  </a:lnTo>
                  <a:lnTo>
                    <a:pt x="7368" y="3527"/>
                  </a:lnTo>
                  <a:lnTo>
                    <a:pt x="7609" y="3706"/>
                  </a:lnTo>
                  <a:lnTo>
                    <a:pt x="7832" y="3876"/>
                  </a:lnTo>
                  <a:lnTo>
                    <a:pt x="8190" y="4322"/>
                  </a:lnTo>
                  <a:lnTo>
                    <a:pt x="8484" y="4849"/>
                  </a:lnTo>
                  <a:lnTo>
                    <a:pt x="8716" y="5421"/>
                  </a:lnTo>
                  <a:lnTo>
                    <a:pt x="8975" y="6287"/>
                  </a:lnTo>
                  <a:lnTo>
                    <a:pt x="9225" y="7224"/>
                  </a:lnTo>
                  <a:lnTo>
                    <a:pt x="9341" y="7474"/>
                  </a:lnTo>
                  <a:lnTo>
                    <a:pt x="9422" y="7144"/>
                  </a:lnTo>
                  <a:lnTo>
                    <a:pt x="9538" y="6456"/>
                  </a:lnTo>
                  <a:lnTo>
                    <a:pt x="9592" y="5751"/>
                  </a:lnTo>
                  <a:lnTo>
                    <a:pt x="9583" y="5037"/>
                  </a:lnTo>
                  <a:lnTo>
                    <a:pt x="9520" y="4313"/>
                  </a:lnTo>
                  <a:lnTo>
                    <a:pt x="9404" y="3608"/>
                  </a:lnTo>
                  <a:lnTo>
                    <a:pt x="9225" y="2920"/>
                  </a:lnTo>
                  <a:lnTo>
                    <a:pt x="9002" y="2259"/>
                  </a:lnTo>
                  <a:lnTo>
                    <a:pt x="8868" y="1947"/>
                  </a:lnTo>
                  <a:lnTo>
                    <a:pt x="8797" y="1813"/>
                  </a:lnTo>
                  <a:lnTo>
                    <a:pt x="8574" y="1518"/>
                  </a:lnTo>
                  <a:lnTo>
                    <a:pt x="8252" y="1188"/>
                  </a:lnTo>
                  <a:lnTo>
                    <a:pt x="7841" y="857"/>
                  </a:lnTo>
                  <a:lnTo>
                    <a:pt x="7359" y="554"/>
                  </a:lnTo>
                  <a:lnTo>
                    <a:pt x="6805" y="295"/>
                  </a:lnTo>
                  <a:lnTo>
                    <a:pt x="6189" y="107"/>
                  </a:lnTo>
                  <a:lnTo>
                    <a:pt x="5528" y="9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33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4308187" y="3423888"/>
              <a:ext cx="90127" cy="132801"/>
            </a:xfrm>
            <a:custGeom>
              <a:avLst/>
              <a:gdLst/>
              <a:ahLst/>
              <a:cxnLst/>
              <a:rect l="l" t="t" r="r" b="b"/>
              <a:pathLst>
                <a:path w="2055" h="3028" extrusionOk="0">
                  <a:moveTo>
                    <a:pt x="769" y="0"/>
                  </a:moveTo>
                  <a:lnTo>
                    <a:pt x="492" y="18"/>
                  </a:lnTo>
                  <a:lnTo>
                    <a:pt x="260" y="134"/>
                  </a:lnTo>
                  <a:lnTo>
                    <a:pt x="171" y="232"/>
                  </a:lnTo>
                  <a:lnTo>
                    <a:pt x="99" y="331"/>
                  </a:lnTo>
                  <a:lnTo>
                    <a:pt x="37" y="572"/>
                  </a:lnTo>
                  <a:lnTo>
                    <a:pt x="19" y="688"/>
                  </a:lnTo>
                  <a:lnTo>
                    <a:pt x="1" y="875"/>
                  </a:lnTo>
                  <a:lnTo>
                    <a:pt x="10" y="1250"/>
                  </a:lnTo>
                  <a:lnTo>
                    <a:pt x="72" y="1625"/>
                  </a:lnTo>
                  <a:lnTo>
                    <a:pt x="189" y="1974"/>
                  </a:lnTo>
                  <a:lnTo>
                    <a:pt x="278" y="2143"/>
                  </a:lnTo>
                  <a:lnTo>
                    <a:pt x="376" y="2304"/>
                  </a:lnTo>
                  <a:lnTo>
                    <a:pt x="626" y="2563"/>
                  </a:lnTo>
                  <a:lnTo>
                    <a:pt x="939" y="2777"/>
                  </a:lnTo>
                  <a:lnTo>
                    <a:pt x="1278" y="2938"/>
                  </a:lnTo>
                  <a:lnTo>
                    <a:pt x="1457" y="2992"/>
                  </a:lnTo>
                  <a:lnTo>
                    <a:pt x="1617" y="3027"/>
                  </a:lnTo>
                  <a:lnTo>
                    <a:pt x="1858" y="2974"/>
                  </a:lnTo>
                  <a:lnTo>
                    <a:pt x="1992" y="2795"/>
                  </a:lnTo>
                  <a:lnTo>
                    <a:pt x="2055" y="2527"/>
                  </a:lnTo>
                  <a:lnTo>
                    <a:pt x="2037" y="2036"/>
                  </a:lnTo>
                  <a:lnTo>
                    <a:pt x="1903" y="1393"/>
                  </a:lnTo>
                  <a:lnTo>
                    <a:pt x="1841" y="1170"/>
                  </a:lnTo>
                  <a:lnTo>
                    <a:pt x="1787" y="1072"/>
                  </a:lnTo>
                  <a:lnTo>
                    <a:pt x="1510" y="554"/>
                  </a:lnTo>
                  <a:lnTo>
                    <a:pt x="1278" y="241"/>
                  </a:lnTo>
                  <a:lnTo>
                    <a:pt x="1162" y="143"/>
                  </a:lnTo>
                  <a:lnTo>
                    <a:pt x="1037" y="7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4687357" y="3394501"/>
              <a:ext cx="56445" cy="125389"/>
            </a:xfrm>
            <a:custGeom>
              <a:avLst/>
              <a:gdLst/>
              <a:ahLst/>
              <a:cxnLst/>
              <a:rect l="l" t="t" r="r" b="b"/>
              <a:pathLst>
                <a:path w="1287" h="2859" extrusionOk="0">
                  <a:moveTo>
                    <a:pt x="482" y="0"/>
                  </a:moveTo>
                  <a:lnTo>
                    <a:pt x="304" y="54"/>
                  </a:lnTo>
                  <a:lnTo>
                    <a:pt x="232" y="99"/>
                  </a:lnTo>
                  <a:lnTo>
                    <a:pt x="170" y="161"/>
                  </a:lnTo>
                  <a:lnTo>
                    <a:pt x="81" y="340"/>
                  </a:lnTo>
                  <a:lnTo>
                    <a:pt x="9" y="608"/>
                  </a:lnTo>
                  <a:lnTo>
                    <a:pt x="0" y="652"/>
                  </a:lnTo>
                  <a:lnTo>
                    <a:pt x="54" y="1456"/>
                  </a:lnTo>
                  <a:lnTo>
                    <a:pt x="152" y="2251"/>
                  </a:lnTo>
                  <a:lnTo>
                    <a:pt x="170" y="2394"/>
                  </a:lnTo>
                  <a:lnTo>
                    <a:pt x="268" y="2671"/>
                  </a:lnTo>
                  <a:lnTo>
                    <a:pt x="366" y="2778"/>
                  </a:lnTo>
                  <a:lnTo>
                    <a:pt x="465" y="2840"/>
                  </a:lnTo>
                  <a:lnTo>
                    <a:pt x="643" y="2858"/>
                  </a:lnTo>
                  <a:lnTo>
                    <a:pt x="822" y="2778"/>
                  </a:lnTo>
                  <a:lnTo>
                    <a:pt x="965" y="2608"/>
                  </a:lnTo>
                  <a:lnTo>
                    <a:pt x="1027" y="2510"/>
                  </a:lnTo>
                  <a:lnTo>
                    <a:pt x="1090" y="2394"/>
                  </a:lnTo>
                  <a:lnTo>
                    <a:pt x="1206" y="2037"/>
                  </a:lnTo>
                  <a:lnTo>
                    <a:pt x="1286" y="1554"/>
                  </a:lnTo>
                  <a:lnTo>
                    <a:pt x="1268" y="983"/>
                  </a:lnTo>
                  <a:lnTo>
                    <a:pt x="1197" y="670"/>
                  </a:lnTo>
                  <a:lnTo>
                    <a:pt x="1152" y="501"/>
                  </a:lnTo>
                  <a:lnTo>
                    <a:pt x="1027" y="242"/>
                  </a:lnTo>
                  <a:lnTo>
                    <a:pt x="911" y="126"/>
                  </a:lnTo>
                  <a:lnTo>
                    <a:pt x="840" y="72"/>
                  </a:lnTo>
                  <a:lnTo>
                    <a:pt x="670" y="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4439811" y="3401168"/>
              <a:ext cx="74865" cy="21973"/>
            </a:xfrm>
            <a:custGeom>
              <a:avLst/>
              <a:gdLst/>
              <a:ahLst/>
              <a:cxnLst/>
              <a:rect l="l" t="t" r="r" b="b"/>
              <a:pathLst>
                <a:path w="1707" h="501" extrusionOk="0">
                  <a:moveTo>
                    <a:pt x="1010" y="0"/>
                  </a:moveTo>
                  <a:lnTo>
                    <a:pt x="608" y="81"/>
                  </a:lnTo>
                  <a:lnTo>
                    <a:pt x="215" y="241"/>
                  </a:lnTo>
                  <a:lnTo>
                    <a:pt x="27" y="358"/>
                  </a:lnTo>
                  <a:lnTo>
                    <a:pt x="9" y="384"/>
                  </a:lnTo>
                  <a:lnTo>
                    <a:pt x="0" y="438"/>
                  </a:lnTo>
                  <a:lnTo>
                    <a:pt x="27" y="491"/>
                  </a:lnTo>
                  <a:lnTo>
                    <a:pt x="72" y="500"/>
                  </a:lnTo>
                  <a:lnTo>
                    <a:pt x="108" y="491"/>
                  </a:lnTo>
                  <a:lnTo>
                    <a:pt x="277" y="384"/>
                  </a:lnTo>
                  <a:lnTo>
                    <a:pt x="634" y="224"/>
                  </a:lnTo>
                  <a:lnTo>
                    <a:pt x="1018" y="143"/>
                  </a:lnTo>
                  <a:lnTo>
                    <a:pt x="1411" y="143"/>
                  </a:lnTo>
                  <a:lnTo>
                    <a:pt x="1608" y="179"/>
                  </a:lnTo>
                  <a:lnTo>
                    <a:pt x="1644" y="179"/>
                  </a:lnTo>
                  <a:lnTo>
                    <a:pt x="1688" y="143"/>
                  </a:lnTo>
                  <a:lnTo>
                    <a:pt x="1706" y="90"/>
                  </a:lnTo>
                  <a:lnTo>
                    <a:pt x="1679" y="45"/>
                  </a:lnTo>
                  <a:lnTo>
                    <a:pt x="1653" y="3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33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4592970" y="3382747"/>
              <a:ext cx="67760" cy="15701"/>
            </a:xfrm>
            <a:custGeom>
              <a:avLst/>
              <a:gdLst/>
              <a:ahLst/>
              <a:cxnLst/>
              <a:rect l="l" t="t" r="r" b="b"/>
              <a:pathLst>
                <a:path w="1545" h="358" extrusionOk="0">
                  <a:moveTo>
                    <a:pt x="938" y="1"/>
                  </a:moveTo>
                  <a:lnTo>
                    <a:pt x="572" y="45"/>
                  </a:lnTo>
                  <a:lnTo>
                    <a:pt x="214" y="143"/>
                  </a:lnTo>
                  <a:lnTo>
                    <a:pt x="36" y="224"/>
                  </a:lnTo>
                  <a:lnTo>
                    <a:pt x="9" y="242"/>
                  </a:lnTo>
                  <a:lnTo>
                    <a:pt x="0" y="295"/>
                  </a:lnTo>
                  <a:lnTo>
                    <a:pt x="27" y="340"/>
                  </a:lnTo>
                  <a:lnTo>
                    <a:pt x="80" y="358"/>
                  </a:lnTo>
                  <a:lnTo>
                    <a:pt x="116" y="349"/>
                  </a:lnTo>
                  <a:lnTo>
                    <a:pt x="277" y="277"/>
                  </a:lnTo>
                  <a:lnTo>
                    <a:pt x="607" y="188"/>
                  </a:lnTo>
                  <a:lnTo>
                    <a:pt x="938" y="152"/>
                  </a:lnTo>
                  <a:lnTo>
                    <a:pt x="1286" y="179"/>
                  </a:lnTo>
                  <a:lnTo>
                    <a:pt x="1456" y="215"/>
                  </a:lnTo>
                  <a:lnTo>
                    <a:pt x="1491" y="215"/>
                  </a:lnTo>
                  <a:lnTo>
                    <a:pt x="1536" y="188"/>
                  </a:lnTo>
                  <a:lnTo>
                    <a:pt x="1545" y="135"/>
                  </a:lnTo>
                  <a:lnTo>
                    <a:pt x="1527" y="81"/>
                  </a:lnTo>
                  <a:lnTo>
                    <a:pt x="1491" y="72"/>
                  </a:lnTo>
                  <a:lnTo>
                    <a:pt x="1304" y="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33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4560426" y="3438361"/>
              <a:ext cx="61532" cy="97188"/>
            </a:xfrm>
            <a:custGeom>
              <a:avLst/>
              <a:gdLst/>
              <a:ahLst/>
              <a:cxnLst/>
              <a:rect l="l" t="t" r="r" b="b"/>
              <a:pathLst>
                <a:path w="1403" h="2216" extrusionOk="0">
                  <a:moveTo>
                    <a:pt x="81" y="1"/>
                  </a:moveTo>
                  <a:lnTo>
                    <a:pt x="28" y="19"/>
                  </a:lnTo>
                  <a:lnTo>
                    <a:pt x="1" y="63"/>
                  </a:lnTo>
                  <a:lnTo>
                    <a:pt x="10" y="90"/>
                  </a:lnTo>
                  <a:lnTo>
                    <a:pt x="108" y="429"/>
                  </a:lnTo>
                  <a:lnTo>
                    <a:pt x="331" y="912"/>
                  </a:lnTo>
                  <a:lnTo>
                    <a:pt x="546" y="1188"/>
                  </a:lnTo>
                  <a:lnTo>
                    <a:pt x="689" y="1304"/>
                  </a:lnTo>
                  <a:lnTo>
                    <a:pt x="831" y="1376"/>
                  </a:lnTo>
                  <a:lnTo>
                    <a:pt x="1117" y="1510"/>
                  </a:lnTo>
                  <a:lnTo>
                    <a:pt x="1242" y="1635"/>
                  </a:lnTo>
                  <a:lnTo>
                    <a:pt x="1251" y="1706"/>
                  </a:lnTo>
                  <a:lnTo>
                    <a:pt x="1242" y="1787"/>
                  </a:lnTo>
                  <a:lnTo>
                    <a:pt x="1117" y="1885"/>
                  </a:lnTo>
                  <a:lnTo>
                    <a:pt x="858" y="1992"/>
                  </a:lnTo>
                  <a:lnTo>
                    <a:pt x="733" y="2090"/>
                  </a:lnTo>
                  <a:lnTo>
                    <a:pt x="715" y="2117"/>
                  </a:lnTo>
                  <a:lnTo>
                    <a:pt x="724" y="2171"/>
                  </a:lnTo>
                  <a:lnTo>
                    <a:pt x="760" y="2206"/>
                  </a:lnTo>
                  <a:lnTo>
                    <a:pt x="814" y="2215"/>
                  </a:lnTo>
                  <a:lnTo>
                    <a:pt x="840" y="2188"/>
                  </a:lnTo>
                  <a:lnTo>
                    <a:pt x="894" y="2135"/>
                  </a:lnTo>
                  <a:lnTo>
                    <a:pt x="1037" y="2072"/>
                  </a:lnTo>
                  <a:lnTo>
                    <a:pt x="1180" y="2028"/>
                  </a:lnTo>
                  <a:lnTo>
                    <a:pt x="1314" y="1956"/>
                  </a:lnTo>
                  <a:lnTo>
                    <a:pt x="1358" y="1885"/>
                  </a:lnTo>
                  <a:lnTo>
                    <a:pt x="1403" y="1778"/>
                  </a:lnTo>
                  <a:lnTo>
                    <a:pt x="1376" y="1554"/>
                  </a:lnTo>
                  <a:lnTo>
                    <a:pt x="1314" y="1456"/>
                  </a:lnTo>
                  <a:lnTo>
                    <a:pt x="1260" y="1403"/>
                  </a:lnTo>
                  <a:lnTo>
                    <a:pt x="1108" y="1322"/>
                  </a:lnTo>
                  <a:lnTo>
                    <a:pt x="858" y="1224"/>
                  </a:lnTo>
                  <a:lnTo>
                    <a:pt x="706" y="1135"/>
                  </a:lnTo>
                  <a:lnTo>
                    <a:pt x="599" y="1019"/>
                  </a:lnTo>
                  <a:lnTo>
                    <a:pt x="421" y="769"/>
                  </a:lnTo>
                  <a:lnTo>
                    <a:pt x="242" y="349"/>
                  </a:lnTo>
                  <a:lnTo>
                    <a:pt x="153" y="54"/>
                  </a:lnTo>
                  <a:lnTo>
                    <a:pt x="135" y="2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33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4530689" y="3551958"/>
              <a:ext cx="103416" cy="60743"/>
            </a:xfrm>
            <a:custGeom>
              <a:avLst/>
              <a:gdLst/>
              <a:ahLst/>
              <a:cxnLst/>
              <a:rect l="l" t="t" r="r" b="b"/>
              <a:pathLst>
                <a:path w="2358" h="1385" extrusionOk="0">
                  <a:moveTo>
                    <a:pt x="2313" y="0"/>
                  </a:moveTo>
                  <a:lnTo>
                    <a:pt x="2161" y="81"/>
                  </a:lnTo>
                  <a:lnTo>
                    <a:pt x="1804" y="179"/>
                  </a:lnTo>
                  <a:lnTo>
                    <a:pt x="1224" y="233"/>
                  </a:lnTo>
                  <a:lnTo>
                    <a:pt x="188" y="143"/>
                  </a:lnTo>
                  <a:lnTo>
                    <a:pt x="0" y="107"/>
                  </a:lnTo>
                  <a:lnTo>
                    <a:pt x="18" y="143"/>
                  </a:lnTo>
                  <a:lnTo>
                    <a:pt x="206" y="509"/>
                  </a:lnTo>
                  <a:lnTo>
                    <a:pt x="482" y="867"/>
                  </a:lnTo>
                  <a:lnTo>
                    <a:pt x="724" y="1090"/>
                  </a:lnTo>
                  <a:lnTo>
                    <a:pt x="1018" y="1268"/>
                  </a:lnTo>
                  <a:lnTo>
                    <a:pt x="1367" y="1376"/>
                  </a:lnTo>
                  <a:lnTo>
                    <a:pt x="1563" y="1384"/>
                  </a:lnTo>
                  <a:lnTo>
                    <a:pt x="1750" y="1376"/>
                  </a:lnTo>
                  <a:lnTo>
                    <a:pt x="2027" y="1259"/>
                  </a:lnTo>
                  <a:lnTo>
                    <a:pt x="2206" y="1072"/>
                  </a:lnTo>
                  <a:lnTo>
                    <a:pt x="2313" y="822"/>
                  </a:lnTo>
                  <a:lnTo>
                    <a:pt x="2358" y="429"/>
                  </a:lnTo>
                  <a:lnTo>
                    <a:pt x="2322" y="45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4477004" y="3436388"/>
              <a:ext cx="18069" cy="39209"/>
            </a:xfrm>
            <a:custGeom>
              <a:avLst/>
              <a:gdLst/>
              <a:ahLst/>
              <a:cxnLst/>
              <a:rect l="l" t="t" r="r" b="b"/>
              <a:pathLst>
                <a:path w="412" h="894" extrusionOk="0">
                  <a:moveTo>
                    <a:pt x="162" y="1"/>
                  </a:moveTo>
                  <a:lnTo>
                    <a:pt x="90" y="72"/>
                  </a:lnTo>
                  <a:lnTo>
                    <a:pt x="10" y="269"/>
                  </a:lnTo>
                  <a:lnTo>
                    <a:pt x="1" y="447"/>
                  </a:lnTo>
                  <a:lnTo>
                    <a:pt x="10" y="626"/>
                  </a:lnTo>
                  <a:lnTo>
                    <a:pt x="90" y="814"/>
                  </a:lnTo>
                  <a:lnTo>
                    <a:pt x="162" y="885"/>
                  </a:lnTo>
                  <a:lnTo>
                    <a:pt x="206" y="894"/>
                  </a:lnTo>
                  <a:lnTo>
                    <a:pt x="251" y="885"/>
                  </a:lnTo>
                  <a:lnTo>
                    <a:pt x="322" y="814"/>
                  </a:lnTo>
                  <a:lnTo>
                    <a:pt x="403" y="626"/>
                  </a:lnTo>
                  <a:lnTo>
                    <a:pt x="412" y="447"/>
                  </a:lnTo>
                  <a:lnTo>
                    <a:pt x="403" y="269"/>
                  </a:lnTo>
                  <a:lnTo>
                    <a:pt x="322" y="7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33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616040" y="3421914"/>
              <a:ext cx="18069" cy="39209"/>
            </a:xfrm>
            <a:custGeom>
              <a:avLst/>
              <a:gdLst/>
              <a:ahLst/>
              <a:cxnLst/>
              <a:rect l="l" t="t" r="r" b="b"/>
              <a:pathLst>
                <a:path w="412" h="894" extrusionOk="0">
                  <a:moveTo>
                    <a:pt x="206" y="1"/>
                  </a:moveTo>
                  <a:lnTo>
                    <a:pt x="162" y="10"/>
                  </a:lnTo>
                  <a:lnTo>
                    <a:pt x="90" y="72"/>
                  </a:lnTo>
                  <a:lnTo>
                    <a:pt x="10" y="268"/>
                  </a:lnTo>
                  <a:lnTo>
                    <a:pt x="1" y="447"/>
                  </a:lnTo>
                  <a:lnTo>
                    <a:pt x="10" y="626"/>
                  </a:lnTo>
                  <a:lnTo>
                    <a:pt x="90" y="822"/>
                  </a:lnTo>
                  <a:lnTo>
                    <a:pt x="162" y="885"/>
                  </a:lnTo>
                  <a:lnTo>
                    <a:pt x="206" y="894"/>
                  </a:lnTo>
                  <a:lnTo>
                    <a:pt x="251" y="885"/>
                  </a:lnTo>
                  <a:lnTo>
                    <a:pt x="322" y="822"/>
                  </a:lnTo>
                  <a:lnTo>
                    <a:pt x="403" y="626"/>
                  </a:lnTo>
                  <a:lnTo>
                    <a:pt x="412" y="447"/>
                  </a:lnTo>
                  <a:lnTo>
                    <a:pt x="403" y="268"/>
                  </a:lnTo>
                  <a:lnTo>
                    <a:pt x="322" y="72"/>
                  </a:lnTo>
                  <a:lnTo>
                    <a:pt x="251" y="1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33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4501697" y="3917003"/>
              <a:ext cx="174728" cy="172360"/>
            </a:xfrm>
            <a:custGeom>
              <a:avLst/>
              <a:gdLst/>
              <a:ahLst/>
              <a:cxnLst/>
              <a:rect l="l" t="t" r="r" b="b"/>
              <a:pathLst>
                <a:path w="3984" h="3930" extrusionOk="0">
                  <a:moveTo>
                    <a:pt x="3983" y="0"/>
                  </a:moveTo>
                  <a:lnTo>
                    <a:pt x="2626" y="777"/>
                  </a:lnTo>
                  <a:lnTo>
                    <a:pt x="0" y="438"/>
                  </a:lnTo>
                  <a:lnTo>
                    <a:pt x="920" y="1420"/>
                  </a:lnTo>
                  <a:lnTo>
                    <a:pt x="2760" y="3259"/>
                  </a:lnTo>
                  <a:lnTo>
                    <a:pt x="3492" y="3929"/>
                  </a:lnTo>
                  <a:lnTo>
                    <a:pt x="3581" y="3483"/>
                  </a:lnTo>
                  <a:lnTo>
                    <a:pt x="3742" y="2527"/>
                  </a:lnTo>
                  <a:lnTo>
                    <a:pt x="3912" y="1027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4440600" y="3504546"/>
              <a:ext cx="50173" cy="38419"/>
            </a:xfrm>
            <a:custGeom>
              <a:avLst/>
              <a:gdLst/>
              <a:ahLst/>
              <a:cxnLst/>
              <a:rect l="l" t="t" r="r" b="b"/>
              <a:pathLst>
                <a:path w="1144" h="876" extrusionOk="0">
                  <a:moveTo>
                    <a:pt x="572" y="1"/>
                  </a:moveTo>
                  <a:lnTo>
                    <a:pt x="456" y="10"/>
                  </a:lnTo>
                  <a:lnTo>
                    <a:pt x="250" y="72"/>
                  </a:lnTo>
                  <a:lnTo>
                    <a:pt x="90" y="188"/>
                  </a:lnTo>
                  <a:lnTo>
                    <a:pt x="9" y="349"/>
                  </a:lnTo>
                  <a:lnTo>
                    <a:pt x="0" y="438"/>
                  </a:lnTo>
                  <a:lnTo>
                    <a:pt x="9" y="528"/>
                  </a:lnTo>
                  <a:lnTo>
                    <a:pt x="90" y="688"/>
                  </a:lnTo>
                  <a:lnTo>
                    <a:pt x="250" y="805"/>
                  </a:lnTo>
                  <a:lnTo>
                    <a:pt x="456" y="867"/>
                  </a:lnTo>
                  <a:lnTo>
                    <a:pt x="572" y="876"/>
                  </a:lnTo>
                  <a:lnTo>
                    <a:pt x="688" y="867"/>
                  </a:lnTo>
                  <a:lnTo>
                    <a:pt x="893" y="805"/>
                  </a:lnTo>
                  <a:lnTo>
                    <a:pt x="1054" y="688"/>
                  </a:lnTo>
                  <a:lnTo>
                    <a:pt x="1134" y="528"/>
                  </a:lnTo>
                  <a:lnTo>
                    <a:pt x="1143" y="438"/>
                  </a:lnTo>
                  <a:lnTo>
                    <a:pt x="1134" y="349"/>
                  </a:lnTo>
                  <a:lnTo>
                    <a:pt x="1054" y="188"/>
                  </a:lnTo>
                  <a:lnTo>
                    <a:pt x="893" y="72"/>
                  </a:lnTo>
                  <a:lnTo>
                    <a:pt x="688" y="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E0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4641918" y="3478318"/>
              <a:ext cx="50568" cy="38419"/>
            </a:xfrm>
            <a:custGeom>
              <a:avLst/>
              <a:gdLst/>
              <a:ahLst/>
              <a:cxnLst/>
              <a:rect l="l" t="t" r="r" b="b"/>
              <a:pathLst>
                <a:path w="1153" h="876" extrusionOk="0">
                  <a:moveTo>
                    <a:pt x="465" y="1"/>
                  </a:moveTo>
                  <a:lnTo>
                    <a:pt x="259" y="72"/>
                  </a:lnTo>
                  <a:lnTo>
                    <a:pt x="99" y="188"/>
                  </a:lnTo>
                  <a:lnTo>
                    <a:pt x="9" y="349"/>
                  </a:lnTo>
                  <a:lnTo>
                    <a:pt x="0" y="438"/>
                  </a:lnTo>
                  <a:lnTo>
                    <a:pt x="9" y="527"/>
                  </a:lnTo>
                  <a:lnTo>
                    <a:pt x="99" y="679"/>
                  </a:lnTo>
                  <a:lnTo>
                    <a:pt x="259" y="804"/>
                  </a:lnTo>
                  <a:lnTo>
                    <a:pt x="465" y="867"/>
                  </a:lnTo>
                  <a:lnTo>
                    <a:pt x="581" y="876"/>
                  </a:lnTo>
                  <a:lnTo>
                    <a:pt x="697" y="867"/>
                  </a:lnTo>
                  <a:lnTo>
                    <a:pt x="902" y="804"/>
                  </a:lnTo>
                  <a:lnTo>
                    <a:pt x="1054" y="679"/>
                  </a:lnTo>
                  <a:lnTo>
                    <a:pt x="1143" y="527"/>
                  </a:lnTo>
                  <a:lnTo>
                    <a:pt x="1152" y="438"/>
                  </a:lnTo>
                  <a:lnTo>
                    <a:pt x="1143" y="349"/>
                  </a:lnTo>
                  <a:lnTo>
                    <a:pt x="1054" y="188"/>
                  </a:lnTo>
                  <a:lnTo>
                    <a:pt x="902" y="72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E0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425374" y="4973717"/>
              <a:ext cx="2328395" cy="61488"/>
            </a:xfrm>
            <a:custGeom>
              <a:avLst/>
              <a:gdLst/>
              <a:ahLst/>
              <a:cxnLst/>
              <a:rect l="l" t="t" r="r" b="b"/>
              <a:pathLst>
                <a:path w="53090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53090" y="1402"/>
                  </a:lnTo>
                  <a:lnTo>
                    <a:pt x="530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25"/>
            <p:cNvGrpSpPr/>
            <p:nvPr/>
          </p:nvGrpSpPr>
          <p:grpSpPr>
            <a:xfrm>
              <a:off x="4852066" y="2073605"/>
              <a:ext cx="965472" cy="1026967"/>
              <a:chOff x="4775866" y="2149805"/>
              <a:chExt cx="965472" cy="1026967"/>
            </a:xfrm>
          </p:grpSpPr>
          <p:sp>
            <p:nvSpPr>
              <p:cNvPr id="1176" name="Google Shape;1176;p25"/>
              <p:cNvSpPr/>
              <p:nvPr/>
            </p:nvSpPr>
            <p:spPr>
              <a:xfrm>
                <a:off x="4824024" y="2185024"/>
                <a:ext cx="714044" cy="714044"/>
              </a:xfrm>
              <a:custGeom>
                <a:avLst/>
                <a:gdLst/>
                <a:ahLst/>
                <a:cxnLst/>
                <a:rect l="l" t="t" r="r" b="b"/>
                <a:pathLst>
                  <a:path w="16281" h="16281" extrusionOk="0">
                    <a:moveTo>
                      <a:pt x="8145" y="1"/>
                    </a:moveTo>
                    <a:lnTo>
                      <a:pt x="7725" y="10"/>
                    </a:lnTo>
                    <a:lnTo>
                      <a:pt x="6904" y="90"/>
                    </a:lnTo>
                    <a:lnTo>
                      <a:pt x="6109" y="251"/>
                    </a:lnTo>
                    <a:lnTo>
                      <a:pt x="5341" y="492"/>
                    </a:lnTo>
                    <a:lnTo>
                      <a:pt x="4609" y="805"/>
                    </a:lnTo>
                    <a:lnTo>
                      <a:pt x="3921" y="1180"/>
                    </a:lnTo>
                    <a:lnTo>
                      <a:pt x="3269" y="1617"/>
                    </a:lnTo>
                    <a:lnTo>
                      <a:pt x="2671" y="2117"/>
                    </a:lnTo>
                    <a:lnTo>
                      <a:pt x="2117" y="2662"/>
                    </a:lnTo>
                    <a:lnTo>
                      <a:pt x="1617" y="3269"/>
                    </a:lnTo>
                    <a:lnTo>
                      <a:pt x="1180" y="3921"/>
                    </a:lnTo>
                    <a:lnTo>
                      <a:pt x="804" y="4609"/>
                    </a:lnTo>
                    <a:lnTo>
                      <a:pt x="492" y="5341"/>
                    </a:lnTo>
                    <a:lnTo>
                      <a:pt x="260" y="6109"/>
                    </a:lnTo>
                    <a:lnTo>
                      <a:pt x="90" y="6904"/>
                    </a:lnTo>
                    <a:lnTo>
                      <a:pt x="10" y="7716"/>
                    </a:lnTo>
                    <a:lnTo>
                      <a:pt x="1" y="8136"/>
                    </a:lnTo>
                    <a:lnTo>
                      <a:pt x="10" y="8556"/>
                    </a:lnTo>
                    <a:lnTo>
                      <a:pt x="90" y="9377"/>
                    </a:lnTo>
                    <a:lnTo>
                      <a:pt x="260" y="10172"/>
                    </a:lnTo>
                    <a:lnTo>
                      <a:pt x="492" y="10940"/>
                    </a:lnTo>
                    <a:lnTo>
                      <a:pt x="804" y="11672"/>
                    </a:lnTo>
                    <a:lnTo>
                      <a:pt x="1180" y="12360"/>
                    </a:lnTo>
                    <a:lnTo>
                      <a:pt x="1617" y="13012"/>
                    </a:lnTo>
                    <a:lnTo>
                      <a:pt x="2117" y="13610"/>
                    </a:lnTo>
                    <a:lnTo>
                      <a:pt x="2671" y="14164"/>
                    </a:lnTo>
                    <a:lnTo>
                      <a:pt x="3269" y="14664"/>
                    </a:lnTo>
                    <a:lnTo>
                      <a:pt x="3921" y="15101"/>
                    </a:lnTo>
                    <a:lnTo>
                      <a:pt x="4609" y="15476"/>
                    </a:lnTo>
                    <a:lnTo>
                      <a:pt x="5341" y="15789"/>
                    </a:lnTo>
                    <a:lnTo>
                      <a:pt x="6109" y="16030"/>
                    </a:lnTo>
                    <a:lnTo>
                      <a:pt x="6904" y="16191"/>
                    </a:lnTo>
                    <a:lnTo>
                      <a:pt x="7725" y="16271"/>
                    </a:lnTo>
                    <a:lnTo>
                      <a:pt x="8145" y="16280"/>
                    </a:lnTo>
                    <a:lnTo>
                      <a:pt x="8565" y="16271"/>
                    </a:lnTo>
                    <a:lnTo>
                      <a:pt x="9377" y="16191"/>
                    </a:lnTo>
                    <a:lnTo>
                      <a:pt x="10172" y="16030"/>
                    </a:lnTo>
                    <a:lnTo>
                      <a:pt x="10940" y="15789"/>
                    </a:lnTo>
                    <a:lnTo>
                      <a:pt x="11672" y="15476"/>
                    </a:lnTo>
                    <a:lnTo>
                      <a:pt x="12360" y="15101"/>
                    </a:lnTo>
                    <a:lnTo>
                      <a:pt x="13012" y="14664"/>
                    </a:lnTo>
                    <a:lnTo>
                      <a:pt x="13619" y="14164"/>
                    </a:lnTo>
                    <a:lnTo>
                      <a:pt x="14164" y="13610"/>
                    </a:lnTo>
                    <a:lnTo>
                      <a:pt x="14664" y="13012"/>
                    </a:lnTo>
                    <a:lnTo>
                      <a:pt x="15101" y="12360"/>
                    </a:lnTo>
                    <a:lnTo>
                      <a:pt x="15476" y="11672"/>
                    </a:lnTo>
                    <a:lnTo>
                      <a:pt x="15789" y="10940"/>
                    </a:lnTo>
                    <a:lnTo>
                      <a:pt x="16030" y="10172"/>
                    </a:lnTo>
                    <a:lnTo>
                      <a:pt x="16191" y="9377"/>
                    </a:lnTo>
                    <a:lnTo>
                      <a:pt x="16271" y="8556"/>
                    </a:lnTo>
                    <a:lnTo>
                      <a:pt x="16280" y="8136"/>
                    </a:lnTo>
                    <a:lnTo>
                      <a:pt x="16271" y="7716"/>
                    </a:lnTo>
                    <a:lnTo>
                      <a:pt x="16191" y="6904"/>
                    </a:lnTo>
                    <a:lnTo>
                      <a:pt x="16030" y="6109"/>
                    </a:lnTo>
                    <a:lnTo>
                      <a:pt x="15789" y="5341"/>
                    </a:lnTo>
                    <a:lnTo>
                      <a:pt x="15476" y="4609"/>
                    </a:lnTo>
                    <a:lnTo>
                      <a:pt x="15101" y="3921"/>
                    </a:lnTo>
                    <a:lnTo>
                      <a:pt x="14664" y="3269"/>
                    </a:lnTo>
                    <a:lnTo>
                      <a:pt x="14164" y="2662"/>
                    </a:lnTo>
                    <a:lnTo>
                      <a:pt x="13619" y="2117"/>
                    </a:lnTo>
                    <a:lnTo>
                      <a:pt x="13012" y="1617"/>
                    </a:lnTo>
                    <a:lnTo>
                      <a:pt x="12360" y="1180"/>
                    </a:lnTo>
                    <a:lnTo>
                      <a:pt x="11672" y="805"/>
                    </a:lnTo>
                    <a:lnTo>
                      <a:pt x="10940" y="492"/>
                    </a:lnTo>
                    <a:lnTo>
                      <a:pt x="10172" y="251"/>
                    </a:lnTo>
                    <a:lnTo>
                      <a:pt x="9377" y="90"/>
                    </a:lnTo>
                    <a:lnTo>
                      <a:pt x="8565" y="10"/>
                    </a:lnTo>
                    <a:lnTo>
                      <a:pt x="81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5"/>
              <p:cNvSpPr/>
              <p:nvPr/>
            </p:nvSpPr>
            <p:spPr>
              <a:xfrm>
                <a:off x="4992841" y="2397305"/>
                <a:ext cx="437522" cy="237795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5422" extrusionOk="0">
                    <a:moveTo>
                      <a:pt x="1474" y="1"/>
                    </a:moveTo>
                    <a:lnTo>
                      <a:pt x="1358" y="10"/>
                    </a:lnTo>
                    <a:lnTo>
                      <a:pt x="1179" y="153"/>
                    </a:lnTo>
                    <a:lnTo>
                      <a:pt x="1144" y="260"/>
                    </a:lnTo>
                    <a:lnTo>
                      <a:pt x="1" y="5421"/>
                    </a:lnTo>
                    <a:lnTo>
                      <a:pt x="8814" y="5421"/>
                    </a:lnTo>
                    <a:lnTo>
                      <a:pt x="9966" y="206"/>
                    </a:lnTo>
                    <a:lnTo>
                      <a:pt x="9975" y="126"/>
                    </a:lnTo>
                    <a:lnTo>
                      <a:pt x="9877" y="10"/>
                    </a:lnTo>
                    <a:lnTo>
                      <a:pt x="9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5"/>
              <p:cNvSpPr/>
              <p:nvPr/>
            </p:nvSpPr>
            <p:spPr>
              <a:xfrm>
                <a:off x="5010473" y="2408270"/>
                <a:ext cx="403840" cy="215867"/>
              </a:xfrm>
              <a:custGeom>
                <a:avLst/>
                <a:gdLst/>
                <a:ahLst/>
                <a:cxnLst/>
                <a:rect l="l" t="t" r="r" b="b"/>
                <a:pathLst>
                  <a:path w="9208" h="4922" extrusionOk="0">
                    <a:moveTo>
                      <a:pt x="1072" y="1"/>
                    </a:moveTo>
                    <a:lnTo>
                      <a:pt x="0" y="4921"/>
                    </a:lnTo>
                    <a:lnTo>
                      <a:pt x="8145" y="4921"/>
                    </a:ln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2974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5"/>
              <p:cNvSpPr/>
              <p:nvPr/>
            </p:nvSpPr>
            <p:spPr>
              <a:xfrm>
                <a:off x="4992841" y="2635069"/>
                <a:ext cx="386604" cy="3530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805" extrusionOk="0">
                    <a:moveTo>
                      <a:pt x="1" y="0"/>
                    </a:moveTo>
                    <a:lnTo>
                      <a:pt x="1" y="804"/>
                    </a:lnTo>
                    <a:lnTo>
                      <a:pt x="8814" y="804"/>
                    </a:lnTo>
                    <a:lnTo>
                      <a:pt x="88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5"/>
              <p:cNvSpPr/>
              <p:nvPr/>
            </p:nvSpPr>
            <p:spPr>
              <a:xfrm>
                <a:off x="4900428" y="2635069"/>
                <a:ext cx="386560" cy="3530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805" extrusionOk="0">
                    <a:moveTo>
                      <a:pt x="0" y="0"/>
                    </a:moveTo>
                    <a:lnTo>
                      <a:pt x="0" y="804"/>
                    </a:lnTo>
                    <a:lnTo>
                      <a:pt x="8814" y="804"/>
                    </a:lnTo>
                    <a:lnTo>
                      <a:pt x="881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5"/>
              <p:cNvSpPr/>
              <p:nvPr/>
            </p:nvSpPr>
            <p:spPr>
              <a:xfrm>
                <a:off x="5116219" y="2423972"/>
                <a:ext cx="182140" cy="18214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4153" extrusionOk="0">
                    <a:moveTo>
                      <a:pt x="1912" y="0"/>
                    </a:moveTo>
                    <a:lnTo>
                      <a:pt x="1599" y="54"/>
                    </a:lnTo>
                    <a:lnTo>
                      <a:pt x="1447" y="98"/>
                    </a:lnTo>
                    <a:lnTo>
                      <a:pt x="1179" y="197"/>
                    </a:lnTo>
                    <a:lnTo>
                      <a:pt x="706" y="509"/>
                    </a:lnTo>
                    <a:lnTo>
                      <a:pt x="331" y="938"/>
                    </a:lnTo>
                    <a:lnTo>
                      <a:pt x="81" y="1456"/>
                    </a:lnTo>
                    <a:lnTo>
                      <a:pt x="27" y="1741"/>
                    </a:lnTo>
                    <a:lnTo>
                      <a:pt x="1" y="1911"/>
                    </a:lnTo>
                    <a:lnTo>
                      <a:pt x="1" y="2081"/>
                    </a:lnTo>
                    <a:lnTo>
                      <a:pt x="1" y="2295"/>
                    </a:lnTo>
                    <a:lnTo>
                      <a:pt x="90" y="2697"/>
                    </a:lnTo>
                    <a:lnTo>
                      <a:pt x="242" y="3072"/>
                    </a:lnTo>
                    <a:lnTo>
                      <a:pt x="465" y="3402"/>
                    </a:lnTo>
                    <a:lnTo>
                      <a:pt x="751" y="3688"/>
                    </a:lnTo>
                    <a:lnTo>
                      <a:pt x="1081" y="3911"/>
                    </a:lnTo>
                    <a:lnTo>
                      <a:pt x="1456" y="4063"/>
                    </a:lnTo>
                    <a:lnTo>
                      <a:pt x="1858" y="4153"/>
                    </a:lnTo>
                    <a:lnTo>
                      <a:pt x="2260" y="4153"/>
                    </a:lnTo>
                    <a:lnTo>
                      <a:pt x="2599" y="4090"/>
                    </a:lnTo>
                    <a:lnTo>
                      <a:pt x="2930" y="3974"/>
                    </a:lnTo>
                    <a:lnTo>
                      <a:pt x="3224" y="3813"/>
                    </a:lnTo>
                    <a:lnTo>
                      <a:pt x="3358" y="3715"/>
                    </a:lnTo>
                    <a:lnTo>
                      <a:pt x="3581" y="3518"/>
                    </a:lnTo>
                    <a:lnTo>
                      <a:pt x="3921" y="3054"/>
                    </a:lnTo>
                    <a:lnTo>
                      <a:pt x="4028" y="2777"/>
                    </a:lnTo>
                    <a:lnTo>
                      <a:pt x="4082" y="2617"/>
                    </a:lnTo>
                    <a:lnTo>
                      <a:pt x="4117" y="2447"/>
                    </a:lnTo>
                    <a:lnTo>
                      <a:pt x="4135" y="2349"/>
                    </a:lnTo>
                    <a:lnTo>
                      <a:pt x="4144" y="2242"/>
                    </a:lnTo>
                    <a:lnTo>
                      <a:pt x="4153" y="2161"/>
                    </a:lnTo>
                    <a:lnTo>
                      <a:pt x="4153" y="2081"/>
                    </a:lnTo>
                    <a:lnTo>
                      <a:pt x="4144" y="1840"/>
                    </a:lnTo>
                    <a:lnTo>
                      <a:pt x="4037" y="1384"/>
                    </a:lnTo>
                    <a:lnTo>
                      <a:pt x="3840" y="973"/>
                    </a:lnTo>
                    <a:lnTo>
                      <a:pt x="3564" y="616"/>
                    </a:lnTo>
                    <a:lnTo>
                      <a:pt x="3394" y="473"/>
                    </a:lnTo>
                    <a:lnTo>
                      <a:pt x="3260" y="366"/>
                    </a:lnTo>
                    <a:lnTo>
                      <a:pt x="2956" y="188"/>
                    </a:lnTo>
                    <a:lnTo>
                      <a:pt x="2617" y="72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5"/>
              <p:cNvSpPr/>
              <p:nvPr/>
            </p:nvSpPr>
            <p:spPr>
              <a:xfrm>
                <a:off x="5117403" y="2427876"/>
                <a:ext cx="95609" cy="176658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4028" extrusionOk="0">
                    <a:moveTo>
                      <a:pt x="1456" y="0"/>
                    </a:moveTo>
                    <a:lnTo>
                      <a:pt x="1420" y="9"/>
                    </a:lnTo>
                    <a:lnTo>
                      <a:pt x="1152" y="108"/>
                    </a:lnTo>
                    <a:lnTo>
                      <a:pt x="679" y="420"/>
                    </a:lnTo>
                    <a:lnTo>
                      <a:pt x="304" y="849"/>
                    </a:lnTo>
                    <a:lnTo>
                      <a:pt x="54" y="1367"/>
                    </a:lnTo>
                    <a:lnTo>
                      <a:pt x="0" y="1652"/>
                    </a:lnTo>
                    <a:lnTo>
                      <a:pt x="18" y="1831"/>
                    </a:lnTo>
                    <a:lnTo>
                      <a:pt x="18" y="2019"/>
                    </a:lnTo>
                    <a:lnTo>
                      <a:pt x="27" y="2063"/>
                    </a:lnTo>
                    <a:lnTo>
                      <a:pt x="63" y="2135"/>
                    </a:lnTo>
                    <a:lnTo>
                      <a:pt x="99" y="2144"/>
                    </a:lnTo>
                    <a:lnTo>
                      <a:pt x="99" y="2144"/>
                    </a:lnTo>
                    <a:lnTo>
                      <a:pt x="81" y="2036"/>
                    </a:lnTo>
                    <a:lnTo>
                      <a:pt x="54" y="1938"/>
                    </a:lnTo>
                    <a:lnTo>
                      <a:pt x="90" y="1938"/>
                    </a:lnTo>
                    <a:lnTo>
                      <a:pt x="125" y="2001"/>
                    </a:lnTo>
                    <a:lnTo>
                      <a:pt x="134" y="2036"/>
                    </a:lnTo>
                    <a:lnTo>
                      <a:pt x="143" y="2108"/>
                    </a:lnTo>
                    <a:lnTo>
                      <a:pt x="152" y="2179"/>
                    </a:lnTo>
                    <a:lnTo>
                      <a:pt x="179" y="2251"/>
                    </a:lnTo>
                    <a:lnTo>
                      <a:pt x="331" y="2304"/>
                    </a:lnTo>
                    <a:lnTo>
                      <a:pt x="402" y="2269"/>
                    </a:lnTo>
                    <a:lnTo>
                      <a:pt x="411" y="2340"/>
                    </a:lnTo>
                    <a:lnTo>
                      <a:pt x="500" y="2438"/>
                    </a:lnTo>
                    <a:lnTo>
                      <a:pt x="563" y="2456"/>
                    </a:lnTo>
                    <a:lnTo>
                      <a:pt x="599" y="2465"/>
                    </a:lnTo>
                    <a:lnTo>
                      <a:pt x="616" y="2483"/>
                    </a:lnTo>
                    <a:lnTo>
                      <a:pt x="625" y="2519"/>
                    </a:lnTo>
                    <a:lnTo>
                      <a:pt x="625" y="2554"/>
                    </a:lnTo>
                    <a:lnTo>
                      <a:pt x="670" y="2581"/>
                    </a:lnTo>
                    <a:lnTo>
                      <a:pt x="724" y="2581"/>
                    </a:lnTo>
                    <a:lnTo>
                      <a:pt x="768" y="2599"/>
                    </a:lnTo>
                    <a:lnTo>
                      <a:pt x="804" y="2697"/>
                    </a:lnTo>
                    <a:lnTo>
                      <a:pt x="804" y="2751"/>
                    </a:lnTo>
                    <a:lnTo>
                      <a:pt x="777" y="2858"/>
                    </a:lnTo>
                    <a:lnTo>
                      <a:pt x="786" y="2965"/>
                    </a:lnTo>
                    <a:lnTo>
                      <a:pt x="875" y="3054"/>
                    </a:lnTo>
                    <a:lnTo>
                      <a:pt x="956" y="3144"/>
                    </a:lnTo>
                    <a:lnTo>
                      <a:pt x="974" y="3188"/>
                    </a:lnTo>
                    <a:lnTo>
                      <a:pt x="1000" y="3224"/>
                    </a:lnTo>
                    <a:lnTo>
                      <a:pt x="1018" y="3233"/>
                    </a:lnTo>
                    <a:lnTo>
                      <a:pt x="1054" y="3242"/>
                    </a:lnTo>
                    <a:lnTo>
                      <a:pt x="1099" y="3260"/>
                    </a:lnTo>
                    <a:lnTo>
                      <a:pt x="1179" y="3331"/>
                    </a:lnTo>
                    <a:lnTo>
                      <a:pt x="1259" y="3483"/>
                    </a:lnTo>
                    <a:lnTo>
                      <a:pt x="1304" y="3590"/>
                    </a:lnTo>
                    <a:lnTo>
                      <a:pt x="1393" y="3751"/>
                    </a:lnTo>
                    <a:lnTo>
                      <a:pt x="1509" y="3903"/>
                    </a:lnTo>
                    <a:lnTo>
                      <a:pt x="1545" y="3947"/>
                    </a:lnTo>
                    <a:lnTo>
                      <a:pt x="1643" y="4028"/>
                    </a:lnTo>
                    <a:lnTo>
                      <a:pt x="1706" y="4028"/>
                    </a:lnTo>
                    <a:lnTo>
                      <a:pt x="1661" y="3983"/>
                    </a:lnTo>
                    <a:lnTo>
                      <a:pt x="1608" y="3876"/>
                    </a:lnTo>
                    <a:lnTo>
                      <a:pt x="1617" y="3813"/>
                    </a:lnTo>
                    <a:lnTo>
                      <a:pt x="1634" y="3778"/>
                    </a:lnTo>
                    <a:lnTo>
                      <a:pt x="1652" y="3742"/>
                    </a:lnTo>
                    <a:lnTo>
                      <a:pt x="1661" y="3706"/>
                    </a:lnTo>
                    <a:lnTo>
                      <a:pt x="1634" y="3680"/>
                    </a:lnTo>
                    <a:lnTo>
                      <a:pt x="1688" y="3688"/>
                    </a:lnTo>
                    <a:lnTo>
                      <a:pt x="1777" y="3635"/>
                    </a:lnTo>
                    <a:lnTo>
                      <a:pt x="1804" y="3590"/>
                    </a:lnTo>
                    <a:lnTo>
                      <a:pt x="1813" y="3510"/>
                    </a:lnTo>
                    <a:lnTo>
                      <a:pt x="1840" y="3447"/>
                    </a:lnTo>
                    <a:lnTo>
                      <a:pt x="1902" y="3421"/>
                    </a:lnTo>
                    <a:lnTo>
                      <a:pt x="1974" y="3394"/>
                    </a:lnTo>
                    <a:lnTo>
                      <a:pt x="2018" y="3304"/>
                    </a:lnTo>
                    <a:lnTo>
                      <a:pt x="2036" y="3197"/>
                    </a:lnTo>
                    <a:lnTo>
                      <a:pt x="2063" y="3153"/>
                    </a:lnTo>
                    <a:lnTo>
                      <a:pt x="2161" y="3072"/>
                    </a:lnTo>
                    <a:lnTo>
                      <a:pt x="2179" y="3028"/>
                    </a:lnTo>
                    <a:lnTo>
                      <a:pt x="2179" y="2965"/>
                    </a:lnTo>
                    <a:lnTo>
                      <a:pt x="2063" y="2885"/>
                    </a:lnTo>
                    <a:lnTo>
                      <a:pt x="2001" y="2867"/>
                    </a:lnTo>
                    <a:lnTo>
                      <a:pt x="1893" y="2840"/>
                    </a:lnTo>
                    <a:lnTo>
                      <a:pt x="1786" y="2822"/>
                    </a:lnTo>
                    <a:lnTo>
                      <a:pt x="1742" y="2813"/>
                    </a:lnTo>
                    <a:lnTo>
                      <a:pt x="1715" y="2787"/>
                    </a:lnTo>
                    <a:lnTo>
                      <a:pt x="1688" y="2760"/>
                    </a:lnTo>
                    <a:lnTo>
                      <a:pt x="1670" y="2724"/>
                    </a:lnTo>
                    <a:lnTo>
                      <a:pt x="1617" y="2662"/>
                    </a:lnTo>
                    <a:lnTo>
                      <a:pt x="1536" y="2635"/>
                    </a:lnTo>
                    <a:lnTo>
                      <a:pt x="1492" y="2626"/>
                    </a:lnTo>
                    <a:lnTo>
                      <a:pt x="1447" y="2608"/>
                    </a:lnTo>
                    <a:lnTo>
                      <a:pt x="1411" y="2581"/>
                    </a:lnTo>
                    <a:lnTo>
                      <a:pt x="1384" y="2537"/>
                    </a:lnTo>
                    <a:lnTo>
                      <a:pt x="1322" y="2492"/>
                    </a:lnTo>
                    <a:lnTo>
                      <a:pt x="1143" y="2465"/>
                    </a:lnTo>
                    <a:lnTo>
                      <a:pt x="1054" y="2438"/>
                    </a:lnTo>
                    <a:lnTo>
                      <a:pt x="1009" y="2411"/>
                    </a:lnTo>
                    <a:lnTo>
                      <a:pt x="956" y="2420"/>
                    </a:lnTo>
                    <a:lnTo>
                      <a:pt x="929" y="2456"/>
                    </a:lnTo>
                    <a:lnTo>
                      <a:pt x="902" y="2501"/>
                    </a:lnTo>
                    <a:lnTo>
                      <a:pt x="858" y="2528"/>
                    </a:lnTo>
                    <a:lnTo>
                      <a:pt x="750" y="2528"/>
                    </a:lnTo>
                    <a:lnTo>
                      <a:pt x="697" y="2501"/>
                    </a:lnTo>
                    <a:lnTo>
                      <a:pt x="706" y="2438"/>
                    </a:lnTo>
                    <a:lnTo>
                      <a:pt x="670" y="2313"/>
                    </a:lnTo>
                    <a:lnTo>
                      <a:pt x="616" y="2295"/>
                    </a:lnTo>
                    <a:lnTo>
                      <a:pt x="590" y="2295"/>
                    </a:lnTo>
                    <a:lnTo>
                      <a:pt x="563" y="2286"/>
                    </a:lnTo>
                    <a:lnTo>
                      <a:pt x="527" y="2278"/>
                    </a:lnTo>
                    <a:lnTo>
                      <a:pt x="509" y="2197"/>
                    </a:lnTo>
                    <a:lnTo>
                      <a:pt x="527" y="2170"/>
                    </a:lnTo>
                    <a:lnTo>
                      <a:pt x="545" y="2153"/>
                    </a:lnTo>
                    <a:lnTo>
                      <a:pt x="563" y="2144"/>
                    </a:lnTo>
                    <a:lnTo>
                      <a:pt x="563" y="2117"/>
                    </a:lnTo>
                    <a:lnTo>
                      <a:pt x="500" y="2099"/>
                    </a:lnTo>
                    <a:lnTo>
                      <a:pt x="474" y="2117"/>
                    </a:lnTo>
                    <a:lnTo>
                      <a:pt x="447" y="2170"/>
                    </a:lnTo>
                    <a:lnTo>
                      <a:pt x="402" y="2215"/>
                    </a:lnTo>
                    <a:lnTo>
                      <a:pt x="366" y="2215"/>
                    </a:lnTo>
                    <a:lnTo>
                      <a:pt x="313" y="2188"/>
                    </a:lnTo>
                    <a:lnTo>
                      <a:pt x="295" y="2161"/>
                    </a:lnTo>
                    <a:lnTo>
                      <a:pt x="277" y="2099"/>
                    </a:lnTo>
                    <a:lnTo>
                      <a:pt x="277" y="2036"/>
                    </a:lnTo>
                    <a:lnTo>
                      <a:pt x="286" y="1947"/>
                    </a:lnTo>
                    <a:lnTo>
                      <a:pt x="340" y="1894"/>
                    </a:lnTo>
                    <a:lnTo>
                      <a:pt x="384" y="1894"/>
                    </a:lnTo>
                    <a:lnTo>
                      <a:pt x="420" y="1885"/>
                    </a:lnTo>
                    <a:lnTo>
                      <a:pt x="474" y="1840"/>
                    </a:lnTo>
                    <a:lnTo>
                      <a:pt x="536" y="1813"/>
                    </a:lnTo>
                    <a:lnTo>
                      <a:pt x="572" y="1813"/>
                    </a:lnTo>
                    <a:lnTo>
                      <a:pt x="625" y="1876"/>
                    </a:lnTo>
                    <a:lnTo>
                      <a:pt x="661" y="1965"/>
                    </a:lnTo>
                    <a:lnTo>
                      <a:pt x="706" y="2019"/>
                    </a:lnTo>
                    <a:lnTo>
                      <a:pt x="741" y="2027"/>
                    </a:lnTo>
                    <a:lnTo>
                      <a:pt x="741" y="1938"/>
                    </a:lnTo>
                    <a:lnTo>
                      <a:pt x="706" y="1849"/>
                    </a:lnTo>
                    <a:lnTo>
                      <a:pt x="697" y="1804"/>
                    </a:lnTo>
                    <a:lnTo>
                      <a:pt x="724" y="1715"/>
                    </a:lnTo>
                    <a:lnTo>
                      <a:pt x="759" y="1688"/>
                    </a:lnTo>
                    <a:lnTo>
                      <a:pt x="813" y="1679"/>
                    </a:lnTo>
                    <a:lnTo>
                      <a:pt x="849" y="1661"/>
                    </a:lnTo>
                    <a:lnTo>
                      <a:pt x="867" y="1599"/>
                    </a:lnTo>
                    <a:lnTo>
                      <a:pt x="875" y="1527"/>
                    </a:lnTo>
                    <a:lnTo>
                      <a:pt x="911" y="1501"/>
                    </a:lnTo>
                    <a:lnTo>
                      <a:pt x="947" y="1492"/>
                    </a:lnTo>
                    <a:lnTo>
                      <a:pt x="1000" y="1456"/>
                    </a:lnTo>
                    <a:lnTo>
                      <a:pt x="1054" y="1340"/>
                    </a:lnTo>
                    <a:lnTo>
                      <a:pt x="1099" y="1295"/>
                    </a:lnTo>
                    <a:lnTo>
                      <a:pt x="1197" y="1268"/>
                    </a:lnTo>
                    <a:lnTo>
                      <a:pt x="1304" y="1286"/>
                    </a:lnTo>
                    <a:lnTo>
                      <a:pt x="1358" y="1295"/>
                    </a:lnTo>
                    <a:lnTo>
                      <a:pt x="1447" y="1260"/>
                    </a:lnTo>
                    <a:lnTo>
                      <a:pt x="1474" y="1215"/>
                    </a:lnTo>
                    <a:lnTo>
                      <a:pt x="1393" y="1206"/>
                    </a:lnTo>
                    <a:lnTo>
                      <a:pt x="1322" y="1197"/>
                    </a:lnTo>
                    <a:lnTo>
                      <a:pt x="1286" y="1188"/>
                    </a:lnTo>
                    <a:lnTo>
                      <a:pt x="1242" y="1126"/>
                    </a:lnTo>
                    <a:lnTo>
                      <a:pt x="1259" y="1090"/>
                    </a:lnTo>
                    <a:lnTo>
                      <a:pt x="1358" y="1072"/>
                    </a:lnTo>
                    <a:lnTo>
                      <a:pt x="1456" y="1063"/>
                    </a:lnTo>
                    <a:lnTo>
                      <a:pt x="1465" y="1117"/>
                    </a:lnTo>
                    <a:lnTo>
                      <a:pt x="1438" y="1161"/>
                    </a:lnTo>
                    <a:lnTo>
                      <a:pt x="1518" y="1170"/>
                    </a:lnTo>
                    <a:lnTo>
                      <a:pt x="1590" y="1179"/>
                    </a:lnTo>
                    <a:lnTo>
                      <a:pt x="1590" y="1135"/>
                    </a:lnTo>
                    <a:lnTo>
                      <a:pt x="1599" y="1081"/>
                    </a:lnTo>
                    <a:lnTo>
                      <a:pt x="1572" y="1072"/>
                    </a:lnTo>
                    <a:lnTo>
                      <a:pt x="1554" y="1063"/>
                    </a:lnTo>
                    <a:lnTo>
                      <a:pt x="1572" y="1001"/>
                    </a:lnTo>
                    <a:lnTo>
                      <a:pt x="1581" y="929"/>
                    </a:lnTo>
                    <a:lnTo>
                      <a:pt x="1492" y="876"/>
                    </a:lnTo>
                    <a:lnTo>
                      <a:pt x="1402" y="831"/>
                    </a:lnTo>
                    <a:lnTo>
                      <a:pt x="1429" y="804"/>
                    </a:lnTo>
                    <a:lnTo>
                      <a:pt x="1411" y="742"/>
                    </a:lnTo>
                    <a:lnTo>
                      <a:pt x="1376" y="733"/>
                    </a:lnTo>
                    <a:lnTo>
                      <a:pt x="1349" y="733"/>
                    </a:lnTo>
                    <a:lnTo>
                      <a:pt x="1295" y="786"/>
                    </a:lnTo>
                    <a:lnTo>
                      <a:pt x="1286" y="822"/>
                    </a:lnTo>
                    <a:lnTo>
                      <a:pt x="1268" y="759"/>
                    </a:lnTo>
                    <a:lnTo>
                      <a:pt x="1206" y="652"/>
                    </a:lnTo>
                    <a:lnTo>
                      <a:pt x="1152" y="625"/>
                    </a:lnTo>
                    <a:lnTo>
                      <a:pt x="1134" y="608"/>
                    </a:lnTo>
                    <a:lnTo>
                      <a:pt x="1108" y="608"/>
                    </a:lnTo>
                    <a:lnTo>
                      <a:pt x="1072" y="634"/>
                    </a:lnTo>
                    <a:lnTo>
                      <a:pt x="1027" y="742"/>
                    </a:lnTo>
                    <a:lnTo>
                      <a:pt x="992" y="751"/>
                    </a:lnTo>
                    <a:lnTo>
                      <a:pt x="1027" y="777"/>
                    </a:lnTo>
                    <a:lnTo>
                      <a:pt x="1063" y="813"/>
                    </a:lnTo>
                    <a:lnTo>
                      <a:pt x="992" y="840"/>
                    </a:lnTo>
                    <a:lnTo>
                      <a:pt x="911" y="965"/>
                    </a:lnTo>
                    <a:lnTo>
                      <a:pt x="911" y="1036"/>
                    </a:lnTo>
                    <a:lnTo>
                      <a:pt x="875" y="1018"/>
                    </a:lnTo>
                    <a:lnTo>
                      <a:pt x="849" y="920"/>
                    </a:lnTo>
                    <a:lnTo>
                      <a:pt x="822" y="876"/>
                    </a:lnTo>
                    <a:lnTo>
                      <a:pt x="795" y="849"/>
                    </a:lnTo>
                    <a:lnTo>
                      <a:pt x="759" y="831"/>
                    </a:lnTo>
                    <a:lnTo>
                      <a:pt x="741" y="795"/>
                    </a:lnTo>
                    <a:lnTo>
                      <a:pt x="741" y="724"/>
                    </a:lnTo>
                    <a:lnTo>
                      <a:pt x="768" y="688"/>
                    </a:lnTo>
                    <a:lnTo>
                      <a:pt x="822" y="634"/>
                    </a:lnTo>
                    <a:lnTo>
                      <a:pt x="893" y="599"/>
                    </a:lnTo>
                    <a:lnTo>
                      <a:pt x="911" y="634"/>
                    </a:lnTo>
                    <a:lnTo>
                      <a:pt x="974" y="661"/>
                    </a:lnTo>
                    <a:lnTo>
                      <a:pt x="1000" y="652"/>
                    </a:lnTo>
                    <a:lnTo>
                      <a:pt x="1036" y="625"/>
                    </a:lnTo>
                    <a:lnTo>
                      <a:pt x="1045" y="554"/>
                    </a:lnTo>
                    <a:lnTo>
                      <a:pt x="1027" y="527"/>
                    </a:lnTo>
                    <a:lnTo>
                      <a:pt x="1045" y="500"/>
                    </a:lnTo>
                    <a:lnTo>
                      <a:pt x="1117" y="483"/>
                    </a:lnTo>
                    <a:lnTo>
                      <a:pt x="1152" y="500"/>
                    </a:lnTo>
                    <a:lnTo>
                      <a:pt x="1215" y="545"/>
                    </a:lnTo>
                    <a:lnTo>
                      <a:pt x="1268" y="599"/>
                    </a:lnTo>
                    <a:lnTo>
                      <a:pt x="1331" y="643"/>
                    </a:lnTo>
                    <a:lnTo>
                      <a:pt x="1402" y="634"/>
                    </a:lnTo>
                    <a:lnTo>
                      <a:pt x="1393" y="599"/>
                    </a:lnTo>
                    <a:lnTo>
                      <a:pt x="1384" y="554"/>
                    </a:lnTo>
                    <a:lnTo>
                      <a:pt x="1384" y="554"/>
                    </a:lnTo>
                    <a:lnTo>
                      <a:pt x="1411" y="563"/>
                    </a:lnTo>
                    <a:lnTo>
                      <a:pt x="1474" y="536"/>
                    </a:lnTo>
                    <a:lnTo>
                      <a:pt x="1483" y="509"/>
                    </a:lnTo>
                    <a:lnTo>
                      <a:pt x="1492" y="438"/>
                    </a:lnTo>
                    <a:lnTo>
                      <a:pt x="1456" y="384"/>
                    </a:lnTo>
                    <a:lnTo>
                      <a:pt x="1411" y="313"/>
                    </a:lnTo>
                    <a:lnTo>
                      <a:pt x="1349" y="250"/>
                    </a:lnTo>
                    <a:lnTo>
                      <a:pt x="1384" y="206"/>
                    </a:lnTo>
                    <a:lnTo>
                      <a:pt x="1411" y="161"/>
                    </a:lnTo>
                    <a:lnTo>
                      <a:pt x="1438" y="161"/>
                    </a:lnTo>
                    <a:lnTo>
                      <a:pt x="1474" y="152"/>
                    </a:lnTo>
                    <a:lnTo>
                      <a:pt x="1474" y="125"/>
                    </a:lnTo>
                    <a:lnTo>
                      <a:pt x="1474" y="108"/>
                    </a:lnTo>
                    <a:lnTo>
                      <a:pt x="1501" y="99"/>
                    </a:lnTo>
                    <a:lnTo>
                      <a:pt x="1536" y="99"/>
                    </a:lnTo>
                    <a:lnTo>
                      <a:pt x="1536" y="45"/>
                    </a:lnTo>
                    <a:lnTo>
                      <a:pt x="1483" y="9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5"/>
              <p:cNvSpPr/>
              <p:nvPr/>
            </p:nvSpPr>
            <p:spPr>
              <a:xfrm>
                <a:off x="5187886" y="2425112"/>
                <a:ext cx="35700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43" extrusionOk="0">
                    <a:moveTo>
                      <a:pt x="510" y="1"/>
                    </a:moveTo>
                    <a:lnTo>
                      <a:pt x="429" y="28"/>
                    </a:lnTo>
                    <a:lnTo>
                      <a:pt x="385" y="54"/>
                    </a:lnTo>
                    <a:lnTo>
                      <a:pt x="331" y="54"/>
                    </a:lnTo>
                    <a:lnTo>
                      <a:pt x="251" y="10"/>
                    </a:lnTo>
                    <a:lnTo>
                      <a:pt x="126" y="46"/>
                    </a:lnTo>
                    <a:lnTo>
                      <a:pt x="54" y="117"/>
                    </a:lnTo>
                    <a:lnTo>
                      <a:pt x="27" y="135"/>
                    </a:lnTo>
                    <a:lnTo>
                      <a:pt x="10" y="171"/>
                    </a:lnTo>
                    <a:lnTo>
                      <a:pt x="1" y="206"/>
                    </a:lnTo>
                    <a:lnTo>
                      <a:pt x="19" y="233"/>
                    </a:lnTo>
                    <a:lnTo>
                      <a:pt x="72" y="251"/>
                    </a:lnTo>
                    <a:lnTo>
                      <a:pt x="117" y="278"/>
                    </a:lnTo>
                    <a:lnTo>
                      <a:pt x="126" y="305"/>
                    </a:lnTo>
                    <a:lnTo>
                      <a:pt x="90" y="376"/>
                    </a:lnTo>
                    <a:lnTo>
                      <a:pt x="99" y="403"/>
                    </a:lnTo>
                    <a:lnTo>
                      <a:pt x="117" y="412"/>
                    </a:lnTo>
                    <a:lnTo>
                      <a:pt x="126" y="421"/>
                    </a:lnTo>
                    <a:lnTo>
                      <a:pt x="144" y="474"/>
                    </a:lnTo>
                    <a:lnTo>
                      <a:pt x="135" y="537"/>
                    </a:lnTo>
                    <a:lnTo>
                      <a:pt x="135" y="572"/>
                    </a:lnTo>
                    <a:lnTo>
                      <a:pt x="153" y="599"/>
                    </a:lnTo>
                    <a:lnTo>
                      <a:pt x="197" y="680"/>
                    </a:lnTo>
                    <a:lnTo>
                      <a:pt x="251" y="733"/>
                    </a:lnTo>
                    <a:lnTo>
                      <a:pt x="295" y="742"/>
                    </a:lnTo>
                    <a:lnTo>
                      <a:pt x="376" y="724"/>
                    </a:lnTo>
                    <a:lnTo>
                      <a:pt x="394" y="688"/>
                    </a:lnTo>
                    <a:lnTo>
                      <a:pt x="394" y="653"/>
                    </a:lnTo>
                    <a:lnTo>
                      <a:pt x="394" y="617"/>
                    </a:lnTo>
                    <a:lnTo>
                      <a:pt x="411" y="581"/>
                    </a:lnTo>
                    <a:lnTo>
                      <a:pt x="474" y="546"/>
                    </a:lnTo>
                    <a:lnTo>
                      <a:pt x="510" y="537"/>
                    </a:lnTo>
                    <a:lnTo>
                      <a:pt x="590" y="537"/>
                    </a:lnTo>
                    <a:lnTo>
                      <a:pt x="662" y="546"/>
                    </a:lnTo>
                    <a:lnTo>
                      <a:pt x="679" y="546"/>
                    </a:lnTo>
                    <a:lnTo>
                      <a:pt x="697" y="537"/>
                    </a:lnTo>
                    <a:lnTo>
                      <a:pt x="715" y="528"/>
                    </a:lnTo>
                    <a:lnTo>
                      <a:pt x="724" y="510"/>
                    </a:lnTo>
                    <a:lnTo>
                      <a:pt x="751" y="456"/>
                    </a:lnTo>
                    <a:lnTo>
                      <a:pt x="787" y="412"/>
                    </a:lnTo>
                    <a:lnTo>
                      <a:pt x="813" y="358"/>
                    </a:lnTo>
                    <a:lnTo>
                      <a:pt x="813" y="305"/>
                    </a:lnTo>
                    <a:lnTo>
                      <a:pt x="795" y="278"/>
                    </a:lnTo>
                    <a:lnTo>
                      <a:pt x="778" y="260"/>
                    </a:lnTo>
                    <a:lnTo>
                      <a:pt x="733" y="188"/>
                    </a:lnTo>
                    <a:lnTo>
                      <a:pt x="742" y="99"/>
                    </a:lnTo>
                    <a:lnTo>
                      <a:pt x="697" y="108"/>
                    </a:lnTo>
                    <a:lnTo>
                      <a:pt x="653" y="81"/>
                    </a:lnTo>
                    <a:lnTo>
                      <a:pt x="617" y="46"/>
                    </a:lnTo>
                    <a:lnTo>
                      <a:pt x="581" y="19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5"/>
              <p:cNvSpPr/>
              <p:nvPr/>
            </p:nvSpPr>
            <p:spPr>
              <a:xfrm>
                <a:off x="5238808" y="2441209"/>
                <a:ext cx="59558" cy="148852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3394" extrusionOk="0">
                    <a:moveTo>
                      <a:pt x="358" y="0"/>
                    </a:moveTo>
                    <a:lnTo>
                      <a:pt x="331" y="27"/>
                    </a:lnTo>
                    <a:lnTo>
                      <a:pt x="313" y="63"/>
                    </a:lnTo>
                    <a:lnTo>
                      <a:pt x="358" y="161"/>
                    </a:lnTo>
                    <a:lnTo>
                      <a:pt x="367" y="214"/>
                    </a:lnTo>
                    <a:lnTo>
                      <a:pt x="358" y="241"/>
                    </a:lnTo>
                    <a:lnTo>
                      <a:pt x="349" y="268"/>
                    </a:lnTo>
                    <a:lnTo>
                      <a:pt x="340" y="330"/>
                    </a:lnTo>
                    <a:lnTo>
                      <a:pt x="402" y="455"/>
                    </a:lnTo>
                    <a:lnTo>
                      <a:pt x="465" y="482"/>
                    </a:lnTo>
                    <a:lnTo>
                      <a:pt x="465" y="455"/>
                    </a:lnTo>
                    <a:lnTo>
                      <a:pt x="519" y="429"/>
                    </a:lnTo>
                    <a:lnTo>
                      <a:pt x="545" y="447"/>
                    </a:lnTo>
                    <a:lnTo>
                      <a:pt x="581" y="500"/>
                    </a:lnTo>
                    <a:lnTo>
                      <a:pt x="572" y="563"/>
                    </a:lnTo>
                    <a:lnTo>
                      <a:pt x="652" y="563"/>
                    </a:lnTo>
                    <a:lnTo>
                      <a:pt x="652" y="491"/>
                    </a:lnTo>
                    <a:lnTo>
                      <a:pt x="599" y="357"/>
                    </a:lnTo>
                    <a:lnTo>
                      <a:pt x="554" y="304"/>
                    </a:lnTo>
                    <a:lnTo>
                      <a:pt x="590" y="304"/>
                    </a:lnTo>
                    <a:lnTo>
                      <a:pt x="626" y="295"/>
                    </a:lnTo>
                    <a:lnTo>
                      <a:pt x="626" y="357"/>
                    </a:lnTo>
                    <a:lnTo>
                      <a:pt x="733" y="447"/>
                    </a:lnTo>
                    <a:lnTo>
                      <a:pt x="760" y="509"/>
                    </a:lnTo>
                    <a:lnTo>
                      <a:pt x="751" y="536"/>
                    </a:lnTo>
                    <a:lnTo>
                      <a:pt x="742" y="554"/>
                    </a:lnTo>
                    <a:lnTo>
                      <a:pt x="688" y="616"/>
                    </a:lnTo>
                    <a:lnTo>
                      <a:pt x="536" y="616"/>
                    </a:lnTo>
                    <a:lnTo>
                      <a:pt x="483" y="572"/>
                    </a:lnTo>
                    <a:lnTo>
                      <a:pt x="483" y="607"/>
                    </a:lnTo>
                    <a:lnTo>
                      <a:pt x="510" y="643"/>
                    </a:lnTo>
                    <a:lnTo>
                      <a:pt x="483" y="670"/>
                    </a:lnTo>
                    <a:lnTo>
                      <a:pt x="456" y="732"/>
                    </a:lnTo>
                    <a:lnTo>
                      <a:pt x="465" y="768"/>
                    </a:lnTo>
                    <a:lnTo>
                      <a:pt x="411" y="777"/>
                    </a:lnTo>
                    <a:lnTo>
                      <a:pt x="358" y="777"/>
                    </a:lnTo>
                    <a:lnTo>
                      <a:pt x="322" y="804"/>
                    </a:lnTo>
                    <a:lnTo>
                      <a:pt x="331" y="848"/>
                    </a:lnTo>
                    <a:lnTo>
                      <a:pt x="358" y="884"/>
                    </a:lnTo>
                    <a:lnTo>
                      <a:pt x="402" y="902"/>
                    </a:lnTo>
                    <a:lnTo>
                      <a:pt x="447" y="929"/>
                    </a:lnTo>
                    <a:lnTo>
                      <a:pt x="456" y="973"/>
                    </a:lnTo>
                    <a:lnTo>
                      <a:pt x="438" y="1009"/>
                    </a:lnTo>
                    <a:lnTo>
                      <a:pt x="358" y="1027"/>
                    </a:lnTo>
                    <a:lnTo>
                      <a:pt x="313" y="1018"/>
                    </a:lnTo>
                    <a:lnTo>
                      <a:pt x="268" y="1009"/>
                    </a:lnTo>
                    <a:lnTo>
                      <a:pt x="197" y="1027"/>
                    </a:lnTo>
                    <a:lnTo>
                      <a:pt x="188" y="1063"/>
                    </a:lnTo>
                    <a:lnTo>
                      <a:pt x="188" y="1081"/>
                    </a:lnTo>
                    <a:lnTo>
                      <a:pt x="197" y="1098"/>
                    </a:lnTo>
                    <a:lnTo>
                      <a:pt x="215" y="1134"/>
                    </a:lnTo>
                    <a:lnTo>
                      <a:pt x="224" y="1170"/>
                    </a:lnTo>
                    <a:lnTo>
                      <a:pt x="251" y="1214"/>
                    </a:lnTo>
                    <a:lnTo>
                      <a:pt x="322" y="1277"/>
                    </a:lnTo>
                    <a:lnTo>
                      <a:pt x="367" y="1268"/>
                    </a:lnTo>
                    <a:lnTo>
                      <a:pt x="402" y="1241"/>
                    </a:lnTo>
                    <a:lnTo>
                      <a:pt x="465" y="1241"/>
                    </a:lnTo>
                    <a:lnTo>
                      <a:pt x="492" y="1223"/>
                    </a:lnTo>
                    <a:lnTo>
                      <a:pt x="519" y="1170"/>
                    </a:lnTo>
                    <a:lnTo>
                      <a:pt x="501" y="1161"/>
                    </a:lnTo>
                    <a:lnTo>
                      <a:pt x="527" y="1134"/>
                    </a:lnTo>
                    <a:lnTo>
                      <a:pt x="545" y="1054"/>
                    </a:lnTo>
                    <a:lnTo>
                      <a:pt x="536" y="1018"/>
                    </a:lnTo>
                    <a:lnTo>
                      <a:pt x="572" y="1009"/>
                    </a:lnTo>
                    <a:lnTo>
                      <a:pt x="644" y="964"/>
                    </a:lnTo>
                    <a:lnTo>
                      <a:pt x="661" y="929"/>
                    </a:lnTo>
                    <a:lnTo>
                      <a:pt x="778" y="1072"/>
                    </a:lnTo>
                    <a:lnTo>
                      <a:pt x="894" y="1214"/>
                    </a:lnTo>
                    <a:lnTo>
                      <a:pt x="911" y="1206"/>
                    </a:lnTo>
                    <a:lnTo>
                      <a:pt x="929" y="1143"/>
                    </a:lnTo>
                    <a:lnTo>
                      <a:pt x="920" y="1116"/>
                    </a:lnTo>
                    <a:lnTo>
                      <a:pt x="876" y="1081"/>
                    </a:lnTo>
                    <a:lnTo>
                      <a:pt x="822" y="1045"/>
                    </a:lnTo>
                    <a:lnTo>
                      <a:pt x="778" y="1009"/>
                    </a:lnTo>
                    <a:lnTo>
                      <a:pt x="769" y="956"/>
                    </a:lnTo>
                    <a:lnTo>
                      <a:pt x="831" y="964"/>
                    </a:lnTo>
                    <a:lnTo>
                      <a:pt x="929" y="1054"/>
                    </a:lnTo>
                    <a:lnTo>
                      <a:pt x="956" y="1107"/>
                    </a:lnTo>
                    <a:lnTo>
                      <a:pt x="965" y="1161"/>
                    </a:lnTo>
                    <a:lnTo>
                      <a:pt x="983" y="1214"/>
                    </a:lnTo>
                    <a:lnTo>
                      <a:pt x="1019" y="1259"/>
                    </a:lnTo>
                    <a:lnTo>
                      <a:pt x="1072" y="1268"/>
                    </a:lnTo>
                    <a:lnTo>
                      <a:pt x="1054" y="1134"/>
                    </a:lnTo>
                    <a:lnTo>
                      <a:pt x="1028" y="1000"/>
                    </a:lnTo>
                    <a:lnTo>
                      <a:pt x="1028" y="991"/>
                    </a:lnTo>
                    <a:lnTo>
                      <a:pt x="1028" y="973"/>
                    </a:lnTo>
                    <a:lnTo>
                      <a:pt x="1045" y="947"/>
                    </a:lnTo>
                    <a:lnTo>
                      <a:pt x="1117" y="956"/>
                    </a:lnTo>
                    <a:lnTo>
                      <a:pt x="1144" y="982"/>
                    </a:lnTo>
                    <a:lnTo>
                      <a:pt x="1188" y="1027"/>
                    </a:lnTo>
                    <a:lnTo>
                      <a:pt x="1179" y="1081"/>
                    </a:lnTo>
                    <a:lnTo>
                      <a:pt x="1170" y="1089"/>
                    </a:lnTo>
                    <a:lnTo>
                      <a:pt x="1153" y="1098"/>
                    </a:lnTo>
                    <a:lnTo>
                      <a:pt x="1117" y="1125"/>
                    </a:lnTo>
                    <a:lnTo>
                      <a:pt x="1090" y="1206"/>
                    </a:lnTo>
                    <a:lnTo>
                      <a:pt x="1108" y="1241"/>
                    </a:lnTo>
                    <a:lnTo>
                      <a:pt x="1126" y="1277"/>
                    </a:lnTo>
                    <a:lnTo>
                      <a:pt x="1197" y="1304"/>
                    </a:lnTo>
                    <a:lnTo>
                      <a:pt x="1242" y="1304"/>
                    </a:lnTo>
                    <a:lnTo>
                      <a:pt x="1260" y="1331"/>
                    </a:lnTo>
                    <a:lnTo>
                      <a:pt x="1251" y="1411"/>
                    </a:lnTo>
                    <a:lnTo>
                      <a:pt x="1215" y="1438"/>
                    </a:lnTo>
                    <a:lnTo>
                      <a:pt x="1188" y="1456"/>
                    </a:lnTo>
                    <a:lnTo>
                      <a:pt x="1108" y="1447"/>
                    </a:lnTo>
                    <a:lnTo>
                      <a:pt x="1072" y="1420"/>
                    </a:lnTo>
                    <a:lnTo>
                      <a:pt x="1054" y="1402"/>
                    </a:lnTo>
                    <a:lnTo>
                      <a:pt x="1036" y="1402"/>
                    </a:lnTo>
                    <a:lnTo>
                      <a:pt x="1019" y="1411"/>
                    </a:lnTo>
                    <a:lnTo>
                      <a:pt x="1001" y="1438"/>
                    </a:lnTo>
                    <a:lnTo>
                      <a:pt x="974" y="1456"/>
                    </a:lnTo>
                    <a:lnTo>
                      <a:pt x="911" y="1429"/>
                    </a:lnTo>
                    <a:lnTo>
                      <a:pt x="885" y="1402"/>
                    </a:lnTo>
                    <a:lnTo>
                      <a:pt x="858" y="1375"/>
                    </a:lnTo>
                    <a:lnTo>
                      <a:pt x="795" y="1340"/>
                    </a:lnTo>
                    <a:lnTo>
                      <a:pt x="760" y="1348"/>
                    </a:lnTo>
                    <a:lnTo>
                      <a:pt x="778" y="1322"/>
                    </a:lnTo>
                    <a:lnTo>
                      <a:pt x="751" y="1268"/>
                    </a:lnTo>
                    <a:lnTo>
                      <a:pt x="715" y="1259"/>
                    </a:lnTo>
                    <a:lnTo>
                      <a:pt x="661" y="1259"/>
                    </a:lnTo>
                    <a:lnTo>
                      <a:pt x="608" y="1286"/>
                    </a:lnTo>
                    <a:lnTo>
                      <a:pt x="492" y="1331"/>
                    </a:lnTo>
                    <a:lnTo>
                      <a:pt x="367" y="1340"/>
                    </a:lnTo>
                    <a:lnTo>
                      <a:pt x="340" y="1340"/>
                    </a:lnTo>
                    <a:lnTo>
                      <a:pt x="313" y="1348"/>
                    </a:lnTo>
                    <a:lnTo>
                      <a:pt x="260" y="1402"/>
                    </a:lnTo>
                    <a:lnTo>
                      <a:pt x="242" y="1491"/>
                    </a:lnTo>
                    <a:lnTo>
                      <a:pt x="188" y="1554"/>
                    </a:lnTo>
                    <a:lnTo>
                      <a:pt x="126" y="1607"/>
                    </a:lnTo>
                    <a:lnTo>
                      <a:pt x="90" y="1634"/>
                    </a:lnTo>
                    <a:lnTo>
                      <a:pt x="54" y="1706"/>
                    </a:lnTo>
                    <a:lnTo>
                      <a:pt x="54" y="1741"/>
                    </a:lnTo>
                    <a:lnTo>
                      <a:pt x="81" y="1795"/>
                    </a:lnTo>
                    <a:lnTo>
                      <a:pt x="90" y="1840"/>
                    </a:lnTo>
                    <a:lnTo>
                      <a:pt x="72" y="1884"/>
                    </a:lnTo>
                    <a:lnTo>
                      <a:pt x="27" y="1929"/>
                    </a:lnTo>
                    <a:lnTo>
                      <a:pt x="1" y="1974"/>
                    </a:lnTo>
                    <a:lnTo>
                      <a:pt x="18" y="2081"/>
                    </a:lnTo>
                    <a:lnTo>
                      <a:pt x="54" y="2125"/>
                    </a:lnTo>
                    <a:lnTo>
                      <a:pt x="99" y="2152"/>
                    </a:lnTo>
                    <a:lnTo>
                      <a:pt x="126" y="2206"/>
                    </a:lnTo>
                    <a:lnTo>
                      <a:pt x="117" y="2241"/>
                    </a:lnTo>
                    <a:lnTo>
                      <a:pt x="108" y="2277"/>
                    </a:lnTo>
                    <a:lnTo>
                      <a:pt x="126" y="2340"/>
                    </a:lnTo>
                    <a:lnTo>
                      <a:pt x="179" y="2366"/>
                    </a:lnTo>
                    <a:lnTo>
                      <a:pt x="233" y="2375"/>
                    </a:lnTo>
                    <a:lnTo>
                      <a:pt x="295" y="2366"/>
                    </a:lnTo>
                    <a:lnTo>
                      <a:pt x="438" y="2340"/>
                    </a:lnTo>
                    <a:lnTo>
                      <a:pt x="572" y="2322"/>
                    </a:lnTo>
                    <a:lnTo>
                      <a:pt x="635" y="2313"/>
                    </a:lnTo>
                    <a:lnTo>
                      <a:pt x="679" y="2349"/>
                    </a:lnTo>
                    <a:lnTo>
                      <a:pt x="688" y="2393"/>
                    </a:lnTo>
                    <a:lnTo>
                      <a:pt x="626" y="2474"/>
                    </a:lnTo>
                    <a:lnTo>
                      <a:pt x="617" y="2527"/>
                    </a:lnTo>
                    <a:lnTo>
                      <a:pt x="626" y="2563"/>
                    </a:lnTo>
                    <a:lnTo>
                      <a:pt x="652" y="2599"/>
                    </a:lnTo>
                    <a:lnTo>
                      <a:pt x="670" y="2643"/>
                    </a:lnTo>
                    <a:lnTo>
                      <a:pt x="661" y="2750"/>
                    </a:lnTo>
                    <a:lnTo>
                      <a:pt x="635" y="2795"/>
                    </a:lnTo>
                    <a:lnTo>
                      <a:pt x="581" y="2875"/>
                    </a:lnTo>
                    <a:lnTo>
                      <a:pt x="510" y="2956"/>
                    </a:lnTo>
                    <a:lnTo>
                      <a:pt x="447" y="3036"/>
                    </a:lnTo>
                    <a:lnTo>
                      <a:pt x="358" y="3215"/>
                    </a:lnTo>
                    <a:lnTo>
                      <a:pt x="322" y="3313"/>
                    </a:lnTo>
                    <a:lnTo>
                      <a:pt x="313" y="3340"/>
                    </a:lnTo>
                    <a:lnTo>
                      <a:pt x="322" y="3376"/>
                    </a:lnTo>
                    <a:lnTo>
                      <a:pt x="349" y="3393"/>
                    </a:lnTo>
                    <a:lnTo>
                      <a:pt x="394" y="3393"/>
                    </a:lnTo>
                    <a:lnTo>
                      <a:pt x="483" y="3367"/>
                    </a:lnTo>
                    <a:lnTo>
                      <a:pt x="563" y="3322"/>
                    </a:lnTo>
                    <a:lnTo>
                      <a:pt x="608" y="3286"/>
                    </a:lnTo>
                    <a:lnTo>
                      <a:pt x="644" y="3242"/>
                    </a:lnTo>
                    <a:lnTo>
                      <a:pt x="697" y="3161"/>
                    </a:lnTo>
                    <a:lnTo>
                      <a:pt x="751" y="3081"/>
                    </a:lnTo>
                    <a:lnTo>
                      <a:pt x="813" y="3018"/>
                    </a:lnTo>
                    <a:lnTo>
                      <a:pt x="885" y="2965"/>
                    </a:lnTo>
                    <a:lnTo>
                      <a:pt x="956" y="2893"/>
                    </a:lnTo>
                    <a:lnTo>
                      <a:pt x="1045" y="2724"/>
                    </a:lnTo>
                    <a:lnTo>
                      <a:pt x="1072" y="2625"/>
                    </a:lnTo>
                    <a:lnTo>
                      <a:pt x="1090" y="2572"/>
                    </a:lnTo>
                    <a:lnTo>
                      <a:pt x="1108" y="2527"/>
                    </a:lnTo>
                    <a:lnTo>
                      <a:pt x="1135" y="2500"/>
                    </a:lnTo>
                    <a:lnTo>
                      <a:pt x="1161" y="2474"/>
                    </a:lnTo>
                    <a:lnTo>
                      <a:pt x="1197" y="2429"/>
                    </a:lnTo>
                    <a:lnTo>
                      <a:pt x="1233" y="2384"/>
                    </a:lnTo>
                    <a:lnTo>
                      <a:pt x="1287" y="2224"/>
                    </a:lnTo>
                    <a:lnTo>
                      <a:pt x="1322" y="2054"/>
                    </a:lnTo>
                    <a:lnTo>
                      <a:pt x="1242" y="1884"/>
                    </a:lnTo>
                    <a:lnTo>
                      <a:pt x="1188" y="1697"/>
                    </a:lnTo>
                    <a:lnTo>
                      <a:pt x="1278" y="1759"/>
                    </a:lnTo>
                    <a:lnTo>
                      <a:pt x="1349" y="1849"/>
                    </a:lnTo>
                    <a:lnTo>
                      <a:pt x="1358" y="1768"/>
                    </a:lnTo>
                    <a:lnTo>
                      <a:pt x="1358" y="1688"/>
                    </a:lnTo>
                    <a:lnTo>
                      <a:pt x="1349" y="1447"/>
                    </a:lnTo>
                    <a:lnTo>
                      <a:pt x="1242" y="991"/>
                    </a:lnTo>
                    <a:lnTo>
                      <a:pt x="1045" y="580"/>
                    </a:lnTo>
                    <a:lnTo>
                      <a:pt x="769" y="223"/>
                    </a:lnTo>
                    <a:lnTo>
                      <a:pt x="599" y="80"/>
                    </a:lnTo>
                    <a:lnTo>
                      <a:pt x="572" y="80"/>
                    </a:lnTo>
                    <a:lnTo>
                      <a:pt x="545" y="71"/>
                    </a:lnTo>
                    <a:lnTo>
                      <a:pt x="501" y="54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5"/>
              <p:cNvSpPr/>
              <p:nvPr/>
            </p:nvSpPr>
            <p:spPr>
              <a:xfrm>
                <a:off x="5244290" y="2460770"/>
                <a:ext cx="12192" cy="13771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14" extrusionOk="0">
                    <a:moveTo>
                      <a:pt x="45" y="1"/>
                    </a:moveTo>
                    <a:lnTo>
                      <a:pt x="1" y="18"/>
                    </a:lnTo>
                    <a:lnTo>
                      <a:pt x="45" y="18"/>
                    </a:lnTo>
                    <a:lnTo>
                      <a:pt x="10" y="27"/>
                    </a:lnTo>
                    <a:lnTo>
                      <a:pt x="1" y="54"/>
                    </a:lnTo>
                    <a:lnTo>
                      <a:pt x="1" y="72"/>
                    </a:lnTo>
                    <a:lnTo>
                      <a:pt x="27" y="90"/>
                    </a:lnTo>
                    <a:lnTo>
                      <a:pt x="63" y="108"/>
                    </a:lnTo>
                    <a:lnTo>
                      <a:pt x="90" y="117"/>
                    </a:lnTo>
                    <a:lnTo>
                      <a:pt x="126" y="134"/>
                    </a:lnTo>
                    <a:lnTo>
                      <a:pt x="143" y="170"/>
                    </a:lnTo>
                    <a:lnTo>
                      <a:pt x="135" y="206"/>
                    </a:lnTo>
                    <a:lnTo>
                      <a:pt x="126" y="233"/>
                    </a:lnTo>
                    <a:lnTo>
                      <a:pt x="126" y="268"/>
                    </a:lnTo>
                    <a:lnTo>
                      <a:pt x="170" y="313"/>
                    </a:lnTo>
                    <a:lnTo>
                      <a:pt x="197" y="313"/>
                    </a:lnTo>
                    <a:lnTo>
                      <a:pt x="251" y="295"/>
                    </a:lnTo>
                    <a:lnTo>
                      <a:pt x="277" y="242"/>
                    </a:lnTo>
                    <a:lnTo>
                      <a:pt x="269" y="179"/>
                    </a:lnTo>
                    <a:lnTo>
                      <a:pt x="215" y="152"/>
                    </a:lnTo>
                    <a:lnTo>
                      <a:pt x="179" y="134"/>
                    </a:lnTo>
                    <a:lnTo>
                      <a:pt x="152" y="108"/>
                    </a:lnTo>
                    <a:lnTo>
                      <a:pt x="143" y="90"/>
                    </a:lnTo>
                    <a:lnTo>
                      <a:pt x="143" y="72"/>
                    </a:lnTo>
                    <a:lnTo>
                      <a:pt x="126" y="36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5"/>
              <p:cNvSpPr/>
              <p:nvPr/>
            </p:nvSpPr>
            <p:spPr>
              <a:xfrm>
                <a:off x="5241571" y="2467437"/>
                <a:ext cx="4737" cy="5921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5" extrusionOk="0">
                    <a:moveTo>
                      <a:pt x="27" y="0"/>
                    </a:moveTo>
                    <a:lnTo>
                      <a:pt x="0" y="45"/>
                    </a:lnTo>
                    <a:lnTo>
                      <a:pt x="18" y="63"/>
                    </a:lnTo>
                    <a:lnTo>
                      <a:pt x="9" y="63"/>
                    </a:lnTo>
                    <a:lnTo>
                      <a:pt x="0" y="81"/>
                    </a:lnTo>
                    <a:lnTo>
                      <a:pt x="18" y="125"/>
                    </a:lnTo>
                    <a:lnTo>
                      <a:pt x="45" y="134"/>
                    </a:lnTo>
                    <a:lnTo>
                      <a:pt x="89" y="116"/>
                    </a:lnTo>
                    <a:lnTo>
                      <a:pt x="107" y="63"/>
                    </a:lnTo>
                    <a:lnTo>
                      <a:pt x="89" y="1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5"/>
              <p:cNvSpPr/>
              <p:nvPr/>
            </p:nvSpPr>
            <p:spPr>
              <a:xfrm>
                <a:off x="5223150" y="2448621"/>
                <a:ext cx="10219" cy="63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44" extrusionOk="0">
                    <a:moveTo>
                      <a:pt x="116" y="1"/>
                    </a:moveTo>
                    <a:lnTo>
                      <a:pt x="81" y="27"/>
                    </a:lnTo>
                    <a:lnTo>
                      <a:pt x="45" y="36"/>
                    </a:lnTo>
                    <a:lnTo>
                      <a:pt x="27" y="45"/>
                    </a:lnTo>
                    <a:lnTo>
                      <a:pt x="18" y="45"/>
                    </a:lnTo>
                    <a:lnTo>
                      <a:pt x="0" y="72"/>
                    </a:lnTo>
                    <a:lnTo>
                      <a:pt x="9" y="108"/>
                    </a:lnTo>
                    <a:lnTo>
                      <a:pt x="54" y="144"/>
                    </a:lnTo>
                    <a:lnTo>
                      <a:pt x="152" y="144"/>
                    </a:lnTo>
                    <a:lnTo>
                      <a:pt x="197" y="126"/>
                    </a:lnTo>
                    <a:lnTo>
                      <a:pt x="215" y="117"/>
                    </a:lnTo>
                    <a:lnTo>
                      <a:pt x="224" y="108"/>
                    </a:lnTo>
                    <a:lnTo>
                      <a:pt x="224" y="99"/>
                    </a:lnTo>
                    <a:lnTo>
                      <a:pt x="233" y="90"/>
                    </a:lnTo>
                    <a:lnTo>
                      <a:pt x="233" y="45"/>
                    </a:lnTo>
                    <a:lnTo>
                      <a:pt x="206" y="19"/>
                    </a:lnTo>
                    <a:lnTo>
                      <a:pt x="161" y="1"/>
                    </a:lnTo>
                    <a:lnTo>
                      <a:pt x="125" y="1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5"/>
              <p:cNvSpPr/>
              <p:nvPr/>
            </p:nvSpPr>
            <p:spPr>
              <a:xfrm>
                <a:off x="5144421" y="2517964"/>
                <a:ext cx="12192" cy="671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53" extrusionOk="0">
                    <a:moveTo>
                      <a:pt x="63" y="0"/>
                    </a:moveTo>
                    <a:lnTo>
                      <a:pt x="0" y="45"/>
                    </a:lnTo>
                    <a:lnTo>
                      <a:pt x="27" y="72"/>
                    </a:lnTo>
                    <a:lnTo>
                      <a:pt x="72" y="81"/>
                    </a:lnTo>
                    <a:lnTo>
                      <a:pt x="108" y="90"/>
                    </a:lnTo>
                    <a:lnTo>
                      <a:pt x="134" y="125"/>
                    </a:lnTo>
                    <a:lnTo>
                      <a:pt x="143" y="134"/>
                    </a:lnTo>
                    <a:lnTo>
                      <a:pt x="152" y="152"/>
                    </a:lnTo>
                    <a:lnTo>
                      <a:pt x="277" y="152"/>
                    </a:lnTo>
                    <a:lnTo>
                      <a:pt x="277" y="125"/>
                    </a:lnTo>
                    <a:lnTo>
                      <a:pt x="259" y="107"/>
                    </a:lnTo>
                    <a:lnTo>
                      <a:pt x="233" y="90"/>
                    </a:lnTo>
                    <a:lnTo>
                      <a:pt x="206" y="81"/>
                    </a:lnTo>
                    <a:lnTo>
                      <a:pt x="161" y="54"/>
                    </a:lnTo>
                    <a:lnTo>
                      <a:pt x="117" y="18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5"/>
              <p:cNvSpPr/>
              <p:nvPr/>
            </p:nvSpPr>
            <p:spPr>
              <a:xfrm>
                <a:off x="5160869" y="2522657"/>
                <a:ext cx="8289" cy="315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72" extrusionOk="0">
                    <a:moveTo>
                      <a:pt x="36" y="0"/>
                    </a:moveTo>
                    <a:lnTo>
                      <a:pt x="36" y="9"/>
                    </a:lnTo>
                    <a:lnTo>
                      <a:pt x="27" y="27"/>
                    </a:lnTo>
                    <a:lnTo>
                      <a:pt x="18" y="27"/>
                    </a:lnTo>
                    <a:lnTo>
                      <a:pt x="1" y="45"/>
                    </a:lnTo>
                    <a:lnTo>
                      <a:pt x="18" y="63"/>
                    </a:lnTo>
                    <a:lnTo>
                      <a:pt x="36" y="72"/>
                    </a:lnTo>
                    <a:lnTo>
                      <a:pt x="63" y="63"/>
                    </a:lnTo>
                    <a:lnTo>
                      <a:pt x="81" y="54"/>
                    </a:lnTo>
                    <a:lnTo>
                      <a:pt x="108" y="54"/>
                    </a:lnTo>
                    <a:lnTo>
                      <a:pt x="134" y="63"/>
                    </a:lnTo>
                    <a:lnTo>
                      <a:pt x="161" y="72"/>
                    </a:lnTo>
                    <a:lnTo>
                      <a:pt x="188" y="63"/>
                    </a:lnTo>
                    <a:lnTo>
                      <a:pt x="179" y="36"/>
                    </a:lnTo>
                    <a:lnTo>
                      <a:pt x="108" y="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5"/>
              <p:cNvSpPr/>
              <p:nvPr/>
            </p:nvSpPr>
            <p:spPr>
              <a:xfrm>
                <a:off x="4869858" y="2247305"/>
                <a:ext cx="160211" cy="16025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654" extrusionOk="0">
                    <a:moveTo>
                      <a:pt x="1653" y="1"/>
                    </a:moveTo>
                    <a:lnTo>
                      <a:pt x="1304" y="63"/>
                    </a:lnTo>
                    <a:lnTo>
                      <a:pt x="974" y="197"/>
                    </a:lnTo>
                    <a:lnTo>
                      <a:pt x="670" y="403"/>
                    </a:lnTo>
                    <a:lnTo>
                      <a:pt x="536" y="528"/>
                    </a:lnTo>
                    <a:lnTo>
                      <a:pt x="402" y="662"/>
                    </a:lnTo>
                    <a:lnTo>
                      <a:pt x="206" y="974"/>
                    </a:lnTo>
                    <a:lnTo>
                      <a:pt x="72" y="1304"/>
                    </a:lnTo>
                    <a:lnTo>
                      <a:pt x="1" y="1644"/>
                    </a:lnTo>
                    <a:lnTo>
                      <a:pt x="1" y="2001"/>
                    </a:lnTo>
                    <a:lnTo>
                      <a:pt x="72" y="2349"/>
                    </a:lnTo>
                    <a:lnTo>
                      <a:pt x="206" y="2680"/>
                    </a:lnTo>
                    <a:lnTo>
                      <a:pt x="402" y="2983"/>
                    </a:lnTo>
                    <a:lnTo>
                      <a:pt x="536" y="3117"/>
                    </a:lnTo>
                    <a:lnTo>
                      <a:pt x="670" y="3251"/>
                    </a:lnTo>
                    <a:lnTo>
                      <a:pt x="974" y="3448"/>
                    </a:lnTo>
                    <a:lnTo>
                      <a:pt x="1304" y="3582"/>
                    </a:lnTo>
                    <a:lnTo>
                      <a:pt x="1653" y="3653"/>
                    </a:lnTo>
                    <a:lnTo>
                      <a:pt x="2001" y="3653"/>
                    </a:lnTo>
                    <a:lnTo>
                      <a:pt x="2349" y="3582"/>
                    </a:lnTo>
                    <a:lnTo>
                      <a:pt x="2680" y="3448"/>
                    </a:lnTo>
                    <a:lnTo>
                      <a:pt x="2983" y="3251"/>
                    </a:lnTo>
                    <a:lnTo>
                      <a:pt x="3126" y="3117"/>
                    </a:lnTo>
                    <a:lnTo>
                      <a:pt x="3251" y="2983"/>
                    </a:lnTo>
                    <a:lnTo>
                      <a:pt x="3456" y="2680"/>
                    </a:lnTo>
                    <a:lnTo>
                      <a:pt x="3590" y="2349"/>
                    </a:lnTo>
                    <a:lnTo>
                      <a:pt x="3653" y="2001"/>
                    </a:lnTo>
                    <a:lnTo>
                      <a:pt x="3653" y="1644"/>
                    </a:lnTo>
                    <a:lnTo>
                      <a:pt x="3590" y="1304"/>
                    </a:lnTo>
                    <a:lnTo>
                      <a:pt x="3456" y="974"/>
                    </a:lnTo>
                    <a:lnTo>
                      <a:pt x="3251" y="662"/>
                    </a:lnTo>
                    <a:lnTo>
                      <a:pt x="3126" y="528"/>
                    </a:lnTo>
                    <a:lnTo>
                      <a:pt x="2983" y="403"/>
                    </a:lnTo>
                    <a:lnTo>
                      <a:pt x="2680" y="197"/>
                    </a:lnTo>
                    <a:lnTo>
                      <a:pt x="2349" y="63"/>
                    </a:lnTo>
                    <a:lnTo>
                      <a:pt x="2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5"/>
              <p:cNvSpPr/>
              <p:nvPr/>
            </p:nvSpPr>
            <p:spPr>
              <a:xfrm>
                <a:off x="4837752" y="2359323"/>
                <a:ext cx="79908" cy="80347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832" extrusionOk="0">
                    <a:moveTo>
                      <a:pt x="1492" y="1"/>
                    </a:moveTo>
                    <a:lnTo>
                      <a:pt x="0" y="1492"/>
                    </a:lnTo>
                    <a:lnTo>
                      <a:pt x="331" y="1831"/>
                    </a:lnTo>
                    <a:lnTo>
                      <a:pt x="1822" y="340"/>
                    </a:lnTo>
                    <a:lnTo>
                      <a:pt x="1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5"/>
              <p:cNvSpPr/>
              <p:nvPr/>
            </p:nvSpPr>
            <p:spPr>
              <a:xfrm>
                <a:off x="4888279" y="2265726"/>
                <a:ext cx="123415" cy="123415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4" extrusionOk="0">
                    <a:moveTo>
                      <a:pt x="1268" y="0"/>
                    </a:moveTo>
                    <a:lnTo>
                      <a:pt x="1009" y="54"/>
                    </a:lnTo>
                    <a:lnTo>
                      <a:pt x="750" y="152"/>
                    </a:lnTo>
                    <a:lnTo>
                      <a:pt x="518" y="304"/>
                    </a:lnTo>
                    <a:lnTo>
                      <a:pt x="411" y="411"/>
                    </a:lnTo>
                    <a:lnTo>
                      <a:pt x="313" y="509"/>
                    </a:lnTo>
                    <a:lnTo>
                      <a:pt x="161" y="751"/>
                    </a:lnTo>
                    <a:lnTo>
                      <a:pt x="54" y="1001"/>
                    </a:lnTo>
                    <a:lnTo>
                      <a:pt x="0" y="1268"/>
                    </a:lnTo>
                    <a:lnTo>
                      <a:pt x="0" y="1536"/>
                    </a:lnTo>
                    <a:lnTo>
                      <a:pt x="54" y="1804"/>
                    </a:lnTo>
                    <a:lnTo>
                      <a:pt x="161" y="2063"/>
                    </a:lnTo>
                    <a:lnTo>
                      <a:pt x="313" y="2295"/>
                    </a:lnTo>
                    <a:lnTo>
                      <a:pt x="411" y="2403"/>
                    </a:lnTo>
                    <a:lnTo>
                      <a:pt x="518" y="2501"/>
                    </a:lnTo>
                    <a:lnTo>
                      <a:pt x="750" y="2653"/>
                    </a:lnTo>
                    <a:lnTo>
                      <a:pt x="1009" y="2760"/>
                    </a:lnTo>
                    <a:lnTo>
                      <a:pt x="1268" y="2813"/>
                    </a:lnTo>
                    <a:lnTo>
                      <a:pt x="1545" y="2813"/>
                    </a:lnTo>
                    <a:lnTo>
                      <a:pt x="1813" y="2760"/>
                    </a:lnTo>
                    <a:lnTo>
                      <a:pt x="2063" y="2653"/>
                    </a:lnTo>
                    <a:lnTo>
                      <a:pt x="2295" y="2501"/>
                    </a:lnTo>
                    <a:lnTo>
                      <a:pt x="2402" y="2403"/>
                    </a:lnTo>
                    <a:lnTo>
                      <a:pt x="2501" y="2295"/>
                    </a:lnTo>
                    <a:lnTo>
                      <a:pt x="2661" y="2063"/>
                    </a:lnTo>
                    <a:lnTo>
                      <a:pt x="2760" y="1804"/>
                    </a:lnTo>
                    <a:lnTo>
                      <a:pt x="2813" y="1536"/>
                    </a:lnTo>
                    <a:lnTo>
                      <a:pt x="2813" y="1268"/>
                    </a:lnTo>
                    <a:lnTo>
                      <a:pt x="2760" y="1001"/>
                    </a:lnTo>
                    <a:lnTo>
                      <a:pt x="2661" y="751"/>
                    </a:lnTo>
                    <a:lnTo>
                      <a:pt x="2501" y="509"/>
                    </a:lnTo>
                    <a:lnTo>
                      <a:pt x="2402" y="411"/>
                    </a:lnTo>
                    <a:lnTo>
                      <a:pt x="2295" y="304"/>
                    </a:lnTo>
                    <a:lnTo>
                      <a:pt x="2063" y="152"/>
                    </a:lnTo>
                    <a:lnTo>
                      <a:pt x="1813" y="5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D7D3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5"/>
              <p:cNvSpPr/>
              <p:nvPr/>
            </p:nvSpPr>
            <p:spPr>
              <a:xfrm>
                <a:off x="4775866" y="2397305"/>
                <a:ext cx="104205" cy="104249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377" extrusionOk="0">
                    <a:moveTo>
                      <a:pt x="1661" y="1"/>
                    </a:moveTo>
                    <a:lnTo>
                      <a:pt x="0" y="1662"/>
                    </a:lnTo>
                    <a:lnTo>
                      <a:pt x="706" y="2376"/>
                    </a:lnTo>
                    <a:lnTo>
                      <a:pt x="2376" y="706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CE8E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5"/>
              <p:cNvSpPr/>
              <p:nvPr/>
            </p:nvSpPr>
            <p:spPr>
              <a:xfrm>
                <a:off x="4921174" y="2305287"/>
                <a:ext cx="6710" cy="5210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188" extrusionOk="0">
                    <a:moveTo>
                      <a:pt x="54" y="0"/>
                    </a:moveTo>
                    <a:lnTo>
                      <a:pt x="9" y="36"/>
                    </a:lnTo>
                    <a:lnTo>
                      <a:pt x="0" y="72"/>
                    </a:lnTo>
                    <a:lnTo>
                      <a:pt x="0" y="1117"/>
                    </a:lnTo>
                    <a:lnTo>
                      <a:pt x="9" y="1152"/>
                    </a:lnTo>
                    <a:lnTo>
                      <a:pt x="54" y="1188"/>
                    </a:lnTo>
                    <a:lnTo>
                      <a:pt x="108" y="1188"/>
                    </a:lnTo>
                    <a:lnTo>
                      <a:pt x="152" y="1152"/>
                    </a:lnTo>
                    <a:lnTo>
                      <a:pt x="152" y="1117"/>
                    </a:lnTo>
                    <a:lnTo>
                      <a:pt x="152" y="72"/>
                    </a:lnTo>
                    <a:lnTo>
                      <a:pt x="152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5"/>
              <p:cNvSpPr/>
              <p:nvPr/>
            </p:nvSpPr>
            <p:spPr>
              <a:xfrm>
                <a:off x="4952490" y="2290375"/>
                <a:ext cx="6710" cy="7525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16" extrusionOk="0">
                    <a:moveTo>
                      <a:pt x="45" y="1"/>
                    </a:moveTo>
                    <a:lnTo>
                      <a:pt x="10" y="37"/>
                    </a:lnTo>
                    <a:lnTo>
                      <a:pt x="1" y="64"/>
                    </a:lnTo>
                    <a:lnTo>
                      <a:pt x="1" y="1644"/>
                    </a:lnTo>
                    <a:lnTo>
                      <a:pt x="10" y="1680"/>
                    </a:lnTo>
                    <a:lnTo>
                      <a:pt x="45" y="1716"/>
                    </a:lnTo>
                    <a:lnTo>
                      <a:pt x="99" y="1716"/>
                    </a:lnTo>
                    <a:lnTo>
                      <a:pt x="144" y="1680"/>
                    </a:lnTo>
                    <a:lnTo>
                      <a:pt x="153" y="1644"/>
                    </a:lnTo>
                    <a:lnTo>
                      <a:pt x="153" y="64"/>
                    </a:lnTo>
                    <a:lnTo>
                      <a:pt x="144" y="37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5"/>
              <p:cNvSpPr/>
              <p:nvPr/>
            </p:nvSpPr>
            <p:spPr>
              <a:xfrm>
                <a:off x="4973280" y="2313095"/>
                <a:ext cx="6666" cy="3648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32" extrusionOk="0">
                    <a:moveTo>
                      <a:pt x="45" y="1"/>
                    </a:moveTo>
                    <a:lnTo>
                      <a:pt x="9" y="37"/>
                    </a:lnTo>
                    <a:lnTo>
                      <a:pt x="0" y="72"/>
                    </a:lnTo>
                    <a:lnTo>
                      <a:pt x="0" y="760"/>
                    </a:lnTo>
                    <a:lnTo>
                      <a:pt x="9" y="787"/>
                    </a:lnTo>
                    <a:lnTo>
                      <a:pt x="45" y="831"/>
                    </a:lnTo>
                    <a:lnTo>
                      <a:pt x="98" y="831"/>
                    </a:lnTo>
                    <a:lnTo>
                      <a:pt x="143" y="787"/>
                    </a:lnTo>
                    <a:lnTo>
                      <a:pt x="152" y="760"/>
                    </a:lnTo>
                    <a:lnTo>
                      <a:pt x="152" y="72"/>
                    </a:lnTo>
                    <a:lnTo>
                      <a:pt x="143" y="46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5"/>
              <p:cNvSpPr/>
              <p:nvPr/>
            </p:nvSpPr>
            <p:spPr>
              <a:xfrm>
                <a:off x="5107623" y="2149805"/>
                <a:ext cx="196218" cy="171571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3912" extrusionOk="0">
                    <a:moveTo>
                      <a:pt x="759" y="0"/>
                    </a:moveTo>
                    <a:lnTo>
                      <a:pt x="607" y="9"/>
                    </a:lnTo>
                    <a:lnTo>
                      <a:pt x="330" y="125"/>
                    </a:lnTo>
                    <a:lnTo>
                      <a:pt x="125" y="331"/>
                    </a:lnTo>
                    <a:lnTo>
                      <a:pt x="18" y="598"/>
                    </a:lnTo>
                    <a:lnTo>
                      <a:pt x="0" y="750"/>
                    </a:lnTo>
                    <a:lnTo>
                      <a:pt x="0" y="3152"/>
                    </a:lnTo>
                    <a:lnTo>
                      <a:pt x="18" y="3304"/>
                    </a:lnTo>
                    <a:lnTo>
                      <a:pt x="125" y="3581"/>
                    </a:lnTo>
                    <a:lnTo>
                      <a:pt x="330" y="3786"/>
                    </a:lnTo>
                    <a:lnTo>
                      <a:pt x="607" y="3903"/>
                    </a:lnTo>
                    <a:lnTo>
                      <a:pt x="759" y="3911"/>
                    </a:lnTo>
                    <a:lnTo>
                      <a:pt x="3724" y="3911"/>
                    </a:lnTo>
                    <a:lnTo>
                      <a:pt x="3876" y="3903"/>
                    </a:lnTo>
                    <a:lnTo>
                      <a:pt x="4152" y="3786"/>
                    </a:lnTo>
                    <a:lnTo>
                      <a:pt x="4349" y="3581"/>
                    </a:lnTo>
                    <a:lnTo>
                      <a:pt x="4465" y="3304"/>
                    </a:lnTo>
                    <a:lnTo>
                      <a:pt x="4474" y="3152"/>
                    </a:lnTo>
                    <a:lnTo>
                      <a:pt x="4474" y="750"/>
                    </a:lnTo>
                    <a:lnTo>
                      <a:pt x="4465" y="598"/>
                    </a:lnTo>
                    <a:lnTo>
                      <a:pt x="4349" y="331"/>
                    </a:lnTo>
                    <a:lnTo>
                      <a:pt x="4152" y="125"/>
                    </a:lnTo>
                    <a:lnTo>
                      <a:pt x="3876" y="9"/>
                    </a:lnTo>
                    <a:lnTo>
                      <a:pt x="37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5"/>
              <p:cNvSpPr/>
              <p:nvPr/>
            </p:nvSpPr>
            <p:spPr>
              <a:xfrm>
                <a:off x="5166746" y="2187787"/>
                <a:ext cx="90522" cy="92452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108" extrusionOk="0">
                    <a:moveTo>
                      <a:pt x="0" y="0"/>
                    </a:moveTo>
                    <a:lnTo>
                      <a:pt x="0" y="2108"/>
                    </a:lnTo>
                    <a:lnTo>
                      <a:pt x="2063" y="10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5"/>
              <p:cNvSpPr/>
              <p:nvPr/>
            </p:nvSpPr>
            <p:spPr>
              <a:xfrm>
                <a:off x="5437406" y="2235550"/>
                <a:ext cx="303932" cy="273802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6243" extrusionOk="0">
                    <a:moveTo>
                      <a:pt x="3465" y="1"/>
                    </a:moveTo>
                    <a:lnTo>
                      <a:pt x="3108" y="10"/>
                    </a:lnTo>
                    <a:lnTo>
                      <a:pt x="2438" y="117"/>
                    </a:lnTo>
                    <a:lnTo>
                      <a:pt x="1813" y="313"/>
                    </a:lnTo>
                    <a:lnTo>
                      <a:pt x="1259" y="599"/>
                    </a:lnTo>
                    <a:lnTo>
                      <a:pt x="786" y="956"/>
                    </a:lnTo>
                    <a:lnTo>
                      <a:pt x="420" y="1376"/>
                    </a:lnTo>
                    <a:lnTo>
                      <a:pt x="152" y="1858"/>
                    </a:lnTo>
                    <a:lnTo>
                      <a:pt x="18" y="2367"/>
                    </a:lnTo>
                    <a:lnTo>
                      <a:pt x="0" y="2644"/>
                    </a:lnTo>
                    <a:lnTo>
                      <a:pt x="9" y="2805"/>
                    </a:lnTo>
                    <a:lnTo>
                      <a:pt x="54" y="3126"/>
                    </a:lnTo>
                    <a:lnTo>
                      <a:pt x="161" y="3430"/>
                    </a:lnTo>
                    <a:lnTo>
                      <a:pt x="304" y="3725"/>
                    </a:lnTo>
                    <a:lnTo>
                      <a:pt x="491" y="3992"/>
                    </a:lnTo>
                    <a:lnTo>
                      <a:pt x="714" y="4251"/>
                    </a:lnTo>
                    <a:lnTo>
                      <a:pt x="1116" y="4591"/>
                    </a:lnTo>
                    <a:lnTo>
                      <a:pt x="1429" y="4778"/>
                    </a:lnTo>
                    <a:lnTo>
                      <a:pt x="1411" y="4921"/>
                    </a:lnTo>
                    <a:lnTo>
                      <a:pt x="1322" y="5243"/>
                    </a:lnTo>
                    <a:lnTo>
                      <a:pt x="1143" y="5618"/>
                    </a:lnTo>
                    <a:lnTo>
                      <a:pt x="831" y="6020"/>
                    </a:lnTo>
                    <a:lnTo>
                      <a:pt x="616" y="6225"/>
                    </a:lnTo>
                    <a:lnTo>
                      <a:pt x="661" y="6225"/>
                    </a:lnTo>
                    <a:lnTo>
                      <a:pt x="1116" y="6243"/>
                    </a:lnTo>
                    <a:lnTo>
                      <a:pt x="1661" y="6162"/>
                    </a:lnTo>
                    <a:lnTo>
                      <a:pt x="2072" y="6037"/>
                    </a:lnTo>
                    <a:lnTo>
                      <a:pt x="2509" y="5814"/>
                    </a:lnTo>
                    <a:lnTo>
                      <a:pt x="2938" y="5493"/>
                    </a:lnTo>
                    <a:lnTo>
                      <a:pt x="3143" y="5278"/>
                    </a:lnTo>
                    <a:lnTo>
                      <a:pt x="3304" y="5287"/>
                    </a:lnTo>
                    <a:lnTo>
                      <a:pt x="3465" y="5287"/>
                    </a:lnTo>
                    <a:lnTo>
                      <a:pt x="3822" y="5278"/>
                    </a:lnTo>
                    <a:lnTo>
                      <a:pt x="4501" y="5171"/>
                    </a:lnTo>
                    <a:lnTo>
                      <a:pt x="5117" y="4975"/>
                    </a:lnTo>
                    <a:lnTo>
                      <a:pt x="5671" y="4689"/>
                    </a:lnTo>
                    <a:lnTo>
                      <a:pt x="6144" y="4332"/>
                    </a:lnTo>
                    <a:lnTo>
                      <a:pt x="6519" y="3903"/>
                    </a:lnTo>
                    <a:lnTo>
                      <a:pt x="6778" y="3430"/>
                    </a:lnTo>
                    <a:lnTo>
                      <a:pt x="6921" y="2912"/>
                    </a:lnTo>
                    <a:lnTo>
                      <a:pt x="6930" y="2644"/>
                    </a:lnTo>
                    <a:lnTo>
                      <a:pt x="6921" y="2367"/>
                    </a:lnTo>
                    <a:lnTo>
                      <a:pt x="6778" y="1858"/>
                    </a:lnTo>
                    <a:lnTo>
                      <a:pt x="6519" y="1376"/>
                    </a:lnTo>
                    <a:lnTo>
                      <a:pt x="6144" y="956"/>
                    </a:lnTo>
                    <a:lnTo>
                      <a:pt x="5671" y="599"/>
                    </a:lnTo>
                    <a:lnTo>
                      <a:pt x="5117" y="313"/>
                    </a:lnTo>
                    <a:lnTo>
                      <a:pt x="4501" y="117"/>
                    </a:lnTo>
                    <a:lnTo>
                      <a:pt x="3822" y="10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rgbClr val="243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5"/>
              <p:cNvSpPr/>
              <p:nvPr/>
            </p:nvSpPr>
            <p:spPr>
              <a:xfrm>
                <a:off x="5631267" y="2280989"/>
                <a:ext cx="58374" cy="12657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886" extrusionOk="0">
                    <a:moveTo>
                      <a:pt x="572" y="1"/>
                    </a:moveTo>
                    <a:lnTo>
                      <a:pt x="465" y="10"/>
                    </a:lnTo>
                    <a:lnTo>
                      <a:pt x="295" y="81"/>
                    </a:lnTo>
                    <a:lnTo>
                      <a:pt x="161" y="215"/>
                    </a:lnTo>
                    <a:lnTo>
                      <a:pt x="90" y="394"/>
                    </a:lnTo>
                    <a:lnTo>
                      <a:pt x="81" y="492"/>
                    </a:lnTo>
                    <a:lnTo>
                      <a:pt x="90" y="617"/>
                    </a:lnTo>
                    <a:lnTo>
                      <a:pt x="215" y="840"/>
                    </a:lnTo>
                    <a:lnTo>
                      <a:pt x="313" y="912"/>
                    </a:lnTo>
                    <a:lnTo>
                      <a:pt x="313" y="1045"/>
                    </a:lnTo>
                    <a:lnTo>
                      <a:pt x="188" y="1045"/>
                    </a:lnTo>
                    <a:lnTo>
                      <a:pt x="90" y="1054"/>
                    </a:lnTo>
                    <a:lnTo>
                      <a:pt x="0" y="1090"/>
                    </a:lnTo>
                    <a:lnTo>
                      <a:pt x="18" y="1144"/>
                    </a:lnTo>
                    <a:lnTo>
                      <a:pt x="27" y="1206"/>
                    </a:lnTo>
                    <a:lnTo>
                      <a:pt x="27" y="2885"/>
                    </a:lnTo>
                    <a:lnTo>
                      <a:pt x="1331" y="2885"/>
                    </a:lnTo>
                    <a:lnTo>
                      <a:pt x="1331" y="1367"/>
                    </a:lnTo>
                    <a:lnTo>
                      <a:pt x="1322" y="1304"/>
                    </a:lnTo>
                    <a:lnTo>
                      <a:pt x="1268" y="1188"/>
                    </a:lnTo>
                    <a:lnTo>
                      <a:pt x="1161" y="1099"/>
                    </a:lnTo>
                    <a:lnTo>
                      <a:pt x="1027" y="1054"/>
                    </a:lnTo>
                    <a:lnTo>
                      <a:pt x="947" y="1045"/>
                    </a:lnTo>
                    <a:lnTo>
                      <a:pt x="822" y="1045"/>
                    </a:lnTo>
                    <a:lnTo>
                      <a:pt x="822" y="912"/>
                    </a:lnTo>
                    <a:lnTo>
                      <a:pt x="920" y="840"/>
                    </a:lnTo>
                    <a:lnTo>
                      <a:pt x="1045" y="617"/>
                    </a:lnTo>
                    <a:lnTo>
                      <a:pt x="1054" y="492"/>
                    </a:lnTo>
                    <a:lnTo>
                      <a:pt x="1045" y="394"/>
                    </a:lnTo>
                    <a:lnTo>
                      <a:pt x="974" y="215"/>
                    </a:lnTo>
                    <a:lnTo>
                      <a:pt x="840" y="81"/>
                    </a:lnTo>
                    <a:lnTo>
                      <a:pt x="670" y="1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5"/>
              <p:cNvSpPr/>
              <p:nvPr/>
            </p:nvSpPr>
            <p:spPr>
              <a:xfrm>
                <a:off x="5552143" y="2267700"/>
                <a:ext cx="73681" cy="13986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189" extrusionOk="0">
                    <a:moveTo>
                      <a:pt x="840" y="0"/>
                    </a:moveTo>
                    <a:lnTo>
                      <a:pt x="733" y="9"/>
                    </a:lnTo>
                    <a:lnTo>
                      <a:pt x="536" y="89"/>
                    </a:lnTo>
                    <a:lnTo>
                      <a:pt x="393" y="232"/>
                    </a:lnTo>
                    <a:lnTo>
                      <a:pt x="313" y="429"/>
                    </a:lnTo>
                    <a:lnTo>
                      <a:pt x="304" y="536"/>
                    </a:lnTo>
                    <a:lnTo>
                      <a:pt x="313" y="679"/>
                    </a:lnTo>
                    <a:lnTo>
                      <a:pt x="456" y="920"/>
                    </a:lnTo>
                    <a:lnTo>
                      <a:pt x="563" y="1000"/>
                    </a:lnTo>
                    <a:lnTo>
                      <a:pt x="563" y="1152"/>
                    </a:lnTo>
                    <a:lnTo>
                      <a:pt x="420" y="1152"/>
                    </a:lnTo>
                    <a:lnTo>
                      <a:pt x="331" y="1161"/>
                    </a:lnTo>
                    <a:lnTo>
                      <a:pt x="188" y="1215"/>
                    </a:lnTo>
                    <a:lnTo>
                      <a:pt x="72" y="1313"/>
                    </a:lnTo>
                    <a:lnTo>
                      <a:pt x="10" y="1438"/>
                    </a:lnTo>
                    <a:lnTo>
                      <a:pt x="1" y="1509"/>
                    </a:lnTo>
                    <a:lnTo>
                      <a:pt x="1" y="3188"/>
                    </a:lnTo>
                    <a:lnTo>
                      <a:pt x="1679" y="3188"/>
                    </a:lnTo>
                    <a:lnTo>
                      <a:pt x="1679" y="1509"/>
                    </a:lnTo>
                    <a:lnTo>
                      <a:pt x="1679" y="1447"/>
                    </a:lnTo>
                    <a:lnTo>
                      <a:pt x="1662" y="1393"/>
                    </a:lnTo>
                    <a:lnTo>
                      <a:pt x="1599" y="1295"/>
                    </a:lnTo>
                    <a:lnTo>
                      <a:pt x="1394" y="1170"/>
                    </a:lnTo>
                    <a:lnTo>
                      <a:pt x="1260" y="1152"/>
                    </a:lnTo>
                    <a:lnTo>
                      <a:pt x="1117" y="1152"/>
                    </a:lnTo>
                    <a:lnTo>
                      <a:pt x="1117" y="1000"/>
                    </a:lnTo>
                    <a:lnTo>
                      <a:pt x="1233" y="920"/>
                    </a:lnTo>
                    <a:lnTo>
                      <a:pt x="1367" y="679"/>
                    </a:lnTo>
                    <a:lnTo>
                      <a:pt x="1385" y="536"/>
                    </a:lnTo>
                    <a:lnTo>
                      <a:pt x="1376" y="429"/>
                    </a:lnTo>
                    <a:lnTo>
                      <a:pt x="1295" y="232"/>
                    </a:lnTo>
                    <a:lnTo>
                      <a:pt x="1144" y="89"/>
                    </a:lnTo>
                    <a:lnTo>
                      <a:pt x="956" y="9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5"/>
              <p:cNvSpPr/>
              <p:nvPr/>
            </p:nvSpPr>
            <p:spPr>
              <a:xfrm>
                <a:off x="5492231" y="2291165"/>
                <a:ext cx="53682" cy="116398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2654" extrusionOk="0">
                    <a:moveTo>
                      <a:pt x="697" y="1"/>
                    </a:moveTo>
                    <a:lnTo>
                      <a:pt x="608" y="10"/>
                    </a:lnTo>
                    <a:lnTo>
                      <a:pt x="447" y="81"/>
                    </a:lnTo>
                    <a:lnTo>
                      <a:pt x="322" y="197"/>
                    </a:lnTo>
                    <a:lnTo>
                      <a:pt x="259" y="358"/>
                    </a:lnTo>
                    <a:lnTo>
                      <a:pt x="250" y="456"/>
                    </a:lnTo>
                    <a:lnTo>
                      <a:pt x="259" y="572"/>
                    </a:lnTo>
                    <a:lnTo>
                      <a:pt x="375" y="769"/>
                    </a:lnTo>
                    <a:lnTo>
                      <a:pt x="465" y="840"/>
                    </a:lnTo>
                    <a:lnTo>
                      <a:pt x="465" y="965"/>
                    </a:lnTo>
                    <a:lnTo>
                      <a:pt x="277" y="965"/>
                    </a:lnTo>
                    <a:lnTo>
                      <a:pt x="152" y="1010"/>
                    </a:lnTo>
                    <a:lnTo>
                      <a:pt x="63" y="1090"/>
                    </a:lnTo>
                    <a:lnTo>
                      <a:pt x="9" y="1197"/>
                    </a:lnTo>
                    <a:lnTo>
                      <a:pt x="0" y="1260"/>
                    </a:lnTo>
                    <a:lnTo>
                      <a:pt x="0" y="2653"/>
                    </a:lnTo>
                    <a:lnTo>
                      <a:pt x="1224" y="2653"/>
                    </a:lnTo>
                    <a:lnTo>
                      <a:pt x="1224" y="1001"/>
                    </a:lnTo>
                    <a:lnTo>
                      <a:pt x="1143" y="974"/>
                    </a:lnTo>
                    <a:lnTo>
                      <a:pt x="1045" y="965"/>
                    </a:lnTo>
                    <a:lnTo>
                      <a:pt x="929" y="965"/>
                    </a:lnTo>
                    <a:lnTo>
                      <a:pt x="929" y="840"/>
                    </a:lnTo>
                    <a:lnTo>
                      <a:pt x="1018" y="769"/>
                    </a:lnTo>
                    <a:lnTo>
                      <a:pt x="1134" y="572"/>
                    </a:lnTo>
                    <a:lnTo>
                      <a:pt x="1143" y="456"/>
                    </a:lnTo>
                    <a:lnTo>
                      <a:pt x="1143" y="358"/>
                    </a:lnTo>
                    <a:lnTo>
                      <a:pt x="1072" y="197"/>
                    </a:lnTo>
                    <a:lnTo>
                      <a:pt x="956" y="81"/>
                    </a:lnTo>
                    <a:lnTo>
                      <a:pt x="786" y="10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5"/>
              <p:cNvSpPr/>
              <p:nvPr/>
            </p:nvSpPr>
            <p:spPr>
              <a:xfrm>
                <a:off x="4920779" y="2631166"/>
                <a:ext cx="238541" cy="501730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1440" extrusionOk="0">
                    <a:moveTo>
                      <a:pt x="3965" y="0"/>
                    </a:moveTo>
                    <a:lnTo>
                      <a:pt x="3867" y="9"/>
                    </a:lnTo>
                    <a:lnTo>
                      <a:pt x="3724" y="89"/>
                    </a:lnTo>
                    <a:lnTo>
                      <a:pt x="3572" y="277"/>
                    </a:lnTo>
                    <a:lnTo>
                      <a:pt x="3537" y="348"/>
                    </a:lnTo>
                    <a:lnTo>
                      <a:pt x="3242" y="1268"/>
                    </a:lnTo>
                    <a:lnTo>
                      <a:pt x="2626" y="2867"/>
                    </a:lnTo>
                    <a:lnTo>
                      <a:pt x="2376" y="3643"/>
                    </a:lnTo>
                    <a:lnTo>
                      <a:pt x="2287" y="3893"/>
                    </a:lnTo>
                    <a:lnTo>
                      <a:pt x="2072" y="4170"/>
                    </a:lnTo>
                    <a:lnTo>
                      <a:pt x="1867" y="4367"/>
                    </a:lnTo>
                    <a:lnTo>
                      <a:pt x="1688" y="4653"/>
                    </a:lnTo>
                    <a:lnTo>
                      <a:pt x="1626" y="4903"/>
                    </a:lnTo>
                    <a:lnTo>
                      <a:pt x="1590" y="5179"/>
                    </a:lnTo>
                    <a:lnTo>
                      <a:pt x="1572" y="5858"/>
                    </a:lnTo>
                    <a:lnTo>
                      <a:pt x="1581" y="6581"/>
                    </a:lnTo>
                    <a:lnTo>
                      <a:pt x="1536" y="7251"/>
                    </a:lnTo>
                    <a:lnTo>
                      <a:pt x="1474" y="7519"/>
                    </a:lnTo>
                    <a:lnTo>
                      <a:pt x="1331" y="7948"/>
                    </a:lnTo>
                    <a:lnTo>
                      <a:pt x="956" y="8671"/>
                    </a:lnTo>
                    <a:lnTo>
                      <a:pt x="331" y="9537"/>
                    </a:lnTo>
                    <a:lnTo>
                      <a:pt x="0" y="10011"/>
                    </a:lnTo>
                    <a:lnTo>
                      <a:pt x="9" y="10064"/>
                    </a:lnTo>
                    <a:lnTo>
                      <a:pt x="170" y="10386"/>
                    </a:lnTo>
                    <a:lnTo>
                      <a:pt x="411" y="10778"/>
                    </a:lnTo>
                    <a:lnTo>
                      <a:pt x="617" y="11064"/>
                    </a:lnTo>
                    <a:lnTo>
                      <a:pt x="661" y="11091"/>
                    </a:lnTo>
                    <a:lnTo>
                      <a:pt x="858" y="11171"/>
                    </a:lnTo>
                    <a:lnTo>
                      <a:pt x="1653" y="11430"/>
                    </a:lnTo>
                    <a:lnTo>
                      <a:pt x="1992" y="11439"/>
                    </a:lnTo>
                    <a:lnTo>
                      <a:pt x="2144" y="11368"/>
                    </a:lnTo>
                    <a:lnTo>
                      <a:pt x="2179" y="11287"/>
                    </a:lnTo>
                    <a:lnTo>
                      <a:pt x="2322" y="10877"/>
                    </a:lnTo>
                    <a:lnTo>
                      <a:pt x="2671" y="9868"/>
                    </a:lnTo>
                    <a:lnTo>
                      <a:pt x="3019" y="9100"/>
                    </a:lnTo>
                    <a:lnTo>
                      <a:pt x="3278" y="8635"/>
                    </a:lnTo>
                    <a:lnTo>
                      <a:pt x="3564" y="8233"/>
                    </a:lnTo>
                    <a:lnTo>
                      <a:pt x="3885" y="7939"/>
                    </a:lnTo>
                    <a:lnTo>
                      <a:pt x="4064" y="7841"/>
                    </a:lnTo>
                    <a:lnTo>
                      <a:pt x="4198" y="7760"/>
                    </a:lnTo>
                    <a:lnTo>
                      <a:pt x="4439" y="7546"/>
                    </a:lnTo>
                    <a:lnTo>
                      <a:pt x="4778" y="7117"/>
                    </a:lnTo>
                    <a:lnTo>
                      <a:pt x="5055" y="6751"/>
                    </a:lnTo>
                    <a:lnTo>
                      <a:pt x="5296" y="6456"/>
                    </a:lnTo>
                    <a:lnTo>
                      <a:pt x="5421" y="6197"/>
                    </a:lnTo>
                    <a:lnTo>
                      <a:pt x="5439" y="5921"/>
                    </a:lnTo>
                    <a:lnTo>
                      <a:pt x="5430" y="5679"/>
                    </a:lnTo>
                    <a:lnTo>
                      <a:pt x="5430" y="5581"/>
                    </a:lnTo>
                    <a:lnTo>
                      <a:pt x="5394" y="5331"/>
                    </a:lnTo>
                    <a:lnTo>
                      <a:pt x="5305" y="5126"/>
                    </a:lnTo>
                    <a:lnTo>
                      <a:pt x="5171" y="5045"/>
                    </a:lnTo>
                    <a:lnTo>
                      <a:pt x="5046" y="5054"/>
                    </a:lnTo>
                    <a:lnTo>
                      <a:pt x="4966" y="5081"/>
                    </a:lnTo>
                    <a:lnTo>
                      <a:pt x="4966" y="5081"/>
                    </a:lnTo>
                    <a:lnTo>
                      <a:pt x="4983" y="4983"/>
                    </a:lnTo>
                    <a:lnTo>
                      <a:pt x="4939" y="4653"/>
                    </a:lnTo>
                    <a:lnTo>
                      <a:pt x="4867" y="4528"/>
                    </a:lnTo>
                    <a:lnTo>
                      <a:pt x="4742" y="4438"/>
                    </a:lnTo>
                    <a:lnTo>
                      <a:pt x="4555" y="4403"/>
                    </a:lnTo>
                    <a:lnTo>
                      <a:pt x="4439" y="4411"/>
                    </a:lnTo>
                    <a:lnTo>
                      <a:pt x="4439" y="4376"/>
                    </a:lnTo>
                    <a:lnTo>
                      <a:pt x="4385" y="4054"/>
                    </a:lnTo>
                    <a:lnTo>
                      <a:pt x="4269" y="3751"/>
                    </a:lnTo>
                    <a:lnTo>
                      <a:pt x="4144" y="3590"/>
                    </a:lnTo>
                    <a:lnTo>
                      <a:pt x="3956" y="3483"/>
                    </a:lnTo>
                    <a:lnTo>
                      <a:pt x="3706" y="3474"/>
                    </a:lnTo>
                    <a:lnTo>
                      <a:pt x="3555" y="3518"/>
                    </a:lnTo>
                    <a:lnTo>
                      <a:pt x="3742" y="2572"/>
                    </a:lnTo>
                    <a:lnTo>
                      <a:pt x="3930" y="1366"/>
                    </a:lnTo>
                    <a:lnTo>
                      <a:pt x="4099" y="339"/>
                    </a:lnTo>
                    <a:lnTo>
                      <a:pt x="4090" y="223"/>
                    </a:lnTo>
                    <a:lnTo>
                      <a:pt x="4037" y="71"/>
                    </a:lnTo>
                    <a:lnTo>
                      <a:pt x="3965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5"/>
              <p:cNvSpPr/>
              <p:nvPr/>
            </p:nvSpPr>
            <p:spPr>
              <a:xfrm>
                <a:off x="5012447" y="2803491"/>
                <a:ext cx="98329" cy="105390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403" extrusionOk="0">
                    <a:moveTo>
                      <a:pt x="1429" y="0"/>
                    </a:moveTo>
                    <a:lnTo>
                      <a:pt x="1375" y="27"/>
                    </a:lnTo>
                    <a:lnTo>
                      <a:pt x="1357" y="54"/>
                    </a:lnTo>
                    <a:lnTo>
                      <a:pt x="1295" y="215"/>
                    </a:lnTo>
                    <a:lnTo>
                      <a:pt x="1116" y="474"/>
                    </a:lnTo>
                    <a:lnTo>
                      <a:pt x="991" y="590"/>
                    </a:lnTo>
                    <a:lnTo>
                      <a:pt x="982" y="599"/>
                    </a:lnTo>
                    <a:lnTo>
                      <a:pt x="884" y="572"/>
                    </a:lnTo>
                    <a:lnTo>
                      <a:pt x="777" y="563"/>
                    </a:lnTo>
                    <a:lnTo>
                      <a:pt x="661" y="563"/>
                    </a:lnTo>
                    <a:lnTo>
                      <a:pt x="438" y="625"/>
                    </a:lnTo>
                    <a:lnTo>
                      <a:pt x="313" y="634"/>
                    </a:lnTo>
                    <a:lnTo>
                      <a:pt x="286" y="643"/>
                    </a:lnTo>
                    <a:lnTo>
                      <a:pt x="250" y="688"/>
                    </a:lnTo>
                    <a:lnTo>
                      <a:pt x="250" y="741"/>
                    </a:lnTo>
                    <a:lnTo>
                      <a:pt x="286" y="786"/>
                    </a:lnTo>
                    <a:lnTo>
                      <a:pt x="313" y="786"/>
                    </a:lnTo>
                    <a:lnTo>
                      <a:pt x="482" y="768"/>
                    </a:lnTo>
                    <a:lnTo>
                      <a:pt x="795" y="724"/>
                    </a:lnTo>
                    <a:lnTo>
                      <a:pt x="965" y="741"/>
                    </a:lnTo>
                    <a:lnTo>
                      <a:pt x="1063" y="768"/>
                    </a:lnTo>
                    <a:lnTo>
                      <a:pt x="1215" y="857"/>
                    </a:lnTo>
                    <a:lnTo>
                      <a:pt x="1393" y="1054"/>
                    </a:lnTo>
                    <a:lnTo>
                      <a:pt x="1518" y="1206"/>
                    </a:lnTo>
                    <a:lnTo>
                      <a:pt x="1554" y="1250"/>
                    </a:lnTo>
                    <a:lnTo>
                      <a:pt x="1599" y="1295"/>
                    </a:lnTo>
                    <a:lnTo>
                      <a:pt x="1616" y="1313"/>
                    </a:lnTo>
                    <a:lnTo>
                      <a:pt x="1634" y="1331"/>
                    </a:lnTo>
                    <a:lnTo>
                      <a:pt x="1831" y="1500"/>
                    </a:lnTo>
                    <a:lnTo>
                      <a:pt x="1991" y="1688"/>
                    </a:lnTo>
                    <a:lnTo>
                      <a:pt x="2045" y="1742"/>
                    </a:lnTo>
                    <a:lnTo>
                      <a:pt x="2072" y="1759"/>
                    </a:lnTo>
                    <a:lnTo>
                      <a:pt x="1983" y="1822"/>
                    </a:lnTo>
                    <a:lnTo>
                      <a:pt x="1893" y="1867"/>
                    </a:lnTo>
                    <a:lnTo>
                      <a:pt x="1661" y="1902"/>
                    </a:lnTo>
                    <a:lnTo>
                      <a:pt x="1465" y="1902"/>
                    </a:lnTo>
                    <a:lnTo>
                      <a:pt x="1331" y="1849"/>
                    </a:lnTo>
                    <a:lnTo>
                      <a:pt x="1161" y="1715"/>
                    </a:lnTo>
                    <a:lnTo>
                      <a:pt x="1045" y="1608"/>
                    </a:lnTo>
                    <a:lnTo>
                      <a:pt x="991" y="1554"/>
                    </a:lnTo>
                    <a:lnTo>
                      <a:pt x="839" y="1429"/>
                    </a:lnTo>
                    <a:lnTo>
                      <a:pt x="768" y="1411"/>
                    </a:lnTo>
                    <a:lnTo>
                      <a:pt x="714" y="1411"/>
                    </a:lnTo>
                    <a:lnTo>
                      <a:pt x="670" y="1456"/>
                    </a:lnTo>
                    <a:lnTo>
                      <a:pt x="652" y="1492"/>
                    </a:lnTo>
                    <a:lnTo>
                      <a:pt x="607" y="1590"/>
                    </a:lnTo>
                    <a:lnTo>
                      <a:pt x="563" y="1858"/>
                    </a:lnTo>
                    <a:lnTo>
                      <a:pt x="518" y="1974"/>
                    </a:lnTo>
                    <a:lnTo>
                      <a:pt x="438" y="2090"/>
                    </a:lnTo>
                    <a:lnTo>
                      <a:pt x="205" y="2242"/>
                    </a:lnTo>
                    <a:lnTo>
                      <a:pt x="63" y="2259"/>
                    </a:lnTo>
                    <a:lnTo>
                      <a:pt x="36" y="2259"/>
                    </a:lnTo>
                    <a:lnTo>
                      <a:pt x="0" y="2304"/>
                    </a:lnTo>
                    <a:lnTo>
                      <a:pt x="0" y="2358"/>
                    </a:lnTo>
                    <a:lnTo>
                      <a:pt x="36" y="2402"/>
                    </a:lnTo>
                    <a:lnTo>
                      <a:pt x="63" y="2402"/>
                    </a:lnTo>
                    <a:lnTo>
                      <a:pt x="223" y="2393"/>
                    </a:lnTo>
                    <a:lnTo>
                      <a:pt x="491" y="2242"/>
                    </a:lnTo>
                    <a:lnTo>
                      <a:pt x="589" y="2126"/>
                    </a:lnTo>
                    <a:lnTo>
                      <a:pt x="661" y="2027"/>
                    </a:lnTo>
                    <a:lnTo>
                      <a:pt x="741" y="1813"/>
                    </a:lnTo>
                    <a:lnTo>
                      <a:pt x="777" y="1697"/>
                    </a:lnTo>
                    <a:lnTo>
                      <a:pt x="786" y="1634"/>
                    </a:lnTo>
                    <a:lnTo>
                      <a:pt x="768" y="1572"/>
                    </a:lnTo>
                    <a:lnTo>
                      <a:pt x="848" y="1634"/>
                    </a:lnTo>
                    <a:lnTo>
                      <a:pt x="938" y="1715"/>
                    </a:lnTo>
                    <a:lnTo>
                      <a:pt x="1045" y="1813"/>
                    </a:lnTo>
                    <a:lnTo>
                      <a:pt x="1277" y="2001"/>
                    </a:lnTo>
                    <a:lnTo>
                      <a:pt x="1420" y="2045"/>
                    </a:lnTo>
                    <a:lnTo>
                      <a:pt x="1599" y="2063"/>
                    </a:lnTo>
                    <a:lnTo>
                      <a:pt x="1884" y="2018"/>
                    </a:lnTo>
                    <a:lnTo>
                      <a:pt x="2063" y="1947"/>
                    </a:lnTo>
                    <a:lnTo>
                      <a:pt x="2134" y="1893"/>
                    </a:lnTo>
                    <a:lnTo>
                      <a:pt x="2206" y="1840"/>
                    </a:lnTo>
                    <a:lnTo>
                      <a:pt x="2241" y="1750"/>
                    </a:lnTo>
                    <a:lnTo>
                      <a:pt x="2206" y="1688"/>
                    </a:lnTo>
                    <a:lnTo>
                      <a:pt x="2134" y="1572"/>
                    </a:lnTo>
                    <a:lnTo>
                      <a:pt x="1893" y="1366"/>
                    </a:lnTo>
                    <a:lnTo>
                      <a:pt x="1777" y="1268"/>
                    </a:lnTo>
                    <a:lnTo>
                      <a:pt x="1920" y="1143"/>
                    </a:lnTo>
                    <a:lnTo>
                      <a:pt x="2152" y="822"/>
                    </a:lnTo>
                    <a:lnTo>
                      <a:pt x="2224" y="643"/>
                    </a:lnTo>
                    <a:lnTo>
                      <a:pt x="2224" y="616"/>
                    </a:lnTo>
                    <a:lnTo>
                      <a:pt x="2197" y="572"/>
                    </a:lnTo>
                    <a:lnTo>
                      <a:pt x="2143" y="554"/>
                    </a:lnTo>
                    <a:lnTo>
                      <a:pt x="2090" y="581"/>
                    </a:lnTo>
                    <a:lnTo>
                      <a:pt x="2072" y="607"/>
                    </a:lnTo>
                    <a:lnTo>
                      <a:pt x="2018" y="759"/>
                    </a:lnTo>
                    <a:lnTo>
                      <a:pt x="1804" y="1054"/>
                    </a:lnTo>
                    <a:lnTo>
                      <a:pt x="1670" y="1161"/>
                    </a:lnTo>
                    <a:lnTo>
                      <a:pt x="1554" y="1009"/>
                    </a:lnTo>
                    <a:lnTo>
                      <a:pt x="1375" y="795"/>
                    </a:lnTo>
                    <a:lnTo>
                      <a:pt x="1241" y="679"/>
                    </a:lnTo>
                    <a:lnTo>
                      <a:pt x="1152" y="643"/>
                    </a:lnTo>
                    <a:lnTo>
                      <a:pt x="1268" y="518"/>
                    </a:lnTo>
                    <a:lnTo>
                      <a:pt x="1447" y="250"/>
                    </a:lnTo>
                    <a:lnTo>
                      <a:pt x="1500" y="98"/>
                    </a:lnTo>
                    <a:lnTo>
                      <a:pt x="1509" y="63"/>
                    </a:lnTo>
                    <a:lnTo>
                      <a:pt x="1482" y="18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C66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5"/>
              <p:cNvSpPr/>
              <p:nvPr/>
            </p:nvSpPr>
            <p:spPr>
              <a:xfrm>
                <a:off x="5065298" y="2864982"/>
                <a:ext cx="74075" cy="64251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65" extrusionOk="0">
                    <a:moveTo>
                      <a:pt x="1447" y="0"/>
                    </a:moveTo>
                    <a:lnTo>
                      <a:pt x="1420" y="27"/>
                    </a:lnTo>
                    <a:lnTo>
                      <a:pt x="1162" y="340"/>
                    </a:lnTo>
                    <a:lnTo>
                      <a:pt x="894" y="661"/>
                    </a:lnTo>
                    <a:lnTo>
                      <a:pt x="804" y="768"/>
                    </a:lnTo>
                    <a:lnTo>
                      <a:pt x="706" y="875"/>
                    </a:lnTo>
                    <a:lnTo>
                      <a:pt x="644" y="929"/>
                    </a:lnTo>
                    <a:lnTo>
                      <a:pt x="456" y="1009"/>
                    </a:lnTo>
                    <a:lnTo>
                      <a:pt x="260" y="1018"/>
                    </a:lnTo>
                    <a:lnTo>
                      <a:pt x="170" y="956"/>
                    </a:lnTo>
                    <a:lnTo>
                      <a:pt x="144" y="866"/>
                    </a:lnTo>
                    <a:lnTo>
                      <a:pt x="152" y="804"/>
                    </a:lnTo>
                    <a:lnTo>
                      <a:pt x="135" y="741"/>
                    </a:lnTo>
                    <a:lnTo>
                      <a:pt x="63" y="706"/>
                    </a:lnTo>
                    <a:lnTo>
                      <a:pt x="10" y="732"/>
                    </a:lnTo>
                    <a:lnTo>
                      <a:pt x="1" y="759"/>
                    </a:lnTo>
                    <a:lnTo>
                      <a:pt x="1" y="866"/>
                    </a:lnTo>
                    <a:lnTo>
                      <a:pt x="72" y="1045"/>
                    </a:lnTo>
                    <a:lnTo>
                      <a:pt x="215" y="1152"/>
                    </a:lnTo>
                    <a:lnTo>
                      <a:pt x="402" y="1188"/>
                    </a:lnTo>
                    <a:lnTo>
                      <a:pt x="510" y="1170"/>
                    </a:lnTo>
                    <a:lnTo>
                      <a:pt x="554" y="1152"/>
                    </a:lnTo>
                    <a:lnTo>
                      <a:pt x="599" y="1134"/>
                    </a:lnTo>
                    <a:lnTo>
                      <a:pt x="617" y="1250"/>
                    </a:lnTo>
                    <a:lnTo>
                      <a:pt x="724" y="1402"/>
                    </a:lnTo>
                    <a:lnTo>
                      <a:pt x="840" y="1456"/>
                    </a:lnTo>
                    <a:lnTo>
                      <a:pt x="911" y="1465"/>
                    </a:lnTo>
                    <a:lnTo>
                      <a:pt x="1028" y="1465"/>
                    </a:lnTo>
                    <a:lnTo>
                      <a:pt x="1260" y="1349"/>
                    </a:lnTo>
                    <a:lnTo>
                      <a:pt x="1546" y="1054"/>
                    </a:lnTo>
                    <a:lnTo>
                      <a:pt x="1671" y="849"/>
                    </a:lnTo>
                    <a:lnTo>
                      <a:pt x="1688" y="822"/>
                    </a:lnTo>
                    <a:lnTo>
                      <a:pt x="1671" y="768"/>
                    </a:lnTo>
                    <a:lnTo>
                      <a:pt x="1617" y="741"/>
                    </a:lnTo>
                    <a:lnTo>
                      <a:pt x="1563" y="750"/>
                    </a:lnTo>
                    <a:lnTo>
                      <a:pt x="1546" y="777"/>
                    </a:lnTo>
                    <a:lnTo>
                      <a:pt x="1465" y="893"/>
                    </a:lnTo>
                    <a:lnTo>
                      <a:pt x="1278" y="1125"/>
                    </a:lnTo>
                    <a:lnTo>
                      <a:pt x="1170" y="1215"/>
                    </a:lnTo>
                    <a:lnTo>
                      <a:pt x="1099" y="1268"/>
                    </a:lnTo>
                    <a:lnTo>
                      <a:pt x="929" y="1322"/>
                    </a:lnTo>
                    <a:lnTo>
                      <a:pt x="849" y="1295"/>
                    </a:lnTo>
                    <a:lnTo>
                      <a:pt x="778" y="1250"/>
                    </a:lnTo>
                    <a:lnTo>
                      <a:pt x="742" y="1099"/>
                    </a:lnTo>
                    <a:lnTo>
                      <a:pt x="769" y="1018"/>
                    </a:lnTo>
                    <a:lnTo>
                      <a:pt x="778" y="1009"/>
                    </a:lnTo>
                    <a:lnTo>
                      <a:pt x="849" y="938"/>
                    </a:lnTo>
                    <a:lnTo>
                      <a:pt x="920" y="866"/>
                    </a:lnTo>
                    <a:lnTo>
                      <a:pt x="1224" y="500"/>
                    </a:lnTo>
                    <a:lnTo>
                      <a:pt x="1528" y="125"/>
                    </a:lnTo>
                    <a:lnTo>
                      <a:pt x="1546" y="98"/>
                    </a:lnTo>
                    <a:lnTo>
                      <a:pt x="1537" y="45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C66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5"/>
              <p:cNvSpPr/>
              <p:nvPr/>
            </p:nvSpPr>
            <p:spPr>
              <a:xfrm>
                <a:off x="4941130" y="2953097"/>
                <a:ext cx="140256" cy="116354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2653" extrusionOk="0">
                    <a:moveTo>
                      <a:pt x="653" y="0"/>
                    </a:moveTo>
                    <a:lnTo>
                      <a:pt x="1" y="1590"/>
                    </a:lnTo>
                    <a:lnTo>
                      <a:pt x="108" y="1563"/>
                    </a:lnTo>
                    <a:lnTo>
                      <a:pt x="421" y="1599"/>
                    </a:lnTo>
                    <a:lnTo>
                      <a:pt x="1037" y="1813"/>
                    </a:lnTo>
                    <a:lnTo>
                      <a:pt x="2340" y="2492"/>
                    </a:lnTo>
                    <a:lnTo>
                      <a:pt x="2608" y="2653"/>
                    </a:lnTo>
                    <a:lnTo>
                      <a:pt x="3198" y="1277"/>
                    </a:lnTo>
                    <a:lnTo>
                      <a:pt x="3064" y="1143"/>
                    </a:lnTo>
                    <a:lnTo>
                      <a:pt x="2724" y="893"/>
                    </a:lnTo>
                    <a:lnTo>
                      <a:pt x="2108" y="554"/>
                    </a:lnTo>
                    <a:lnTo>
                      <a:pt x="885" y="7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5"/>
              <p:cNvSpPr/>
              <p:nvPr/>
            </p:nvSpPr>
            <p:spPr>
              <a:xfrm>
                <a:off x="4877314" y="2985597"/>
                <a:ext cx="200560" cy="1911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4359" extrusionOk="0">
                    <a:moveTo>
                      <a:pt x="1563" y="1"/>
                    </a:moveTo>
                    <a:lnTo>
                      <a:pt x="1375" y="215"/>
                    </a:lnTo>
                    <a:lnTo>
                      <a:pt x="527" y="1376"/>
                    </a:lnTo>
                    <a:lnTo>
                      <a:pt x="179" y="2019"/>
                    </a:lnTo>
                    <a:lnTo>
                      <a:pt x="27" y="2430"/>
                    </a:lnTo>
                    <a:lnTo>
                      <a:pt x="0" y="2608"/>
                    </a:lnTo>
                    <a:lnTo>
                      <a:pt x="0" y="2689"/>
                    </a:lnTo>
                    <a:lnTo>
                      <a:pt x="54" y="2867"/>
                    </a:lnTo>
                    <a:lnTo>
                      <a:pt x="241" y="3144"/>
                    </a:lnTo>
                    <a:lnTo>
                      <a:pt x="688" y="3492"/>
                    </a:lnTo>
                    <a:lnTo>
                      <a:pt x="1259" y="3814"/>
                    </a:lnTo>
                    <a:lnTo>
                      <a:pt x="1893" y="4073"/>
                    </a:lnTo>
                    <a:lnTo>
                      <a:pt x="2518" y="4269"/>
                    </a:lnTo>
                    <a:lnTo>
                      <a:pt x="3063" y="4358"/>
                    </a:lnTo>
                    <a:lnTo>
                      <a:pt x="3376" y="4350"/>
                    </a:lnTo>
                    <a:lnTo>
                      <a:pt x="3528" y="4296"/>
                    </a:lnTo>
                    <a:lnTo>
                      <a:pt x="3572" y="4260"/>
                    </a:lnTo>
                    <a:lnTo>
                      <a:pt x="3662" y="4162"/>
                    </a:lnTo>
                    <a:lnTo>
                      <a:pt x="3849" y="3849"/>
                    </a:lnTo>
                    <a:lnTo>
                      <a:pt x="4108" y="3206"/>
                    </a:lnTo>
                    <a:lnTo>
                      <a:pt x="4510" y="1822"/>
                    </a:lnTo>
                    <a:lnTo>
                      <a:pt x="4572" y="1537"/>
                    </a:lnTo>
                    <a:lnTo>
                      <a:pt x="4394" y="1385"/>
                    </a:lnTo>
                    <a:lnTo>
                      <a:pt x="3965" y="1090"/>
                    </a:lnTo>
                    <a:lnTo>
                      <a:pt x="3224" y="688"/>
                    </a:lnTo>
                    <a:lnTo>
                      <a:pt x="1822" y="90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8" name="Google Shape;1208;p25"/>
            <p:cNvGrpSpPr/>
            <p:nvPr/>
          </p:nvGrpSpPr>
          <p:grpSpPr>
            <a:xfrm>
              <a:off x="3139451" y="2306866"/>
              <a:ext cx="904819" cy="1070037"/>
              <a:chOff x="3139451" y="2306866"/>
              <a:chExt cx="904819" cy="1070037"/>
            </a:xfrm>
          </p:grpSpPr>
          <p:sp>
            <p:nvSpPr>
              <p:cNvPr id="1209" name="Google Shape;1209;p25"/>
              <p:cNvSpPr/>
              <p:nvPr/>
            </p:nvSpPr>
            <p:spPr>
              <a:xfrm>
                <a:off x="3207214" y="2486209"/>
                <a:ext cx="719131" cy="718737"/>
              </a:xfrm>
              <a:custGeom>
                <a:avLst/>
                <a:gdLst/>
                <a:ahLst/>
                <a:cxnLst/>
                <a:rect l="l" t="t" r="r" b="b"/>
                <a:pathLst>
                  <a:path w="16397" h="16388" extrusionOk="0">
                    <a:moveTo>
                      <a:pt x="8199" y="1"/>
                    </a:moveTo>
                    <a:lnTo>
                      <a:pt x="7779" y="10"/>
                    </a:lnTo>
                    <a:lnTo>
                      <a:pt x="6948" y="90"/>
                    </a:lnTo>
                    <a:lnTo>
                      <a:pt x="6154" y="251"/>
                    </a:lnTo>
                    <a:lnTo>
                      <a:pt x="5377" y="492"/>
                    </a:lnTo>
                    <a:lnTo>
                      <a:pt x="4644" y="805"/>
                    </a:lnTo>
                    <a:lnTo>
                      <a:pt x="3948" y="1180"/>
                    </a:lnTo>
                    <a:lnTo>
                      <a:pt x="3296" y="1626"/>
                    </a:lnTo>
                    <a:lnTo>
                      <a:pt x="2689" y="2126"/>
                    </a:lnTo>
                    <a:lnTo>
                      <a:pt x="2135" y="2680"/>
                    </a:lnTo>
                    <a:lnTo>
                      <a:pt x="1626" y="3287"/>
                    </a:lnTo>
                    <a:lnTo>
                      <a:pt x="1189" y="3948"/>
                    </a:lnTo>
                    <a:lnTo>
                      <a:pt x="813" y="4645"/>
                    </a:lnTo>
                    <a:lnTo>
                      <a:pt x="501" y="5377"/>
                    </a:lnTo>
                    <a:lnTo>
                      <a:pt x="260" y="6145"/>
                    </a:lnTo>
                    <a:lnTo>
                      <a:pt x="99" y="6948"/>
                    </a:lnTo>
                    <a:lnTo>
                      <a:pt x="10" y="7770"/>
                    </a:lnTo>
                    <a:lnTo>
                      <a:pt x="1" y="8199"/>
                    </a:lnTo>
                    <a:lnTo>
                      <a:pt x="10" y="8618"/>
                    </a:lnTo>
                    <a:lnTo>
                      <a:pt x="99" y="9440"/>
                    </a:lnTo>
                    <a:lnTo>
                      <a:pt x="260" y="10244"/>
                    </a:lnTo>
                    <a:lnTo>
                      <a:pt x="501" y="11012"/>
                    </a:lnTo>
                    <a:lnTo>
                      <a:pt x="813" y="11753"/>
                    </a:lnTo>
                    <a:lnTo>
                      <a:pt x="1189" y="12449"/>
                    </a:lnTo>
                    <a:lnTo>
                      <a:pt x="1626" y="13101"/>
                    </a:lnTo>
                    <a:lnTo>
                      <a:pt x="2135" y="13708"/>
                    </a:lnTo>
                    <a:lnTo>
                      <a:pt x="2689" y="14262"/>
                    </a:lnTo>
                    <a:lnTo>
                      <a:pt x="3296" y="14762"/>
                    </a:lnTo>
                    <a:lnTo>
                      <a:pt x="3948" y="15209"/>
                    </a:lnTo>
                    <a:lnTo>
                      <a:pt x="4644" y="15584"/>
                    </a:lnTo>
                    <a:lnTo>
                      <a:pt x="5377" y="15896"/>
                    </a:lnTo>
                    <a:lnTo>
                      <a:pt x="6154" y="16137"/>
                    </a:lnTo>
                    <a:lnTo>
                      <a:pt x="6948" y="16298"/>
                    </a:lnTo>
                    <a:lnTo>
                      <a:pt x="7779" y="16378"/>
                    </a:lnTo>
                    <a:lnTo>
                      <a:pt x="8199" y="16387"/>
                    </a:lnTo>
                    <a:lnTo>
                      <a:pt x="8618" y="16378"/>
                    </a:lnTo>
                    <a:lnTo>
                      <a:pt x="9449" y="16298"/>
                    </a:lnTo>
                    <a:lnTo>
                      <a:pt x="10252" y="16137"/>
                    </a:lnTo>
                    <a:lnTo>
                      <a:pt x="11020" y="15896"/>
                    </a:lnTo>
                    <a:lnTo>
                      <a:pt x="11753" y="15584"/>
                    </a:lnTo>
                    <a:lnTo>
                      <a:pt x="12449" y="15209"/>
                    </a:lnTo>
                    <a:lnTo>
                      <a:pt x="13101" y="14762"/>
                    </a:lnTo>
                    <a:lnTo>
                      <a:pt x="13708" y="14262"/>
                    </a:lnTo>
                    <a:lnTo>
                      <a:pt x="14271" y="13708"/>
                    </a:lnTo>
                    <a:lnTo>
                      <a:pt x="14771" y="13101"/>
                    </a:lnTo>
                    <a:lnTo>
                      <a:pt x="15209" y="12449"/>
                    </a:lnTo>
                    <a:lnTo>
                      <a:pt x="15584" y="11753"/>
                    </a:lnTo>
                    <a:lnTo>
                      <a:pt x="15896" y="11012"/>
                    </a:lnTo>
                    <a:lnTo>
                      <a:pt x="16137" y="10244"/>
                    </a:lnTo>
                    <a:lnTo>
                      <a:pt x="16298" y="9440"/>
                    </a:lnTo>
                    <a:lnTo>
                      <a:pt x="16387" y="8618"/>
                    </a:lnTo>
                    <a:lnTo>
                      <a:pt x="16396" y="8199"/>
                    </a:lnTo>
                    <a:lnTo>
                      <a:pt x="16387" y="7770"/>
                    </a:lnTo>
                    <a:lnTo>
                      <a:pt x="16298" y="6948"/>
                    </a:lnTo>
                    <a:lnTo>
                      <a:pt x="16137" y="6145"/>
                    </a:lnTo>
                    <a:lnTo>
                      <a:pt x="15896" y="5377"/>
                    </a:lnTo>
                    <a:lnTo>
                      <a:pt x="15584" y="4645"/>
                    </a:lnTo>
                    <a:lnTo>
                      <a:pt x="15209" y="3948"/>
                    </a:lnTo>
                    <a:lnTo>
                      <a:pt x="14771" y="3287"/>
                    </a:lnTo>
                    <a:lnTo>
                      <a:pt x="14271" y="2680"/>
                    </a:lnTo>
                    <a:lnTo>
                      <a:pt x="13708" y="2126"/>
                    </a:lnTo>
                    <a:lnTo>
                      <a:pt x="13101" y="1626"/>
                    </a:lnTo>
                    <a:lnTo>
                      <a:pt x="12449" y="1180"/>
                    </a:lnTo>
                    <a:lnTo>
                      <a:pt x="11753" y="805"/>
                    </a:lnTo>
                    <a:lnTo>
                      <a:pt x="11020" y="492"/>
                    </a:lnTo>
                    <a:lnTo>
                      <a:pt x="10252" y="251"/>
                    </a:lnTo>
                    <a:lnTo>
                      <a:pt x="9449" y="90"/>
                    </a:lnTo>
                    <a:lnTo>
                      <a:pt x="8618" y="10"/>
                    </a:lnTo>
                    <a:lnTo>
                      <a:pt x="81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5"/>
              <p:cNvSpPr/>
              <p:nvPr/>
            </p:nvSpPr>
            <p:spPr>
              <a:xfrm>
                <a:off x="3139451" y="2534411"/>
                <a:ext cx="410506" cy="527957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12038" extrusionOk="0">
                    <a:moveTo>
                      <a:pt x="1698" y="0"/>
                    </a:moveTo>
                    <a:lnTo>
                      <a:pt x="1501" y="54"/>
                    </a:lnTo>
                    <a:lnTo>
                      <a:pt x="1340" y="179"/>
                    </a:lnTo>
                    <a:lnTo>
                      <a:pt x="1242" y="358"/>
                    </a:lnTo>
                    <a:lnTo>
                      <a:pt x="1224" y="465"/>
                    </a:lnTo>
                    <a:lnTo>
                      <a:pt x="1" y="10591"/>
                    </a:lnTo>
                    <a:lnTo>
                      <a:pt x="1" y="10698"/>
                    </a:lnTo>
                    <a:lnTo>
                      <a:pt x="55" y="10895"/>
                    </a:lnTo>
                    <a:lnTo>
                      <a:pt x="180" y="11056"/>
                    </a:lnTo>
                    <a:lnTo>
                      <a:pt x="358" y="11154"/>
                    </a:lnTo>
                    <a:lnTo>
                      <a:pt x="456" y="11172"/>
                    </a:lnTo>
                    <a:lnTo>
                      <a:pt x="7547" y="12029"/>
                    </a:lnTo>
                    <a:lnTo>
                      <a:pt x="7654" y="12038"/>
                    </a:lnTo>
                    <a:lnTo>
                      <a:pt x="7850" y="11975"/>
                    </a:lnTo>
                    <a:lnTo>
                      <a:pt x="8011" y="11850"/>
                    </a:lnTo>
                    <a:lnTo>
                      <a:pt x="8109" y="11681"/>
                    </a:lnTo>
                    <a:lnTo>
                      <a:pt x="8127" y="11574"/>
                    </a:lnTo>
                    <a:lnTo>
                      <a:pt x="9351" y="1438"/>
                    </a:lnTo>
                    <a:lnTo>
                      <a:pt x="9360" y="1331"/>
                    </a:lnTo>
                    <a:lnTo>
                      <a:pt x="9297" y="1134"/>
                    </a:lnTo>
                    <a:lnTo>
                      <a:pt x="9172" y="974"/>
                    </a:lnTo>
                    <a:lnTo>
                      <a:pt x="9002" y="875"/>
                    </a:lnTo>
                    <a:lnTo>
                      <a:pt x="8895" y="858"/>
                    </a:lnTo>
                    <a:lnTo>
                      <a:pt x="1805" y="0"/>
                    </a:lnTo>
                    <a:close/>
                  </a:path>
                </a:pathLst>
              </a:custGeom>
              <a:solidFill>
                <a:srgbClr val="BC6E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5"/>
              <p:cNvSpPr/>
              <p:nvPr/>
            </p:nvSpPr>
            <p:spPr>
              <a:xfrm>
                <a:off x="3166512" y="2564543"/>
                <a:ext cx="356430" cy="463398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10566" extrusionOk="0">
                    <a:moveTo>
                      <a:pt x="1179" y="1"/>
                    </a:moveTo>
                    <a:lnTo>
                      <a:pt x="0" y="9726"/>
                    </a:lnTo>
                    <a:lnTo>
                      <a:pt x="6957" y="10565"/>
                    </a:lnTo>
                    <a:lnTo>
                      <a:pt x="8126" y="840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5"/>
              <p:cNvSpPr/>
              <p:nvPr/>
            </p:nvSpPr>
            <p:spPr>
              <a:xfrm>
                <a:off x="3250723" y="2640552"/>
                <a:ext cx="151572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546" extrusionOk="0">
                    <a:moveTo>
                      <a:pt x="36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36" y="143"/>
                    </a:lnTo>
                    <a:lnTo>
                      <a:pt x="63" y="152"/>
                    </a:lnTo>
                    <a:lnTo>
                      <a:pt x="1724" y="349"/>
                    </a:lnTo>
                    <a:lnTo>
                      <a:pt x="3385" y="545"/>
                    </a:lnTo>
                    <a:lnTo>
                      <a:pt x="3420" y="545"/>
                    </a:lnTo>
                    <a:lnTo>
                      <a:pt x="3456" y="509"/>
                    </a:lnTo>
                    <a:lnTo>
                      <a:pt x="3456" y="456"/>
                    </a:lnTo>
                    <a:lnTo>
                      <a:pt x="3420" y="411"/>
                    </a:lnTo>
                    <a:lnTo>
                      <a:pt x="3385" y="402"/>
                    </a:lnTo>
                    <a:lnTo>
                      <a:pt x="1724" y="197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5"/>
              <p:cNvSpPr/>
              <p:nvPr/>
            </p:nvSpPr>
            <p:spPr>
              <a:xfrm>
                <a:off x="3242083" y="2711034"/>
                <a:ext cx="151615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555" extrusionOk="0">
                    <a:moveTo>
                      <a:pt x="72" y="1"/>
                    </a:moveTo>
                    <a:lnTo>
                      <a:pt x="36" y="10"/>
                    </a:lnTo>
                    <a:lnTo>
                      <a:pt x="1" y="45"/>
                    </a:lnTo>
                    <a:lnTo>
                      <a:pt x="1" y="99"/>
                    </a:lnTo>
                    <a:lnTo>
                      <a:pt x="36" y="144"/>
                    </a:lnTo>
                    <a:lnTo>
                      <a:pt x="72" y="153"/>
                    </a:lnTo>
                    <a:lnTo>
                      <a:pt x="1724" y="358"/>
                    </a:lnTo>
                    <a:lnTo>
                      <a:pt x="3385" y="554"/>
                    </a:lnTo>
                    <a:lnTo>
                      <a:pt x="3421" y="554"/>
                    </a:lnTo>
                    <a:lnTo>
                      <a:pt x="3457" y="519"/>
                    </a:lnTo>
                    <a:lnTo>
                      <a:pt x="3457" y="456"/>
                    </a:lnTo>
                    <a:lnTo>
                      <a:pt x="3421" y="412"/>
                    </a:lnTo>
                    <a:lnTo>
                      <a:pt x="3385" y="403"/>
                    </a:lnTo>
                    <a:lnTo>
                      <a:pt x="1724" y="206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5"/>
              <p:cNvSpPr/>
              <p:nvPr/>
            </p:nvSpPr>
            <p:spPr>
              <a:xfrm>
                <a:off x="3233486" y="2781956"/>
                <a:ext cx="151615" cy="2429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554" extrusionOk="0">
                    <a:moveTo>
                      <a:pt x="36" y="0"/>
                    </a:moveTo>
                    <a:lnTo>
                      <a:pt x="0" y="36"/>
                    </a:lnTo>
                    <a:lnTo>
                      <a:pt x="0" y="98"/>
                    </a:lnTo>
                    <a:lnTo>
                      <a:pt x="36" y="143"/>
                    </a:lnTo>
                    <a:lnTo>
                      <a:pt x="72" y="152"/>
                    </a:lnTo>
                    <a:lnTo>
                      <a:pt x="1733" y="348"/>
                    </a:lnTo>
                    <a:lnTo>
                      <a:pt x="3394" y="554"/>
                    </a:lnTo>
                    <a:lnTo>
                      <a:pt x="3420" y="545"/>
                    </a:lnTo>
                    <a:lnTo>
                      <a:pt x="3456" y="509"/>
                    </a:lnTo>
                    <a:lnTo>
                      <a:pt x="3456" y="455"/>
                    </a:lnTo>
                    <a:lnTo>
                      <a:pt x="3420" y="411"/>
                    </a:lnTo>
                    <a:lnTo>
                      <a:pt x="3394" y="402"/>
                    </a:lnTo>
                    <a:lnTo>
                      <a:pt x="1733" y="197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5"/>
              <p:cNvSpPr/>
              <p:nvPr/>
            </p:nvSpPr>
            <p:spPr>
              <a:xfrm>
                <a:off x="3224846" y="2852833"/>
                <a:ext cx="151615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546" extrusionOk="0">
                    <a:moveTo>
                      <a:pt x="36" y="0"/>
                    </a:moveTo>
                    <a:lnTo>
                      <a:pt x="1" y="36"/>
                    </a:lnTo>
                    <a:lnTo>
                      <a:pt x="10" y="90"/>
                    </a:lnTo>
                    <a:lnTo>
                      <a:pt x="36" y="134"/>
                    </a:lnTo>
                    <a:lnTo>
                      <a:pt x="72" y="143"/>
                    </a:lnTo>
                    <a:lnTo>
                      <a:pt x="1733" y="349"/>
                    </a:lnTo>
                    <a:lnTo>
                      <a:pt x="3394" y="545"/>
                    </a:lnTo>
                    <a:lnTo>
                      <a:pt x="3421" y="545"/>
                    </a:lnTo>
                    <a:lnTo>
                      <a:pt x="3457" y="509"/>
                    </a:lnTo>
                    <a:lnTo>
                      <a:pt x="3457" y="456"/>
                    </a:lnTo>
                    <a:lnTo>
                      <a:pt x="3421" y="402"/>
                    </a:lnTo>
                    <a:lnTo>
                      <a:pt x="3394" y="393"/>
                    </a:lnTo>
                    <a:lnTo>
                      <a:pt x="1733" y="197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>
                <a:off x="3216644" y="2923316"/>
                <a:ext cx="151615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555" extrusionOk="0">
                    <a:moveTo>
                      <a:pt x="36" y="1"/>
                    </a:moveTo>
                    <a:lnTo>
                      <a:pt x="0" y="45"/>
                    </a:lnTo>
                    <a:lnTo>
                      <a:pt x="0" y="99"/>
                    </a:lnTo>
                    <a:lnTo>
                      <a:pt x="36" y="144"/>
                    </a:lnTo>
                    <a:lnTo>
                      <a:pt x="63" y="153"/>
                    </a:lnTo>
                    <a:lnTo>
                      <a:pt x="1724" y="349"/>
                    </a:lnTo>
                    <a:lnTo>
                      <a:pt x="3385" y="554"/>
                    </a:lnTo>
                    <a:lnTo>
                      <a:pt x="3420" y="554"/>
                    </a:lnTo>
                    <a:lnTo>
                      <a:pt x="3456" y="510"/>
                    </a:lnTo>
                    <a:lnTo>
                      <a:pt x="3456" y="456"/>
                    </a:lnTo>
                    <a:lnTo>
                      <a:pt x="3420" y="412"/>
                    </a:lnTo>
                    <a:lnTo>
                      <a:pt x="3385" y="403"/>
                    </a:lnTo>
                    <a:lnTo>
                      <a:pt x="1724" y="206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>
                <a:off x="3438752" y="2650809"/>
                <a:ext cx="51357" cy="3061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698" extrusionOk="0">
                    <a:moveTo>
                      <a:pt x="1081" y="1"/>
                    </a:moveTo>
                    <a:lnTo>
                      <a:pt x="1054" y="10"/>
                    </a:lnTo>
                    <a:lnTo>
                      <a:pt x="340" y="510"/>
                    </a:lnTo>
                    <a:lnTo>
                      <a:pt x="143" y="81"/>
                    </a:lnTo>
                    <a:lnTo>
                      <a:pt x="125" y="54"/>
                    </a:lnTo>
                    <a:lnTo>
                      <a:pt x="72" y="37"/>
                    </a:lnTo>
                    <a:lnTo>
                      <a:pt x="45" y="46"/>
                    </a:lnTo>
                    <a:lnTo>
                      <a:pt x="18" y="63"/>
                    </a:lnTo>
                    <a:lnTo>
                      <a:pt x="0" y="117"/>
                    </a:lnTo>
                    <a:lnTo>
                      <a:pt x="9" y="144"/>
                    </a:lnTo>
                    <a:lnTo>
                      <a:pt x="233" y="653"/>
                    </a:lnTo>
                    <a:lnTo>
                      <a:pt x="250" y="680"/>
                    </a:lnTo>
                    <a:lnTo>
                      <a:pt x="286" y="688"/>
                    </a:lnTo>
                    <a:lnTo>
                      <a:pt x="295" y="697"/>
                    </a:lnTo>
                    <a:lnTo>
                      <a:pt x="304" y="697"/>
                    </a:lnTo>
                    <a:lnTo>
                      <a:pt x="331" y="688"/>
                    </a:lnTo>
                    <a:lnTo>
                      <a:pt x="349" y="680"/>
                    </a:lnTo>
                    <a:lnTo>
                      <a:pt x="1134" y="135"/>
                    </a:lnTo>
                    <a:lnTo>
                      <a:pt x="1161" y="117"/>
                    </a:lnTo>
                    <a:lnTo>
                      <a:pt x="1170" y="63"/>
                    </a:lnTo>
                    <a:lnTo>
                      <a:pt x="1152" y="37"/>
                    </a:lnTo>
                    <a:lnTo>
                      <a:pt x="1134" y="10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5"/>
              <p:cNvSpPr/>
              <p:nvPr/>
            </p:nvSpPr>
            <p:spPr>
              <a:xfrm>
                <a:off x="3427138" y="2720635"/>
                <a:ext cx="51357" cy="3056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697" extrusionOk="0">
                    <a:moveTo>
                      <a:pt x="1081" y="0"/>
                    </a:moveTo>
                    <a:lnTo>
                      <a:pt x="1055" y="18"/>
                    </a:lnTo>
                    <a:lnTo>
                      <a:pt x="331" y="509"/>
                    </a:lnTo>
                    <a:lnTo>
                      <a:pt x="144" y="81"/>
                    </a:lnTo>
                    <a:lnTo>
                      <a:pt x="126" y="63"/>
                    </a:lnTo>
                    <a:lnTo>
                      <a:pt x="72" y="36"/>
                    </a:lnTo>
                    <a:lnTo>
                      <a:pt x="45" y="45"/>
                    </a:lnTo>
                    <a:lnTo>
                      <a:pt x="19" y="63"/>
                    </a:lnTo>
                    <a:lnTo>
                      <a:pt x="1" y="116"/>
                    </a:lnTo>
                    <a:lnTo>
                      <a:pt x="1" y="143"/>
                    </a:lnTo>
                    <a:lnTo>
                      <a:pt x="233" y="652"/>
                    </a:lnTo>
                    <a:lnTo>
                      <a:pt x="251" y="679"/>
                    </a:lnTo>
                    <a:lnTo>
                      <a:pt x="287" y="697"/>
                    </a:lnTo>
                    <a:lnTo>
                      <a:pt x="322" y="697"/>
                    </a:lnTo>
                    <a:lnTo>
                      <a:pt x="349" y="688"/>
                    </a:lnTo>
                    <a:lnTo>
                      <a:pt x="1135" y="143"/>
                    </a:lnTo>
                    <a:lnTo>
                      <a:pt x="1162" y="116"/>
                    </a:lnTo>
                    <a:lnTo>
                      <a:pt x="1171" y="63"/>
                    </a:lnTo>
                    <a:lnTo>
                      <a:pt x="1153" y="36"/>
                    </a:lnTo>
                    <a:lnTo>
                      <a:pt x="1135" y="18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>
                <a:off x="3422699" y="2790850"/>
                <a:ext cx="51752" cy="30569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697" extrusionOk="0">
                    <a:moveTo>
                      <a:pt x="1090" y="0"/>
                    </a:moveTo>
                    <a:lnTo>
                      <a:pt x="1063" y="18"/>
                    </a:lnTo>
                    <a:lnTo>
                      <a:pt x="340" y="509"/>
                    </a:lnTo>
                    <a:lnTo>
                      <a:pt x="143" y="81"/>
                    </a:lnTo>
                    <a:lnTo>
                      <a:pt x="134" y="54"/>
                    </a:lnTo>
                    <a:lnTo>
                      <a:pt x="81" y="36"/>
                    </a:lnTo>
                    <a:lnTo>
                      <a:pt x="45" y="45"/>
                    </a:lnTo>
                    <a:lnTo>
                      <a:pt x="27" y="63"/>
                    </a:lnTo>
                    <a:lnTo>
                      <a:pt x="0" y="116"/>
                    </a:lnTo>
                    <a:lnTo>
                      <a:pt x="9" y="143"/>
                    </a:lnTo>
                    <a:lnTo>
                      <a:pt x="241" y="652"/>
                    </a:lnTo>
                    <a:lnTo>
                      <a:pt x="259" y="679"/>
                    </a:lnTo>
                    <a:lnTo>
                      <a:pt x="286" y="688"/>
                    </a:lnTo>
                    <a:lnTo>
                      <a:pt x="304" y="697"/>
                    </a:lnTo>
                    <a:lnTo>
                      <a:pt x="313" y="697"/>
                    </a:lnTo>
                    <a:lnTo>
                      <a:pt x="331" y="688"/>
                    </a:lnTo>
                    <a:lnTo>
                      <a:pt x="349" y="679"/>
                    </a:lnTo>
                    <a:lnTo>
                      <a:pt x="1143" y="134"/>
                    </a:lnTo>
                    <a:lnTo>
                      <a:pt x="1161" y="116"/>
                    </a:lnTo>
                    <a:lnTo>
                      <a:pt x="1179" y="63"/>
                    </a:lnTo>
                    <a:lnTo>
                      <a:pt x="1161" y="36"/>
                    </a:lnTo>
                    <a:lnTo>
                      <a:pt x="1143" y="9"/>
                    </a:lnTo>
                    <a:lnTo>
                      <a:pt x="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>
                <a:off x="3413398" y="2860214"/>
                <a:ext cx="51357" cy="30218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689" extrusionOk="0">
                    <a:moveTo>
                      <a:pt x="1081" y="1"/>
                    </a:moveTo>
                    <a:lnTo>
                      <a:pt x="1054" y="10"/>
                    </a:lnTo>
                    <a:lnTo>
                      <a:pt x="340" y="501"/>
                    </a:lnTo>
                    <a:lnTo>
                      <a:pt x="144" y="81"/>
                    </a:lnTo>
                    <a:lnTo>
                      <a:pt x="135" y="54"/>
                    </a:lnTo>
                    <a:lnTo>
                      <a:pt x="81" y="27"/>
                    </a:lnTo>
                    <a:lnTo>
                      <a:pt x="45" y="36"/>
                    </a:lnTo>
                    <a:lnTo>
                      <a:pt x="19" y="54"/>
                    </a:lnTo>
                    <a:lnTo>
                      <a:pt x="1" y="108"/>
                    </a:lnTo>
                    <a:lnTo>
                      <a:pt x="10" y="135"/>
                    </a:lnTo>
                    <a:lnTo>
                      <a:pt x="242" y="644"/>
                    </a:lnTo>
                    <a:lnTo>
                      <a:pt x="260" y="670"/>
                    </a:lnTo>
                    <a:lnTo>
                      <a:pt x="286" y="688"/>
                    </a:lnTo>
                    <a:lnTo>
                      <a:pt x="331" y="688"/>
                    </a:lnTo>
                    <a:lnTo>
                      <a:pt x="349" y="679"/>
                    </a:lnTo>
                    <a:lnTo>
                      <a:pt x="1144" y="135"/>
                    </a:lnTo>
                    <a:lnTo>
                      <a:pt x="1162" y="108"/>
                    </a:lnTo>
                    <a:lnTo>
                      <a:pt x="1170" y="54"/>
                    </a:lnTo>
                    <a:lnTo>
                      <a:pt x="1162" y="27"/>
                    </a:lnTo>
                    <a:lnTo>
                      <a:pt x="1144" y="10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3404029" y="2929234"/>
                <a:ext cx="51313" cy="3061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698" extrusionOk="0">
                    <a:moveTo>
                      <a:pt x="1081" y="1"/>
                    </a:moveTo>
                    <a:lnTo>
                      <a:pt x="1054" y="19"/>
                    </a:lnTo>
                    <a:lnTo>
                      <a:pt x="339" y="510"/>
                    </a:lnTo>
                    <a:lnTo>
                      <a:pt x="143" y="81"/>
                    </a:lnTo>
                    <a:lnTo>
                      <a:pt x="125" y="55"/>
                    </a:lnTo>
                    <a:lnTo>
                      <a:pt x="72" y="37"/>
                    </a:lnTo>
                    <a:lnTo>
                      <a:pt x="45" y="46"/>
                    </a:lnTo>
                    <a:lnTo>
                      <a:pt x="18" y="63"/>
                    </a:lnTo>
                    <a:lnTo>
                      <a:pt x="0" y="117"/>
                    </a:lnTo>
                    <a:lnTo>
                      <a:pt x="9" y="144"/>
                    </a:lnTo>
                    <a:lnTo>
                      <a:pt x="241" y="653"/>
                    </a:lnTo>
                    <a:lnTo>
                      <a:pt x="259" y="680"/>
                    </a:lnTo>
                    <a:lnTo>
                      <a:pt x="286" y="689"/>
                    </a:lnTo>
                    <a:lnTo>
                      <a:pt x="295" y="697"/>
                    </a:lnTo>
                    <a:lnTo>
                      <a:pt x="304" y="697"/>
                    </a:lnTo>
                    <a:lnTo>
                      <a:pt x="330" y="689"/>
                    </a:lnTo>
                    <a:lnTo>
                      <a:pt x="348" y="680"/>
                    </a:lnTo>
                    <a:lnTo>
                      <a:pt x="1143" y="135"/>
                    </a:lnTo>
                    <a:lnTo>
                      <a:pt x="1161" y="117"/>
                    </a:lnTo>
                    <a:lnTo>
                      <a:pt x="1170" y="63"/>
                    </a:lnTo>
                    <a:lnTo>
                      <a:pt x="1161" y="37"/>
                    </a:lnTo>
                    <a:lnTo>
                      <a:pt x="1134" y="10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3567173" y="2808184"/>
                <a:ext cx="76005" cy="18095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126" extrusionOk="0">
                    <a:moveTo>
                      <a:pt x="1072" y="0"/>
                    </a:moveTo>
                    <a:lnTo>
                      <a:pt x="0" y="3947"/>
                    </a:lnTo>
                    <a:lnTo>
                      <a:pt x="670" y="4126"/>
                    </a:lnTo>
                    <a:lnTo>
                      <a:pt x="1733" y="188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243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3614191" y="2786254"/>
                <a:ext cx="34867" cy="3017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688" extrusionOk="0">
                    <a:moveTo>
                      <a:pt x="134" y="0"/>
                    </a:moveTo>
                    <a:lnTo>
                      <a:pt x="0" y="500"/>
                    </a:lnTo>
                    <a:lnTo>
                      <a:pt x="661" y="688"/>
                    </a:lnTo>
                    <a:lnTo>
                      <a:pt x="795" y="188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243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3567173" y="3004018"/>
                <a:ext cx="12982" cy="2197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1" extrusionOk="0">
                    <a:moveTo>
                      <a:pt x="126" y="0"/>
                    </a:moveTo>
                    <a:lnTo>
                      <a:pt x="0" y="447"/>
                    </a:lnTo>
                    <a:lnTo>
                      <a:pt x="179" y="500"/>
                    </a:lnTo>
                    <a:lnTo>
                      <a:pt x="295" y="45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243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>
                <a:off x="3567173" y="2981298"/>
                <a:ext cx="29428" cy="32148"/>
              </a:xfrm>
              <a:custGeom>
                <a:avLst/>
                <a:gdLst/>
                <a:ahLst/>
                <a:cxnLst/>
                <a:rect l="l" t="t" r="r" b="b"/>
                <a:pathLst>
                  <a:path w="671" h="733" extrusionOk="0">
                    <a:moveTo>
                      <a:pt x="0" y="0"/>
                    </a:moveTo>
                    <a:lnTo>
                      <a:pt x="9" y="643"/>
                    </a:lnTo>
                    <a:lnTo>
                      <a:pt x="340" y="733"/>
                    </a:lnTo>
                    <a:lnTo>
                      <a:pt x="670" y="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>
                <a:off x="3614191" y="2796824"/>
                <a:ext cx="41138" cy="21973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1" extrusionOk="0">
                    <a:moveTo>
                      <a:pt x="63" y="0"/>
                    </a:moveTo>
                    <a:lnTo>
                      <a:pt x="0" y="259"/>
                    </a:lnTo>
                    <a:lnTo>
                      <a:pt x="866" y="500"/>
                    </a:lnTo>
                    <a:lnTo>
                      <a:pt x="938" y="24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BCB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>
                <a:off x="3632173" y="2803886"/>
                <a:ext cx="32586" cy="90478"/>
              </a:xfrm>
              <a:custGeom>
                <a:avLst/>
                <a:gdLst/>
                <a:ahLst/>
                <a:cxnLst/>
                <a:rect l="l" t="t" r="r" b="b"/>
                <a:pathLst>
                  <a:path w="743" h="2063" extrusionOk="0">
                    <a:moveTo>
                      <a:pt x="546" y="0"/>
                    </a:moveTo>
                    <a:lnTo>
                      <a:pt x="1" y="2009"/>
                    </a:lnTo>
                    <a:lnTo>
                      <a:pt x="197" y="2063"/>
                    </a:lnTo>
                    <a:lnTo>
                      <a:pt x="742" y="4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243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>
                <a:off x="3626296" y="2767043"/>
                <a:ext cx="20832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82" extrusionOk="0">
                    <a:moveTo>
                      <a:pt x="251" y="1"/>
                    </a:moveTo>
                    <a:lnTo>
                      <a:pt x="126" y="72"/>
                    </a:lnTo>
                    <a:lnTo>
                      <a:pt x="90" y="144"/>
                    </a:lnTo>
                    <a:lnTo>
                      <a:pt x="1" y="483"/>
                    </a:lnTo>
                    <a:lnTo>
                      <a:pt x="376" y="581"/>
                    </a:lnTo>
                    <a:lnTo>
                      <a:pt x="465" y="251"/>
                    </a:lnTo>
                    <a:lnTo>
                      <a:pt x="474" y="170"/>
                    </a:lnTo>
                    <a:lnTo>
                      <a:pt x="403" y="45"/>
                    </a:lnTo>
                    <a:lnTo>
                      <a:pt x="331" y="1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BCB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>
                <a:off x="3622787" y="2306866"/>
                <a:ext cx="325510" cy="40774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9297" extrusionOk="0">
                    <a:moveTo>
                      <a:pt x="5743" y="0"/>
                    </a:moveTo>
                    <a:lnTo>
                      <a:pt x="1" y="1063"/>
                    </a:lnTo>
                    <a:lnTo>
                      <a:pt x="1519" y="9296"/>
                    </a:lnTo>
                    <a:lnTo>
                      <a:pt x="7261" y="8233"/>
                    </a:lnTo>
                    <a:lnTo>
                      <a:pt x="7341" y="8207"/>
                    </a:lnTo>
                    <a:lnTo>
                      <a:pt x="7421" y="8082"/>
                    </a:lnTo>
                    <a:lnTo>
                      <a:pt x="7421" y="8001"/>
                    </a:lnTo>
                    <a:lnTo>
                      <a:pt x="5966" y="161"/>
                    </a:lnTo>
                    <a:lnTo>
                      <a:pt x="5948" y="80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3585199" y="2353446"/>
                <a:ext cx="104205" cy="366254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8351" extrusionOk="0">
                    <a:moveTo>
                      <a:pt x="858" y="1"/>
                    </a:moveTo>
                    <a:lnTo>
                      <a:pt x="250" y="117"/>
                    </a:lnTo>
                    <a:lnTo>
                      <a:pt x="188" y="126"/>
                    </a:lnTo>
                    <a:lnTo>
                      <a:pt x="90" y="197"/>
                    </a:lnTo>
                    <a:lnTo>
                      <a:pt x="27" y="286"/>
                    </a:lnTo>
                    <a:lnTo>
                      <a:pt x="0" y="403"/>
                    </a:lnTo>
                    <a:lnTo>
                      <a:pt x="9" y="465"/>
                    </a:lnTo>
                    <a:lnTo>
                      <a:pt x="1420" y="8109"/>
                    </a:lnTo>
                    <a:lnTo>
                      <a:pt x="1438" y="8163"/>
                    </a:lnTo>
                    <a:lnTo>
                      <a:pt x="1501" y="8261"/>
                    </a:lnTo>
                    <a:lnTo>
                      <a:pt x="1599" y="8323"/>
                    </a:lnTo>
                    <a:lnTo>
                      <a:pt x="1715" y="8350"/>
                    </a:lnTo>
                    <a:lnTo>
                      <a:pt x="1768" y="8341"/>
                    </a:lnTo>
                    <a:lnTo>
                      <a:pt x="2376" y="8234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>
                <a:off x="3711692" y="2442744"/>
                <a:ext cx="119512" cy="54471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242" extrusionOk="0">
                    <a:moveTo>
                      <a:pt x="2590" y="1"/>
                    </a:moveTo>
                    <a:lnTo>
                      <a:pt x="1" y="483"/>
                    </a:lnTo>
                    <a:lnTo>
                      <a:pt x="144" y="1242"/>
                    </a:lnTo>
                    <a:lnTo>
                      <a:pt x="2724" y="760"/>
                    </a:lnTo>
                    <a:lnTo>
                      <a:pt x="25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>
                <a:off x="3732437" y="2700069"/>
                <a:ext cx="51752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2046" extrusionOk="0">
                    <a:moveTo>
                      <a:pt x="822" y="1"/>
                    </a:moveTo>
                    <a:lnTo>
                      <a:pt x="1" y="153"/>
                    </a:lnTo>
                    <a:lnTo>
                      <a:pt x="349" y="2046"/>
                    </a:lnTo>
                    <a:lnTo>
                      <a:pt x="671" y="1537"/>
                    </a:lnTo>
                    <a:lnTo>
                      <a:pt x="1180" y="1885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243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>
                <a:off x="3698753" y="2872789"/>
                <a:ext cx="294591" cy="457478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0431" extrusionOk="0">
                    <a:moveTo>
                      <a:pt x="144" y="1"/>
                    </a:moveTo>
                    <a:lnTo>
                      <a:pt x="55" y="28"/>
                    </a:lnTo>
                    <a:lnTo>
                      <a:pt x="1" y="117"/>
                    </a:lnTo>
                    <a:lnTo>
                      <a:pt x="1" y="278"/>
                    </a:lnTo>
                    <a:lnTo>
                      <a:pt x="19" y="394"/>
                    </a:lnTo>
                    <a:lnTo>
                      <a:pt x="474" y="1331"/>
                    </a:lnTo>
                    <a:lnTo>
                      <a:pt x="1001" y="2430"/>
                    </a:lnTo>
                    <a:lnTo>
                      <a:pt x="1448" y="3278"/>
                    </a:lnTo>
                    <a:lnTo>
                      <a:pt x="1287" y="3278"/>
                    </a:lnTo>
                    <a:lnTo>
                      <a:pt x="1055" y="3367"/>
                    </a:lnTo>
                    <a:lnTo>
                      <a:pt x="903" y="3519"/>
                    </a:lnTo>
                    <a:lnTo>
                      <a:pt x="831" y="3716"/>
                    </a:lnTo>
                    <a:lnTo>
                      <a:pt x="805" y="4028"/>
                    </a:lnTo>
                    <a:lnTo>
                      <a:pt x="849" y="4350"/>
                    </a:lnTo>
                    <a:lnTo>
                      <a:pt x="858" y="4385"/>
                    </a:lnTo>
                    <a:lnTo>
                      <a:pt x="742" y="4412"/>
                    </a:lnTo>
                    <a:lnTo>
                      <a:pt x="572" y="4502"/>
                    </a:lnTo>
                    <a:lnTo>
                      <a:pt x="483" y="4627"/>
                    </a:lnTo>
                    <a:lnTo>
                      <a:pt x="447" y="4760"/>
                    </a:lnTo>
                    <a:lnTo>
                      <a:pt x="492" y="5100"/>
                    </a:lnTo>
                    <a:lnTo>
                      <a:pt x="537" y="5180"/>
                    </a:lnTo>
                    <a:lnTo>
                      <a:pt x="456" y="5180"/>
                    </a:lnTo>
                    <a:lnTo>
                      <a:pt x="340" y="5207"/>
                    </a:lnTo>
                    <a:lnTo>
                      <a:pt x="233" y="5314"/>
                    </a:lnTo>
                    <a:lnTo>
                      <a:pt x="197" y="5546"/>
                    </a:lnTo>
                    <a:lnTo>
                      <a:pt x="242" y="5787"/>
                    </a:lnTo>
                    <a:lnTo>
                      <a:pt x="269" y="5895"/>
                    </a:lnTo>
                    <a:lnTo>
                      <a:pt x="331" y="6118"/>
                    </a:lnTo>
                    <a:lnTo>
                      <a:pt x="421" y="6386"/>
                    </a:lnTo>
                    <a:lnTo>
                      <a:pt x="617" y="6600"/>
                    </a:lnTo>
                    <a:lnTo>
                      <a:pt x="939" y="6814"/>
                    </a:lnTo>
                    <a:lnTo>
                      <a:pt x="1305" y="7082"/>
                    </a:lnTo>
                    <a:lnTo>
                      <a:pt x="1751" y="7395"/>
                    </a:lnTo>
                    <a:lnTo>
                      <a:pt x="2037" y="7529"/>
                    </a:lnTo>
                    <a:lnTo>
                      <a:pt x="2198" y="7564"/>
                    </a:lnTo>
                    <a:lnTo>
                      <a:pt x="2385" y="7609"/>
                    </a:lnTo>
                    <a:lnTo>
                      <a:pt x="2778" y="7806"/>
                    </a:lnTo>
                    <a:lnTo>
                      <a:pt x="3171" y="8109"/>
                    </a:lnTo>
                    <a:lnTo>
                      <a:pt x="3555" y="8484"/>
                    </a:lnTo>
                    <a:lnTo>
                      <a:pt x="4100" y="9118"/>
                    </a:lnTo>
                    <a:lnTo>
                      <a:pt x="4725" y="9984"/>
                    </a:lnTo>
                    <a:lnTo>
                      <a:pt x="4975" y="10342"/>
                    </a:lnTo>
                    <a:lnTo>
                      <a:pt x="5037" y="10404"/>
                    </a:lnTo>
                    <a:lnTo>
                      <a:pt x="5198" y="10431"/>
                    </a:lnTo>
                    <a:lnTo>
                      <a:pt x="5529" y="10324"/>
                    </a:lnTo>
                    <a:lnTo>
                      <a:pt x="6207" y="9851"/>
                    </a:lnTo>
                    <a:lnTo>
                      <a:pt x="6377" y="9717"/>
                    </a:lnTo>
                    <a:lnTo>
                      <a:pt x="6413" y="9681"/>
                    </a:lnTo>
                    <a:lnTo>
                      <a:pt x="6529" y="9350"/>
                    </a:lnTo>
                    <a:lnTo>
                      <a:pt x="6654" y="8904"/>
                    </a:lnTo>
                    <a:lnTo>
                      <a:pt x="6716" y="8547"/>
                    </a:lnTo>
                    <a:lnTo>
                      <a:pt x="6707" y="8493"/>
                    </a:lnTo>
                    <a:lnTo>
                      <a:pt x="6252" y="8136"/>
                    </a:lnTo>
                    <a:lnTo>
                      <a:pt x="5413" y="7484"/>
                    </a:lnTo>
                    <a:lnTo>
                      <a:pt x="4850" y="6895"/>
                    </a:lnTo>
                    <a:lnTo>
                      <a:pt x="4582" y="6520"/>
                    </a:lnTo>
                    <a:lnTo>
                      <a:pt x="4448" y="6279"/>
                    </a:lnTo>
                    <a:lnTo>
                      <a:pt x="4216" y="5653"/>
                    </a:lnTo>
                    <a:lnTo>
                      <a:pt x="4011" y="4957"/>
                    </a:lnTo>
                    <a:lnTo>
                      <a:pt x="3805" y="4314"/>
                    </a:lnTo>
                    <a:lnTo>
                      <a:pt x="3698" y="4064"/>
                    </a:lnTo>
                    <a:lnTo>
                      <a:pt x="3564" y="3841"/>
                    </a:lnTo>
                    <a:lnTo>
                      <a:pt x="3314" y="3617"/>
                    </a:lnTo>
                    <a:lnTo>
                      <a:pt x="3055" y="3492"/>
                    </a:lnTo>
                    <a:lnTo>
                      <a:pt x="2769" y="3278"/>
                    </a:lnTo>
                    <a:lnTo>
                      <a:pt x="2617" y="3073"/>
                    </a:lnTo>
                    <a:lnTo>
                      <a:pt x="2153" y="2394"/>
                    </a:lnTo>
                    <a:lnTo>
                      <a:pt x="1108" y="1037"/>
                    </a:lnTo>
                    <a:lnTo>
                      <a:pt x="564" y="242"/>
                    </a:lnTo>
                    <a:lnTo>
                      <a:pt x="510" y="179"/>
                    </a:lnTo>
                    <a:lnTo>
                      <a:pt x="305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>
                <a:off x="3743051" y="3033799"/>
                <a:ext cx="115565" cy="9047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063" extrusionOk="0">
                    <a:moveTo>
                      <a:pt x="598" y="0"/>
                    </a:moveTo>
                    <a:lnTo>
                      <a:pt x="545" y="27"/>
                    </a:lnTo>
                    <a:lnTo>
                      <a:pt x="527" y="80"/>
                    </a:lnTo>
                    <a:lnTo>
                      <a:pt x="545" y="107"/>
                    </a:lnTo>
                    <a:lnTo>
                      <a:pt x="652" y="241"/>
                    </a:lnTo>
                    <a:lnTo>
                      <a:pt x="893" y="447"/>
                    </a:lnTo>
                    <a:lnTo>
                      <a:pt x="1036" y="527"/>
                    </a:lnTo>
                    <a:lnTo>
                      <a:pt x="973" y="589"/>
                    </a:lnTo>
                    <a:lnTo>
                      <a:pt x="866" y="741"/>
                    </a:lnTo>
                    <a:lnTo>
                      <a:pt x="759" y="991"/>
                    </a:lnTo>
                    <a:lnTo>
                      <a:pt x="688" y="1179"/>
                    </a:lnTo>
                    <a:lnTo>
                      <a:pt x="527" y="1107"/>
                    </a:lnTo>
                    <a:lnTo>
                      <a:pt x="241" y="893"/>
                    </a:lnTo>
                    <a:lnTo>
                      <a:pt x="143" y="759"/>
                    </a:lnTo>
                    <a:lnTo>
                      <a:pt x="125" y="741"/>
                    </a:lnTo>
                    <a:lnTo>
                      <a:pt x="63" y="732"/>
                    </a:lnTo>
                    <a:lnTo>
                      <a:pt x="18" y="759"/>
                    </a:lnTo>
                    <a:lnTo>
                      <a:pt x="0" y="813"/>
                    </a:lnTo>
                    <a:lnTo>
                      <a:pt x="18" y="839"/>
                    </a:lnTo>
                    <a:lnTo>
                      <a:pt x="125" y="982"/>
                    </a:lnTo>
                    <a:lnTo>
                      <a:pt x="438" y="1232"/>
                    </a:lnTo>
                    <a:lnTo>
                      <a:pt x="616" y="1313"/>
                    </a:lnTo>
                    <a:lnTo>
                      <a:pt x="447" y="1563"/>
                    </a:lnTo>
                    <a:lnTo>
                      <a:pt x="330" y="1813"/>
                    </a:lnTo>
                    <a:lnTo>
                      <a:pt x="313" y="1893"/>
                    </a:lnTo>
                    <a:lnTo>
                      <a:pt x="357" y="1974"/>
                    </a:lnTo>
                    <a:lnTo>
                      <a:pt x="447" y="2018"/>
                    </a:lnTo>
                    <a:lnTo>
                      <a:pt x="536" y="2045"/>
                    </a:lnTo>
                    <a:lnTo>
                      <a:pt x="723" y="2063"/>
                    </a:lnTo>
                    <a:lnTo>
                      <a:pt x="1009" y="2027"/>
                    </a:lnTo>
                    <a:lnTo>
                      <a:pt x="1170" y="1956"/>
                    </a:lnTo>
                    <a:lnTo>
                      <a:pt x="1304" y="1875"/>
                    </a:lnTo>
                    <a:lnTo>
                      <a:pt x="1473" y="1634"/>
                    </a:lnTo>
                    <a:lnTo>
                      <a:pt x="1545" y="1500"/>
                    </a:lnTo>
                    <a:lnTo>
                      <a:pt x="1590" y="1420"/>
                    </a:lnTo>
                    <a:lnTo>
                      <a:pt x="1634" y="1357"/>
                    </a:lnTo>
                    <a:lnTo>
                      <a:pt x="1661" y="1357"/>
                    </a:lnTo>
                    <a:lnTo>
                      <a:pt x="1679" y="1384"/>
                    </a:lnTo>
                    <a:lnTo>
                      <a:pt x="1732" y="1482"/>
                    </a:lnTo>
                    <a:lnTo>
                      <a:pt x="1795" y="1590"/>
                    </a:lnTo>
                    <a:lnTo>
                      <a:pt x="1884" y="1697"/>
                    </a:lnTo>
                    <a:lnTo>
                      <a:pt x="1991" y="1795"/>
                    </a:lnTo>
                    <a:lnTo>
                      <a:pt x="2125" y="1875"/>
                    </a:lnTo>
                    <a:lnTo>
                      <a:pt x="2420" y="1947"/>
                    </a:lnTo>
                    <a:lnTo>
                      <a:pt x="2581" y="1911"/>
                    </a:lnTo>
                    <a:lnTo>
                      <a:pt x="2608" y="1902"/>
                    </a:lnTo>
                    <a:lnTo>
                      <a:pt x="2634" y="1849"/>
                    </a:lnTo>
                    <a:lnTo>
                      <a:pt x="2617" y="1795"/>
                    </a:lnTo>
                    <a:lnTo>
                      <a:pt x="2572" y="1768"/>
                    </a:lnTo>
                    <a:lnTo>
                      <a:pt x="2545" y="1768"/>
                    </a:lnTo>
                    <a:lnTo>
                      <a:pt x="2402" y="1795"/>
                    </a:lnTo>
                    <a:lnTo>
                      <a:pt x="2143" y="1715"/>
                    </a:lnTo>
                    <a:lnTo>
                      <a:pt x="2027" y="1625"/>
                    </a:lnTo>
                    <a:lnTo>
                      <a:pt x="1947" y="1536"/>
                    </a:lnTo>
                    <a:lnTo>
                      <a:pt x="1831" y="1286"/>
                    </a:lnTo>
                    <a:lnTo>
                      <a:pt x="1759" y="1206"/>
                    </a:lnTo>
                    <a:lnTo>
                      <a:pt x="1732" y="1179"/>
                    </a:lnTo>
                    <a:lnTo>
                      <a:pt x="1679" y="1143"/>
                    </a:lnTo>
                    <a:lnTo>
                      <a:pt x="1625" y="1152"/>
                    </a:lnTo>
                    <a:lnTo>
                      <a:pt x="1527" y="1241"/>
                    </a:lnTo>
                    <a:lnTo>
                      <a:pt x="1456" y="1366"/>
                    </a:lnTo>
                    <a:lnTo>
                      <a:pt x="1366" y="1509"/>
                    </a:lnTo>
                    <a:lnTo>
                      <a:pt x="1241" y="1706"/>
                    </a:lnTo>
                    <a:lnTo>
                      <a:pt x="1116" y="1813"/>
                    </a:lnTo>
                    <a:lnTo>
                      <a:pt x="1036" y="1849"/>
                    </a:lnTo>
                    <a:lnTo>
                      <a:pt x="938" y="1875"/>
                    </a:lnTo>
                    <a:lnTo>
                      <a:pt x="643" y="1920"/>
                    </a:lnTo>
                    <a:lnTo>
                      <a:pt x="491" y="1911"/>
                    </a:lnTo>
                    <a:lnTo>
                      <a:pt x="464" y="1875"/>
                    </a:lnTo>
                    <a:lnTo>
                      <a:pt x="509" y="1804"/>
                    </a:lnTo>
                    <a:lnTo>
                      <a:pt x="563" y="1723"/>
                    </a:lnTo>
                    <a:lnTo>
                      <a:pt x="714" y="1456"/>
                    </a:lnTo>
                    <a:lnTo>
                      <a:pt x="848" y="1179"/>
                    </a:lnTo>
                    <a:lnTo>
                      <a:pt x="929" y="1000"/>
                    </a:lnTo>
                    <a:lnTo>
                      <a:pt x="1045" y="759"/>
                    </a:lnTo>
                    <a:lnTo>
                      <a:pt x="1161" y="634"/>
                    </a:lnTo>
                    <a:lnTo>
                      <a:pt x="1250" y="580"/>
                    </a:lnTo>
                    <a:lnTo>
                      <a:pt x="1402" y="509"/>
                    </a:lnTo>
                    <a:lnTo>
                      <a:pt x="1715" y="464"/>
                    </a:lnTo>
                    <a:lnTo>
                      <a:pt x="1884" y="429"/>
                    </a:lnTo>
                    <a:lnTo>
                      <a:pt x="1911" y="420"/>
                    </a:lnTo>
                    <a:lnTo>
                      <a:pt x="1938" y="366"/>
                    </a:lnTo>
                    <a:lnTo>
                      <a:pt x="1920" y="313"/>
                    </a:lnTo>
                    <a:lnTo>
                      <a:pt x="1875" y="286"/>
                    </a:lnTo>
                    <a:lnTo>
                      <a:pt x="1840" y="286"/>
                    </a:lnTo>
                    <a:lnTo>
                      <a:pt x="1625" y="304"/>
                    </a:lnTo>
                    <a:lnTo>
                      <a:pt x="1411" y="330"/>
                    </a:lnTo>
                    <a:lnTo>
                      <a:pt x="1295" y="375"/>
                    </a:lnTo>
                    <a:lnTo>
                      <a:pt x="1179" y="438"/>
                    </a:lnTo>
                    <a:lnTo>
                      <a:pt x="1036" y="366"/>
                    </a:lnTo>
                    <a:lnTo>
                      <a:pt x="777" y="161"/>
                    </a:lnTo>
                    <a:lnTo>
                      <a:pt x="679" y="36"/>
                    </a:lnTo>
                    <a:lnTo>
                      <a:pt x="652" y="9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rgbClr val="C66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5"/>
              <p:cNvSpPr/>
              <p:nvPr/>
            </p:nvSpPr>
            <p:spPr>
              <a:xfrm>
                <a:off x="3731692" y="3107790"/>
                <a:ext cx="75216" cy="5644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287" extrusionOk="0">
                    <a:moveTo>
                      <a:pt x="80" y="1"/>
                    </a:moveTo>
                    <a:lnTo>
                      <a:pt x="27" y="19"/>
                    </a:lnTo>
                    <a:lnTo>
                      <a:pt x="0" y="63"/>
                    </a:lnTo>
                    <a:lnTo>
                      <a:pt x="9" y="126"/>
                    </a:lnTo>
                    <a:lnTo>
                      <a:pt x="36" y="144"/>
                    </a:lnTo>
                    <a:lnTo>
                      <a:pt x="393" y="394"/>
                    </a:lnTo>
                    <a:lnTo>
                      <a:pt x="759" y="635"/>
                    </a:lnTo>
                    <a:lnTo>
                      <a:pt x="884" y="715"/>
                    </a:lnTo>
                    <a:lnTo>
                      <a:pt x="1009" y="778"/>
                    </a:lnTo>
                    <a:lnTo>
                      <a:pt x="1009" y="787"/>
                    </a:lnTo>
                    <a:lnTo>
                      <a:pt x="1054" y="840"/>
                    </a:lnTo>
                    <a:lnTo>
                      <a:pt x="1081" y="974"/>
                    </a:lnTo>
                    <a:lnTo>
                      <a:pt x="1054" y="1037"/>
                    </a:lnTo>
                    <a:lnTo>
                      <a:pt x="1018" y="1081"/>
                    </a:lnTo>
                    <a:lnTo>
                      <a:pt x="938" y="1117"/>
                    </a:lnTo>
                    <a:lnTo>
                      <a:pt x="786" y="1117"/>
                    </a:lnTo>
                    <a:lnTo>
                      <a:pt x="697" y="1090"/>
                    </a:lnTo>
                    <a:lnTo>
                      <a:pt x="563" y="1028"/>
                    </a:lnTo>
                    <a:lnTo>
                      <a:pt x="313" y="867"/>
                    </a:lnTo>
                    <a:lnTo>
                      <a:pt x="205" y="769"/>
                    </a:lnTo>
                    <a:lnTo>
                      <a:pt x="179" y="751"/>
                    </a:lnTo>
                    <a:lnTo>
                      <a:pt x="125" y="760"/>
                    </a:lnTo>
                    <a:lnTo>
                      <a:pt x="80" y="796"/>
                    </a:lnTo>
                    <a:lnTo>
                      <a:pt x="80" y="849"/>
                    </a:lnTo>
                    <a:lnTo>
                      <a:pt x="98" y="876"/>
                    </a:lnTo>
                    <a:lnTo>
                      <a:pt x="286" y="1037"/>
                    </a:lnTo>
                    <a:lnTo>
                      <a:pt x="643" y="1242"/>
                    </a:lnTo>
                    <a:lnTo>
                      <a:pt x="893" y="1287"/>
                    </a:lnTo>
                    <a:lnTo>
                      <a:pt x="1009" y="1251"/>
                    </a:lnTo>
                    <a:lnTo>
                      <a:pt x="1072" y="1224"/>
                    </a:lnTo>
                    <a:lnTo>
                      <a:pt x="1161" y="1144"/>
                    </a:lnTo>
                    <a:lnTo>
                      <a:pt x="1232" y="965"/>
                    </a:lnTo>
                    <a:lnTo>
                      <a:pt x="1215" y="840"/>
                    </a:lnTo>
                    <a:lnTo>
                      <a:pt x="1241" y="849"/>
                    </a:lnTo>
                    <a:lnTo>
                      <a:pt x="1375" y="849"/>
                    </a:lnTo>
                    <a:lnTo>
                      <a:pt x="1563" y="778"/>
                    </a:lnTo>
                    <a:lnTo>
                      <a:pt x="1688" y="635"/>
                    </a:lnTo>
                    <a:lnTo>
                      <a:pt x="1715" y="447"/>
                    </a:lnTo>
                    <a:lnTo>
                      <a:pt x="1688" y="340"/>
                    </a:lnTo>
                    <a:lnTo>
                      <a:pt x="1670" y="313"/>
                    </a:lnTo>
                    <a:lnTo>
                      <a:pt x="1616" y="287"/>
                    </a:lnTo>
                    <a:lnTo>
                      <a:pt x="1563" y="304"/>
                    </a:lnTo>
                    <a:lnTo>
                      <a:pt x="1536" y="349"/>
                    </a:lnTo>
                    <a:lnTo>
                      <a:pt x="1545" y="376"/>
                    </a:lnTo>
                    <a:lnTo>
                      <a:pt x="1572" y="465"/>
                    </a:lnTo>
                    <a:lnTo>
                      <a:pt x="1581" y="590"/>
                    </a:lnTo>
                    <a:lnTo>
                      <a:pt x="1527" y="662"/>
                    </a:lnTo>
                    <a:lnTo>
                      <a:pt x="1447" y="697"/>
                    </a:lnTo>
                    <a:lnTo>
                      <a:pt x="1152" y="671"/>
                    </a:lnTo>
                    <a:lnTo>
                      <a:pt x="1009" y="617"/>
                    </a:lnTo>
                    <a:lnTo>
                      <a:pt x="848" y="519"/>
                    </a:lnTo>
                    <a:lnTo>
                      <a:pt x="706" y="412"/>
                    </a:lnTo>
                    <a:lnTo>
                      <a:pt x="402" y="215"/>
                    </a:lnTo>
                    <a:lnTo>
                      <a:pt x="107" y="19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C66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5"/>
              <p:cNvSpPr/>
              <p:nvPr/>
            </p:nvSpPr>
            <p:spPr>
              <a:xfrm>
                <a:off x="3821385" y="3146957"/>
                <a:ext cx="138283" cy="13595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3100" extrusionOk="0">
                    <a:moveTo>
                      <a:pt x="2081" y="1"/>
                    </a:moveTo>
                    <a:lnTo>
                      <a:pt x="1875" y="135"/>
                    </a:lnTo>
                    <a:lnTo>
                      <a:pt x="839" y="947"/>
                    </a:lnTo>
                    <a:lnTo>
                      <a:pt x="348" y="1447"/>
                    </a:lnTo>
                    <a:lnTo>
                      <a:pt x="89" y="1787"/>
                    </a:lnTo>
                    <a:lnTo>
                      <a:pt x="0" y="1947"/>
                    </a:lnTo>
                    <a:lnTo>
                      <a:pt x="956" y="3099"/>
                    </a:lnTo>
                    <a:lnTo>
                      <a:pt x="1161" y="2867"/>
                    </a:lnTo>
                    <a:lnTo>
                      <a:pt x="2233" y="1849"/>
                    </a:lnTo>
                    <a:lnTo>
                      <a:pt x="2759" y="1465"/>
                    </a:lnTo>
                    <a:lnTo>
                      <a:pt x="3045" y="1340"/>
                    </a:lnTo>
                    <a:lnTo>
                      <a:pt x="3152" y="1340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>
                <a:off x="3837043" y="3171255"/>
                <a:ext cx="207227" cy="205648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689" extrusionOk="0">
                    <a:moveTo>
                      <a:pt x="2456" y="0"/>
                    </a:moveTo>
                    <a:lnTo>
                      <a:pt x="2233" y="161"/>
                    </a:lnTo>
                    <a:lnTo>
                      <a:pt x="1063" y="1135"/>
                    </a:lnTo>
                    <a:lnTo>
                      <a:pt x="465" y="1733"/>
                    </a:lnTo>
                    <a:lnTo>
                      <a:pt x="134" y="2135"/>
                    </a:lnTo>
                    <a:lnTo>
                      <a:pt x="0" y="2340"/>
                    </a:lnTo>
                    <a:lnTo>
                      <a:pt x="143" y="2590"/>
                    </a:lnTo>
                    <a:lnTo>
                      <a:pt x="929" y="3805"/>
                    </a:lnTo>
                    <a:lnTo>
                      <a:pt x="1358" y="4340"/>
                    </a:lnTo>
                    <a:lnTo>
                      <a:pt x="1625" y="4590"/>
                    </a:lnTo>
                    <a:lnTo>
                      <a:pt x="1742" y="4662"/>
                    </a:lnTo>
                    <a:lnTo>
                      <a:pt x="1795" y="4680"/>
                    </a:lnTo>
                    <a:lnTo>
                      <a:pt x="1956" y="4689"/>
                    </a:lnTo>
                    <a:lnTo>
                      <a:pt x="2260" y="4608"/>
                    </a:lnTo>
                    <a:lnTo>
                      <a:pt x="2751" y="4367"/>
                    </a:lnTo>
                    <a:lnTo>
                      <a:pt x="3304" y="4001"/>
                    </a:lnTo>
                    <a:lnTo>
                      <a:pt x="3831" y="3563"/>
                    </a:lnTo>
                    <a:lnTo>
                      <a:pt x="4287" y="3099"/>
                    </a:lnTo>
                    <a:lnTo>
                      <a:pt x="4608" y="2635"/>
                    </a:lnTo>
                    <a:lnTo>
                      <a:pt x="4724" y="2322"/>
                    </a:lnTo>
                    <a:lnTo>
                      <a:pt x="4724" y="2135"/>
                    </a:lnTo>
                    <a:lnTo>
                      <a:pt x="4697" y="2054"/>
                    </a:lnTo>
                    <a:lnTo>
                      <a:pt x="4617" y="1894"/>
                    </a:lnTo>
                    <a:lnTo>
                      <a:pt x="4358" y="1545"/>
                    </a:lnTo>
                    <a:lnTo>
                      <a:pt x="3831" y="1027"/>
                    </a:lnTo>
                    <a:lnTo>
                      <a:pt x="2688" y="152"/>
                    </a:lnTo>
                    <a:lnTo>
                      <a:pt x="2456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8" name="Google Shape;1238;p25"/>
            <p:cNvGrpSpPr/>
            <p:nvPr/>
          </p:nvGrpSpPr>
          <p:grpSpPr>
            <a:xfrm>
              <a:off x="4010948" y="2120418"/>
              <a:ext cx="669772" cy="878152"/>
              <a:chOff x="4010948" y="2120418"/>
              <a:chExt cx="669772" cy="878152"/>
            </a:xfrm>
          </p:grpSpPr>
          <p:sp>
            <p:nvSpPr>
              <p:cNvPr id="1239" name="Google Shape;1239;p25"/>
              <p:cNvSpPr/>
              <p:nvPr/>
            </p:nvSpPr>
            <p:spPr>
              <a:xfrm>
                <a:off x="4059896" y="2120418"/>
                <a:ext cx="601988" cy="602383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35" extrusionOk="0">
                    <a:moveTo>
                      <a:pt x="6859" y="0"/>
                    </a:moveTo>
                    <a:lnTo>
                      <a:pt x="6510" y="9"/>
                    </a:lnTo>
                    <a:lnTo>
                      <a:pt x="5814" y="81"/>
                    </a:lnTo>
                    <a:lnTo>
                      <a:pt x="5144" y="215"/>
                    </a:lnTo>
                    <a:lnTo>
                      <a:pt x="4501" y="420"/>
                    </a:lnTo>
                    <a:lnTo>
                      <a:pt x="3885" y="679"/>
                    </a:lnTo>
                    <a:lnTo>
                      <a:pt x="3296" y="992"/>
                    </a:lnTo>
                    <a:lnTo>
                      <a:pt x="2751" y="1367"/>
                    </a:lnTo>
                    <a:lnTo>
                      <a:pt x="2242" y="1786"/>
                    </a:lnTo>
                    <a:lnTo>
                      <a:pt x="1777" y="2251"/>
                    </a:lnTo>
                    <a:lnTo>
                      <a:pt x="1358" y="2760"/>
                    </a:lnTo>
                    <a:lnTo>
                      <a:pt x="992" y="3304"/>
                    </a:lnTo>
                    <a:lnTo>
                      <a:pt x="670" y="3894"/>
                    </a:lnTo>
                    <a:lnTo>
                      <a:pt x="411" y="4510"/>
                    </a:lnTo>
                    <a:lnTo>
                      <a:pt x="206" y="5153"/>
                    </a:lnTo>
                    <a:lnTo>
                      <a:pt x="72" y="5823"/>
                    </a:lnTo>
                    <a:lnTo>
                      <a:pt x="0" y="6510"/>
                    </a:lnTo>
                    <a:lnTo>
                      <a:pt x="0" y="6868"/>
                    </a:lnTo>
                    <a:lnTo>
                      <a:pt x="0" y="7225"/>
                    </a:lnTo>
                    <a:lnTo>
                      <a:pt x="72" y="7912"/>
                    </a:lnTo>
                    <a:lnTo>
                      <a:pt x="206" y="8582"/>
                    </a:lnTo>
                    <a:lnTo>
                      <a:pt x="411" y="9225"/>
                    </a:lnTo>
                    <a:lnTo>
                      <a:pt x="670" y="9841"/>
                    </a:lnTo>
                    <a:lnTo>
                      <a:pt x="992" y="10431"/>
                    </a:lnTo>
                    <a:lnTo>
                      <a:pt x="1358" y="10975"/>
                    </a:lnTo>
                    <a:lnTo>
                      <a:pt x="1777" y="11484"/>
                    </a:lnTo>
                    <a:lnTo>
                      <a:pt x="2242" y="11949"/>
                    </a:lnTo>
                    <a:lnTo>
                      <a:pt x="2751" y="12368"/>
                    </a:lnTo>
                    <a:lnTo>
                      <a:pt x="3296" y="12743"/>
                    </a:lnTo>
                    <a:lnTo>
                      <a:pt x="3885" y="13056"/>
                    </a:lnTo>
                    <a:lnTo>
                      <a:pt x="4501" y="13315"/>
                    </a:lnTo>
                    <a:lnTo>
                      <a:pt x="5144" y="13520"/>
                    </a:lnTo>
                    <a:lnTo>
                      <a:pt x="5814" y="13654"/>
                    </a:lnTo>
                    <a:lnTo>
                      <a:pt x="6510" y="13726"/>
                    </a:lnTo>
                    <a:lnTo>
                      <a:pt x="6859" y="13735"/>
                    </a:lnTo>
                    <a:lnTo>
                      <a:pt x="7216" y="13726"/>
                    </a:lnTo>
                    <a:lnTo>
                      <a:pt x="7903" y="13654"/>
                    </a:lnTo>
                    <a:lnTo>
                      <a:pt x="8582" y="13520"/>
                    </a:lnTo>
                    <a:lnTo>
                      <a:pt x="9225" y="13315"/>
                    </a:lnTo>
                    <a:lnTo>
                      <a:pt x="9841" y="13056"/>
                    </a:lnTo>
                    <a:lnTo>
                      <a:pt x="10422" y="12743"/>
                    </a:lnTo>
                    <a:lnTo>
                      <a:pt x="10966" y="12368"/>
                    </a:lnTo>
                    <a:lnTo>
                      <a:pt x="11475" y="11949"/>
                    </a:lnTo>
                    <a:lnTo>
                      <a:pt x="11949" y="11484"/>
                    </a:lnTo>
                    <a:lnTo>
                      <a:pt x="12368" y="10975"/>
                    </a:lnTo>
                    <a:lnTo>
                      <a:pt x="12735" y="10431"/>
                    </a:lnTo>
                    <a:lnTo>
                      <a:pt x="13047" y="9841"/>
                    </a:lnTo>
                    <a:lnTo>
                      <a:pt x="13315" y="9225"/>
                    </a:lnTo>
                    <a:lnTo>
                      <a:pt x="13511" y="8582"/>
                    </a:lnTo>
                    <a:lnTo>
                      <a:pt x="13645" y="7912"/>
                    </a:lnTo>
                    <a:lnTo>
                      <a:pt x="13717" y="7225"/>
                    </a:lnTo>
                    <a:lnTo>
                      <a:pt x="13726" y="6868"/>
                    </a:lnTo>
                    <a:lnTo>
                      <a:pt x="13717" y="6510"/>
                    </a:lnTo>
                    <a:lnTo>
                      <a:pt x="13645" y="5823"/>
                    </a:lnTo>
                    <a:lnTo>
                      <a:pt x="13511" y="5153"/>
                    </a:lnTo>
                    <a:lnTo>
                      <a:pt x="13315" y="4510"/>
                    </a:lnTo>
                    <a:lnTo>
                      <a:pt x="13047" y="3894"/>
                    </a:lnTo>
                    <a:lnTo>
                      <a:pt x="12735" y="3304"/>
                    </a:lnTo>
                    <a:lnTo>
                      <a:pt x="12368" y="2760"/>
                    </a:lnTo>
                    <a:lnTo>
                      <a:pt x="11949" y="2251"/>
                    </a:lnTo>
                    <a:lnTo>
                      <a:pt x="11475" y="1786"/>
                    </a:lnTo>
                    <a:lnTo>
                      <a:pt x="10966" y="1367"/>
                    </a:lnTo>
                    <a:lnTo>
                      <a:pt x="10422" y="992"/>
                    </a:lnTo>
                    <a:lnTo>
                      <a:pt x="9841" y="679"/>
                    </a:lnTo>
                    <a:lnTo>
                      <a:pt x="9225" y="420"/>
                    </a:lnTo>
                    <a:lnTo>
                      <a:pt x="8582" y="215"/>
                    </a:lnTo>
                    <a:lnTo>
                      <a:pt x="7903" y="81"/>
                    </a:lnTo>
                    <a:lnTo>
                      <a:pt x="7216" y="9"/>
                    </a:lnTo>
                    <a:lnTo>
                      <a:pt x="68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>
                <a:off x="4010948" y="2262963"/>
                <a:ext cx="426119" cy="351737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8020" extrusionOk="0">
                    <a:moveTo>
                      <a:pt x="7778" y="1"/>
                    </a:moveTo>
                    <a:lnTo>
                      <a:pt x="7698" y="19"/>
                    </a:lnTo>
                    <a:lnTo>
                      <a:pt x="268" y="2305"/>
                    </a:lnTo>
                    <a:lnTo>
                      <a:pt x="197" y="2332"/>
                    </a:lnTo>
                    <a:lnTo>
                      <a:pt x="81" y="2421"/>
                    </a:lnTo>
                    <a:lnTo>
                      <a:pt x="18" y="2546"/>
                    </a:lnTo>
                    <a:lnTo>
                      <a:pt x="0" y="2689"/>
                    </a:lnTo>
                    <a:lnTo>
                      <a:pt x="18" y="2769"/>
                    </a:lnTo>
                    <a:lnTo>
                      <a:pt x="1545" y="7761"/>
                    </a:lnTo>
                    <a:lnTo>
                      <a:pt x="1572" y="7832"/>
                    </a:lnTo>
                    <a:lnTo>
                      <a:pt x="1670" y="7940"/>
                    </a:lnTo>
                    <a:lnTo>
                      <a:pt x="1795" y="8011"/>
                    </a:lnTo>
                    <a:lnTo>
                      <a:pt x="1938" y="8020"/>
                    </a:lnTo>
                    <a:lnTo>
                      <a:pt x="2009" y="8002"/>
                    </a:lnTo>
                    <a:lnTo>
                      <a:pt x="9448" y="5725"/>
                    </a:lnTo>
                    <a:lnTo>
                      <a:pt x="9519" y="5698"/>
                    </a:lnTo>
                    <a:lnTo>
                      <a:pt x="9636" y="5600"/>
                    </a:lnTo>
                    <a:lnTo>
                      <a:pt x="9698" y="5475"/>
                    </a:lnTo>
                    <a:lnTo>
                      <a:pt x="9716" y="5332"/>
                    </a:lnTo>
                    <a:lnTo>
                      <a:pt x="9698" y="5261"/>
                    </a:lnTo>
                    <a:lnTo>
                      <a:pt x="8171" y="269"/>
                    </a:lnTo>
                    <a:lnTo>
                      <a:pt x="8135" y="197"/>
                    </a:lnTo>
                    <a:lnTo>
                      <a:pt x="8046" y="81"/>
                    </a:lnTo>
                    <a:lnTo>
                      <a:pt x="7921" y="19"/>
                    </a:lnTo>
                    <a:lnTo>
                      <a:pt x="77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>
                <a:off x="4028536" y="2276296"/>
                <a:ext cx="329458" cy="213893"/>
              </a:xfrm>
              <a:custGeom>
                <a:avLst/>
                <a:gdLst/>
                <a:ahLst/>
                <a:cxnLst/>
                <a:rect l="l" t="t" r="r" b="b"/>
                <a:pathLst>
                  <a:path w="7512" h="4877" extrusionOk="0">
                    <a:moveTo>
                      <a:pt x="7440" y="1"/>
                    </a:moveTo>
                    <a:lnTo>
                      <a:pt x="7386" y="9"/>
                    </a:lnTo>
                    <a:lnTo>
                      <a:pt x="7368" y="36"/>
                    </a:lnTo>
                    <a:lnTo>
                      <a:pt x="4761" y="4696"/>
                    </a:lnTo>
                    <a:lnTo>
                      <a:pt x="4761" y="4696"/>
                    </a:lnTo>
                    <a:lnTo>
                      <a:pt x="117" y="2260"/>
                    </a:lnTo>
                    <a:lnTo>
                      <a:pt x="81" y="2251"/>
                    </a:lnTo>
                    <a:lnTo>
                      <a:pt x="28" y="2269"/>
                    </a:lnTo>
                    <a:lnTo>
                      <a:pt x="1" y="2322"/>
                    </a:lnTo>
                    <a:lnTo>
                      <a:pt x="10" y="2376"/>
                    </a:lnTo>
                    <a:lnTo>
                      <a:pt x="37" y="2394"/>
                    </a:lnTo>
                    <a:lnTo>
                      <a:pt x="2394" y="3626"/>
                    </a:lnTo>
                    <a:lnTo>
                      <a:pt x="4752" y="4858"/>
                    </a:lnTo>
                    <a:lnTo>
                      <a:pt x="4779" y="4876"/>
                    </a:lnTo>
                    <a:lnTo>
                      <a:pt x="4832" y="4858"/>
                    </a:lnTo>
                    <a:lnTo>
                      <a:pt x="4859" y="4832"/>
                    </a:lnTo>
                    <a:lnTo>
                      <a:pt x="7493" y="108"/>
                    </a:lnTo>
                    <a:lnTo>
                      <a:pt x="7511" y="81"/>
                    </a:lnTo>
                    <a:lnTo>
                      <a:pt x="7493" y="27"/>
                    </a:lnTo>
                    <a:lnTo>
                      <a:pt x="74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5"/>
              <p:cNvSpPr/>
              <p:nvPr/>
            </p:nvSpPr>
            <p:spPr>
              <a:xfrm>
                <a:off x="4096300" y="2448227"/>
                <a:ext cx="78768" cy="153984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11" extrusionOk="0">
                    <a:moveTo>
                      <a:pt x="1724" y="1"/>
                    </a:moveTo>
                    <a:lnTo>
                      <a:pt x="1671" y="10"/>
                    </a:lnTo>
                    <a:lnTo>
                      <a:pt x="1653" y="36"/>
                    </a:lnTo>
                    <a:lnTo>
                      <a:pt x="1224" y="867"/>
                    </a:lnTo>
                    <a:lnTo>
                      <a:pt x="403" y="2546"/>
                    </a:lnTo>
                    <a:lnTo>
                      <a:pt x="10" y="3394"/>
                    </a:lnTo>
                    <a:lnTo>
                      <a:pt x="1" y="3430"/>
                    </a:lnTo>
                    <a:lnTo>
                      <a:pt x="19" y="3483"/>
                    </a:lnTo>
                    <a:lnTo>
                      <a:pt x="72" y="3510"/>
                    </a:lnTo>
                    <a:lnTo>
                      <a:pt x="117" y="3492"/>
                    </a:lnTo>
                    <a:lnTo>
                      <a:pt x="135" y="3466"/>
                    </a:lnTo>
                    <a:lnTo>
                      <a:pt x="528" y="2626"/>
                    </a:lnTo>
                    <a:lnTo>
                      <a:pt x="1349" y="947"/>
                    </a:lnTo>
                    <a:lnTo>
                      <a:pt x="1778" y="117"/>
                    </a:lnTo>
                    <a:lnTo>
                      <a:pt x="1796" y="81"/>
                    </a:lnTo>
                    <a:lnTo>
                      <a:pt x="1769" y="28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5"/>
              <p:cNvSpPr/>
              <p:nvPr/>
            </p:nvSpPr>
            <p:spPr>
              <a:xfrm>
                <a:off x="4272178" y="2417305"/>
                <a:ext cx="139467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1858" extrusionOk="0">
                    <a:moveTo>
                      <a:pt x="81" y="0"/>
                    </a:moveTo>
                    <a:lnTo>
                      <a:pt x="27" y="18"/>
                    </a:lnTo>
                    <a:lnTo>
                      <a:pt x="0" y="72"/>
                    </a:lnTo>
                    <a:lnTo>
                      <a:pt x="9" y="125"/>
                    </a:lnTo>
                    <a:lnTo>
                      <a:pt x="36" y="143"/>
                    </a:lnTo>
                    <a:lnTo>
                      <a:pt x="795" y="572"/>
                    </a:lnTo>
                    <a:lnTo>
                      <a:pt x="2295" y="1447"/>
                    </a:lnTo>
                    <a:lnTo>
                      <a:pt x="3063" y="1849"/>
                    </a:lnTo>
                    <a:lnTo>
                      <a:pt x="3099" y="1858"/>
                    </a:lnTo>
                    <a:lnTo>
                      <a:pt x="3153" y="1840"/>
                    </a:lnTo>
                    <a:lnTo>
                      <a:pt x="3179" y="1786"/>
                    </a:lnTo>
                    <a:lnTo>
                      <a:pt x="3171" y="1742"/>
                    </a:lnTo>
                    <a:lnTo>
                      <a:pt x="3144" y="1724"/>
                    </a:lnTo>
                    <a:lnTo>
                      <a:pt x="2376" y="1313"/>
                    </a:lnTo>
                    <a:lnTo>
                      <a:pt x="867" y="447"/>
                    </a:lnTo>
                    <a:lnTo>
                      <a:pt x="117" y="1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5"/>
              <p:cNvSpPr/>
              <p:nvPr/>
            </p:nvSpPr>
            <p:spPr>
              <a:xfrm>
                <a:off x="4435513" y="2192085"/>
                <a:ext cx="245207" cy="199376"/>
              </a:xfrm>
              <a:custGeom>
                <a:avLst/>
                <a:gdLst/>
                <a:ahLst/>
                <a:cxnLst/>
                <a:rect l="l" t="t" r="r" b="b"/>
                <a:pathLst>
                  <a:path w="5591" h="4546" extrusionOk="0">
                    <a:moveTo>
                      <a:pt x="974" y="1"/>
                    </a:moveTo>
                    <a:lnTo>
                      <a:pt x="831" y="90"/>
                    </a:lnTo>
                    <a:lnTo>
                      <a:pt x="795" y="170"/>
                    </a:lnTo>
                    <a:lnTo>
                      <a:pt x="9" y="3099"/>
                    </a:lnTo>
                    <a:lnTo>
                      <a:pt x="0" y="3189"/>
                    </a:lnTo>
                    <a:lnTo>
                      <a:pt x="81" y="3331"/>
                    </a:lnTo>
                    <a:lnTo>
                      <a:pt x="161" y="3367"/>
                    </a:lnTo>
                    <a:lnTo>
                      <a:pt x="4528" y="4537"/>
                    </a:lnTo>
                    <a:lnTo>
                      <a:pt x="4617" y="4546"/>
                    </a:lnTo>
                    <a:lnTo>
                      <a:pt x="4760" y="4466"/>
                    </a:lnTo>
                    <a:lnTo>
                      <a:pt x="4796" y="4385"/>
                    </a:lnTo>
                    <a:lnTo>
                      <a:pt x="5581" y="1447"/>
                    </a:lnTo>
                    <a:lnTo>
                      <a:pt x="5590" y="1367"/>
                    </a:lnTo>
                    <a:lnTo>
                      <a:pt x="5510" y="1224"/>
                    </a:lnTo>
                    <a:lnTo>
                      <a:pt x="5430" y="1188"/>
                    </a:lnTo>
                    <a:lnTo>
                      <a:pt x="1063" y="10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>
                <a:off x="4478978" y="2199542"/>
                <a:ext cx="195868" cy="12381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2823" extrusionOk="0">
                    <a:moveTo>
                      <a:pt x="63" y="0"/>
                    </a:moveTo>
                    <a:lnTo>
                      <a:pt x="18" y="27"/>
                    </a:lnTo>
                    <a:lnTo>
                      <a:pt x="0" y="81"/>
                    </a:lnTo>
                    <a:lnTo>
                      <a:pt x="9" y="107"/>
                    </a:lnTo>
                    <a:lnTo>
                      <a:pt x="786" y="1447"/>
                    </a:lnTo>
                    <a:lnTo>
                      <a:pt x="1572" y="2777"/>
                    </a:lnTo>
                    <a:lnTo>
                      <a:pt x="1590" y="2804"/>
                    </a:lnTo>
                    <a:lnTo>
                      <a:pt x="1644" y="2822"/>
                    </a:lnTo>
                    <a:lnTo>
                      <a:pt x="1670" y="2804"/>
                    </a:lnTo>
                    <a:lnTo>
                      <a:pt x="3046" y="2054"/>
                    </a:lnTo>
                    <a:lnTo>
                      <a:pt x="4430" y="1295"/>
                    </a:lnTo>
                    <a:lnTo>
                      <a:pt x="4457" y="1277"/>
                    </a:lnTo>
                    <a:lnTo>
                      <a:pt x="4465" y="1224"/>
                    </a:lnTo>
                    <a:lnTo>
                      <a:pt x="4439" y="1179"/>
                    </a:lnTo>
                    <a:lnTo>
                      <a:pt x="4385" y="1152"/>
                    </a:lnTo>
                    <a:lnTo>
                      <a:pt x="4349" y="1170"/>
                    </a:lnTo>
                    <a:lnTo>
                      <a:pt x="2974" y="1920"/>
                    </a:lnTo>
                    <a:lnTo>
                      <a:pt x="1661" y="2645"/>
                    </a:lnTo>
                    <a:lnTo>
                      <a:pt x="920" y="1375"/>
                    </a:lnTo>
                    <a:lnTo>
                      <a:pt x="134" y="36"/>
                    </a:lnTo>
                    <a:lnTo>
                      <a:pt x="117" y="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5"/>
              <p:cNvSpPr/>
              <p:nvPr/>
            </p:nvSpPr>
            <p:spPr>
              <a:xfrm>
                <a:off x="4444504" y="2278665"/>
                <a:ext cx="87013" cy="56795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1295" extrusionOk="0">
                    <a:moveTo>
                      <a:pt x="1903" y="0"/>
                    </a:moveTo>
                    <a:lnTo>
                      <a:pt x="1876" y="9"/>
                    </a:lnTo>
                    <a:lnTo>
                      <a:pt x="947" y="572"/>
                    </a:lnTo>
                    <a:lnTo>
                      <a:pt x="27" y="1152"/>
                    </a:lnTo>
                    <a:lnTo>
                      <a:pt x="10" y="1179"/>
                    </a:lnTo>
                    <a:lnTo>
                      <a:pt x="1" y="1232"/>
                    </a:lnTo>
                    <a:lnTo>
                      <a:pt x="27" y="1286"/>
                    </a:lnTo>
                    <a:lnTo>
                      <a:pt x="72" y="1295"/>
                    </a:lnTo>
                    <a:lnTo>
                      <a:pt x="108" y="1286"/>
                    </a:lnTo>
                    <a:lnTo>
                      <a:pt x="1019" y="697"/>
                    </a:lnTo>
                    <a:lnTo>
                      <a:pt x="1947" y="134"/>
                    </a:lnTo>
                    <a:lnTo>
                      <a:pt x="1974" y="116"/>
                    </a:lnTo>
                    <a:lnTo>
                      <a:pt x="1983" y="63"/>
                    </a:lnTo>
                    <a:lnTo>
                      <a:pt x="1956" y="18"/>
                    </a:lnTo>
                    <a:lnTo>
                      <a:pt x="19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5"/>
              <p:cNvSpPr/>
              <p:nvPr/>
            </p:nvSpPr>
            <p:spPr>
              <a:xfrm>
                <a:off x="4585514" y="2295507"/>
                <a:ext cx="49384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921" extrusionOk="0">
                    <a:moveTo>
                      <a:pt x="72" y="0"/>
                    </a:moveTo>
                    <a:lnTo>
                      <a:pt x="27" y="27"/>
                    </a:lnTo>
                    <a:lnTo>
                      <a:pt x="0" y="80"/>
                    </a:lnTo>
                    <a:lnTo>
                      <a:pt x="18" y="116"/>
                    </a:lnTo>
                    <a:lnTo>
                      <a:pt x="492" y="1009"/>
                    </a:lnTo>
                    <a:lnTo>
                      <a:pt x="983" y="1884"/>
                    </a:lnTo>
                    <a:lnTo>
                      <a:pt x="1001" y="1911"/>
                    </a:lnTo>
                    <a:lnTo>
                      <a:pt x="1063" y="1920"/>
                    </a:lnTo>
                    <a:lnTo>
                      <a:pt x="1108" y="1893"/>
                    </a:lnTo>
                    <a:lnTo>
                      <a:pt x="1126" y="1840"/>
                    </a:lnTo>
                    <a:lnTo>
                      <a:pt x="1108" y="1813"/>
                    </a:lnTo>
                    <a:lnTo>
                      <a:pt x="617" y="929"/>
                    </a:lnTo>
                    <a:lnTo>
                      <a:pt x="143" y="36"/>
                    </a:lnTo>
                    <a:lnTo>
                      <a:pt x="125" y="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5"/>
              <p:cNvSpPr/>
              <p:nvPr/>
            </p:nvSpPr>
            <p:spPr>
              <a:xfrm>
                <a:off x="4277661" y="2446691"/>
                <a:ext cx="196262" cy="511510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11663" extrusionOk="0">
                    <a:moveTo>
                      <a:pt x="2751" y="0"/>
                    </a:moveTo>
                    <a:lnTo>
                      <a:pt x="2662" y="54"/>
                    </a:lnTo>
                    <a:lnTo>
                      <a:pt x="2581" y="188"/>
                    </a:lnTo>
                    <a:lnTo>
                      <a:pt x="2545" y="304"/>
                    </a:lnTo>
                    <a:lnTo>
                      <a:pt x="2483" y="1348"/>
                    </a:lnTo>
                    <a:lnTo>
                      <a:pt x="2412" y="2563"/>
                    </a:lnTo>
                    <a:lnTo>
                      <a:pt x="2394" y="3527"/>
                    </a:lnTo>
                    <a:lnTo>
                      <a:pt x="2251" y="3447"/>
                    </a:lnTo>
                    <a:lnTo>
                      <a:pt x="2010" y="3402"/>
                    </a:lnTo>
                    <a:lnTo>
                      <a:pt x="1804" y="3465"/>
                    </a:lnTo>
                    <a:lnTo>
                      <a:pt x="1644" y="3599"/>
                    </a:lnTo>
                    <a:lnTo>
                      <a:pt x="1465" y="3867"/>
                    </a:lnTo>
                    <a:lnTo>
                      <a:pt x="1349" y="4170"/>
                    </a:lnTo>
                    <a:lnTo>
                      <a:pt x="1340" y="4206"/>
                    </a:lnTo>
                    <a:lnTo>
                      <a:pt x="1224" y="4170"/>
                    </a:lnTo>
                    <a:lnTo>
                      <a:pt x="1036" y="4170"/>
                    </a:lnTo>
                    <a:lnTo>
                      <a:pt x="902" y="4233"/>
                    </a:lnTo>
                    <a:lnTo>
                      <a:pt x="804" y="4331"/>
                    </a:lnTo>
                    <a:lnTo>
                      <a:pt x="679" y="4653"/>
                    </a:lnTo>
                    <a:lnTo>
                      <a:pt x="679" y="4751"/>
                    </a:lnTo>
                    <a:lnTo>
                      <a:pt x="608" y="4706"/>
                    </a:lnTo>
                    <a:lnTo>
                      <a:pt x="492" y="4670"/>
                    </a:lnTo>
                    <a:lnTo>
                      <a:pt x="340" y="4715"/>
                    </a:lnTo>
                    <a:lnTo>
                      <a:pt x="206" y="4903"/>
                    </a:lnTo>
                    <a:lnTo>
                      <a:pt x="117" y="5135"/>
                    </a:lnTo>
                    <a:lnTo>
                      <a:pt x="99" y="5233"/>
                    </a:lnTo>
                    <a:lnTo>
                      <a:pt x="45" y="5465"/>
                    </a:lnTo>
                    <a:lnTo>
                      <a:pt x="0" y="5742"/>
                    </a:lnTo>
                    <a:lnTo>
                      <a:pt x="63" y="6028"/>
                    </a:lnTo>
                    <a:lnTo>
                      <a:pt x="242" y="6367"/>
                    </a:lnTo>
                    <a:lnTo>
                      <a:pt x="429" y="6778"/>
                    </a:lnTo>
                    <a:lnTo>
                      <a:pt x="670" y="7269"/>
                    </a:lnTo>
                    <a:lnTo>
                      <a:pt x="858" y="7528"/>
                    </a:lnTo>
                    <a:lnTo>
                      <a:pt x="974" y="7635"/>
                    </a:lnTo>
                    <a:lnTo>
                      <a:pt x="1126" y="7769"/>
                    </a:lnTo>
                    <a:lnTo>
                      <a:pt x="1376" y="8126"/>
                    </a:lnTo>
                    <a:lnTo>
                      <a:pt x="1572" y="8582"/>
                    </a:lnTo>
                    <a:lnTo>
                      <a:pt x="1724" y="9091"/>
                    </a:lnTo>
                    <a:lnTo>
                      <a:pt x="1894" y="9921"/>
                    </a:lnTo>
                    <a:lnTo>
                      <a:pt x="2028" y="10975"/>
                    </a:lnTo>
                    <a:lnTo>
                      <a:pt x="2072" y="11413"/>
                    </a:lnTo>
                    <a:lnTo>
                      <a:pt x="2090" y="11493"/>
                    </a:lnTo>
                    <a:lnTo>
                      <a:pt x="2224" y="11600"/>
                    </a:lnTo>
                    <a:lnTo>
                      <a:pt x="2554" y="11663"/>
                    </a:lnTo>
                    <a:lnTo>
                      <a:pt x="3385" y="11573"/>
                    </a:lnTo>
                    <a:lnTo>
                      <a:pt x="3590" y="11546"/>
                    </a:lnTo>
                    <a:lnTo>
                      <a:pt x="3644" y="11529"/>
                    </a:lnTo>
                    <a:lnTo>
                      <a:pt x="3912" y="11287"/>
                    </a:lnTo>
                    <a:lnTo>
                      <a:pt x="4233" y="10957"/>
                    </a:lnTo>
                    <a:lnTo>
                      <a:pt x="4457" y="10680"/>
                    </a:lnTo>
                    <a:lnTo>
                      <a:pt x="4474" y="10627"/>
                    </a:lnTo>
                    <a:lnTo>
                      <a:pt x="4251" y="10091"/>
                    </a:lnTo>
                    <a:lnTo>
                      <a:pt x="3831" y="9118"/>
                    </a:lnTo>
                    <a:lnTo>
                      <a:pt x="3617" y="8332"/>
                    </a:lnTo>
                    <a:lnTo>
                      <a:pt x="3572" y="7876"/>
                    </a:lnTo>
                    <a:lnTo>
                      <a:pt x="3564" y="7599"/>
                    </a:lnTo>
                    <a:lnTo>
                      <a:pt x="3671" y="6939"/>
                    </a:lnTo>
                    <a:lnTo>
                      <a:pt x="3831" y="6233"/>
                    </a:lnTo>
                    <a:lnTo>
                      <a:pt x="3956" y="5572"/>
                    </a:lnTo>
                    <a:lnTo>
                      <a:pt x="3983" y="5295"/>
                    </a:lnTo>
                    <a:lnTo>
                      <a:pt x="3974" y="5037"/>
                    </a:lnTo>
                    <a:lnTo>
                      <a:pt x="3867" y="4715"/>
                    </a:lnTo>
                    <a:lnTo>
                      <a:pt x="3697" y="4483"/>
                    </a:lnTo>
                    <a:lnTo>
                      <a:pt x="3555" y="4161"/>
                    </a:lnTo>
                    <a:lnTo>
                      <a:pt x="3519" y="3902"/>
                    </a:lnTo>
                    <a:lnTo>
                      <a:pt x="3438" y="3090"/>
                    </a:lnTo>
                    <a:lnTo>
                      <a:pt x="3180" y="1393"/>
                    </a:lnTo>
                    <a:lnTo>
                      <a:pt x="3090" y="438"/>
                    </a:lnTo>
                    <a:lnTo>
                      <a:pt x="3072" y="357"/>
                    </a:lnTo>
                    <a:lnTo>
                      <a:pt x="2956" y="143"/>
                    </a:lnTo>
                    <a:lnTo>
                      <a:pt x="2840" y="27"/>
                    </a:lnTo>
                    <a:lnTo>
                      <a:pt x="2751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>
                <a:off x="4329371" y="2619411"/>
                <a:ext cx="95215" cy="115565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2635" extrusionOk="0">
                    <a:moveTo>
                      <a:pt x="1108" y="0"/>
                    </a:moveTo>
                    <a:lnTo>
                      <a:pt x="1072" y="36"/>
                    </a:lnTo>
                    <a:lnTo>
                      <a:pt x="1072" y="72"/>
                    </a:lnTo>
                    <a:lnTo>
                      <a:pt x="1099" y="232"/>
                    </a:lnTo>
                    <a:lnTo>
                      <a:pt x="1206" y="545"/>
                    </a:lnTo>
                    <a:lnTo>
                      <a:pt x="1295" y="679"/>
                    </a:lnTo>
                    <a:lnTo>
                      <a:pt x="1206" y="706"/>
                    </a:lnTo>
                    <a:lnTo>
                      <a:pt x="1045" y="777"/>
                    </a:lnTo>
                    <a:lnTo>
                      <a:pt x="831" y="956"/>
                    </a:lnTo>
                    <a:lnTo>
                      <a:pt x="679" y="1081"/>
                    </a:lnTo>
                    <a:lnTo>
                      <a:pt x="572" y="947"/>
                    </a:lnTo>
                    <a:lnTo>
                      <a:pt x="429" y="616"/>
                    </a:lnTo>
                    <a:lnTo>
                      <a:pt x="402" y="456"/>
                    </a:lnTo>
                    <a:lnTo>
                      <a:pt x="393" y="420"/>
                    </a:lnTo>
                    <a:lnTo>
                      <a:pt x="348" y="384"/>
                    </a:lnTo>
                    <a:lnTo>
                      <a:pt x="295" y="384"/>
                    </a:lnTo>
                    <a:lnTo>
                      <a:pt x="250" y="420"/>
                    </a:lnTo>
                    <a:lnTo>
                      <a:pt x="250" y="456"/>
                    </a:lnTo>
                    <a:lnTo>
                      <a:pt x="277" y="643"/>
                    </a:lnTo>
                    <a:lnTo>
                      <a:pt x="438" y="1000"/>
                    </a:lnTo>
                    <a:lnTo>
                      <a:pt x="554" y="1161"/>
                    </a:lnTo>
                    <a:lnTo>
                      <a:pt x="277" y="1295"/>
                    </a:lnTo>
                    <a:lnTo>
                      <a:pt x="54" y="1465"/>
                    </a:lnTo>
                    <a:lnTo>
                      <a:pt x="0" y="1527"/>
                    </a:lnTo>
                    <a:lnTo>
                      <a:pt x="0" y="1616"/>
                    </a:lnTo>
                    <a:lnTo>
                      <a:pt x="54" y="1688"/>
                    </a:lnTo>
                    <a:lnTo>
                      <a:pt x="170" y="1813"/>
                    </a:lnTo>
                    <a:lnTo>
                      <a:pt x="491" y="1956"/>
                    </a:lnTo>
                    <a:lnTo>
                      <a:pt x="661" y="1983"/>
                    </a:lnTo>
                    <a:lnTo>
                      <a:pt x="813" y="1992"/>
                    </a:lnTo>
                    <a:lnTo>
                      <a:pt x="1072" y="1893"/>
                    </a:lnTo>
                    <a:lnTo>
                      <a:pt x="1206" y="1813"/>
                    </a:lnTo>
                    <a:lnTo>
                      <a:pt x="1295" y="1759"/>
                    </a:lnTo>
                    <a:lnTo>
                      <a:pt x="1429" y="1652"/>
                    </a:lnTo>
                    <a:lnTo>
                      <a:pt x="1447" y="1956"/>
                    </a:lnTo>
                    <a:lnTo>
                      <a:pt x="1500" y="2197"/>
                    </a:lnTo>
                    <a:lnTo>
                      <a:pt x="1572" y="2358"/>
                    </a:lnTo>
                    <a:lnTo>
                      <a:pt x="1742" y="2527"/>
                    </a:lnTo>
                    <a:lnTo>
                      <a:pt x="1893" y="2608"/>
                    </a:lnTo>
                    <a:lnTo>
                      <a:pt x="1974" y="2634"/>
                    </a:lnTo>
                    <a:lnTo>
                      <a:pt x="2009" y="2634"/>
                    </a:lnTo>
                    <a:lnTo>
                      <a:pt x="2054" y="2608"/>
                    </a:lnTo>
                    <a:lnTo>
                      <a:pt x="2072" y="2554"/>
                    </a:lnTo>
                    <a:lnTo>
                      <a:pt x="2045" y="2501"/>
                    </a:lnTo>
                    <a:lnTo>
                      <a:pt x="2018" y="2492"/>
                    </a:lnTo>
                    <a:lnTo>
                      <a:pt x="1938" y="2465"/>
                    </a:lnTo>
                    <a:lnTo>
                      <a:pt x="1804" y="2393"/>
                    </a:lnTo>
                    <a:lnTo>
                      <a:pt x="1661" y="2215"/>
                    </a:lnTo>
                    <a:lnTo>
                      <a:pt x="1617" y="2063"/>
                    </a:lnTo>
                    <a:lnTo>
                      <a:pt x="1617" y="1822"/>
                    </a:lnTo>
                    <a:lnTo>
                      <a:pt x="1599" y="1599"/>
                    </a:lnTo>
                    <a:lnTo>
                      <a:pt x="1581" y="1563"/>
                    </a:lnTo>
                    <a:lnTo>
                      <a:pt x="1536" y="1518"/>
                    </a:lnTo>
                    <a:lnTo>
                      <a:pt x="1483" y="1509"/>
                    </a:lnTo>
                    <a:lnTo>
                      <a:pt x="1331" y="1554"/>
                    </a:lnTo>
                    <a:lnTo>
                      <a:pt x="1197" y="1643"/>
                    </a:lnTo>
                    <a:lnTo>
                      <a:pt x="1054" y="1733"/>
                    </a:lnTo>
                    <a:lnTo>
                      <a:pt x="840" y="1822"/>
                    </a:lnTo>
                    <a:lnTo>
                      <a:pt x="688" y="1840"/>
                    </a:lnTo>
                    <a:lnTo>
                      <a:pt x="599" y="1822"/>
                    </a:lnTo>
                    <a:lnTo>
                      <a:pt x="509" y="1795"/>
                    </a:lnTo>
                    <a:lnTo>
                      <a:pt x="268" y="1697"/>
                    </a:lnTo>
                    <a:lnTo>
                      <a:pt x="152" y="1625"/>
                    </a:lnTo>
                    <a:lnTo>
                      <a:pt x="143" y="1590"/>
                    </a:lnTo>
                    <a:lnTo>
                      <a:pt x="215" y="1536"/>
                    </a:lnTo>
                    <a:lnTo>
                      <a:pt x="304" y="1491"/>
                    </a:lnTo>
                    <a:lnTo>
                      <a:pt x="563" y="1331"/>
                    </a:lnTo>
                    <a:lnTo>
                      <a:pt x="813" y="1161"/>
                    </a:lnTo>
                    <a:lnTo>
                      <a:pt x="974" y="1036"/>
                    </a:lnTo>
                    <a:lnTo>
                      <a:pt x="1188" y="884"/>
                    </a:lnTo>
                    <a:lnTo>
                      <a:pt x="1349" y="822"/>
                    </a:lnTo>
                    <a:lnTo>
                      <a:pt x="1456" y="822"/>
                    </a:lnTo>
                    <a:lnTo>
                      <a:pt x="1625" y="840"/>
                    </a:lnTo>
                    <a:lnTo>
                      <a:pt x="1920" y="947"/>
                    </a:lnTo>
                    <a:lnTo>
                      <a:pt x="2081" y="1000"/>
                    </a:lnTo>
                    <a:lnTo>
                      <a:pt x="2108" y="1000"/>
                    </a:lnTo>
                    <a:lnTo>
                      <a:pt x="2152" y="974"/>
                    </a:lnTo>
                    <a:lnTo>
                      <a:pt x="2170" y="920"/>
                    </a:lnTo>
                    <a:lnTo>
                      <a:pt x="2143" y="866"/>
                    </a:lnTo>
                    <a:lnTo>
                      <a:pt x="2117" y="857"/>
                    </a:lnTo>
                    <a:lnTo>
                      <a:pt x="1920" y="768"/>
                    </a:lnTo>
                    <a:lnTo>
                      <a:pt x="1715" y="688"/>
                    </a:lnTo>
                    <a:lnTo>
                      <a:pt x="1590" y="670"/>
                    </a:lnTo>
                    <a:lnTo>
                      <a:pt x="1465" y="670"/>
                    </a:lnTo>
                    <a:lnTo>
                      <a:pt x="1366" y="536"/>
                    </a:lnTo>
                    <a:lnTo>
                      <a:pt x="1241" y="232"/>
                    </a:lnTo>
                    <a:lnTo>
                      <a:pt x="1215" y="72"/>
                    </a:lnTo>
                    <a:lnTo>
                      <a:pt x="1206" y="36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C66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>
                <a:off x="4296871" y="2667569"/>
                <a:ext cx="72496" cy="68593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564" extrusionOk="0">
                    <a:moveTo>
                      <a:pt x="357" y="1"/>
                    </a:moveTo>
                    <a:lnTo>
                      <a:pt x="304" y="27"/>
                    </a:lnTo>
                    <a:lnTo>
                      <a:pt x="286" y="81"/>
                    </a:lnTo>
                    <a:lnTo>
                      <a:pt x="304" y="108"/>
                    </a:lnTo>
                    <a:lnTo>
                      <a:pt x="491" y="483"/>
                    </a:lnTo>
                    <a:lnTo>
                      <a:pt x="679" y="849"/>
                    </a:lnTo>
                    <a:lnTo>
                      <a:pt x="759" y="992"/>
                    </a:lnTo>
                    <a:lnTo>
                      <a:pt x="848" y="1135"/>
                    </a:lnTo>
                    <a:lnTo>
                      <a:pt x="848" y="1144"/>
                    </a:lnTo>
                    <a:lnTo>
                      <a:pt x="857" y="1224"/>
                    </a:lnTo>
                    <a:lnTo>
                      <a:pt x="795" y="1358"/>
                    </a:lnTo>
                    <a:lnTo>
                      <a:pt x="723" y="1394"/>
                    </a:lnTo>
                    <a:lnTo>
                      <a:pt x="634" y="1411"/>
                    </a:lnTo>
                    <a:lnTo>
                      <a:pt x="482" y="1322"/>
                    </a:lnTo>
                    <a:lnTo>
                      <a:pt x="429" y="1260"/>
                    </a:lnTo>
                    <a:lnTo>
                      <a:pt x="339" y="1144"/>
                    </a:lnTo>
                    <a:lnTo>
                      <a:pt x="196" y="885"/>
                    </a:lnTo>
                    <a:lnTo>
                      <a:pt x="152" y="742"/>
                    </a:lnTo>
                    <a:lnTo>
                      <a:pt x="134" y="715"/>
                    </a:lnTo>
                    <a:lnTo>
                      <a:pt x="80" y="688"/>
                    </a:lnTo>
                    <a:lnTo>
                      <a:pt x="27" y="706"/>
                    </a:lnTo>
                    <a:lnTo>
                      <a:pt x="0" y="751"/>
                    </a:lnTo>
                    <a:lnTo>
                      <a:pt x="9" y="786"/>
                    </a:lnTo>
                    <a:lnTo>
                      <a:pt x="89" y="1010"/>
                    </a:lnTo>
                    <a:lnTo>
                      <a:pt x="286" y="1349"/>
                    </a:lnTo>
                    <a:lnTo>
                      <a:pt x="473" y="1510"/>
                    </a:lnTo>
                    <a:lnTo>
                      <a:pt x="589" y="1545"/>
                    </a:lnTo>
                    <a:lnTo>
                      <a:pt x="661" y="1563"/>
                    </a:lnTo>
                    <a:lnTo>
                      <a:pt x="795" y="1536"/>
                    </a:lnTo>
                    <a:lnTo>
                      <a:pt x="902" y="1465"/>
                    </a:lnTo>
                    <a:lnTo>
                      <a:pt x="973" y="1349"/>
                    </a:lnTo>
                    <a:lnTo>
                      <a:pt x="991" y="1286"/>
                    </a:lnTo>
                    <a:lnTo>
                      <a:pt x="1018" y="1304"/>
                    </a:lnTo>
                    <a:lnTo>
                      <a:pt x="1036" y="1322"/>
                    </a:lnTo>
                    <a:lnTo>
                      <a:pt x="1134" y="1376"/>
                    </a:lnTo>
                    <a:lnTo>
                      <a:pt x="1340" y="1403"/>
                    </a:lnTo>
                    <a:lnTo>
                      <a:pt x="1518" y="1331"/>
                    </a:lnTo>
                    <a:lnTo>
                      <a:pt x="1634" y="1179"/>
                    </a:lnTo>
                    <a:lnTo>
                      <a:pt x="1652" y="1063"/>
                    </a:lnTo>
                    <a:lnTo>
                      <a:pt x="1652" y="1027"/>
                    </a:lnTo>
                    <a:lnTo>
                      <a:pt x="1616" y="992"/>
                    </a:lnTo>
                    <a:lnTo>
                      <a:pt x="1554" y="992"/>
                    </a:lnTo>
                    <a:lnTo>
                      <a:pt x="1509" y="1027"/>
                    </a:lnTo>
                    <a:lnTo>
                      <a:pt x="1500" y="1063"/>
                    </a:lnTo>
                    <a:lnTo>
                      <a:pt x="1438" y="1135"/>
                    </a:lnTo>
                    <a:lnTo>
                      <a:pt x="1313" y="1215"/>
                    </a:lnTo>
                    <a:lnTo>
                      <a:pt x="1197" y="1233"/>
                    </a:lnTo>
                    <a:lnTo>
                      <a:pt x="1089" y="1188"/>
                    </a:lnTo>
                    <a:lnTo>
                      <a:pt x="1036" y="1135"/>
                    </a:lnTo>
                    <a:lnTo>
                      <a:pt x="964" y="1045"/>
                    </a:lnTo>
                    <a:lnTo>
                      <a:pt x="902" y="956"/>
                    </a:lnTo>
                    <a:lnTo>
                      <a:pt x="831" y="822"/>
                    </a:lnTo>
                    <a:lnTo>
                      <a:pt x="759" y="688"/>
                    </a:lnTo>
                    <a:lnTo>
                      <a:pt x="598" y="358"/>
                    </a:lnTo>
                    <a:lnTo>
                      <a:pt x="429" y="36"/>
                    </a:lnTo>
                    <a:lnTo>
                      <a:pt x="411" y="9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C66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>
                <a:off x="4330161" y="2787833"/>
                <a:ext cx="133985" cy="95171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2170" extrusionOk="0">
                    <a:moveTo>
                      <a:pt x="2759" y="0"/>
                    </a:moveTo>
                    <a:lnTo>
                      <a:pt x="2518" y="18"/>
                    </a:lnTo>
                    <a:lnTo>
                      <a:pt x="1223" y="232"/>
                    </a:lnTo>
                    <a:lnTo>
                      <a:pt x="545" y="429"/>
                    </a:lnTo>
                    <a:lnTo>
                      <a:pt x="161" y="607"/>
                    </a:lnTo>
                    <a:lnTo>
                      <a:pt x="0" y="705"/>
                    </a:lnTo>
                    <a:lnTo>
                      <a:pt x="277" y="2170"/>
                    </a:lnTo>
                    <a:lnTo>
                      <a:pt x="572" y="2072"/>
                    </a:lnTo>
                    <a:lnTo>
                      <a:pt x="2000" y="1688"/>
                    </a:lnTo>
                    <a:lnTo>
                      <a:pt x="2643" y="1607"/>
                    </a:lnTo>
                    <a:lnTo>
                      <a:pt x="2956" y="1643"/>
                    </a:lnTo>
                    <a:lnTo>
                      <a:pt x="3054" y="1697"/>
                    </a:lnTo>
                    <a:lnTo>
                      <a:pt x="2759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5"/>
              <p:cNvSpPr/>
              <p:nvPr/>
            </p:nvSpPr>
            <p:spPr>
              <a:xfrm>
                <a:off x="4323889" y="2824631"/>
                <a:ext cx="186833" cy="173939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3966" extrusionOk="0">
                    <a:moveTo>
                      <a:pt x="3277" y="0"/>
                    </a:moveTo>
                    <a:lnTo>
                      <a:pt x="3001" y="36"/>
                    </a:lnTo>
                    <a:lnTo>
                      <a:pt x="1509" y="322"/>
                    </a:lnTo>
                    <a:lnTo>
                      <a:pt x="697" y="554"/>
                    </a:lnTo>
                    <a:lnTo>
                      <a:pt x="215" y="751"/>
                    </a:lnTo>
                    <a:lnTo>
                      <a:pt x="0" y="858"/>
                    </a:lnTo>
                    <a:lnTo>
                      <a:pt x="9" y="1152"/>
                    </a:lnTo>
                    <a:lnTo>
                      <a:pt x="107" y="2590"/>
                    </a:lnTo>
                    <a:lnTo>
                      <a:pt x="223" y="3269"/>
                    </a:lnTo>
                    <a:lnTo>
                      <a:pt x="331" y="3617"/>
                    </a:lnTo>
                    <a:lnTo>
                      <a:pt x="402" y="3733"/>
                    </a:lnTo>
                    <a:lnTo>
                      <a:pt x="438" y="3787"/>
                    </a:lnTo>
                    <a:lnTo>
                      <a:pt x="572" y="3858"/>
                    </a:lnTo>
                    <a:lnTo>
                      <a:pt x="875" y="3939"/>
                    </a:lnTo>
                    <a:lnTo>
                      <a:pt x="1429" y="3965"/>
                    </a:lnTo>
                    <a:lnTo>
                      <a:pt x="2081" y="3912"/>
                    </a:lnTo>
                    <a:lnTo>
                      <a:pt x="2760" y="3787"/>
                    </a:lnTo>
                    <a:lnTo>
                      <a:pt x="3385" y="3599"/>
                    </a:lnTo>
                    <a:lnTo>
                      <a:pt x="3894" y="3349"/>
                    </a:lnTo>
                    <a:lnTo>
                      <a:pt x="4135" y="3135"/>
                    </a:lnTo>
                    <a:lnTo>
                      <a:pt x="4224" y="2965"/>
                    </a:lnTo>
                    <a:lnTo>
                      <a:pt x="4242" y="2885"/>
                    </a:lnTo>
                    <a:lnTo>
                      <a:pt x="4260" y="2697"/>
                    </a:lnTo>
                    <a:lnTo>
                      <a:pt x="4197" y="2278"/>
                    </a:lnTo>
                    <a:lnTo>
                      <a:pt x="3992" y="1563"/>
                    </a:lnTo>
                    <a:lnTo>
                      <a:pt x="3411" y="250"/>
                    </a:lnTo>
                    <a:lnTo>
                      <a:pt x="3277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3" name="Google Shape;1253;p25"/>
          <p:cNvGrpSpPr/>
          <p:nvPr/>
        </p:nvGrpSpPr>
        <p:grpSpPr>
          <a:xfrm>
            <a:off x="3581825" y="950000"/>
            <a:ext cx="1980300" cy="829011"/>
            <a:chOff x="3581825" y="950000"/>
            <a:chExt cx="1980300" cy="829011"/>
          </a:xfrm>
        </p:grpSpPr>
        <p:sp>
          <p:nvSpPr>
            <p:cNvPr id="1254" name="Google Shape;1254;p25"/>
            <p:cNvSpPr txBox="1"/>
            <p:nvPr/>
          </p:nvSpPr>
          <p:spPr>
            <a:xfrm>
              <a:off x="3931650" y="950000"/>
              <a:ext cx="128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4" name="Google Shape;1084;p25"/>
            <p:cNvSpPr txBox="1"/>
            <p:nvPr/>
          </p:nvSpPr>
          <p:spPr>
            <a:xfrm>
              <a:off x="3581825" y="122761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5" name="Google Shape;1255;p25"/>
          <p:cNvGrpSpPr/>
          <p:nvPr/>
        </p:nvGrpSpPr>
        <p:grpSpPr>
          <a:xfrm>
            <a:off x="457188" y="3587965"/>
            <a:ext cx="1980300" cy="830244"/>
            <a:chOff x="457188" y="2754428"/>
            <a:chExt cx="1980300" cy="830244"/>
          </a:xfrm>
        </p:grpSpPr>
        <p:sp>
          <p:nvSpPr>
            <p:cNvPr id="1086" name="Google Shape;1086;p25"/>
            <p:cNvSpPr txBox="1"/>
            <p:nvPr/>
          </p:nvSpPr>
          <p:spPr>
            <a:xfrm>
              <a:off x="457204" y="2754428"/>
              <a:ext cx="128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6" name="Google Shape;1256;p25"/>
            <p:cNvSpPr txBox="1"/>
            <p:nvPr/>
          </p:nvSpPr>
          <p:spPr>
            <a:xfrm>
              <a:off x="457188" y="30332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>
            <a:off x="457188" y="2012138"/>
            <a:ext cx="1980300" cy="830231"/>
            <a:chOff x="457188" y="1102400"/>
            <a:chExt cx="1980300" cy="830231"/>
          </a:xfrm>
        </p:grpSpPr>
        <p:sp>
          <p:nvSpPr>
            <p:cNvPr id="1088" name="Google Shape;1088;p25"/>
            <p:cNvSpPr txBox="1"/>
            <p:nvPr/>
          </p:nvSpPr>
          <p:spPr>
            <a:xfrm>
              <a:off x="457204" y="1102400"/>
              <a:ext cx="128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5"/>
            <p:cNvSpPr txBox="1"/>
            <p:nvPr/>
          </p:nvSpPr>
          <p:spPr>
            <a:xfrm>
              <a:off x="457188" y="138123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6706475" y="3588927"/>
            <a:ext cx="1980324" cy="828394"/>
            <a:chOff x="6706475" y="2750727"/>
            <a:chExt cx="1980324" cy="828394"/>
          </a:xfrm>
        </p:grpSpPr>
        <p:sp>
          <p:nvSpPr>
            <p:cNvPr id="1090" name="Google Shape;1090;p25"/>
            <p:cNvSpPr txBox="1"/>
            <p:nvPr/>
          </p:nvSpPr>
          <p:spPr>
            <a:xfrm>
              <a:off x="7406099" y="2750727"/>
              <a:ext cx="128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0" name="Google Shape;1260;p25"/>
            <p:cNvSpPr txBox="1"/>
            <p:nvPr/>
          </p:nvSpPr>
          <p:spPr>
            <a:xfrm>
              <a:off x="6706475" y="302772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1" name="Google Shape;1261;p25"/>
          <p:cNvGrpSpPr/>
          <p:nvPr/>
        </p:nvGrpSpPr>
        <p:grpSpPr>
          <a:xfrm>
            <a:off x="6706475" y="2013100"/>
            <a:ext cx="1980324" cy="830231"/>
            <a:chOff x="6706475" y="1098700"/>
            <a:chExt cx="1980324" cy="830231"/>
          </a:xfrm>
        </p:grpSpPr>
        <p:sp>
          <p:nvSpPr>
            <p:cNvPr id="1092" name="Google Shape;1092;p25"/>
            <p:cNvSpPr txBox="1"/>
            <p:nvPr/>
          </p:nvSpPr>
          <p:spPr>
            <a:xfrm>
              <a:off x="7406099" y="1098700"/>
              <a:ext cx="128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2" name="Google Shape;1262;p25"/>
            <p:cNvSpPr txBox="1"/>
            <p:nvPr/>
          </p:nvSpPr>
          <p:spPr>
            <a:xfrm>
              <a:off x="6706475" y="1377530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7" name="Google Shape;1267;p2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2999" y="1532321"/>
            <a:ext cx="2666701" cy="265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2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1269" name="Google Shape;1269;p26"/>
          <p:cNvSpPr txBox="1"/>
          <p:nvPr/>
        </p:nvSpPr>
        <p:spPr>
          <a:xfrm flipH="1">
            <a:off x="457200" y="4235551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0" name="Google Shape;1270;p26"/>
          <p:cNvGrpSpPr/>
          <p:nvPr/>
        </p:nvGrpSpPr>
        <p:grpSpPr>
          <a:xfrm>
            <a:off x="2663100" y="1122977"/>
            <a:ext cx="6011800" cy="949848"/>
            <a:chOff x="2663100" y="1122977"/>
            <a:chExt cx="6011800" cy="949848"/>
          </a:xfrm>
        </p:grpSpPr>
        <p:sp>
          <p:nvSpPr>
            <p:cNvPr id="1271" name="Google Shape;1271;p26"/>
            <p:cNvSpPr/>
            <p:nvPr/>
          </p:nvSpPr>
          <p:spPr>
            <a:xfrm>
              <a:off x="2663100" y="1532325"/>
              <a:ext cx="3326925" cy="540500"/>
            </a:xfrm>
            <a:custGeom>
              <a:avLst/>
              <a:gdLst/>
              <a:ahLst/>
              <a:cxnLst/>
              <a:rect l="l" t="t" r="r" b="b"/>
              <a:pathLst>
                <a:path w="133077" h="21620" extrusionOk="0">
                  <a:moveTo>
                    <a:pt x="133077" y="0"/>
                  </a:moveTo>
                  <a:lnTo>
                    <a:pt x="53230" y="150"/>
                  </a:lnTo>
                  <a:lnTo>
                    <a:pt x="0" y="216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2" name="Google Shape;1272;p26"/>
            <p:cNvSpPr/>
            <p:nvPr/>
          </p:nvSpPr>
          <p:spPr>
            <a:xfrm flipH="1">
              <a:off x="5416600" y="1123050"/>
              <a:ext cx="3258300" cy="815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3" name="Google Shape;1273;p26"/>
            <p:cNvGrpSpPr/>
            <p:nvPr/>
          </p:nvGrpSpPr>
          <p:grpSpPr>
            <a:xfrm flipH="1">
              <a:off x="5734225" y="1122977"/>
              <a:ext cx="2666700" cy="815531"/>
              <a:chOff x="1200275" y="1122969"/>
              <a:chExt cx="2666700" cy="815531"/>
            </a:xfrm>
          </p:grpSpPr>
          <p:sp>
            <p:nvSpPr>
              <p:cNvPr id="1274" name="Google Shape;1274;p26"/>
              <p:cNvSpPr txBox="1"/>
              <p:nvPr/>
            </p:nvSpPr>
            <p:spPr>
              <a:xfrm flipH="1">
                <a:off x="1200363" y="1122969"/>
                <a:ext cx="1934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Perseverance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5" name="Google Shape;1275;p26"/>
              <p:cNvSpPr txBox="1"/>
              <p:nvPr/>
            </p:nvSpPr>
            <p:spPr>
              <a:xfrm flipH="1">
                <a:off x="1200275" y="1401800"/>
                <a:ext cx="2666700" cy="5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6" name="Google Shape;1276;p26"/>
            <p:cNvSpPr/>
            <p:nvPr/>
          </p:nvSpPr>
          <p:spPr>
            <a:xfrm>
              <a:off x="4464162" y="1123033"/>
              <a:ext cx="813000" cy="81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>
            <a:off x="2664625" y="2058038"/>
            <a:ext cx="6010275" cy="815538"/>
            <a:chOff x="2664625" y="2058038"/>
            <a:chExt cx="6010275" cy="815538"/>
          </a:xfrm>
        </p:grpSpPr>
        <p:sp>
          <p:nvSpPr>
            <p:cNvPr id="1278" name="Google Shape;1278;p26"/>
            <p:cNvSpPr/>
            <p:nvPr/>
          </p:nvSpPr>
          <p:spPr>
            <a:xfrm>
              <a:off x="2664625" y="2469550"/>
              <a:ext cx="3228975" cy="257500"/>
            </a:xfrm>
            <a:custGeom>
              <a:avLst/>
              <a:gdLst/>
              <a:ahLst/>
              <a:cxnLst/>
              <a:rect l="l" t="t" r="r" b="b"/>
              <a:pathLst>
                <a:path w="129159" h="10300" extrusionOk="0">
                  <a:moveTo>
                    <a:pt x="129159" y="230"/>
                  </a:moveTo>
                  <a:lnTo>
                    <a:pt x="52983" y="0"/>
                  </a:lnTo>
                  <a:lnTo>
                    <a:pt x="0" y="103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9" name="Google Shape;1279;p26"/>
            <p:cNvSpPr/>
            <p:nvPr/>
          </p:nvSpPr>
          <p:spPr>
            <a:xfrm flipH="1">
              <a:off x="5416600" y="2058110"/>
              <a:ext cx="3258300" cy="815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26"/>
            <p:cNvGrpSpPr/>
            <p:nvPr/>
          </p:nvGrpSpPr>
          <p:grpSpPr>
            <a:xfrm flipH="1">
              <a:off x="5734225" y="2058038"/>
              <a:ext cx="2666700" cy="815538"/>
              <a:chOff x="1200275" y="2060195"/>
              <a:chExt cx="2666700" cy="815538"/>
            </a:xfrm>
          </p:grpSpPr>
          <p:sp>
            <p:nvSpPr>
              <p:cNvPr id="1281" name="Google Shape;1281;p26"/>
              <p:cNvSpPr txBox="1"/>
              <p:nvPr/>
            </p:nvSpPr>
            <p:spPr>
              <a:xfrm flipH="1">
                <a:off x="1200363" y="2060195"/>
                <a:ext cx="1934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Confidence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2" name="Google Shape;1282;p26"/>
              <p:cNvSpPr txBox="1"/>
              <p:nvPr/>
            </p:nvSpPr>
            <p:spPr>
              <a:xfrm flipH="1">
                <a:off x="1200275" y="2339033"/>
                <a:ext cx="2666700" cy="5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3" name="Google Shape;1283;p26"/>
            <p:cNvSpPr/>
            <p:nvPr/>
          </p:nvSpPr>
          <p:spPr>
            <a:xfrm>
              <a:off x="4464162" y="2058108"/>
              <a:ext cx="813000" cy="81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84" name="Google Shape;1284;p26"/>
          <p:cNvGrpSpPr/>
          <p:nvPr/>
        </p:nvGrpSpPr>
        <p:grpSpPr>
          <a:xfrm>
            <a:off x="2659850" y="2993106"/>
            <a:ext cx="6015050" cy="815545"/>
            <a:chOff x="2659850" y="2993106"/>
            <a:chExt cx="6015050" cy="815545"/>
          </a:xfrm>
        </p:grpSpPr>
        <p:sp>
          <p:nvSpPr>
            <p:cNvPr id="1285" name="Google Shape;1285;p26"/>
            <p:cNvSpPr/>
            <p:nvPr/>
          </p:nvSpPr>
          <p:spPr>
            <a:xfrm>
              <a:off x="2659850" y="3148550"/>
              <a:ext cx="3190875" cy="259675"/>
            </a:xfrm>
            <a:custGeom>
              <a:avLst/>
              <a:gdLst/>
              <a:ahLst/>
              <a:cxnLst/>
              <a:rect l="l" t="t" r="r" b="b"/>
              <a:pathLst>
                <a:path w="127635" h="10387" extrusionOk="0">
                  <a:moveTo>
                    <a:pt x="127635" y="10361"/>
                  </a:moveTo>
                  <a:lnTo>
                    <a:pt x="53360" y="1038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6" name="Google Shape;1286;p26"/>
            <p:cNvSpPr/>
            <p:nvPr/>
          </p:nvSpPr>
          <p:spPr>
            <a:xfrm flipH="1">
              <a:off x="5416600" y="2993176"/>
              <a:ext cx="3258300" cy="815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26"/>
            <p:cNvGrpSpPr/>
            <p:nvPr/>
          </p:nvGrpSpPr>
          <p:grpSpPr>
            <a:xfrm flipH="1">
              <a:off x="5734225" y="2993106"/>
              <a:ext cx="2666700" cy="815545"/>
              <a:chOff x="1200275" y="2997421"/>
              <a:chExt cx="2666700" cy="815545"/>
            </a:xfrm>
          </p:grpSpPr>
          <p:sp>
            <p:nvSpPr>
              <p:cNvPr id="1288" name="Google Shape;1288;p26"/>
              <p:cNvSpPr txBox="1"/>
              <p:nvPr/>
            </p:nvSpPr>
            <p:spPr>
              <a:xfrm flipH="1">
                <a:off x="1200363" y="2997421"/>
                <a:ext cx="1934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Optimism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9" name="Google Shape;1289;p26"/>
              <p:cNvSpPr txBox="1"/>
              <p:nvPr/>
            </p:nvSpPr>
            <p:spPr>
              <a:xfrm flipH="1">
                <a:off x="1200275" y="3276266"/>
                <a:ext cx="2666700" cy="5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90" name="Google Shape;1290;p26"/>
            <p:cNvSpPr/>
            <p:nvPr/>
          </p:nvSpPr>
          <p:spPr>
            <a:xfrm>
              <a:off x="4464162" y="2993183"/>
              <a:ext cx="813000" cy="81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91" name="Google Shape;1291;p26"/>
          <p:cNvGrpSpPr/>
          <p:nvPr/>
        </p:nvGrpSpPr>
        <p:grpSpPr>
          <a:xfrm>
            <a:off x="2662225" y="3536675"/>
            <a:ext cx="6012675" cy="1207058"/>
            <a:chOff x="2662225" y="3536675"/>
            <a:chExt cx="6012675" cy="1207058"/>
          </a:xfrm>
        </p:grpSpPr>
        <p:sp>
          <p:nvSpPr>
            <p:cNvPr id="1292" name="Google Shape;1292;p26"/>
            <p:cNvSpPr/>
            <p:nvPr/>
          </p:nvSpPr>
          <p:spPr>
            <a:xfrm>
              <a:off x="2662225" y="3536675"/>
              <a:ext cx="3145650" cy="815400"/>
            </a:xfrm>
            <a:custGeom>
              <a:avLst/>
              <a:gdLst/>
              <a:ahLst/>
              <a:cxnLst/>
              <a:rect l="l" t="t" r="r" b="b"/>
              <a:pathLst>
                <a:path w="125826" h="32616" extrusionOk="0">
                  <a:moveTo>
                    <a:pt x="125826" y="32126"/>
                  </a:moveTo>
                  <a:lnTo>
                    <a:pt x="53264" y="3261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3" name="Google Shape;1293;p26"/>
            <p:cNvSpPr/>
            <p:nvPr/>
          </p:nvSpPr>
          <p:spPr>
            <a:xfrm flipH="1">
              <a:off x="5416600" y="3928250"/>
              <a:ext cx="3258300" cy="815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26"/>
            <p:cNvGrpSpPr/>
            <p:nvPr/>
          </p:nvGrpSpPr>
          <p:grpSpPr>
            <a:xfrm flipH="1">
              <a:off x="5734225" y="3928181"/>
              <a:ext cx="2666700" cy="815552"/>
              <a:chOff x="1200275" y="3934648"/>
              <a:chExt cx="2666700" cy="815552"/>
            </a:xfrm>
          </p:grpSpPr>
          <p:sp>
            <p:nvSpPr>
              <p:cNvPr id="1295" name="Google Shape;1295;p26"/>
              <p:cNvSpPr txBox="1"/>
              <p:nvPr/>
            </p:nvSpPr>
            <p:spPr>
              <a:xfrm flipH="1">
                <a:off x="1200363" y="3934648"/>
                <a:ext cx="1934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Hard Work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96" name="Google Shape;1296;p26"/>
              <p:cNvSpPr txBox="1"/>
              <p:nvPr/>
            </p:nvSpPr>
            <p:spPr>
              <a:xfrm flipH="1">
                <a:off x="1200275" y="4213499"/>
                <a:ext cx="2666700" cy="5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97" name="Google Shape;1297;p26"/>
            <p:cNvSpPr/>
            <p:nvPr/>
          </p:nvSpPr>
          <p:spPr>
            <a:xfrm>
              <a:off x="4464162" y="3928258"/>
              <a:ext cx="813000" cy="81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1303" name="Google Shape;1303;p27"/>
          <p:cNvSpPr txBox="1"/>
          <p:nvPr/>
        </p:nvSpPr>
        <p:spPr>
          <a:xfrm>
            <a:off x="957200" y="994025"/>
            <a:ext cx="7229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Percentage Difference between Women and Men Earnings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4" name="Google Shape;1304;p27"/>
          <p:cNvSpPr/>
          <p:nvPr/>
        </p:nvSpPr>
        <p:spPr>
          <a:xfrm>
            <a:off x="5831445" y="3714560"/>
            <a:ext cx="212" cy="748"/>
          </a:xfrm>
          <a:custGeom>
            <a:avLst/>
            <a:gdLst/>
            <a:ahLst/>
            <a:cxnLst/>
            <a:rect l="l" t="t" r="r" b="b"/>
            <a:pathLst>
              <a:path w="17" h="60" extrusionOk="0">
                <a:moveTo>
                  <a:pt x="16" y="1"/>
                </a:moveTo>
                <a:cubicBezTo>
                  <a:pt x="15" y="2"/>
                  <a:pt x="14" y="4"/>
                  <a:pt x="13" y="6"/>
                </a:cubicBezTo>
                <a:lnTo>
                  <a:pt x="13" y="6"/>
                </a:lnTo>
                <a:cubicBezTo>
                  <a:pt x="15" y="5"/>
                  <a:pt x="16" y="3"/>
                  <a:pt x="16" y="1"/>
                </a:cubicBezTo>
                <a:close/>
                <a:moveTo>
                  <a:pt x="13" y="6"/>
                </a:moveTo>
                <a:cubicBezTo>
                  <a:pt x="12" y="7"/>
                  <a:pt x="11" y="9"/>
                  <a:pt x="11" y="11"/>
                </a:cubicBezTo>
                <a:cubicBezTo>
                  <a:pt x="11" y="12"/>
                  <a:pt x="11" y="12"/>
                  <a:pt x="10" y="13"/>
                </a:cubicBezTo>
                <a:lnTo>
                  <a:pt x="10" y="13"/>
                </a:lnTo>
                <a:cubicBezTo>
                  <a:pt x="11" y="11"/>
                  <a:pt x="12" y="8"/>
                  <a:pt x="13" y="6"/>
                </a:cubicBezTo>
                <a:close/>
                <a:moveTo>
                  <a:pt x="10" y="13"/>
                </a:moveTo>
                <a:lnTo>
                  <a:pt x="10" y="13"/>
                </a:lnTo>
                <a:cubicBezTo>
                  <a:pt x="6" y="27"/>
                  <a:pt x="5" y="43"/>
                  <a:pt x="1" y="60"/>
                </a:cubicBezTo>
                <a:cubicBezTo>
                  <a:pt x="6" y="44"/>
                  <a:pt x="6" y="29"/>
                  <a:pt x="10" y="13"/>
                </a:cubicBezTo>
                <a:close/>
              </a:path>
            </a:pathLst>
          </a:custGeom>
          <a:solidFill>
            <a:srgbClr val="E4E4E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5" name="Google Shape;1305;p27"/>
          <p:cNvGrpSpPr/>
          <p:nvPr/>
        </p:nvGrpSpPr>
        <p:grpSpPr>
          <a:xfrm>
            <a:off x="2789250" y="1422782"/>
            <a:ext cx="3565252" cy="2199910"/>
            <a:chOff x="2789250" y="1422782"/>
            <a:chExt cx="3565252" cy="2199910"/>
          </a:xfrm>
        </p:grpSpPr>
        <p:sp>
          <p:nvSpPr>
            <p:cNvPr id="1306" name="Google Shape;1306;p27"/>
            <p:cNvSpPr/>
            <p:nvPr/>
          </p:nvSpPr>
          <p:spPr>
            <a:xfrm>
              <a:off x="4198044" y="2389069"/>
              <a:ext cx="504920" cy="279253"/>
            </a:xfrm>
            <a:custGeom>
              <a:avLst/>
              <a:gdLst/>
              <a:ahLst/>
              <a:cxnLst/>
              <a:rect l="l" t="t" r="r" b="b"/>
              <a:pathLst>
                <a:path w="40507" h="22403" extrusionOk="0">
                  <a:moveTo>
                    <a:pt x="38358" y="3616"/>
                  </a:moveTo>
                  <a:lnTo>
                    <a:pt x="38348" y="3632"/>
                  </a:lnTo>
                  <a:lnTo>
                    <a:pt x="38348" y="3632"/>
                  </a:lnTo>
                  <a:cubicBezTo>
                    <a:pt x="38352" y="3627"/>
                    <a:pt x="38355" y="3622"/>
                    <a:pt x="38358" y="3616"/>
                  </a:cubicBezTo>
                  <a:close/>
                  <a:moveTo>
                    <a:pt x="38348" y="3632"/>
                  </a:moveTo>
                  <a:cubicBezTo>
                    <a:pt x="38347" y="3635"/>
                    <a:pt x="38345" y="3637"/>
                    <a:pt x="38343" y="3640"/>
                  </a:cubicBezTo>
                  <a:lnTo>
                    <a:pt x="38343" y="3640"/>
                  </a:lnTo>
                  <a:cubicBezTo>
                    <a:pt x="38343" y="3641"/>
                    <a:pt x="38342" y="3642"/>
                    <a:pt x="38342" y="3643"/>
                  </a:cubicBezTo>
                  <a:lnTo>
                    <a:pt x="38348" y="3632"/>
                  </a:lnTo>
                  <a:close/>
                  <a:moveTo>
                    <a:pt x="2026" y="1"/>
                  </a:moveTo>
                  <a:cubicBezTo>
                    <a:pt x="1993" y="11"/>
                    <a:pt x="1961" y="22"/>
                    <a:pt x="1929" y="33"/>
                  </a:cubicBezTo>
                  <a:cubicBezTo>
                    <a:pt x="1671" y="130"/>
                    <a:pt x="1483" y="307"/>
                    <a:pt x="1366" y="559"/>
                  </a:cubicBezTo>
                  <a:cubicBezTo>
                    <a:pt x="1064" y="5351"/>
                    <a:pt x="785" y="10149"/>
                    <a:pt x="506" y="14946"/>
                  </a:cubicBezTo>
                  <a:cubicBezTo>
                    <a:pt x="495" y="15155"/>
                    <a:pt x="392" y="15430"/>
                    <a:pt x="457" y="15639"/>
                  </a:cubicBezTo>
                  <a:cubicBezTo>
                    <a:pt x="451" y="16053"/>
                    <a:pt x="441" y="16467"/>
                    <a:pt x="409" y="16880"/>
                  </a:cubicBezTo>
                  <a:cubicBezTo>
                    <a:pt x="371" y="17359"/>
                    <a:pt x="290" y="17798"/>
                    <a:pt x="323" y="18266"/>
                  </a:cubicBezTo>
                  <a:cubicBezTo>
                    <a:pt x="275" y="18981"/>
                    <a:pt x="199" y="19700"/>
                    <a:pt x="205" y="20414"/>
                  </a:cubicBezTo>
                  <a:cubicBezTo>
                    <a:pt x="205" y="20759"/>
                    <a:pt x="161" y="20995"/>
                    <a:pt x="0" y="21118"/>
                  </a:cubicBezTo>
                  <a:cubicBezTo>
                    <a:pt x="38" y="21227"/>
                    <a:pt x="92" y="21329"/>
                    <a:pt x="173" y="21420"/>
                  </a:cubicBezTo>
                  <a:cubicBezTo>
                    <a:pt x="199" y="21446"/>
                    <a:pt x="226" y="21468"/>
                    <a:pt x="253" y="21495"/>
                  </a:cubicBezTo>
                  <a:cubicBezTo>
                    <a:pt x="2284" y="21554"/>
                    <a:pt x="4319" y="21614"/>
                    <a:pt x="6355" y="21672"/>
                  </a:cubicBezTo>
                  <a:cubicBezTo>
                    <a:pt x="6657" y="21736"/>
                    <a:pt x="6963" y="21775"/>
                    <a:pt x="7269" y="21800"/>
                  </a:cubicBezTo>
                  <a:lnTo>
                    <a:pt x="7946" y="21800"/>
                  </a:lnTo>
                  <a:lnTo>
                    <a:pt x="8891" y="21833"/>
                  </a:lnTo>
                  <a:cubicBezTo>
                    <a:pt x="9359" y="21817"/>
                    <a:pt x="9826" y="21795"/>
                    <a:pt x="10294" y="21780"/>
                  </a:cubicBezTo>
                  <a:cubicBezTo>
                    <a:pt x="20066" y="21956"/>
                    <a:pt x="29833" y="22145"/>
                    <a:pt x="39604" y="22296"/>
                  </a:cubicBezTo>
                  <a:cubicBezTo>
                    <a:pt x="39867" y="22301"/>
                    <a:pt x="40066" y="22333"/>
                    <a:pt x="40212" y="22403"/>
                  </a:cubicBezTo>
                  <a:lnTo>
                    <a:pt x="40212" y="21936"/>
                  </a:lnTo>
                  <a:cubicBezTo>
                    <a:pt x="40415" y="21822"/>
                    <a:pt x="40507" y="21586"/>
                    <a:pt x="40507" y="21135"/>
                  </a:cubicBezTo>
                  <a:cubicBezTo>
                    <a:pt x="40470" y="16826"/>
                    <a:pt x="40480" y="12512"/>
                    <a:pt x="40502" y="8205"/>
                  </a:cubicBezTo>
                  <a:cubicBezTo>
                    <a:pt x="40502" y="8000"/>
                    <a:pt x="40464" y="7818"/>
                    <a:pt x="40405" y="7645"/>
                  </a:cubicBezTo>
                  <a:lnTo>
                    <a:pt x="40405" y="7640"/>
                  </a:lnTo>
                  <a:lnTo>
                    <a:pt x="40405" y="7630"/>
                  </a:lnTo>
                  <a:cubicBezTo>
                    <a:pt x="40346" y="7452"/>
                    <a:pt x="40276" y="7285"/>
                    <a:pt x="40212" y="7114"/>
                  </a:cubicBezTo>
                  <a:cubicBezTo>
                    <a:pt x="40203" y="7116"/>
                    <a:pt x="40195" y="7116"/>
                    <a:pt x="40187" y="7116"/>
                  </a:cubicBezTo>
                  <a:cubicBezTo>
                    <a:pt x="40179" y="7116"/>
                    <a:pt x="40171" y="7116"/>
                    <a:pt x="40163" y="7119"/>
                  </a:cubicBezTo>
                  <a:cubicBezTo>
                    <a:pt x="39486" y="6001"/>
                    <a:pt x="38154" y="5319"/>
                    <a:pt x="38320" y="3794"/>
                  </a:cubicBezTo>
                  <a:cubicBezTo>
                    <a:pt x="38325" y="3750"/>
                    <a:pt x="38315" y="3718"/>
                    <a:pt x="38320" y="3675"/>
                  </a:cubicBezTo>
                  <a:cubicBezTo>
                    <a:pt x="38326" y="3662"/>
                    <a:pt x="38335" y="3651"/>
                    <a:pt x="38343" y="3640"/>
                  </a:cubicBezTo>
                  <a:lnTo>
                    <a:pt x="38343" y="3640"/>
                  </a:lnTo>
                  <a:cubicBezTo>
                    <a:pt x="38433" y="3254"/>
                    <a:pt x="38362" y="2906"/>
                    <a:pt x="38105" y="2606"/>
                  </a:cubicBezTo>
                  <a:cubicBezTo>
                    <a:pt x="37767" y="1989"/>
                    <a:pt x="37095" y="1597"/>
                    <a:pt x="36429" y="1107"/>
                  </a:cubicBezTo>
                  <a:cubicBezTo>
                    <a:pt x="36371" y="1066"/>
                    <a:pt x="36312" y="1049"/>
                    <a:pt x="36258" y="1049"/>
                  </a:cubicBezTo>
                  <a:cubicBezTo>
                    <a:pt x="36197" y="1049"/>
                    <a:pt x="36142" y="1070"/>
                    <a:pt x="36096" y="1107"/>
                  </a:cubicBezTo>
                  <a:lnTo>
                    <a:pt x="36096" y="1032"/>
                  </a:lnTo>
                  <a:cubicBezTo>
                    <a:pt x="35936" y="1192"/>
                    <a:pt x="35665" y="1225"/>
                    <a:pt x="35357" y="1225"/>
                  </a:cubicBezTo>
                  <a:cubicBezTo>
                    <a:pt x="35232" y="1225"/>
                    <a:pt x="35100" y="1220"/>
                    <a:pt x="34968" y="1215"/>
                  </a:cubicBezTo>
                  <a:cubicBezTo>
                    <a:pt x="24256" y="866"/>
                    <a:pt x="13538" y="506"/>
                    <a:pt x="2826" y="199"/>
                  </a:cubicBezTo>
                  <a:cubicBezTo>
                    <a:pt x="2440" y="189"/>
                    <a:pt x="2187" y="124"/>
                    <a:pt x="202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4902180" y="2166693"/>
              <a:ext cx="273881" cy="482956"/>
            </a:xfrm>
            <a:custGeom>
              <a:avLst/>
              <a:gdLst/>
              <a:ahLst/>
              <a:cxnLst/>
              <a:rect l="l" t="t" r="r" b="b"/>
              <a:pathLst>
                <a:path w="21972" h="38745" extrusionOk="0">
                  <a:moveTo>
                    <a:pt x="4013" y="8123"/>
                  </a:moveTo>
                  <a:lnTo>
                    <a:pt x="4013" y="8123"/>
                  </a:lnTo>
                  <a:cubicBezTo>
                    <a:pt x="4008" y="8123"/>
                    <a:pt x="4008" y="8128"/>
                    <a:pt x="4003" y="8128"/>
                  </a:cubicBezTo>
                  <a:lnTo>
                    <a:pt x="4003" y="8128"/>
                  </a:lnTo>
                  <a:cubicBezTo>
                    <a:pt x="4004" y="8128"/>
                    <a:pt x="4005" y="8128"/>
                    <a:pt x="4006" y="8128"/>
                  </a:cubicBezTo>
                  <a:lnTo>
                    <a:pt x="4006" y="8128"/>
                  </a:lnTo>
                  <a:cubicBezTo>
                    <a:pt x="4008" y="8126"/>
                    <a:pt x="4011" y="8125"/>
                    <a:pt x="4013" y="8123"/>
                  </a:cubicBezTo>
                  <a:close/>
                  <a:moveTo>
                    <a:pt x="4003" y="8128"/>
                  </a:moveTo>
                  <a:cubicBezTo>
                    <a:pt x="4003" y="8128"/>
                    <a:pt x="4003" y="8128"/>
                    <a:pt x="4003" y="8128"/>
                  </a:cubicBezTo>
                  <a:cubicBezTo>
                    <a:pt x="4003" y="8128"/>
                    <a:pt x="4003" y="8128"/>
                    <a:pt x="4003" y="8128"/>
                  </a:cubicBezTo>
                  <a:close/>
                  <a:moveTo>
                    <a:pt x="18024" y="0"/>
                  </a:moveTo>
                  <a:cubicBezTo>
                    <a:pt x="17981" y="65"/>
                    <a:pt x="17933" y="129"/>
                    <a:pt x="17878" y="187"/>
                  </a:cubicBezTo>
                  <a:cubicBezTo>
                    <a:pt x="17804" y="268"/>
                    <a:pt x="17717" y="338"/>
                    <a:pt x="17620" y="397"/>
                  </a:cubicBezTo>
                  <a:cubicBezTo>
                    <a:pt x="17582" y="389"/>
                    <a:pt x="17540" y="387"/>
                    <a:pt x="17497" y="387"/>
                  </a:cubicBezTo>
                  <a:cubicBezTo>
                    <a:pt x="17390" y="387"/>
                    <a:pt x="17276" y="404"/>
                    <a:pt x="17181" y="408"/>
                  </a:cubicBezTo>
                  <a:cubicBezTo>
                    <a:pt x="13103" y="650"/>
                    <a:pt x="9026" y="908"/>
                    <a:pt x="4948" y="1139"/>
                  </a:cubicBezTo>
                  <a:cubicBezTo>
                    <a:pt x="4701" y="1154"/>
                    <a:pt x="4523" y="1203"/>
                    <a:pt x="4416" y="1322"/>
                  </a:cubicBezTo>
                  <a:cubicBezTo>
                    <a:pt x="4340" y="1407"/>
                    <a:pt x="4298" y="1531"/>
                    <a:pt x="4298" y="1709"/>
                  </a:cubicBezTo>
                  <a:cubicBezTo>
                    <a:pt x="4355" y="1691"/>
                    <a:pt x="4407" y="1683"/>
                    <a:pt x="4455" y="1683"/>
                  </a:cubicBezTo>
                  <a:cubicBezTo>
                    <a:pt x="4629" y="1683"/>
                    <a:pt x="4747" y="1794"/>
                    <a:pt x="4819" y="1987"/>
                  </a:cubicBezTo>
                  <a:cubicBezTo>
                    <a:pt x="5200" y="2148"/>
                    <a:pt x="5114" y="2476"/>
                    <a:pt x="5093" y="2783"/>
                  </a:cubicBezTo>
                  <a:cubicBezTo>
                    <a:pt x="5137" y="2779"/>
                    <a:pt x="5179" y="2777"/>
                    <a:pt x="5220" y="2777"/>
                  </a:cubicBezTo>
                  <a:cubicBezTo>
                    <a:pt x="5566" y="2777"/>
                    <a:pt x="5826" y="2907"/>
                    <a:pt x="5894" y="3325"/>
                  </a:cubicBezTo>
                  <a:cubicBezTo>
                    <a:pt x="6812" y="3830"/>
                    <a:pt x="6877" y="4265"/>
                    <a:pt x="6157" y="5168"/>
                  </a:cubicBezTo>
                  <a:cubicBezTo>
                    <a:pt x="6205" y="5426"/>
                    <a:pt x="6145" y="5624"/>
                    <a:pt x="5888" y="5721"/>
                  </a:cubicBezTo>
                  <a:cubicBezTo>
                    <a:pt x="5888" y="5892"/>
                    <a:pt x="5781" y="5979"/>
                    <a:pt x="5630" y="6028"/>
                  </a:cubicBezTo>
                  <a:cubicBezTo>
                    <a:pt x="5572" y="6382"/>
                    <a:pt x="5518" y="6742"/>
                    <a:pt x="5458" y="7097"/>
                  </a:cubicBezTo>
                  <a:cubicBezTo>
                    <a:pt x="5145" y="7375"/>
                    <a:pt x="4975" y="7880"/>
                    <a:pt x="4482" y="7880"/>
                  </a:cubicBezTo>
                  <a:cubicBezTo>
                    <a:pt x="4425" y="7880"/>
                    <a:pt x="4364" y="7873"/>
                    <a:pt x="4298" y="7859"/>
                  </a:cubicBezTo>
                  <a:lnTo>
                    <a:pt x="4298" y="7859"/>
                  </a:lnTo>
                  <a:cubicBezTo>
                    <a:pt x="4379" y="8131"/>
                    <a:pt x="4188" y="8123"/>
                    <a:pt x="4006" y="8128"/>
                  </a:cubicBezTo>
                  <a:lnTo>
                    <a:pt x="4006" y="8128"/>
                  </a:lnTo>
                  <a:cubicBezTo>
                    <a:pt x="3471" y="8535"/>
                    <a:pt x="2854" y="8659"/>
                    <a:pt x="2200" y="8659"/>
                  </a:cubicBezTo>
                  <a:cubicBezTo>
                    <a:pt x="2187" y="8659"/>
                    <a:pt x="2174" y="8659"/>
                    <a:pt x="2160" y="8659"/>
                  </a:cubicBezTo>
                  <a:lnTo>
                    <a:pt x="2160" y="8659"/>
                  </a:lnTo>
                  <a:cubicBezTo>
                    <a:pt x="2187" y="8841"/>
                    <a:pt x="2142" y="8945"/>
                    <a:pt x="1989" y="8945"/>
                  </a:cubicBezTo>
                  <a:cubicBezTo>
                    <a:pt x="1960" y="8945"/>
                    <a:pt x="1927" y="8941"/>
                    <a:pt x="1891" y="8934"/>
                  </a:cubicBezTo>
                  <a:cubicBezTo>
                    <a:pt x="1886" y="9380"/>
                    <a:pt x="1886" y="9820"/>
                    <a:pt x="1886" y="10266"/>
                  </a:cubicBezTo>
                  <a:cubicBezTo>
                    <a:pt x="2907" y="10856"/>
                    <a:pt x="2869" y="11577"/>
                    <a:pt x="2155" y="12383"/>
                  </a:cubicBezTo>
                  <a:cubicBezTo>
                    <a:pt x="2187" y="12790"/>
                    <a:pt x="2091" y="13113"/>
                    <a:pt x="1628" y="13199"/>
                  </a:cubicBezTo>
                  <a:cubicBezTo>
                    <a:pt x="1816" y="13527"/>
                    <a:pt x="1543" y="13677"/>
                    <a:pt x="1354" y="13854"/>
                  </a:cubicBezTo>
                  <a:cubicBezTo>
                    <a:pt x="1214" y="13940"/>
                    <a:pt x="1080" y="14027"/>
                    <a:pt x="946" y="14107"/>
                  </a:cubicBezTo>
                  <a:lnTo>
                    <a:pt x="951" y="14171"/>
                  </a:lnTo>
                  <a:lnTo>
                    <a:pt x="935" y="14118"/>
                  </a:lnTo>
                  <a:cubicBezTo>
                    <a:pt x="898" y="14134"/>
                    <a:pt x="866" y="14156"/>
                    <a:pt x="833" y="14176"/>
                  </a:cubicBezTo>
                  <a:cubicBezTo>
                    <a:pt x="613" y="14322"/>
                    <a:pt x="511" y="14553"/>
                    <a:pt x="457" y="14816"/>
                  </a:cubicBezTo>
                  <a:cubicBezTo>
                    <a:pt x="730" y="15074"/>
                    <a:pt x="919" y="15353"/>
                    <a:pt x="747" y="15751"/>
                  </a:cubicBezTo>
                  <a:cubicBezTo>
                    <a:pt x="725" y="15805"/>
                    <a:pt x="710" y="15864"/>
                    <a:pt x="683" y="15917"/>
                  </a:cubicBezTo>
                  <a:cubicBezTo>
                    <a:pt x="527" y="16127"/>
                    <a:pt x="296" y="16186"/>
                    <a:pt x="92" y="16186"/>
                  </a:cubicBezTo>
                  <a:lnTo>
                    <a:pt x="70" y="16186"/>
                  </a:lnTo>
                  <a:cubicBezTo>
                    <a:pt x="113" y="16380"/>
                    <a:pt x="118" y="16578"/>
                    <a:pt x="108" y="16782"/>
                  </a:cubicBezTo>
                  <a:lnTo>
                    <a:pt x="108" y="16847"/>
                  </a:lnTo>
                  <a:cubicBezTo>
                    <a:pt x="108" y="16852"/>
                    <a:pt x="102" y="16863"/>
                    <a:pt x="102" y="16874"/>
                  </a:cubicBezTo>
                  <a:cubicBezTo>
                    <a:pt x="38" y="17008"/>
                    <a:pt x="1" y="17169"/>
                    <a:pt x="11" y="17357"/>
                  </a:cubicBezTo>
                  <a:cubicBezTo>
                    <a:pt x="21" y="17464"/>
                    <a:pt x="28" y="17572"/>
                    <a:pt x="38" y="17679"/>
                  </a:cubicBezTo>
                  <a:cubicBezTo>
                    <a:pt x="28" y="17895"/>
                    <a:pt x="33" y="18104"/>
                    <a:pt x="75" y="18309"/>
                  </a:cubicBezTo>
                  <a:cubicBezTo>
                    <a:pt x="113" y="18926"/>
                    <a:pt x="242" y="19533"/>
                    <a:pt x="608" y="20134"/>
                  </a:cubicBezTo>
                  <a:cubicBezTo>
                    <a:pt x="618" y="20151"/>
                    <a:pt x="634" y="20167"/>
                    <a:pt x="640" y="20183"/>
                  </a:cubicBezTo>
                  <a:cubicBezTo>
                    <a:pt x="812" y="20521"/>
                    <a:pt x="1020" y="20838"/>
                    <a:pt x="1290" y="21123"/>
                  </a:cubicBezTo>
                  <a:cubicBezTo>
                    <a:pt x="2525" y="22402"/>
                    <a:pt x="3444" y="23917"/>
                    <a:pt x="4598" y="25222"/>
                  </a:cubicBezTo>
                  <a:cubicBezTo>
                    <a:pt x="4674" y="25400"/>
                    <a:pt x="4749" y="25582"/>
                    <a:pt x="4824" y="25760"/>
                  </a:cubicBezTo>
                  <a:cubicBezTo>
                    <a:pt x="4830" y="25770"/>
                    <a:pt x="4836" y="25787"/>
                    <a:pt x="4841" y="25797"/>
                  </a:cubicBezTo>
                  <a:cubicBezTo>
                    <a:pt x="4970" y="25883"/>
                    <a:pt x="5126" y="25936"/>
                    <a:pt x="5307" y="25941"/>
                  </a:cubicBezTo>
                  <a:cubicBezTo>
                    <a:pt x="5482" y="26057"/>
                    <a:pt x="5664" y="26094"/>
                    <a:pt x="5847" y="26094"/>
                  </a:cubicBezTo>
                  <a:cubicBezTo>
                    <a:pt x="6188" y="26094"/>
                    <a:pt x="6533" y="25964"/>
                    <a:pt x="6845" y="25964"/>
                  </a:cubicBezTo>
                  <a:cubicBezTo>
                    <a:pt x="7014" y="25964"/>
                    <a:pt x="7173" y="26002"/>
                    <a:pt x="7317" y="26119"/>
                  </a:cubicBezTo>
                  <a:cubicBezTo>
                    <a:pt x="7446" y="26259"/>
                    <a:pt x="7548" y="26409"/>
                    <a:pt x="7628" y="26565"/>
                  </a:cubicBezTo>
                  <a:cubicBezTo>
                    <a:pt x="7784" y="26915"/>
                    <a:pt x="7908" y="27446"/>
                    <a:pt x="7978" y="28269"/>
                  </a:cubicBezTo>
                  <a:cubicBezTo>
                    <a:pt x="7989" y="28338"/>
                    <a:pt x="7994" y="28398"/>
                    <a:pt x="8005" y="28467"/>
                  </a:cubicBezTo>
                  <a:cubicBezTo>
                    <a:pt x="8005" y="28520"/>
                    <a:pt x="8010" y="28579"/>
                    <a:pt x="8010" y="28639"/>
                  </a:cubicBezTo>
                  <a:cubicBezTo>
                    <a:pt x="8027" y="29444"/>
                    <a:pt x="7838" y="30337"/>
                    <a:pt x="7978" y="31148"/>
                  </a:cubicBezTo>
                  <a:cubicBezTo>
                    <a:pt x="7784" y="31840"/>
                    <a:pt x="8547" y="32452"/>
                    <a:pt x="9106" y="32754"/>
                  </a:cubicBezTo>
                  <a:cubicBezTo>
                    <a:pt x="9698" y="33077"/>
                    <a:pt x="10363" y="33226"/>
                    <a:pt x="10955" y="33560"/>
                  </a:cubicBezTo>
                  <a:cubicBezTo>
                    <a:pt x="11002" y="33587"/>
                    <a:pt x="11040" y="33613"/>
                    <a:pt x="11084" y="33645"/>
                  </a:cubicBezTo>
                  <a:cubicBezTo>
                    <a:pt x="11116" y="33677"/>
                    <a:pt x="11153" y="33704"/>
                    <a:pt x="11196" y="33726"/>
                  </a:cubicBezTo>
                  <a:cubicBezTo>
                    <a:pt x="11335" y="33833"/>
                    <a:pt x="11438" y="33962"/>
                    <a:pt x="11518" y="34096"/>
                  </a:cubicBezTo>
                  <a:cubicBezTo>
                    <a:pt x="11555" y="34505"/>
                    <a:pt x="11690" y="34882"/>
                    <a:pt x="11900" y="35236"/>
                  </a:cubicBezTo>
                  <a:cubicBezTo>
                    <a:pt x="11986" y="35913"/>
                    <a:pt x="12007" y="36687"/>
                    <a:pt x="12173" y="37309"/>
                  </a:cubicBezTo>
                  <a:cubicBezTo>
                    <a:pt x="12147" y="37374"/>
                    <a:pt x="12136" y="37449"/>
                    <a:pt x="12173" y="37535"/>
                  </a:cubicBezTo>
                  <a:cubicBezTo>
                    <a:pt x="12341" y="37944"/>
                    <a:pt x="12458" y="38303"/>
                    <a:pt x="12786" y="38609"/>
                  </a:cubicBezTo>
                  <a:cubicBezTo>
                    <a:pt x="12850" y="38666"/>
                    <a:pt x="12934" y="38693"/>
                    <a:pt x="13017" y="38693"/>
                  </a:cubicBezTo>
                  <a:cubicBezTo>
                    <a:pt x="13059" y="38693"/>
                    <a:pt x="13101" y="38686"/>
                    <a:pt x="13140" y="38673"/>
                  </a:cubicBezTo>
                  <a:cubicBezTo>
                    <a:pt x="13211" y="38695"/>
                    <a:pt x="13275" y="38722"/>
                    <a:pt x="13350" y="38738"/>
                  </a:cubicBezTo>
                  <a:cubicBezTo>
                    <a:pt x="13377" y="38738"/>
                    <a:pt x="13410" y="38744"/>
                    <a:pt x="13437" y="38744"/>
                  </a:cubicBezTo>
                  <a:cubicBezTo>
                    <a:pt x="13495" y="38744"/>
                    <a:pt x="13554" y="38733"/>
                    <a:pt x="13608" y="38712"/>
                  </a:cubicBezTo>
                  <a:cubicBezTo>
                    <a:pt x="13571" y="38519"/>
                    <a:pt x="13538" y="38325"/>
                    <a:pt x="13527" y="38137"/>
                  </a:cubicBezTo>
                  <a:cubicBezTo>
                    <a:pt x="13662" y="38018"/>
                    <a:pt x="13769" y="37842"/>
                    <a:pt x="13856" y="37605"/>
                  </a:cubicBezTo>
                  <a:cubicBezTo>
                    <a:pt x="13968" y="37304"/>
                    <a:pt x="14107" y="37089"/>
                    <a:pt x="14258" y="36939"/>
                  </a:cubicBezTo>
                  <a:cubicBezTo>
                    <a:pt x="14410" y="36871"/>
                    <a:pt x="14553" y="36842"/>
                    <a:pt x="14690" y="36842"/>
                  </a:cubicBezTo>
                  <a:cubicBezTo>
                    <a:pt x="15456" y="36842"/>
                    <a:pt x="16029" y="37755"/>
                    <a:pt x="16874" y="37755"/>
                  </a:cubicBezTo>
                  <a:cubicBezTo>
                    <a:pt x="16908" y="37755"/>
                    <a:pt x="16941" y="37753"/>
                    <a:pt x="16976" y="37750"/>
                  </a:cubicBezTo>
                  <a:lnTo>
                    <a:pt x="17105" y="37750"/>
                  </a:lnTo>
                  <a:cubicBezTo>
                    <a:pt x="17111" y="37739"/>
                    <a:pt x="17122" y="37728"/>
                    <a:pt x="17127" y="37718"/>
                  </a:cubicBezTo>
                  <a:cubicBezTo>
                    <a:pt x="17245" y="37681"/>
                    <a:pt x="17320" y="37572"/>
                    <a:pt x="17330" y="37455"/>
                  </a:cubicBezTo>
                  <a:cubicBezTo>
                    <a:pt x="17503" y="37218"/>
                    <a:pt x="17615" y="36960"/>
                    <a:pt x="17454" y="36611"/>
                  </a:cubicBezTo>
                  <a:cubicBezTo>
                    <a:pt x="16928" y="35462"/>
                    <a:pt x="17363" y="34909"/>
                    <a:pt x="18567" y="34800"/>
                  </a:cubicBezTo>
                  <a:cubicBezTo>
                    <a:pt x="19001" y="34763"/>
                    <a:pt x="19276" y="34505"/>
                    <a:pt x="19232" y="34022"/>
                  </a:cubicBezTo>
                  <a:cubicBezTo>
                    <a:pt x="19195" y="34006"/>
                    <a:pt x="19179" y="33989"/>
                    <a:pt x="19152" y="33974"/>
                  </a:cubicBezTo>
                  <a:cubicBezTo>
                    <a:pt x="19490" y="33355"/>
                    <a:pt x="19710" y="32608"/>
                    <a:pt x="19819" y="31926"/>
                  </a:cubicBezTo>
                  <a:cubicBezTo>
                    <a:pt x="19819" y="31921"/>
                    <a:pt x="19819" y="31921"/>
                    <a:pt x="19824" y="31921"/>
                  </a:cubicBezTo>
                  <a:cubicBezTo>
                    <a:pt x="19819" y="31921"/>
                    <a:pt x="19819" y="31916"/>
                    <a:pt x="19819" y="31916"/>
                  </a:cubicBezTo>
                  <a:cubicBezTo>
                    <a:pt x="19829" y="31862"/>
                    <a:pt x="19839" y="31803"/>
                    <a:pt x="19851" y="31755"/>
                  </a:cubicBezTo>
                  <a:cubicBezTo>
                    <a:pt x="19941" y="31061"/>
                    <a:pt x="19894" y="30401"/>
                    <a:pt x="19936" y="29745"/>
                  </a:cubicBezTo>
                  <a:cubicBezTo>
                    <a:pt x="20243" y="29326"/>
                    <a:pt x="20677" y="29010"/>
                    <a:pt x="20957" y="28520"/>
                  </a:cubicBezTo>
                  <a:cubicBezTo>
                    <a:pt x="21456" y="27639"/>
                    <a:pt x="21887" y="26705"/>
                    <a:pt x="21956" y="25690"/>
                  </a:cubicBezTo>
                  <a:cubicBezTo>
                    <a:pt x="21972" y="25470"/>
                    <a:pt x="21924" y="25292"/>
                    <a:pt x="21833" y="25147"/>
                  </a:cubicBezTo>
                  <a:cubicBezTo>
                    <a:pt x="21736" y="24803"/>
                    <a:pt x="21565" y="24470"/>
                    <a:pt x="21376" y="24136"/>
                  </a:cubicBezTo>
                  <a:cubicBezTo>
                    <a:pt x="21220" y="22299"/>
                    <a:pt x="21376" y="20457"/>
                    <a:pt x="21173" y="18604"/>
                  </a:cubicBezTo>
                  <a:cubicBezTo>
                    <a:pt x="20747" y="14768"/>
                    <a:pt x="20565" y="10900"/>
                    <a:pt x="20258" y="7048"/>
                  </a:cubicBezTo>
                  <a:cubicBezTo>
                    <a:pt x="20231" y="6705"/>
                    <a:pt x="20206" y="6393"/>
                    <a:pt x="20307" y="6189"/>
                  </a:cubicBezTo>
                  <a:cubicBezTo>
                    <a:pt x="20253" y="5984"/>
                    <a:pt x="20199" y="5785"/>
                    <a:pt x="20141" y="5592"/>
                  </a:cubicBezTo>
                  <a:cubicBezTo>
                    <a:pt x="19915" y="4845"/>
                    <a:pt x="19631" y="4131"/>
                    <a:pt x="19356" y="3427"/>
                  </a:cubicBezTo>
                  <a:cubicBezTo>
                    <a:pt x="18964" y="2443"/>
                    <a:pt x="18599" y="1515"/>
                    <a:pt x="18379" y="526"/>
                  </a:cubicBezTo>
                  <a:cubicBezTo>
                    <a:pt x="18330" y="295"/>
                    <a:pt x="18201" y="118"/>
                    <a:pt x="180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4939674" y="1740191"/>
              <a:ext cx="519055" cy="517235"/>
            </a:xfrm>
            <a:custGeom>
              <a:avLst/>
              <a:gdLst/>
              <a:ahLst/>
              <a:cxnLst/>
              <a:rect l="l" t="t" r="r" b="b"/>
              <a:pathLst>
                <a:path w="41641" h="41495" extrusionOk="0">
                  <a:moveTo>
                    <a:pt x="11653" y="0"/>
                  </a:moveTo>
                  <a:cubicBezTo>
                    <a:pt x="10251" y="0"/>
                    <a:pt x="9407" y="752"/>
                    <a:pt x="8591" y="1483"/>
                  </a:cubicBezTo>
                  <a:cubicBezTo>
                    <a:pt x="8398" y="1649"/>
                    <a:pt x="8205" y="1827"/>
                    <a:pt x="8005" y="1988"/>
                  </a:cubicBezTo>
                  <a:cubicBezTo>
                    <a:pt x="5775" y="3798"/>
                    <a:pt x="3197" y="5190"/>
                    <a:pt x="307" y="6699"/>
                  </a:cubicBezTo>
                  <a:cubicBezTo>
                    <a:pt x="243" y="6732"/>
                    <a:pt x="184" y="6779"/>
                    <a:pt x="140" y="6839"/>
                  </a:cubicBezTo>
                  <a:cubicBezTo>
                    <a:pt x="97" y="6888"/>
                    <a:pt x="65" y="6947"/>
                    <a:pt x="43" y="7017"/>
                  </a:cubicBezTo>
                  <a:cubicBezTo>
                    <a:pt x="1" y="7151"/>
                    <a:pt x="17" y="7295"/>
                    <a:pt x="87" y="7424"/>
                  </a:cubicBezTo>
                  <a:cubicBezTo>
                    <a:pt x="87" y="7431"/>
                    <a:pt x="92" y="7436"/>
                    <a:pt x="97" y="7441"/>
                  </a:cubicBezTo>
                  <a:cubicBezTo>
                    <a:pt x="361" y="7600"/>
                    <a:pt x="641" y="7655"/>
                    <a:pt x="931" y="7655"/>
                  </a:cubicBezTo>
                  <a:cubicBezTo>
                    <a:pt x="1042" y="7655"/>
                    <a:pt x="1154" y="7647"/>
                    <a:pt x="1268" y="7634"/>
                  </a:cubicBezTo>
                  <a:lnTo>
                    <a:pt x="1268" y="7634"/>
                  </a:lnTo>
                  <a:cubicBezTo>
                    <a:pt x="1231" y="7875"/>
                    <a:pt x="1215" y="8113"/>
                    <a:pt x="1537" y="8177"/>
                  </a:cubicBezTo>
                  <a:cubicBezTo>
                    <a:pt x="1451" y="8832"/>
                    <a:pt x="1913" y="8951"/>
                    <a:pt x="2403" y="9042"/>
                  </a:cubicBezTo>
                  <a:cubicBezTo>
                    <a:pt x="3132" y="9171"/>
                    <a:pt x="3863" y="9305"/>
                    <a:pt x="4594" y="9439"/>
                  </a:cubicBezTo>
                  <a:cubicBezTo>
                    <a:pt x="5426" y="9558"/>
                    <a:pt x="6264" y="9675"/>
                    <a:pt x="7097" y="9794"/>
                  </a:cubicBezTo>
                  <a:cubicBezTo>
                    <a:pt x="7144" y="9924"/>
                    <a:pt x="7182" y="10062"/>
                    <a:pt x="7327" y="10062"/>
                  </a:cubicBezTo>
                  <a:cubicBezTo>
                    <a:pt x="7350" y="10062"/>
                    <a:pt x="7375" y="10059"/>
                    <a:pt x="7404" y="10052"/>
                  </a:cubicBezTo>
                  <a:lnTo>
                    <a:pt x="7404" y="10052"/>
                  </a:lnTo>
                  <a:cubicBezTo>
                    <a:pt x="7323" y="10320"/>
                    <a:pt x="7457" y="10476"/>
                    <a:pt x="7699" y="10583"/>
                  </a:cubicBezTo>
                  <a:lnTo>
                    <a:pt x="7699" y="10573"/>
                  </a:lnTo>
                  <a:cubicBezTo>
                    <a:pt x="9048" y="11180"/>
                    <a:pt x="10799" y="10390"/>
                    <a:pt x="11959" y="12055"/>
                  </a:cubicBezTo>
                  <a:cubicBezTo>
                    <a:pt x="12351" y="12620"/>
                    <a:pt x="12851" y="12915"/>
                    <a:pt x="12668" y="13672"/>
                  </a:cubicBezTo>
                  <a:cubicBezTo>
                    <a:pt x="12588" y="14006"/>
                    <a:pt x="12437" y="14644"/>
                    <a:pt x="12588" y="14644"/>
                  </a:cubicBezTo>
                  <a:cubicBezTo>
                    <a:pt x="12814" y="14644"/>
                    <a:pt x="12985" y="14688"/>
                    <a:pt x="13114" y="14758"/>
                  </a:cubicBezTo>
                  <a:cubicBezTo>
                    <a:pt x="10235" y="17272"/>
                    <a:pt x="8468" y="21693"/>
                    <a:pt x="8778" y="25529"/>
                  </a:cubicBezTo>
                  <a:cubicBezTo>
                    <a:pt x="8785" y="25610"/>
                    <a:pt x="8800" y="25690"/>
                    <a:pt x="8805" y="25771"/>
                  </a:cubicBezTo>
                  <a:cubicBezTo>
                    <a:pt x="12658" y="27581"/>
                    <a:pt x="15338" y="30155"/>
                    <a:pt x="15338" y="34629"/>
                  </a:cubicBezTo>
                  <a:cubicBezTo>
                    <a:pt x="15338" y="36074"/>
                    <a:pt x="17101" y="39781"/>
                    <a:pt x="17101" y="39781"/>
                  </a:cubicBezTo>
                  <a:cubicBezTo>
                    <a:pt x="19244" y="39781"/>
                    <a:pt x="21264" y="40420"/>
                    <a:pt x="22988" y="41494"/>
                  </a:cubicBezTo>
                  <a:cubicBezTo>
                    <a:pt x="29085" y="40678"/>
                    <a:pt x="36543" y="41130"/>
                    <a:pt x="38869" y="35301"/>
                  </a:cubicBezTo>
                  <a:cubicBezTo>
                    <a:pt x="39159" y="34564"/>
                    <a:pt x="39368" y="33733"/>
                    <a:pt x="39491" y="32776"/>
                  </a:cubicBezTo>
                  <a:cubicBezTo>
                    <a:pt x="40072" y="32255"/>
                    <a:pt x="40518" y="31712"/>
                    <a:pt x="40850" y="31148"/>
                  </a:cubicBezTo>
                  <a:cubicBezTo>
                    <a:pt x="41189" y="30584"/>
                    <a:pt x="41410" y="29999"/>
                    <a:pt x="41549" y="29392"/>
                  </a:cubicBezTo>
                  <a:cubicBezTo>
                    <a:pt x="41641" y="25668"/>
                    <a:pt x="41641" y="19695"/>
                    <a:pt x="36994" y="19028"/>
                  </a:cubicBezTo>
                  <a:cubicBezTo>
                    <a:pt x="36994" y="19028"/>
                    <a:pt x="36327" y="20356"/>
                    <a:pt x="36327" y="21021"/>
                  </a:cubicBezTo>
                  <a:cubicBezTo>
                    <a:pt x="36327" y="16375"/>
                    <a:pt x="36994" y="12388"/>
                    <a:pt x="32824" y="9100"/>
                  </a:cubicBezTo>
                  <a:cubicBezTo>
                    <a:pt x="32777" y="9047"/>
                    <a:pt x="32717" y="9003"/>
                    <a:pt x="32663" y="8956"/>
                  </a:cubicBezTo>
                  <a:cubicBezTo>
                    <a:pt x="32895" y="8939"/>
                    <a:pt x="33158" y="8881"/>
                    <a:pt x="33357" y="8655"/>
                  </a:cubicBezTo>
                  <a:cubicBezTo>
                    <a:pt x="33523" y="8456"/>
                    <a:pt x="33588" y="8198"/>
                    <a:pt x="33540" y="7887"/>
                  </a:cubicBezTo>
                  <a:cubicBezTo>
                    <a:pt x="33475" y="7409"/>
                    <a:pt x="33126" y="7097"/>
                    <a:pt x="32663" y="7097"/>
                  </a:cubicBezTo>
                  <a:cubicBezTo>
                    <a:pt x="32514" y="7097"/>
                    <a:pt x="32358" y="7129"/>
                    <a:pt x="32207" y="7193"/>
                  </a:cubicBezTo>
                  <a:cubicBezTo>
                    <a:pt x="32008" y="7269"/>
                    <a:pt x="31820" y="7312"/>
                    <a:pt x="31648" y="7312"/>
                  </a:cubicBezTo>
                  <a:cubicBezTo>
                    <a:pt x="31165" y="7312"/>
                    <a:pt x="30736" y="7005"/>
                    <a:pt x="30246" y="6313"/>
                  </a:cubicBezTo>
                  <a:cubicBezTo>
                    <a:pt x="29725" y="5582"/>
                    <a:pt x="29059" y="5222"/>
                    <a:pt x="28210" y="5222"/>
                  </a:cubicBezTo>
                  <a:cubicBezTo>
                    <a:pt x="27963" y="5222"/>
                    <a:pt x="27699" y="5249"/>
                    <a:pt x="27388" y="5308"/>
                  </a:cubicBezTo>
                  <a:cubicBezTo>
                    <a:pt x="26942" y="5393"/>
                    <a:pt x="26577" y="5458"/>
                    <a:pt x="26352" y="5458"/>
                  </a:cubicBezTo>
                  <a:cubicBezTo>
                    <a:pt x="26152" y="5458"/>
                    <a:pt x="26094" y="5458"/>
                    <a:pt x="25846" y="4304"/>
                  </a:cubicBezTo>
                  <a:cubicBezTo>
                    <a:pt x="25787" y="4024"/>
                    <a:pt x="25653" y="3379"/>
                    <a:pt x="25013" y="3379"/>
                  </a:cubicBezTo>
                  <a:cubicBezTo>
                    <a:pt x="24863" y="3379"/>
                    <a:pt x="24701" y="3427"/>
                    <a:pt x="24525" y="3519"/>
                  </a:cubicBezTo>
                  <a:cubicBezTo>
                    <a:pt x="23692" y="3949"/>
                    <a:pt x="22789" y="4153"/>
                    <a:pt x="21828" y="4374"/>
                  </a:cubicBezTo>
                  <a:cubicBezTo>
                    <a:pt x="21151" y="4530"/>
                    <a:pt x="20447" y="4684"/>
                    <a:pt x="19765" y="4932"/>
                  </a:cubicBezTo>
                  <a:cubicBezTo>
                    <a:pt x="18921" y="5244"/>
                    <a:pt x="18234" y="5770"/>
                    <a:pt x="17756" y="6479"/>
                  </a:cubicBezTo>
                  <a:cubicBezTo>
                    <a:pt x="17191" y="6189"/>
                    <a:pt x="16628" y="6038"/>
                    <a:pt x="16069" y="6038"/>
                  </a:cubicBezTo>
                  <a:cubicBezTo>
                    <a:pt x="15757" y="6038"/>
                    <a:pt x="15445" y="6087"/>
                    <a:pt x="15150" y="6179"/>
                  </a:cubicBezTo>
                  <a:cubicBezTo>
                    <a:pt x="15026" y="6216"/>
                    <a:pt x="14919" y="6238"/>
                    <a:pt x="14828" y="6238"/>
                  </a:cubicBezTo>
                  <a:cubicBezTo>
                    <a:pt x="14683" y="6238"/>
                    <a:pt x="14527" y="6206"/>
                    <a:pt x="14307" y="5861"/>
                  </a:cubicBezTo>
                  <a:cubicBezTo>
                    <a:pt x="13749" y="4969"/>
                    <a:pt x="12921" y="4588"/>
                    <a:pt x="12120" y="4212"/>
                  </a:cubicBezTo>
                  <a:cubicBezTo>
                    <a:pt x="12029" y="4169"/>
                    <a:pt x="11937" y="4126"/>
                    <a:pt x="11847" y="4083"/>
                  </a:cubicBezTo>
                  <a:cubicBezTo>
                    <a:pt x="11535" y="3938"/>
                    <a:pt x="11240" y="3863"/>
                    <a:pt x="10944" y="3863"/>
                  </a:cubicBezTo>
                  <a:cubicBezTo>
                    <a:pt x="10396" y="3863"/>
                    <a:pt x="9950" y="4111"/>
                    <a:pt x="9536" y="4421"/>
                  </a:cubicBezTo>
                  <a:cubicBezTo>
                    <a:pt x="9810" y="3530"/>
                    <a:pt x="10461" y="2896"/>
                    <a:pt x="11138" y="2241"/>
                  </a:cubicBezTo>
                  <a:cubicBezTo>
                    <a:pt x="11577" y="1810"/>
                    <a:pt x="12034" y="1371"/>
                    <a:pt x="12388" y="843"/>
                  </a:cubicBezTo>
                  <a:cubicBezTo>
                    <a:pt x="12497" y="687"/>
                    <a:pt x="12512" y="489"/>
                    <a:pt x="12432" y="317"/>
                  </a:cubicBezTo>
                  <a:cubicBezTo>
                    <a:pt x="12351" y="146"/>
                    <a:pt x="12185" y="27"/>
                    <a:pt x="11996" y="10"/>
                  </a:cubicBezTo>
                  <a:cubicBezTo>
                    <a:pt x="11879" y="0"/>
                    <a:pt x="11766" y="0"/>
                    <a:pt x="1165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4110852" y="1872981"/>
              <a:ext cx="478606" cy="301765"/>
            </a:xfrm>
            <a:custGeom>
              <a:avLst/>
              <a:gdLst/>
              <a:ahLst/>
              <a:cxnLst/>
              <a:rect l="l" t="t" r="r" b="b"/>
              <a:pathLst>
                <a:path w="38396" h="24209" extrusionOk="0">
                  <a:moveTo>
                    <a:pt x="1575" y="1"/>
                  </a:moveTo>
                  <a:cubicBezTo>
                    <a:pt x="1537" y="43"/>
                    <a:pt x="1510" y="86"/>
                    <a:pt x="1478" y="135"/>
                  </a:cubicBezTo>
                  <a:lnTo>
                    <a:pt x="1478" y="495"/>
                  </a:lnTo>
                  <a:cubicBezTo>
                    <a:pt x="1398" y="1021"/>
                    <a:pt x="1317" y="1574"/>
                    <a:pt x="1220" y="2193"/>
                  </a:cubicBezTo>
                  <a:cubicBezTo>
                    <a:pt x="1231" y="2186"/>
                    <a:pt x="1237" y="2176"/>
                    <a:pt x="1242" y="2171"/>
                  </a:cubicBezTo>
                  <a:lnTo>
                    <a:pt x="1242" y="2171"/>
                  </a:lnTo>
                  <a:cubicBezTo>
                    <a:pt x="1220" y="2396"/>
                    <a:pt x="1215" y="2622"/>
                    <a:pt x="1205" y="2853"/>
                  </a:cubicBezTo>
                  <a:cubicBezTo>
                    <a:pt x="1183" y="3282"/>
                    <a:pt x="1108" y="3708"/>
                    <a:pt x="1049" y="4132"/>
                  </a:cubicBezTo>
                  <a:cubicBezTo>
                    <a:pt x="930" y="4631"/>
                    <a:pt x="850" y="5136"/>
                    <a:pt x="823" y="5642"/>
                  </a:cubicBezTo>
                  <a:cubicBezTo>
                    <a:pt x="806" y="6006"/>
                    <a:pt x="726" y="6215"/>
                    <a:pt x="570" y="6319"/>
                  </a:cubicBezTo>
                  <a:cubicBezTo>
                    <a:pt x="570" y="6351"/>
                    <a:pt x="565" y="6383"/>
                    <a:pt x="565" y="6415"/>
                  </a:cubicBezTo>
                  <a:cubicBezTo>
                    <a:pt x="779" y="6527"/>
                    <a:pt x="947" y="6694"/>
                    <a:pt x="1054" y="6936"/>
                  </a:cubicBezTo>
                  <a:cubicBezTo>
                    <a:pt x="1037" y="7092"/>
                    <a:pt x="1022" y="7247"/>
                    <a:pt x="1011" y="7403"/>
                  </a:cubicBezTo>
                  <a:cubicBezTo>
                    <a:pt x="683" y="11303"/>
                    <a:pt x="414" y="15208"/>
                    <a:pt x="44" y="19103"/>
                  </a:cubicBezTo>
                  <a:cubicBezTo>
                    <a:pt x="1" y="19604"/>
                    <a:pt x="33" y="19904"/>
                    <a:pt x="238" y="20065"/>
                  </a:cubicBezTo>
                  <a:cubicBezTo>
                    <a:pt x="393" y="20189"/>
                    <a:pt x="640" y="20243"/>
                    <a:pt x="1032" y="20248"/>
                  </a:cubicBezTo>
                  <a:cubicBezTo>
                    <a:pt x="3030" y="20269"/>
                    <a:pt x="5029" y="20425"/>
                    <a:pt x="7022" y="20533"/>
                  </a:cubicBezTo>
                  <a:cubicBezTo>
                    <a:pt x="7200" y="20538"/>
                    <a:pt x="7377" y="20538"/>
                    <a:pt x="7575" y="20591"/>
                  </a:cubicBezTo>
                  <a:cubicBezTo>
                    <a:pt x="8483" y="20624"/>
                    <a:pt x="9397" y="20710"/>
                    <a:pt x="10310" y="20785"/>
                  </a:cubicBezTo>
                  <a:lnTo>
                    <a:pt x="10310" y="20774"/>
                  </a:lnTo>
                  <a:cubicBezTo>
                    <a:pt x="12201" y="20876"/>
                    <a:pt x="14092" y="20978"/>
                    <a:pt x="15978" y="21081"/>
                  </a:cubicBezTo>
                  <a:cubicBezTo>
                    <a:pt x="16000" y="21081"/>
                    <a:pt x="16015" y="21086"/>
                    <a:pt x="16037" y="21086"/>
                  </a:cubicBezTo>
                  <a:cubicBezTo>
                    <a:pt x="17525" y="21107"/>
                    <a:pt x="19008" y="21275"/>
                    <a:pt x="20496" y="21300"/>
                  </a:cubicBezTo>
                  <a:cubicBezTo>
                    <a:pt x="20651" y="21304"/>
                    <a:pt x="20808" y="21305"/>
                    <a:pt x="20965" y="21305"/>
                  </a:cubicBezTo>
                  <a:cubicBezTo>
                    <a:pt x="21592" y="21305"/>
                    <a:pt x="22228" y="21283"/>
                    <a:pt x="22859" y="21275"/>
                  </a:cubicBezTo>
                  <a:lnTo>
                    <a:pt x="24939" y="21382"/>
                  </a:lnTo>
                  <a:cubicBezTo>
                    <a:pt x="25638" y="21478"/>
                    <a:pt x="26335" y="21634"/>
                    <a:pt x="27034" y="21677"/>
                  </a:cubicBezTo>
                  <a:cubicBezTo>
                    <a:pt x="27356" y="21694"/>
                    <a:pt x="27770" y="21709"/>
                    <a:pt x="27979" y="21999"/>
                  </a:cubicBezTo>
                  <a:cubicBezTo>
                    <a:pt x="28125" y="22198"/>
                    <a:pt x="28157" y="22371"/>
                    <a:pt x="28242" y="22590"/>
                  </a:cubicBezTo>
                  <a:cubicBezTo>
                    <a:pt x="28323" y="22822"/>
                    <a:pt x="28474" y="22902"/>
                    <a:pt x="28640" y="22919"/>
                  </a:cubicBezTo>
                  <a:cubicBezTo>
                    <a:pt x="28883" y="22843"/>
                    <a:pt x="29122" y="22744"/>
                    <a:pt x="29368" y="22744"/>
                  </a:cubicBezTo>
                  <a:cubicBezTo>
                    <a:pt x="29405" y="22744"/>
                    <a:pt x="29441" y="22746"/>
                    <a:pt x="29478" y="22751"/>
                  </a:cubicBezTo>
                  <a:cubicBezTo>
                    <a:pt x="29574" y="22736"/>
                    <a:pt x="29667" y="22727"/>
                    <a:pt x="29758" y="22727"/>
                  </a:cubicBezTo>
                  <a:cubicBezTo>
                    <a:pt x="29956" y="22727"/>
                    <a:pt x="30144" y="22771"/>
                    <a:pt x="30332" y="22897"/>
                  </a:cubicBezTo>
                  <a:cubicBezTo>
                    <a:pt x="30558" y="23047"/>
                    <a:pt x="30649" y="23338"/>
                    <a:pt x="30778" y="23579"/>
                  </a:cubicBezTo>
                  <a:cubicBezTo>
                    <a:pt x="30924" y="23730"/>
                    <a:pt x="31068" y="23858"/>
                    <a:pt x="31235" y="23955"/>
                  </a:cubicBezTo>
                  <a:cubicBezTo>
                    <a:pt x="31267" y="23963"/>
                    <a:pt x="31304" y="23968"/>
                    <a:pt x="31342" y="23968"/>
                  </a:cubicBezTo>
                  <a:cubicBezTo>
                    <a:pt x="31356" y="23968"/>
                    <a:pt x="31371" y="23967"/>
                    <a:pt x="31385" y="23965"/>
                  </a:cubicBezTo>
                  <a:cubicBezTo>
                    <a:pt x="31762" y="23955"/>
                    <a:pt x="32095" y="23815"/>
                    <a:pt x="32439" y="23697"/>
                  </a:cubicBezTo>
                  <a:cubicBezTo>
                    <a:pt x="32481" y="23665"/>
                    <a:pt x="32529" y="23648"/>
                    <a:pt x="32588" y="23648"/>
                  </a:cubicBezTo>
                  <a:cubicBezTo>
                    <a:pt x="32697" y="23611"/>
                    <a:pt x="32804" y="23584"/>
                    <a:pt x="32911" y="23563"/>
                  </a:cubicBezTo>
                  <a:cubicBezTo>
                    <a:pt x="32927" y="23563"/>
                    <a:pt x="32948" y="23557"/>
                    <a:pt x="32965" y="23557"/>
                  </a:cubicBezTo>
                  <a:cubicBezTo>
                    <a:pt x="33126" y="23422"/>
                    <a:pt x="33288" y="23360"/>
                    <a:pt x="33449" y="23360"/>
                  </a:cubicBezTo>
                  <a:cubicBezTo>
                    <a:pt x="33621" y="23360"/>
                    <a:pt x="33793" y="23430"/>
                    <a:pt x="33964" y="23557"/>
                  </a:cubicBezTo>
                  <a:cubicBezTo>
                    <a:pt x="34453" y="23643"/>
                    <a:pt x="34921" y="23847"/>
                    <a:pt x="35323" y="24164"/>
                  </a:cubicBezTo>
                  <a:cubicBezTo>
                    <a:pt x="35619" y="24199"/>
                    <a:pt x="35916" y="24209"/>
                    <a:pt x="36214" y="24209"/>
                  </a:cubicBezTo>
                  <a:cubicBezTo>
                    <a:pt x="36467" y="24209"/>
                    <a:pt x="36720" y="24202"/>
                    <a:pt x="36972" y="24196"/>
                  </a:cubicBezTo>
                  <a:cubicBezTo>
                    <a:pt x="37031" y="24196"/>
                    <a:pt x="37091" y="24191"/>
                    <a:pt x="37145" y="24191"/>
                  </a:cubicBezTo>
                  <a:cubicBezTo>
                    <a:pt x="37138" y="24127"/>
                    <a:pt x="37138" y="24057"/>
                    <a:pt x="37133" y="23987"/>
                  </a:cubicBezTo>
                  <a:cubicBezTo>
                    <a:pt x="37133" y="23923"/>
                    <a:pt x="37128" y="23853"/>
                    <a:pt x="37133" y="23789"/>
                  </a:cubicBezTo>
                  <a:cubicBezTo>
                    <a:pt x="38395" y="22988"/>
                    <a:pt x="37730" y="22988"/>
                    <a:pt x="37381" y="22010"/>
                  </a:cubicBezTo>
                  <a:cubicBezTo>
                    <a:pt x="37413" y="21962"/>
                    <a:pt x="37450" y="21913"/>
                    <a:pt x="37493" y="21865"/>
                  </a:cubicBezTo>
                  <a:cubicBezTo>
                    <a:pt x="37525" y="21838"/>
                    <a:pt x="37564" y="21823"/>
                    <a:pt x="37606" y="21806"/>
                  </a:cubicBezTo>
                  <a:cubicBezTo>
                    <a:pt x="37644" y="21714"/>
                    <a:pt x="37654" y="21618"/>
                    <a:pt x="37666" y="21521"/>
                  </a:cubicBezTo>
                  <a:cubicBezTo>
                    <a:pt x="37671" y="21473"/>
                    <a:pt x="37671" y="21419"/>
                    <a:pt x="37676" y="21371"/>
                  </a:cubicBezTo>
                  <a:cubicBezTo>
                    <a:pt x="37698" y="21221"/>
                    <a:pt x="37713" y="20920"/>
                    <a:pt x="37703" y="20586"/>
                  </a:cubicBezTo>
                  <a:cubicBezTo>
                    <a:pt x="37703" y="20544"/>
                    <a:pt x="37698" y="20501"/>
                    <a:pt x="37698" y="20457"/>
                  </a:cubicBezTo>
                  <a:cubicBezTo>
                    <a:pt x="37730" y="19668"/>
                    <a:pt x="37730" y="19002"/>
                    <a:pt x="37751" y="18491"/>
                  </a:cubicBezTo>
                  <a:cubicBezTo>
                    <a:pt x="37725" y="18432"/>
                    <a:pt x="37708" y="18362"/>
                    <a:pt x="37693" y="18292"/>
                  </a:cubicBezTo>
                  <a:cubicBezTo>
                    <a:pt x="37676" y="18223"/>
                    <a:pt x="37661" y="18153"/>
                    <a:pt x="37649" y="18072"/>
                  </a:cubicBezTo>
                  <a:cubicBezTo>
                    <a:pt x="37822" y="17073"/>
                    <a:pt x="37966" y="16068"/>
                    <a:pt x="37907" y="15021"/>
                  </a:cubicBezTo>
                  <a:cubicBezTo>
                    <a:pt x="37768" y="12507"/>
                    <a:pt x="37869" y="9981"/>
                    <a:pt x="37875" y="7462"/>
                  </a:cubicBezTo>
                  <a:cubicBezTo>
                    <a:pt x="37875" y="6979"/>
                    <a:pt x="37924" y="6490"/>
                    <a:pt x="37617" y="6066"/>
                  </a:cubicBezTo>
                  <a:cubicBezTo>
                    <a:pt x="37230" y="5694"/>
                    <a:pt x="36887" y="5313"/>
                    <a:pt x="36677" y="4916"/>
                  </a:cubicBezTo>
                  <a:cubicBezTo>
                    <a:pt x="36327" y="4249"/>
                    <a:pt x="36349" y="3535"/>
                    <a:pt x="37138" y="2714"/>
                  </a:cubicBezTo>
                  <a:lnTo>
                    <a:pt x="37145" y="2714"/>
                  </a:lnTo>
                  <a:cubicBezTo>
                    <a:pt x="37214" y="2364"/>
                    <a:pt x="37133" y="2203"/>
                    <a:pt x="36984" y="2128"/>
                  </a:cubicBezTo>
                  <a:cubicBezTo>
                    <a:pt x="36977" y="2101"/>
                    <a:pt x="36972" y="2069"/>
                    <a:pt x="36962" y="2037"/>
                  </a:cubicBezTo>
                  <a:cubicBezTo>
                    <a:pt x="36935" y="2052"/>
                    <a:pt x="36908" y="2069"/>
                    <a:pt x="36875" y="2084"/>
                  </a:cubicBezTo>
                  <a:cubicBezTo>
                    <a:pt x="36714" y="2042"/>
                    <a:pt x="36510" y="2052"/>
                    <a:pt x="36322" y="2042"/>
                  </a:cubicBezTo>
                  <a:cubicBezTo>
                    <a:pt x="29087" y="1677"/>
                    <a:pt x="21850" y="1316"/>
                    <a:pt x="14619" y="951"/>
                  </a:cubicBezTo>
                  <a:cubicBezTo>
                    <a:pt x="11153" y="774"/>
                    <a:pt x="7694" y="591"/>
                    <a:pt x="4228" y="403"/>
                  </a:cubicBezTo>
                  <a:cubicBezTo>
                    <a:pt x="4074" y="393"/>
                    <a:pt x="3918" y="284"/>
                    <a:pt x="3762" y="220"/>
                  </a:cubicBezTo>
                  <a:cubicBezTo>
                    <a:pt x="3461" y="205"/>
                    <a:pt x="3154" y="188"/>
                    <a:pt x="2854" y="167"/>
                  </a:cubicBezTo>
                  <a:cubicBezTo>
                    <a:pt x="2736" y="146"/>
                    <a:pt x="2631" y="136"/>
                    <a:pt x="2537" y="136"/>
                  </a:cubicBezTo>
                  <a:cubicBezTo>
                    <a:pt x="2244" y="136"/>
                    <a:pt x="2063" y="233"/>
                    <a:pt x="1946" y="393"/>
                  </a:cubicBezTo>
                  <a:cubicBezTo>
                    <a:pt x="1785" y="279"/>
                    <a:pt x="1666" y="145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4748960" y="3002172"/>
              <a:ext cx="394305" cy="334324"/>
            </a:xfrm>
            <a:custGeom>
              <a:avLst/>
              <a:gdLst/>
              <a:ahLst/>
              <a:cxnLst/>
              <a:rect l="l" t="t" r="r" b="b"/>
              <a:pathLst>
                <a:path w="31633" h="26821" extrusionOk="0">
                  <a:moveTo>
                    <a:pt x="16037" y="8378"/>
                  </a:moveTo>
                  <a:cubicBezTo>
                    <a:pt x="16036" y="8379"/>
                    <a:pt x="16035" y="8381"/>
                    <a:pt x="16034" y="8382"/>
                  </a:cubicBezTo>
                  <a:lnTo>
                    <a:pt x="16034" y="8382"/>
                  </a:lnTo>
                  <a:cubicBezTo>
                    <a:pt x="16035" y="8382"/>
                    <a:pt x="16037" y="8380"/>
                    <a:pt x="16037" y="8378"/>
                  </a:cubicBezTo>
                  <a:close/>
                  <a:moveTo>
                    <a:pt x="23595" y="17951"/>
                  </a:moveTo>
                  <a:cubicBezTo>
                    <a:pt x="23708" y="17951"/>
                    <a:pt x="23832" y="17978"/>
                    <a:pt x="23976" y="18042"/>
                  </a:cubicBezTo>
                  <a:cubicBezTo>
                    <a:pt x="24417" y="18231"/>
                    <a:pt x="24863" y="18380"/>
                    <a:pt x="25325" y="18499"/>
                  </a:cubicBezTo>
                  <a:cubicBezTo>
                    <a:pt x="25142" y="18547"/>
                    <a:pt x="24965" y="18633"/>
                    <a:pt x="24794" y="18719"/>
                  </a:cubicBezTo>
                  <a:cubicBezTo>
                    <a:pt x="24691" y="18767"/>
                    <a:pt x="24589" y="18816"/>
                    <a:pt x="24487" y="18853"/>
                  </a:cubicBezTo>
                  <a:cubicBezTo>
                    <a:pt x="24385" y="18896"/>
                    <a:pt x="24283" y="18940"/>
                    <a:pt x="24181" y="18982"/>
                  </a:cubicBezTo>
                  <a:cubicBezTo>
                    <a:pt x="23885" y="19101"/>
                    <a:pt x="23606" y="19218"/>
                    <a:pt x="23337" y="19262"/>
                  </a:cubicBezTo>
                  <a:cubicBezTo>
                    <a:pt x="23305" y="19267"/>
                    <a:pt x="23272" y="19273"/>
                    <a:pt x="23240" y="19273"/>
                  </a:cubicBezTo>
                  <a:cubicBezTo>
                    <a:pt x="23058" y="19273"/>
                    <a:pt x="22886" y="19176"/>
                    <a:pt x="22795" y="19030"/>
                  </a:cubicBezTo>
                  <a:cubicBezTo>
                    <a:pt x="22736" y="18933"/>
                    <a:pt x="22724" y="18837"/>
                    <a:pt x="22773" y="18740"/>
                  </a:cubicBezTo>
                  <a:cubicBezTo>
                    <a:pt x="23133" y="18031"/>
                    <a:pt x="23413" y="17951"/>
                    <a:pt x="23595" y="17951"/>
                  </a:cubicBezTo>
                  <a:close/>
                  <a:moveTo>
                    <a:pt x="15206" y="1"/>
                  </a:moveTo>
                  <a:cubicBezTo>
                    <a:pt x="14603" y="1"/>
                    <a:pt x="13927" y="116"/>
                    <a:pt x="13329" y="126"/>
                  </a:cubicBezTo>
                  <a:cubicBezTo>
                    <a:pt x="12045" y="148"/>
                    <a:pt x="10761" y="206"/>
                    <a:pt x="9477" y="250"/>
                  </a:cubicBezTo>
                  <a:cubicBezTo>
                    <a:pt x="9187" y="298"/>
                    <a:pt x="8891" y="325"/>
                    <a:pt x="8601" y="352"/>
                  </a:cubicBezTo>
                  <a:cubicBezTo>
                    <a:pt x="8510" y="352"/>
                    <a:pt x="8419" y="347"/>
                    <a:pt x="8328" y="347"/>
                  </a:cubicBezTo>
                  <a:cubicBezTo>
                    <a:pt x="7812" y="325"/>
                    <a:pt x="7274" y="309"/>
                    <a:pt x="6754" y="309"/>
                  </a:cubicBezTo>
                  <a:cubicBezTo>
                    <a:pt x="6151" y="309"/>
                    <a:pt x="5631" y="335"/>
                    <a:pt x="5152" y="384"/>
                  </a:cubicBezTo>
                  <a:cubicBezTo>
                    <a:pt x="4879" y="379"/>
                    <a:pt x="4604" y="367"/>
                    <a:pt x="4331" y="362"/>
                  </a:cubicBezTo>
                  <a:cubicBezTo>
                    <a:pt x="3711" y="362"/>
                    <a:pt x="3091" y="375"/>
                    <a:pt x="2470" y="375"/>
                  </a:cubicBezTo>
                  <a:cubicBezTo>
                    <a:pt x="2032" y="375"/>
                    <a:pt x="1594" y="368"/>
                    <a:pt x="1155" y="347"/>
                  </a:cubicBezTo>
                  <a:cubicBezTo>
                    <a:pt x="1115" y="345"/>
                    <a:pt x="1077" y="344"/>
                    <a:pt x="1040" y="344"/>
                  </a:cubicBezTo>
                  <a:cubicBezTo>
                    <a:pt x="866" y="344"/>
                    <a:pt x="731" y="366"/>
                    <a:pt x="624" y="411"/>
                  </a:cubicBezTo>
                  <a:cubicBezTo>
                    <a:pt x="602" y="399"/>
                    <a:pt x="580" y="394"/>
                    <a:pt x="560" y="384"/>
                  </a:cubicBezTo>
                  <a:lnTo>
                    <a:pt x="560" y="411"/>
                  </a:lnTo>
                  <a:lnTo>
                    <a:pt x="560" y="438"/>
                  </a:lnTo>
                  <a:lnTo>
                    <a:pt x="0" y="394"/>
                  </a:lnTo>
                  <a:lnTo>
                    <a:pt x="0" y="394"/>
                  </a:lnTo>
                  <a:cubicBezTo>
                    <a:pt x="71" y="1651"/>
                    <a:pt x="414" y="3763"/>
                    <a:pt x="458" y="5020"/>
                  </a:cubicBezTo>
                  <a:cubicBezTo>
                    <a:pt x="516" y="5536"/>
                    <a:pt x="587" y="6047"/>
                    <a:pt x="694" y="6551"/>
                  </a:cubicBezTo>
                  <a:cubicBezTo>
                    <a:pt x="882" y="7453"/>
                    <a:pt x="1354" y="8238"/>
                    <a:pt x="1586" y="9124"/>
                  </a:cubicBezTo>
                  <a:cubicBezTo>
                    <a:pt x="1708" y="9603"/>
                    <a:pt x="1902" y="10037"/>
                    <a:pt x="2112" y="10473"/>
                  </a:cubicBezTo>
                  <a:cubicBezTo>
                    <a:pt x="2122" y="10483"/>
                    <a:pt x="2139" y="10495"/>
                    <a:pt x="2149" y="10510"/>
                  </a:cubicBezTo>
                  <a:cubicBezTo>
                    <a:pt x="2144" y="10510"/>
                    <a:pt x="2139" y="10515"/>
                    <a:pt x="2134" y="10521"/>
                  </a:cubicBezTo>
                  <a:cubicBezTo>
                    <a:pt x="2139" y="10527"/>
                    <a:pt x="2144" y="10537"/>
                    <a:pt x="2149" y="10548"/>
                  </a:cubicBezTo>
                  <a:cubicBezTo>
                    <a:pt x="2155" y="10537"/>
                    <a:pt x="2160" y="10527"/>
                    <a:pt x="2166" y="10515"/>
                  </a:cubicBezTo>
                  <a:cubicBezTo>
                    <a:pt x="2418" y="10612"/>
                    <a:pt x="2499" y="10785"/>
                    <a:pt x="2418" y="11031"/>
                  </a:cubicBezTo>
                  <a:cubicBezTo>
                    <a:pt x="2402" y="11026"/>
                    <a:pt x="2392" y="11021"/>
                    <a:pt x="2375" y="11016"/>
                  </a:cubicBezTo>
                  <a:lnTo>
                    <a:pt x="2375" y="11016"/>
                  </a:lnTo>
                  <a:cubicBezTo>
                    <a:pt x="2402" y="11069"/>
                    <a:pt x="2429" y="11123"/>
                    <a:pt x="2456" y="11182"/>
                  </a:cubicBezTo>
                  <a:cubicBezTo>
                    <a:pt x="2456" y="11145"/>
                    <a:pt x="2450" y="11112"/>
                    <a:pt x="2445" y="11080"/>
                  </a:cubicBezTo>
                  <a:lnTo>
                    <a:pt x="2445" y="11080"/>
                  </a:lnTo>
                  <a:cubicBezTo>
                    <a:pt x="2794" y="11219"/>
                    <a:pt x="2746" y="11467"/>
                    <a:pt x="2702" y="11720"/>
                  </a:cubicBezTo>
                  <a:cubicBezTo>
                    <a:pt x="2746" y="11827"/>
                    <a:pt x="2789" y="11934"/>
                    <a:pt x="2831" y="12047"/>
                  </a:cubicBezTo>
                  <a:cubicBezTo>
                    <a:pt x="2853" y="12117"/>
                    <a:pt x="2880" y="12186"/>
                    <a:pt x="2901" y="12256"/>
                  </a:cubicBezTo>
                  <a:cubicBezTo>
                    <a:pt x="2960" y="12320"/>
                    <a:pt x="2987" y="12402"/>
                    <a:pt x="2982" y="12493"/>
                  </a:cubicBezTo>
                  <a:cubicBezTo>
                    <a:pt x="3030" y="12648"/>
                    <a:pt x="3079" y="12804"/>
                    <a:pt x="3122" y="12965"/>
                  </a:cubicBezTo>
                  <a:cubicBezTo>
                    <a:pt x="3562" y="13783"/>
                    <a:pt x="3617" y="14663"/>
                    <a:pt x="3283" y="15549"/>
                  </a:cubicBezTo>
                  <a:cubicBezTo>
                    <a:pt x="3106" y="16275"/>
                    <a:pt x="2702" y="16935"/>
                    <a:pt x="2675" y="17688"/>
                  </a:cubicBezTo>
                  <a:cubicBezTo>
                    <a:pt x="2633" y="18714"/>
                    <a:pt x="2735" y="19875"/>
                    <a:pt x="2412" y="20862"/>
                  </a:cubicBezTo>
                  <a:cubicBezTo>
                    <a:pt x="2187" y="21544"/>
                    <a:pt x="1494" y="22801"/>
                    <a:pt x="1494" y="22801"/>
                  </a:cubicBezTo>
                  <a:cubicBezTo>
                    <a:pt x="1494" y="22801"/>
                    <a:pt x="1239" y="23372"/>
                    <a:pt x="1329" y="23372"/>
                  </a:cubicBezTo>
                  <a:cubicBezTo>
                    <a:pt x="1330" y="23372"/>
                    <a:pt x="1332" y="23372"/>
                    <a:pt x="1333" y="23371"/>
                  </a:cubicBezTo>
                  <a:lnTo>
                    <a:pt x="1333" y="23371"/>
                  </a:lnTo>
                  <a:cubicBezTo>
                    <a:pt x="1318" y="23399"/>
                    <a:pt x="1317" y="23410"/>
                    <a:pt x="1324" y="23410"/>
                  </a:cubicBezTo>
                  <a:cubicBezTo>
                    <a:pt x="1342" y="23410"/>
                    <a:pt x="1403" y="23354"/>
                    <a:pt x="1423" y="23330"/>
                  </a:cubicBezTo>
                  <a:lnTo>
                    <a:pt x="1423" y="23330"/>
                  </a:lnTo>
                  <a:cubicBezTo>
                    <a:pt x="1447" y="23334"/>
                    <a:pt x="1470" y="23334"/>
                    <a:pt x="1494" y="23334"/>
                  </a:cubicBezTo>
                  <a:cubicBezTo>
                    <a:pt x="1532" y="23334"/>
                    <a:pt x="1564" y="23334"/>
                    <a:pt x="1596" y="23329"/>
                  </a:cubicBezTo>
                  <a:cubicBezTo>
                    <a:pt x="2037" y="23237"/>
                    <a:pt x="2477" y="23162"/>
                    <a:pt x="2918" y="23086"/>
                  </a:cubicBezTo>
                  <a:cubicBezTo>
                    <a:pt x="3600" y="22969"/>
                    <a:pt x="4309" y="22845"/>
                    <a:pt x="5003" y="22684"/>
                  </a:cubicBezTo>
                  <a:cubicBezTo>
                    <a:pt x="5217" y="22635"/>
                    <a:pt x="5400" y="22608"/>
                    <a:pt x="5576" y="22608"/>
                  </a:cubicBezTo>
                  <a:cubicBezTo>
                    <a:pt x="5829" y="22608"/>
                    <a:pt x="6066" y="22662"/>
                    <a:pt x="6324" y="22776"/>
                  </a:cubicBezTo>
                  <a:cubicBezTo>
                    <a:pt x="7936" y="23505"/>
                    <a:pt x="9682" y="23860"/>
                    <a:pt x="11668" y="23860"/>
                  </a:cubicBezTo>
                  <a:cubicBezTo>
                    <a:pt x="11868" y="23860"/>
                    <a:pt x="12062" y="23860"/>
                    <a:pt x="12260" y="23850"/>
                  </a:cubicBezTo>
                  <a:cubicBezTo>
                    <a:pt x="12459" y="23844"/>
                    <a:pt x="12635" y="23726"/>
                    <a:pt x="12722" y="23549"/>
                  </a:cubicBezTo>
                  <a:cubicBezTo>
                    <a:pt x="12915" y="23151"/>
                    <a:pt x="12722" y="22840"/>
                    <a:pt x="12556" y="22657"/>
                  </a:cubicBezTo>
                  <a:cubicBezTo>
                    <a:pt x="12635" y="22587"/>
                    <a:pt x="12717" y="22511"/>
                    <a:pt x="12803" y="22437"/>
                  </a:cubicBezTo>
                  <a:cubicBezTo>
                    <a:pt x="12915" y="22329"/>
                    <a:pt x="13093" y="22168"/>
                    <a:pt x="13216" y="22082"/>
                  </a:cubicBezTo>
                  <a:cubicBezTo>
                    <a:pt x="13538" y="22313"/>
                    <a:pt x="13920" y="22394"/>
                    <a:pt x="14259" y="22469"/>
                  </a:cubicBezTo>
                  <a:cubicBezTo>
                    <a:pt x="14892" y="22603"/>
                    <a:pt x="15032" y="22672"/>
                    <a:pt x="15070" y="23086"/>
                  </a:cubicBezTo>
                  <a:cubicBezTo>
                    <a:pt x="15107" y="23543"/>
                    <a:pt x="15672" y="23973"/>
                    <a:pt x="16079" y="23973"/>
                  </a:cubicBezTo>
                  <a:lnTo>
                    <a:pt x="16225" y="23973"/>
                  </a:lnTo>
                  <a:cubicBezTo>
                    <a:pt x="16858" y="23973"/>
                    <a:pt x="17165" y="24338"/>
                    <a:pt x="17654" y="24988"/>
                  </a:cubicBezTo>
                  <a:cubicBezTo>
                    <a:pt x="17793" y="25176"/>
                    <a:pt x="17938" y="25370"/>
                    <a:pt x="18100" y="25553"/>
                  </a:cubicBezTo>
                  <a:cubicBezTo>
                    <a:pt x="18588" y="26106"/>
                    <a:pt x="19255" y="26411"/>
                    <a:pt x="19979" y="26411"/>
                  </a:cubicBezTo>
                  <a:cubicBezTo>
                    <a:pt x="20624" y="26411"/>
                    <a:pt x="21269" y="26165"/>
                    <a:pt x="21801" y="25719"/>
                  </a:cubicBezTo>
                  <a:cubicBezTo>
                    <a:pt x="22042" y="25515"/>
                    <a:pt x="22312" y="25397"/>
                    <a:pt x="22543" y="25397"/>
                  </a:cubicBezTo>
                  <a:cubicBezTo>
                    <a:pt x="22731" y="25397"/>
                    <a:pt x="22875" y="25477"/>
                    <a:pt x="22999" y="25650"/>
                  </a:cubicBezTo>
                  <a:cubicBezTo>
                    <a:pt x="23220" y="25950"/>
                    <a:pt x="23563" y="26347"/>
                    <a:pt x="24031" y="26347"/>
                  </a:cubicBezTo>
                  <a:cubicBezTo>
                    <a:pt x="24638" y="26347"/>
                    <a:pt x="24896" y="25719"/>
                    <a:pt x="25052" y="25348"/>
                  </a:cubicBezTo>
                  <a:cubicBezTo>
                    <a:pt x="25174" y="25037"/>
                    <a:pt x="25154" y="24730"/>
                    <a:pt x="25137" y="24457"/>
                  </a:cubicBezTo>
                  <a:cubicBezTo>
                    <a:pt x="25126" y="24333"/>
                    <a:pt x="25121" y="24220"/>
                    <a:pt x="25126" y="24123"/>
                  </a:cubicBezTo>
                  <a:cubicBezTo>
                    <a:pt x="25137" y="24026"/>
                    <a:pt x="25186" y="23968"/>
                    <a:pt x="25234" y="23924"/>
                  </a:cubicBezTo>
                  <a:cubicBezTo>
                    <a:pt x="25690" y="24574"/>
                    <a:pt x="26373" y="24859"/>
                    <a:pt x="26986" y="25117"/>
                  </a:cubicBezTo>
                  <a:cubicBezTo>
                    <a:pt x="27732" y="25429"/>
                    <a:pt x="28204" y="25650"/>
                    <a:pt x="28404" y="26240"/>
                  </a:cubicBezTo>
                  <a:cubicBezTo>
                    <a:pt x="28533" y="26605"/>
                    <a:pt x="28823" y="26820"/>
                    <a:pt x="29188" y="26820"/>
                  </a:cubicBezTo>
                  <a:cubicBezTo>
                    <a:pt x="29446" y="26820"/>
                    <a:pt x="29677" y="26713"/>
                    <a:pt x="29833" y="26627"/>
                  </a:cubicBezTo>
                  <a:cubicBezTo>
                    <a:pt x="30138" y="26466"/>
                    <a:pt x="30445" y="26304"/>
                    <a:pt x="30805" y="26121"/>
                  </a:cubicBezTo>
                  <a:lnTo>
                    <a:pt x="31342" y="25843"/>
                  </a:lnTo>
                  <a:cubicBezTo>
                    <a:pt x="31524" y="25751"/>
                    <a:pt x="31632" y="25563"/>
                    <a:pt x="31632" y="25365"/>
                  </a:cubicBezTo>
                  <a:cubicBezTo>
                    <a:pt x="31627" y="25161"/>
                    <a:pt x="31514" y="24978"/>
                    <a:pt x="31331" y="24891"/>
                  </a:cubicBezTo>
                  <a:cubicBezTo>
                    <a:pt x="30923" y="24693"/>
                    <a:pt x="30520" y="24526"/>
                    <a:pt x="30133" y="24370"/>
                  </a:cubicBezTo>
                  <a:cubicBezTo>
                    <a:pt x="29230" y="24006"/>
                    <a:pt x="28452" y="23688"/>
                    <a:pt x="27844" y="23081"/>
                  </a:cubicBezTo>
                  <a:cubicBezTo>
                    <a:pt x="27517" y="22754"/>
                    <a:pt x="27517" y="22630"/>
                    <a:pt x="27517" y="22630"/>
                  </a:cubicBezTo>
                  <a:cubicBezTo>
                    <a:pt x="27522" y="22608"/>
                    <a:pt x="27576" y="22533"/>
                    <a:pt x="27753" y="22426"/>
                  </a:cubicBezTo>
                  <a:cubicBezTo>
                    <a:pt x="28172" y="22173"/>
                    <a:pt x="28462" y="21814"/>
                    <a:pt x="28720" y="21502"/>
                  </a:cubicBezTo>
                  <a:cubicBezTo>
                    <a:pt x="28984" y="21179"/>
                    <a:pt x="29210" y="20900"/>
                    <a:pt x="29532" y="20755"/>
                  </a:cubicBezTo>
                  <a:cubicBezTo>
                    <a:pt x="30165" y="20470"/>
                    <a:pt x="30326" y="19927"/>
                    <a:pt x="30004" y="19144"/>
                  </a:cubicBezTo>
                  <a:cubicBezTo>
                    <a:pt x="29983" y="19089"/>
                    <a:pt x="29951" y="19004"/>
                    <a:pt x="29945" y="18977"/>
                  </a:cubicBezTo>
                  <a:cubicBezTo>
                    <a:pt x="29865" y="18547"/>
                    <a:pt x="29542" y="18268"/>
                    <a:pt x="29123" y="18268"/>
                  </a:cubicBezTo>
                  <a:cubicBezTo>
                    <a:pt x="29005" y="18268"/>
                    <a:pt x="28887" y="18295"/>
                    <a:pt x="28779" y="18327"/>
                  </a:cubicBezTo>
                  <a:cubicBezTo>
                    <a:pt x="28720" y="18370"/>
                    <a:pt x="28655" y="18407"/>
                    <a:pt x="28597" y="18450"/>
                  </a:cubicBezTo>
                  <a:cubicBezTo>
                    <a:pt x="28392" y="18606"/>
                    <a:pt x="28194" y="18719"/>
                    <a:pt x="28006" y="18789"/>
                  </a:cubicBezTo>
                  <a:cubicBezTo>
                    <a:pt x="27534" y="19154"/>
                    <a:pt x="27044" y="19552"/>
                    <a:pt x="26550" y="19971"/>
                  </a:cubicBezTo>
                  <a:cubicBezTo>
                    <a:pt x="26528" y="19992"/>
                    <a:pt x="26513" y="20004"/>
                    <a:pt x="26491" y="20019"/>
                  </a:cubicBezTo>
                  <a:cubicBezTo>
                    <a:pt x="26560" y="19369"/>
                    <a:pt x="26491" y="18977"/>
                    <a:pt x="26255" y="18714"/>
                  </a:cubicBezTo>
                  <a:cubicBezTo>
                    <a:pt x="26250" y="18703"/>
                    <a:pt x="26238" y="18692"/>
                    <a:pt x="26228" y="18687"/>
                  </a:cubicBezTo>
                  <a:cubicBezTo>
                    <a:pt x="26180" y="18665"/>
                    <a:pt x="26131" y="18643"/>
                    <a:pt x="26083" y="18611"/>
                  </a:cubicBezTo>
                  <a:cubicBezTo>
                    <a:pt x="25910" y="18514"/>
                    <a:pt x="25809" y="18321"/>
                    <a:pt x="25819" y="18122"/>
                  </a:cubicBezTo>
                  <a:cubicBezTo>
                    <a:pt x="25819" y="18102"/>
                    <a:pt x="25830" y="18085"/>
                    <a:pt x="25830" y="18063"/>
                  </a:cubicBezTo>
                  <a:cubicBezTo>
                    <a:pt x="26002" y="18095"/>
                    <a:pt x="26180" y="18128"/>
                    <a:pt x="26351" y="18155"/>
                  </a:cubicBezTo>
                  <a:cubicBezTo>
                    <a:pt x="26475" y="18095"/>
                    <a:pt x="26599" y="18042"/>
                    <a:pt x="26716" y="17988"/>
                  </a:cubicBezTo>
                  <a:lnTo>
                    <a:pt x="26728" y="17978"/>
                  </a:lnTo>
                  <a:cubicBezTo>
                    <a:pt x="26711" y="17870"/>
                    <a:pt x="26701" y="17725"/>
                    <a:pt x="26689" y="17586"/>
                  </a:cubicBezTo>
                  <a:cubicBezTo>
                    <a:pt x="26669" y="17360"/>
                    <a:pt x="26647" y="17145"/>
                    <a:pt x="26572" y="17123"/>
                  </a:cubicBezTo>
                  <a:cubicBezTo>
                    <a:pt x="25749" y="16909"/>
                    <a:pt x="25573" y="16446"/>
                    <a:pt x="25556" y="15920"/>
                  </a:cubicBezTo>
                  <a:lnTo>
                    <a:pt x="25556" y="15818"/>
                  </a:lnTo>
                  <a:cubicBezTo>
                    <a:pt x="25556" y="15710"/>
                    <a:pt x="25567" y="15603"/>
                    <a:pt x="25573" y="15491"/>
                  </a:cubicBezTo>
                  <a:cubicBezTo>
                    <a:pt x="25583" y="15345"/>
                    <a:pt x="25593" y="15201"/>
                    <a:pt x="25600" y="15060"/>
                  </a:cubicBezTo>
                  <a:cubicBezTo>
                    <a:pt x="25600" y="15023"/>
                    <a:pt x="25605" y="14986"/>
                    <a:pt x="25605" y="14953"/>
                  </a:cubicBezTo>
                  <a:cubicBezTo>
                    <a:pt x="25605" y="14668"/>
                    <a:pt x="25573" y="14400"/>
                    <a:pt x="25432" y="14169"/>
                  </a:cubicBezTo>
                  <a:cubicBezTo>
                    <a:pt x="25406" y="14131"/>
                    <a:pt x="25395" y="14093"/>
                    <a:pt x="25390" y="14056"/>
                  </a:cubicBezTo>
                  <a:cubicBezTo>
                    <a:pt x="25368" y="13793"/>
                    <a:pt x="25825" y="13599"/>
                    <a:pt x="25932" y="13320"/>
                  </a:cubicBezTo>
                  <a:cubicBezTo>
                    <a:pt x="25916" y="13316"/>
                    <a:pt x="25898" y="13315"/>
                    <a:pt x="25879" y="13315"/>
                  </a:cubicBezTo>
                  <a:cubicBezTo>
                    <a:pt x="25854" y="13315"/>
                    <a:pt x="25828" y="13317"/>
                    <a:pt x="25803" y="13317"/>
                  </a:cubicBezTo>
                  <a:cubicBezTo>
                    <a:pt x="25731" y="13317"/>
                    <a:pt x="25666" y="13303"/>
                    <a:pt x="25653" y="13196"/>
                  </a:cubicBezTo>
                  <a:cubicBezTo>
                    <a:pt x="24492" y="13260"/>
                    <a:pt x="23332" y="13347"/>
                    <a:pt x="22166" y="13369"/>
                  </a:cubicBezTo>
                  <a:cubicBezTo>
                    <a:pt x="21929" y="13374"/>
                    <a:pt x="21670" y="13464"/>
                    <a:pt x="21423" y="13464"/>
                  </a:cubicBezTo>
                  <a:cubicBezTo>
                    <a:pt x="21218" y="13464"/>
                    <a:pt x="21021" y="13402"/>
                    <a:pt x="20850" y="13180"/>
                  </a:cubicBezTo>
                  <a:lnTo>
                    <a:pt x="18712" y="13186"/>
                  </a:lnTo>
                  <a:cubicBezTo>
                    <a:pt x="18048" y="13615"/>
                    <a:pt x="17332" y="13679"/>
                    <a:pt x="16608" y="13679"/>
                  </a:cubicBezTo>
                  <a:cubicBezTo>
                    <a:pt x="16296" y="13679"/>
                    <a:pt x="15982" y="13667"/>
                    <a:pt x="15670" y="13667"/>
                  </a:cubicBezTo>
                  <a:cubicBezTo>
                    <a:pt x="15482" y="13667"/>
                    <a:pt x="15294" y="13672"/>
                    <a:pt x="15107" y="13686"/>
                  </a:cubicBezTo>
                  <a:cubicBezTo>
                    <a:pt x="14914" y="13557"/>
                    <a:pt x="14802" y="13369"/>
                    <a:pt x="14737" y="13175"/>
                  </a:cubicBezTo>
                  <a:lnTo>
                    <a:pt x="14737" y="13126"/>
                  </a:lnTo>
                  <a:cubicBezTo>
                    <a:pt x="14827" y="11452"/>
                    <a:pt x="15166" y="9842"/>
                    <a:pt x="16034" y="8382"/>
                  </a:cubicBezTo>
                  <a:lnTo>
                    <a:pt x="16034" y="8382"/>
                  </a:lnTo>
                  <a:cubicBezTo>
                    <a:pt x="16033" y="8383"/>
                    <a:pt x="16032" y="8383"/>
                    <a:pt x="16032" y="8383"/>
                  </a:cubicBezTo>
                  <a:cubicBezTo>
                    <a:pt x="16096" y="7808"/>
                    <a:pt x="16252" y="7292"/>
                    <a:pt x="16837" y="7029"/>
                  </a:cubicBezTo>
                  <a:cubicBezTo>
                    <a:pt x="16961" y="6342"/>
                    <a:pt x="16676" y="5477"/>
                    <a:pt x="17654" y="5154"/>
                  </a:cubicBezTo>
                  <a:cubicBezTo>
                    <a:pt x="18147" y="4805"/>
                    <a:pt x="17869" y="4294"/>
                    <a:pt x="17896" y="3848"/>
                  </a:cubicBezTo>
                  <a:cubicBezTo>
                    <a:pt x="17567" y="3790"/>
                    <a:pt x="17579" y="3558"/>
                    <a:pt x="17626" y="3307"/>
                  </a:cubicBezTo>
                  <a:cubicBezTo>
                    <a:pt x="17535" y="3242"/>
                    <a:pt x="17412" y="3183"/>
                    <a:pt x="17391" y="3102"/>
                  </a:cubicBezTo>
                  <a:cubicBezTo>
                    <a:pt x="17165" y="2140"/>
                    <a:pt x="17116" y="883"/>
                    <a:pt x="16445" y="335"/>
                  </a:cubicBezTo>
                  <a:cubicBezTo>
                    <a:pt x="16434" y="277"/>
                    <a:pt x="16424" y="218"/>
                    <a:pt x="16413" y="158"/>
                  </a:cubicBezTo>
                  <a:cubicBezTo>
                    <a:pt x="16369" y="185"/>
                    <a:pt x="16322" y="201"/>
                    <a:pt x="16278" y="223"/>
                  </a:cubicBezTo>
                  <a:cubicBezTo>
                    <a:pt x="15983" y="53"/>
                    <a:pt x="15611" y="1"/>
                    <a:pt x="1520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3839451" y="2695434"/>
              <a:ext cx="954595" cy="927259"/>
            </a:xfrm>
            <a:custGeom>
              <a:avLst/>
              <a:gdLst/>
              <a:ahLst/>
              <a:cxnLst/>
              <a:rect l="l" t="t" r="r" b="b"/>
              <a:pathLst>
                <a:path w="76582" h="74389" extrusionOk="0">
                  <a:moveTo>
                    <a:pt x="24033" y="0"/>
                  </a:moveTo>
                  <a:cubicBezTo>
                    <a:pt x="24008" y="0"/>
                    <a:pt x="23984" y="1"/>
                    <a:pt x="23960" y="1"/>
                  </a:cubicBezTo>
                  <a:cubicBezTo>
                    <a:pt x="23885" y="44"/>
                    <a:pt x="23826" y="91"/>
                    <a:pt x="23767" y="145"/>
                  </a:cubicBezTo>
                  <a:cubicBezTo>
                    <a:pt x="23757" y="140"/>
                    <a:pt x="23740" y="140"/>
                    <a:pt x="23729" y="135"/>
                  </a:cubicBezTo>
                  <a:cubicBezTo>
                    <a:pt x="23724" y="156"/>
                    <a:pt x="23724" y="178"/>
                    <a:pt x="23719" y="200"/>
                  </a:cubicBezTo>
                  <a:cubicBezTo>
                    <a:pt x="23251" y="747"/>
                    <a:pt x="23655" y="1698"/>
                    <a:pt x="23321" y="2268"/>
                  </a:cubicBezTo>
                  <a:cubicBezTo>
                    <a:pt x="23278" y="2880"/>
                    <a:pt x="23236" y="3492"/>
                    <a:pt x="23192" y="4105"/>
                  </a:cubicBezTo>
                  <a:cubicBezTo>
                    <a:pt x="23139" y="4846"/>
                    <a:pt x="23085" y="5588"/>
                    <a:pt x="23031" y="6324"/>
                  </a:cubicBezTo>
                  <a:lnTo>
                    <a:pt x="23031" y="6329"/>
                  </a:lnTo>
                  <a:cubicBezTo>
                    <a:pt x="22655" y="7968"/>
                    <a:pt x="22956" y="9686"/>
                    <a:pt x="22510" y="11320"/>
                  </a:cubicBezTo>
                  <a:cubicBezTo>
                    <a:pt x="22478" y="11744"/>
                    <a:pt x="22450" y="12163"/>
                    <a:pt x="22423" y="12587"/>
                  </a:cubicBezTo>
                  <a:cubicBezTo>
                    <a:pt x="22172" y="16262"/>
                    <a:pt x="21994" y="19942"/>
                    <a:pt x="21436" y="23596"/>
                  </a:cubicBezTo>
                  <a:lnTo>
                    <a:pt x="21436" y="25007"/>
                  </a:lnTo>
                  <a:cubicBezTo>
                    <a:pt x="21290" y="26598"/>
                    <a:pt x="21070" y="28188"/>
                    <a:pt x="21027" y="29784"/>
                  </a:cubicBezTo>
                  <a:cubicBezTo>
                    <a:pt x="21022" y="29966"/>
                    <a:pt x="21005" y="30117"/>
                    <a:pt x="20973" y="30241"/>
                  </a:cubicBezTo>
                  <a:cubicBezTo>
                    <a:pt x="20779" y="30531"/>
                    <a:pt x="20511" y="30719"/>
                    <a:pt x="20125" y="30821"/>
                  </a:cubicBezTo>
                  <a:cubicBezTo>
                    <a:pt x="20006" y="30821"/>
                    <a:pt x="19872" y="30809"/>
                    <a:pt x="19722" y="30799"/>
                  </a:cubicBezTo>
                  <a:cubicBezTo>
                    <a:pt x="14372" y="30256"/>
                    <a:pt x="9021" y="29757"/>
                    <a:pt x="3664" y="29274"/>
                  </a:cubicBezTo>
                  <a:cubicBezTo>
                    <a:pt x="3242" y="29236"/>
                    <a:pt x="2818" y="29226"/>
                    <a:pt x="2392" y="29226"/>
                  </a:cubicBezTo>
                  <a:cubicBezTo>
                    <a:pt x="1950" y="29226"/>
                    <a:pt x="1507" y="29237"/>
                    <a:pt x="1063" y="29237"/>
                  </a:cubicBezTo>
                  <a:cubicBezTo>
                    <a:pt x="1015" y="29237"/>
                    <a:pt x="967" y="29237"/>
                    <a:pt x="919" y="29236"/>
                  </a:cubicBezTo>
                  <a:cubicBezTo>
                    <a:pt x="817" y="29225"/>
                    <a:pt x="710" y="29214"/>
                    <a:pt x="623" y="29214"/>
                  </a:cubicBezTo>
                  <a:cubicBezTo>
                    <a:pt x="511" y="29214"/>
                    <a:pt x="435" y="29214"/>
                    <a:pt x="387" y="29321"/>
                  </a:cubicBezTo>
                  <a:cubicBezTo>
                    <a:pt x="306" y="29370"/>
                    <a:pt x="237" y="29440"/>
                    <a:pt x="194" y="29542"/>
                  </a:cubicBezTo>
                  <a:cubicBezTo>
                    <a:pt x="140" y="29681"/>
                    <a:pt x="194" y="29822"/>
                    <a:pt x="301" y="29907"/>
                  </a:cubicBezTo>
                  <a:cubicBezTo>
                    <a:pt x="247" y="30095"/>
                    <a:pt x="140" y="30246"/>
                    <a:pt x="1" y="30348"/>
                  </a:cubicBezTo>
                  <a:cubicBezTo>
                    <a:pt x="70" y="30397"/>
                    <a:pt x="145" y="30444"/>
                    <a:pt x="231" y="30477"/>
                  </a:cubicBezTo>
                  <a:cubicBezTo>
                    <a:pt x="678" y="30633"/>
                    <a:pt x="892" y="30982"/>
                    <a:pt x="1204" y="31540"/>
                  </a:cubicBezTo>
                  <a:cubicBezTo>
                    <a:pt x="1382" y="31858"/>
                    <a:pt x="1563" y="32185"/>
                    <a:pt x="1838" y="32475"/>
                  </a:cubicBezTo>
                  <a:cubicBezTo>
                    <a:pt x="2461" y="33142"/>
                    <a:pt x="3058" y="33861"/>
                    <a:pt x="3643" y="34555"/>
                  </a:cubicBezTo>
                  <a:cubicBezTo>
                    <a:pt x="4985" y="36160"/>
                    <a:pt x="6378" y="37821"/>
                    <a:pt x="8193" y="39067"/>
                  </a:cubicBezTo>
                  <a:cubicBezTo>
                    <a:pt x="8843" y="39512"/>
                    <a:pt x="9047" y="40216"/>
                    <a:pt x="9289" y="41027"/>
                  </a:cubicBezTo>
                  <a:cubicBezTo>
                    <a:pt x="9455" y="41587"/>
                    <a:pt x="9622" y="42172"/>
                    <a:pt x="9961" y="42693"/>
                  </a:cubicBezTo>
                  <a:cubicBezTo>
                    <a:pt x="9949" y="42736"/>
                    <a:pt x="9934" y="42779"/>
                    <a:pt x="9923" y="42812"/>
                  </a:cubicBezTo>
                  <a:lnTo>
                    <a:pt x="9901" y="42876"/>
                  </a:lnTo>
                  <a:cubicBezTo>
                    <a:pt x="9472" y="44235"/>
                    <a:pt x="9929" y="45567"/>
                    <a:pt x="11201" y="46636"/>
                  </a:cubicBezTo>
                  <a:cubicBezTo>
                    <a:pt x="13517" y="48587"/>
                    <a:pt x="15510" y="50000"/>
                    <a:pt x="17476" y="51079"/>
                  </a:cubicBezTo>
                  <a:cubicBezTo>
                    <a:pt x="17868" y="51294"/>
                    <a:pt x="18228" y="51401"/>
                    <a:pt x="18588" y="51401"/>
                  </a:cubicBezTo>
                  <a:cubicBezTo>
                    <a:pt x="19110" y="51401"/>
                    <a:pt x="19604" y="51170"/>
                    <a:pt x="20109" y="50704"/>
                  </a:cubicBezTo>
                  <a:cubicBezTo>
                    <a:pt x="20801" y="50064"/>
                    <a:pt x="21097" y="49291"/>
                    <a:pt x="21387" y="48549"/>
                  </a:cubicBezTo>
                  <a:cubicBezTo>
                    <a:pt x="21511" y="48232"/>
                    <a:pt x="21624" y="47937"/>
                    <a:pt x="21768" y="47657"/>
                  </a:cubicBezTo>
                  <a:cubicBezTo>
                    <a:pt x="21838" y="47518"/>
                    <a:pt x="21892" y="47372"/>
                    <a:pt x="21946" y="47233"/>
                  </a:cubicBezTo>
                  <a:cubicBezTo>
                    <a:pt x="22037" y="47007"/>
                    <a:pt x="22101" y="46868"/>
                    <a:pt x="22160" y="46776"/>
                  </a:cubicBezTo>
                  <a:cubicBezTo>
                    <a:pt x="22359" y="46717"/>
                    <a:pt x="22559" y="46668"/>
                    <a:pt x="22757" y="46631"/>
                  </a:cubicBezTo>
                  <a:cubicBezTo>
                    <a:pt x="22956" y="46631"/>
                    <a:pt x="23133" y="46598"/>
                    <a:pt x="23300" y="46551"/>
                  </a:cubicBezTo>
                  <a:cubicBezTo>
                    <a:pt x="23519" y="46528"/>
                    <a:pt x="23736" y="46516"/>
                    <a:pt x="23952" y="46516"/>
                  </a:cubicBezTo>
                  <a:cubicBezTo>
                    <a:pt x="28004" y="46516"/>
                    <a:pt x="31442" y="50471"/>
                    <a:pt x="33432" y="53776"/>
                  </a:cubicBezTo>
                  <a:cubicBezTo>
                    <a:pt x="33925" y="54592"/>
                    <a:pt x="34495" y="55306"/>
                    <a:pt x="35086" y="55990"/>
                  </a:cubicBezTo>
                  <a:cubicBezTo>
                    <a:pt x="35968" y="57627"/>
                    <a:pt x="37042" y="59149"/>
                    <a:pt x="38105" y="60631"/>
                  </a:cubicBezTo>
                  <a:lnTo>
                    <a:pt x="38396" y="61039"/>
                  </a:lnTo>
                  <a:cubicBezTo>
                    <a:pt x="38514" y="61205"/>
                    <a:pt x="38669" y="61410"/>
                    <a:pt x="38869" y="61560"/>
                  </a:cubicBezTo>
                  <a:cubicBezTo>
                    <a:pt x="38981" y="61936"/>
                    <a:pt x="39100" y="62301"/>
                    <a:pt x="39256" y="62630"/>
                  </a:cubicBezTo>
                  <a:cubicBezTo>
                    <a:pt x="39519" y="63193"/>
                    <a:pt x="39819" y="63731"/>
                    <a:pt x="40131" y="64262"/>
                  </a:cubicBezTo>
                  <a:cubicBezTo>
                    <a:pt x="40635" y="66357"/>
                    <a:pt x="41533" y="68162"/>
                    <a:pt x="42311" y="69560"/>
                  </a:cubicBezTo>
                  <a:lnTo>
                    <a:pt x="42355" y="69635"/>
                  </a:lnTo>
                  <a:cubicBezTo>
                    <a:pt x="42494" y="69893"/>
                    <a:pt x="42683" y="70237"/>
                    <a:pt x="43112" y="70386"/>
                  </a:cubicBezTo>
                  <a:cubicBezTo>
                    <a:pt x="43945" y="70677"/>
                    <a:pt x="44724" y="71085"/>
                    <a:pt x="45546" y="71515"/>
                  </a:cubicBezTo>
                  <a:cubicBezTo>
                    <a:pt x="46824" y="72181"/>
                    <a:pt x="48145" y="72868"/>
                    <a:pt x="49688" y="73089"/>
                  </a:cubicBezTo>
                  <a:cubicBezTo>
                    <a:pt x="50756" y="73245"/>
                    <a:pt x="51633" y="73411"/>
                    <a:pt x="52342" y="74046"/>
                  </a:cubicBezTo>
                  <a:cubicBezTo>
                    <a:pt x="52600" y="74276"/>
                    <a:pt x="52852" y="74388"/>
                    <a:pt x="53104" y="74388"/>
                  </a:cubicBezTo>
                  <a:cubicBezTo>
                    <a:pt x="53599" y="74388"/>
                    <a:pt x="53851" y="73981"/>
                    <a:pt x="54002" y="73739"/>
                  </a:cubicBezTo>
                  <a:cubicBezTo>
                    <a:pt x="54039" y="73674"/>
                    <a:pt x="54093" y="73589"/>
                    <a:pt x="54131" y="73545"/>
                  </a:cubicBezTo>
                  <a:cubicBezTo>
                    <a:pt x="54592" y="73443"/>
                    <a:pt x="54748" y="73191"/>
                    <a:pt x="54802" y="72992"/>
                  </a:cubicBezTo>
                  <a:cubicBezTo>
                    <a:pt x="54921" y="72541"/>
                    <a:pt x="54555" y="72208"/>
                    <a:pt x="54373" y="72052"/>
                  </a:cubicBezTo>
                  <a:cubicBezTo>
                    <a:pt x="53835" y="71306"/>
                    <a:pt x="53664" y="70413"/>
                    <a:pt x="53481" y="69463"/>
                  </a:cubicBezTo>
                  <a:cubicBezTo>
                    <a:pt x="53384" y="68936"/>
                    <a:pt x="53271" y="68400"/>
                    <a:pt x="53104" y="67872"/>
                  </a:cubicBezTo>
                  <a:cubicBezTo>
                    <a:pt x="53201" y="67577"/>
                    <a:pt x="53277" y="67249"/>
                    <a:pt x="53303" y="66900"/>
                  </a:cubicBezTo>
                  <a:cubicBezTo>
                    <a:pt x="53481" y="64686"/>
                    <a:pt x="54942" y="62146"/>
                    <a:pt x="55774" y="60121"/>
                  </a:cubicBezTo>
                  <a:cubicBezTo>
                    <a:pt x="56779" y="57692"/>
                    <a:pt x="59492" y="57337"/>
                    <a:pt x="61184" y="55651"/>
                  </a:cubicBezTo>
                  <a:cubicBezTo>
                    <a:pt x="61227" y="55629"/>
                    <a:pt x="61271" y="55608"/>
                    <a:pt x="61297" y="55597"/>
                  </a:cubicBezTo>
                  <a:cubicBezTo>
                    <a:pt x="63011" y="55016"/>
                    <a:pt x="64778" y="54416"/>
                    <a:pt x="66057" y="53099"/>
                  </a:cubicBezTo>
                  <a:cubicBezTo>
                    <a:pt x="66272" y="52879"/>
                    <a:pt x="66535" y="52663"/>
                    <a:pt x="66820" y="52433"/>
                  </a:cubicBezTo>
                  <a:cubicBezTo>
                    <a:pt x="67819" y="51627"/>
                    <a:pt x="69183" y="50526"/>
                    <a:pt x="68447" y="48425"/>
                  </a:cubicBezTo>
                  <a:cubicBezTo>
                    <a:pt x="68427" y="48361"/>
                    <a:pt x="68427" y="48329"/>
                    <a:pt x="68420" y="48329"/>
                  </a:cubicBezTo>
                  <a:cubicBezTo>
                    <a:pt x="68469" y="48264"/>
                    <a:pt x="68710" y="48168"/>
                    <a:pt x="68839" y="48113"/>
                  </a:cubicBezTo>
                  <a:cubicBezTo>
                    <a:pt x="68893" y="48093"/>
                    <a:pt x="68942" y="48071"/>
                    <a:pt x="68995" y="48049"/>
                  </a:cubicBezTo>
                  <a:cubicBezTo>
                    <a:pt x="69119" y="49204"/>
                    <a:pt x="69942" y="49301"/>
                    <a:pt x="70205" y="49301"/>
                  </a:cubicBezTo>
                  <a:cubicBezTo>
                    <a:pt x="70683" y="49301"/>
                    <a:pt x="71160" y="49060"/>
                    <a:pt x="71418" y="48931"/>
                  </a:cubicBezTo>
                  <a:cubicBezTo>
                    <a:pt x="72198" y="48538"/>
                    <a:pt x="73057" y="48254"/>
                    <a:pt x="74207" y="48006"/>
                  </a:cubicBezTo>
                  <a:cubicBezTo>
                    <a:pt x="74266" y="47996"/>
                    <a:pt x="74325" y="47969"/>
                    <a:pt x="74378" y="47937"/>
                  </a:cubicBezTo>
                  <a:cubicBezTo>
                    <a:pt x="74454" y="47883"/>
                    <a:pt x="74459" y="47409"/>
                    <a:pt x="74459" y="47409"/>
                  </a:cubicBezTo>
                  <a:cubicBezTo>
                    <a:pt x="74797" y="46776"/>
                    <a:pt x="75152" y="46152"/>
                    <a:pt x="75377" y="45470"/>
                  </a:cubicBezTo>
                  <a:cubicBezTo>
                    <a:pt x="75700" y="44483"/>
                    <a:pt x="75598" y="43322"/>
                    <a:pt x="75640" y="42296"/>
                  </a:cubicBezTo>
                  <a:cubicBezTo>
                    <a:pt x="75667" y="41543"/>
                    <a:pt x="76071" y="40883"/>
                    <a:pt x="76248" y="40157"/>
                  </a:cubicBezTo>
                  <a:cubicBezTo>
                    <a:pt x="76582" y="39271"/>
                    <a:pt x="76527" y="38391"/>
                    <a:pt x="76087" y="37573"/>
                  </a:cubicBezTo>
                  <a:cubicBezTo>
                    <a:pt x="76044" y="37412"/>
                    <a:pt x="75995" y="37256"/>
                    <a:pt x="75947" y="37101"/>
                  </a:cubicBezTo>
                  <a:cubicBezTo>
                    <a:pt x="75952" y="37010"/>
                    <a:pt x="75925" y="36928"/>
                    <a:pt x="75866" y="36864"/>
                  </a:cubicBezTo>
                  <a:cubicBezTo>
                    <a:pt x="75845" y="36794"/>
                    <a:pt x="75818" y="36725"/>
                    <a:pt x="75796" y="36655"/>
                  </a:cubicBezTo>
                  <a:cubicBezTo>
                    <a:pt x="75754" y="36542"/>
                    <a:pt x="75711" y="36435"/>
                    <a:pt x="75667" y="36328"/>
                  </a:cubicBezTo>
                  <a:cubicBezTo>
                    <a:pt x="75711" y="36075"/>
                    <a:pt x="75759" y="35827"/>
                    <a:pt x="75410" y="35688"/>
                  </a:cubicBezTo>
                  <a:lnTo>
                    <a:pt x="75410" y="35688"/>
                  </a:lnTo>
                  <a:cubicBezTo>
                    <a:pt x="75415" y="35720"/>
                    <a:pt x="75421" y="35753"/>
                    <a:pt x="75421" y="35790"/>
                  </a:cubicBezTo>
                  <a:cubicBezTo>
                    <a:pt x="75394" y="35731"/>
                    <a:pt x="75367" y="35677"/>
                    <a:pt x="75340" y="35624"/>
                  </a:cubicBezTo>
                  <a:lnTo>
                    <a:pt x="75340" y="35624"/>
                  </a:lnTo>
                  <a:cubicBezTo>
                    <a:pt x="75357" y="35629"/>
                    <a:pt x="75367" y="35634"/>
                    <a:pt x="75383" y="35639"/>
                  </a:cubicBezTo>
                  <a:cubicBezTo>
                    <a:pt x="75464" y="35393"/>
                    <a:pt x="75383" y="35220"/>
                    <a:pt x="75131" y="35123"/>
                  </a:cubicBezTo>
                  <a:cubicBezTo>
                    <a:pt x="75125" y="35135"/>
                    <a:pt x="75120" y="35145"/>
                    <a:pt x="75114" y="35156"/>
                  </a:cubicBezTo>
                  <a:cubicBezTo>
                    <a:pt x="75109" y="35145"/>
                    <a:pt x="75104" y="35135"/>
                    <a:pt x="75099" y="35129"/>
                  </a:cubicBezTo>
                  <a:cubicBezTo>
                    <a:pt x="75104" y="35123"/>
                    <a:pt x="75109" y="35118"/>
                    <a:pt x="75114" y="35118"/>
                  </a:cubicBezTo>
                  <a:cubicBezTo>
                    <a:pt x="75104" y="35103"/>
                    <a:pt x="75087" y="35091"/>
                    <a:pt x="75077" y="35081"/>
                  </a:cubicBezTo>
                  <a:cubicBezTo>
                    <a:pt x="74867" y="34645"/>
                    <a:pt x="74673" y="34211"/>
                    <a:pt x="74551" y="33732"/>
                  </a:cubicBezTo>
                  <a:cubicBezTo>
                    <a:pt x="74319" y="32846"/>
                    <a:pt x="73847" y="32061"/>
                    <a:pt x="73659" y="31159"/>
                  </a:cubicBezTo>
                  <a:cubicBezTo>
                    <a:pt x="73552" y="30655"/>
                    <a:pt x="73481" y="30144"/>
                    <a:pt x="73423" y="29628"/>
                  </a:cubicBezTo>
                  <a:cubicBezTo>
                    <a:pt x="73379" y="28371"/>
                    <a:pt x="73036" y="26259"/>
                    <a:pt x="72965" y="25002"/>
                  </a:cubicBezTo>
                  <a:cubicBezTo>
                    <a:pt x="72959" y="24888"/>
                    <a:pt x="72982" y="24848"/>
                    <a:pt x="73021" y="24848"/>
                  </a:cubicBezTo>
                  <a:cubicBezTo>
                    <a:pt x="73114" y="24848"/>
                    <a:pt x="73301" y="25065"/>
                    <a:pt x="73454" y="25065"/>
                  </a:cubicBezTo>
                  <a:cubicBezTo>
                    <a:pt x="73479" y="25065"/>
                    <a:pt x="73502" y="25059"/>
                    <a:pt x="73525" y="25046"/>
                  </a:cubicBezTo>
                  <a:lnTo>
                    <a:pt x="73525" y="25019"/>
                  </a:lnTo>
                  <a:lnTo>
                    <a:pt x="73525" y="24992"/>
                  </a:lnTo>
                  <a:cubicBezTo>
                    <a:pt x="73277" y="24878"/>
                    <a:pt x="73111" y="24712"/>
                    <a:pt x="72992" y="24487"/>
                  </a:cubicBezTo>
                  <a:lnTo>
                    <a:pt x="72992" y="23197"/>
                  </a:lnTo>
                  <a:cubicBezTo>
                    <a:pt x="72992" y="22795"/>
                    <a:pt x="72923" y="22381"/>
                    <a:pt x="73014" y="21999"/>
                  </a:cubicBezTo>
                  <a:cubicBezTo>
                    <a:pt x="73057" y="21816"/>
                    <a:pt x="73004" y="21597"/>
                    <a:pt x="72939" y="21409"/>
                  </a:cubicBezTo>
                  <a:cubicBezTo>
                    <a:pt x="72213" y="20791"/>
                    <a:pt x="71224" y="20613"/>
                    <a:pt x="70285" y="20581"/>
                  </a:cubicBezTo>
                  <a:cubicBezTo>
                    <a:pt x="70252" y="20619"/>
                    <a:pt x="70199" y="20646"/>
                    <a:pt x="70113" y="20662"/>
                  </a:cubicBezTo>
                  <a:cubicBezTo>
                    <a:pt x="70089" y="20665"/>
                    <a:pt x="70066" y="20666"/>
                    <a:pt x="70043" y="20666"/>
                  </a:cubicBezTo>
                  <a:cubicBezTo>
                    <a:pt x="70020" y="20666"/>
                    <a:pt x="69998" y="20665"/>
                    <a:pt x="69974" y="20662"/>
                  </a:cubicBezTo>
                  <a:cubicBezTo>
                    <a:pt x="69806" y="20651"/>
                    <a:pt x="69667" y="20566"/>
                    <a:pt x="69592" y="20405"/>
                  </a:cubicBezTo>
                  <a:cubicBezTo>
                    <a:pt x="69329" y="20296"/>
                    <a:pt x="69097" y="20125"/>
                    <a:pt x="68846" y="19974"/>
                  </a:cubicBezTo>
                  <a:cubicBezTo>
                    <a:pt x="68834" y="19974"/>
                    <a:pt x="68824" y="19964"/>
                    <a:pt x="68819" y="19964"/>
                  </a:cubicBezTo>
                  <a:cubicBezTo>
                    <a:pt x="68496" y="19850"/>
                    <a:pt x="68189" y="19684"/>
                    <a:pt x="67879" y="19528"/>
                  </a:cubicBezTo>
                  <a:cubicBezTo>
                    <a:pt x="67599" y="19421"/>
                    <a:pt x="67314" y="19329"/>
                    <a:pt x="67024" y="19249"/>
                  </a:cubicBezTo>
                  <a:cubicBezTo>
                    <a:pt x="66965" y="19233"/>
                    <a:pt x="66932" y="19185"/>
                    <a:pt x="66927" y="19136"/>
                  </a:cubicBezTo>
                  <a:cubicBezTo>
                    <a:pt x="66756" y="19092"/>
                    <a:pt x="66582" y="19066"/>
                    <a:pt x="66402" y="19066"/>
                  </a:cubicBezTo>
                  <a:cubicBezTo>
                    <a:pt x="66096" y="19066"/>
                    <a:pt x="65774" y="19142"/>
                    <a:pt x="65429" y="19334"/>
                  </a:cubicBezTo>
                  <a:cubicBezTo>
                    <a:pt x="65369" y="19370"/>
                    <a:pt x="65281" y="19392"/>
                    <a:pt x="65182" y="19392"/>
                  </a:cubicBezTo>
                  <a:cubicBezTo>
                    <a:pt x="65147" y="19392"/>
                    <a:pt x="65111" y="19389"/>
                    <a:pt x="65074" y="19383"/>
                  </a:cubicBezTo>
                  <a:cubicBezTo>
                    <a:pt x="64418" y="19475"/>
                    <a:pt x="63779" y="19431"/>
                    <a:pt x="63113" y="19517"/>
                  </a:cubicBezTo>
                  <a:cubicBezTo>
                    <a:pt x="63044" y="19528"/>
                    <a:pt x="62973" y="19539"/>
                    <a:pt x="62908" y="19545"/>
                  </a:cubicBezTo>
                  <a:cubicBezTo>
                    <a:pt x="62732" y="19604"/>
                    <a:pt x="62549" y="19624"/>
                    <a:pt x="62360" y="19631"/>
                  </a:cubicBezTo>
                  <a:cubicBezTo>
                    <a:pt x="61861" y="19716"/>
                    <a:pt x="61356" y="19829"/>
                    <a:pt x="60884" y="19969"/>
                  </a:cubicBezTo>
                  <a:cubicBezTo>
                    <a:pt x="60734" y="20089"/>
                    <a:pt x="60570" y="20175"/>
                    <a:pt x="60363" y="20175"/>
                  </a:cubicBezTo>
                  <a:cubicBezTo>
                    <a:pt x="60310" y="20175"/>
                    <a:pt x="60255" y="20169"/>
                    <a:pt x="60196" y="20157"/>
                  </a:cubicBezTo>
                  <a:cubicBezTo>
                    <a:pt x="60201" y="20157"/>
                    <a:pt x="60201" y="20157"/>
                    <a:pt x="60201" y="20152"/>
                  </a:cubicBezTo>
                  <a:lnTo>
                    <a:pt x="60201" y="20152"/>
                  </a:lnTo>
                  <a:cubicBezTo>
                    <a:pt x="60122" y="20165"/>
                    <a:pt x="60045" y="20171"/>
                    <a:pt x="59968" y="20171"/>
                  </a:cubicBezTo>
                  <a:cubicBezTo>
                    <a:pt x="59794" y="20171"/>
                    <a:pt x="59625" y="20138"/>
                    <a:pt x="59449" y="20071"/>
                  </a:cubicBezTo>
                  <a:cubicBezTo>
                    <a:pt x="59191" y="19996"/>
                    <a:pt x="58944" y="19882"/>
                    <a:pt x="58703" y="19753"/>
                  </a:cubicBezTo>
                  <a:cubicBezTo>
                    <a:pt x="58407" y="19673"/>
                    <a:pt x="58122" y="19668"/>
                    <a:pt x="57768" y="19663"/>
                  </a:cubicBezTo>
                  <a:cubicBezTo>
                    <a:pt x="57719" y="19663"/>
                    <a:pt x="57676" y="19663"/>
                    <a:pt x="57634" y="19657"/>
                  </a:cubicBezTo>
                  <a:cubicBezTo>
                    <a:pt x="57591" y="19669"/>
                    <a:pt x="57549" y="19675"/>
                    <a:pt x="57506" y="19675"/>
                  </a:cubicBezTo>
                  <a:cubicBezTo>
                    <a:pt x="57415" y="19675"/>
                    <a:pt x="57323" y="19646"/>
                    <a:pt x="57235" y="19587"/>
                  </a:cubicBezTo>
                  <a:cubicBezTo>
                    <a:pt x="57188" y="19572"/>
                    <a:pt x="57133" y="19555"/>
                    <a:pt x="57086" y="19534"/>
                  </a:cubicBezTo>
                  <a:cubicBezTo>
                    <a:pt x="56889" y="19452"/>
                    <a:pt x="56566" y="19322"/>
                    <a:pt x="56295" y="19322"/>
                  </a:cubicBezTo>
                  <a:cubicBezTo>
                    <a:pt x="56248" y="19322"/>
                    <a:pt x="56204" y="19326"/>
                    <a:pt x="56161" y="19334"/>
                  </a:cubicBezTo>
                  <a:cubicBezTo>
                    <a:pt x="56086" y="19431"/>
                    <a:pt x="56005" y="19539"/>
                    <a:pt x="55925" y="19614"/>
                  </a:cubicBezTo>
                  <a:cubicBezTo>
                    <a:pt x="55920" y="19577"/>
                    <a:pt x="55914" y="19545"/>
                    <a:pt x="55914" y="19507"/>
                  </a:cubicBezTo>
                  <a:cubicBezTo>
                    <a:pt x="55893" y="19545"/>
                    <a:pt x="55876" y="19577"/>
                    <a:pt x="55866" y="19619"/>
                  </a:cubicBezTo>
                  <a:cubicBezTo>
                    <a:pt x="55861" y="19636"/>
                    <a:pt x="55856" y="19646"/>
                    <a:pt x="55856" y="19657"/>
                  </a:cubicBezTo>
                  <a:cubicBezTo>
                    <a:pt x="55871" y="19652"/>
                    <a:pt x="55888" y="19652"/>
                    <a:pt x="55903" y="19652"/>
                  </a:cubicBezTo>
                  <a:cubicBezTo>
                    <a:pt x="55920" y="19867"/>
                    <a:pt x="55876" y="20028"/>
                    <a:pt x="55791" y="20152"/>
                  </a:cubicBezTo>
                  <a:cubicBezTo>
                    <a:pt x="55753" y="20179"/>
                    <a:pt x="55710" y="20200"/>
                    <a:pt x="55667" y="20221"/>
                  </a:cubicBezTo>
                  <a:cubicBezTo>
                    <a:pt x="55603" y="20248"/>
                    <a:pt x="55533" y="20264"/>
                    <a:pt x="55462" y="20264"/>
                  </a:cubicBezTo>
                  <a:cubicBezTo>
                    <a:pt x="55393" y="20264"/>
                    <a:pt x="55323" y="20248"/>
                    <a:pt x="55259" y="20221"/>
                  </a:cubicBezTo>
                  <a:cubicBezTo>
                    <a:pt x="55205" y="20200"/>
                    <a:pt x="55162" y="20167"/>
                    <a:pt x="55119" y="20135"/>
                  </a:cubicBezTo>
                  <a:cubicBezTo>
                    <a:pt x="55103" y="20043"/>
                    <a:pt x="55108" y="19942"/>
                    <a:pt x="55114" y="19840"/>
                  </a:cubicBezTo>
                  <a:cubicBezTo>
                    <a:pt x="54889" y="19528"/>
                    <a:pt x="54716" y="19260"/>
                    <a:pt x="54276" y="19205"/>
                  </a:cubicBezTo>
                  <a:cubicBezTo>
                    <a:pt x="54044" y="19185"/>
                    <a:pt x="53846" y="19115"/>
                    <a:pt x="53632" y="19024"/>
                  </a:cubicBezTo>
                  <a:cubicBezTo>
                    <a:pt x="53369" y="18907"/>
                    <a:pt x="53140" y="18815"/>
                    <a:pt x="52929" y="18815"/>
                  </a:cubicBezTo>
                  <a:cubicBezTo>
                    <a:pt x="52713" y="18815"/>
                    <a:pt x="52516" y="18912"/>
                    <a:pt x="52325" y="19180"/>
                  </a:cubicBezTo>
                  <a:cubicBezTo>
                    <a:pt x="52229" y="19314"/>
                    <a:pt x="52100" y="19394"/>
                    <a:pt x="51961" y="19470"/>
                  </a:cubicBezTo>
                  <a:cubicBezTo>
                    <a:pt x="51861" y="19544"/>
                    <a:pt x="51746" y="19595"/>
                    <a:pt x="51588" y="19595"/>
                  </a:cubicBezTo>
                  <a:cubicBezTo>
                    <a:pt x="51566" y="19595"/>
                    <a:pt x="51543" y="19594"/>
                    <a:pt x="51520" y="19592"/>
                  </a:cubicBezTo>
                  <a:cubicBezTo>
                    <a:pt x="51026" y="19545"/>
                    <a:pt x="50865" y="19222"/>
                    <a:pt x="50756" y="18857"/>
                  </a:cubicBezTo>
                  <a:cubicBezTo>
                    <a:pt x="50607" y="18669"/>
                    <a:pt x="50451" y="18496"/>
                    <a:pt x="50273" y="18342"/>
                  </a:cubicBezTo>
                  <a:cubicBezTo>
                    <a:pt x="50225" y="18320"/>
                    <a:pt x="50188" y="18287"/>
                    <a:pt x="50156" y="18238"/>
                  </a:cubicBezTo>
                  <a:cubicBezTo>
                    <a:pt x="50032" y="18142"/>
                    <a:pt x="49893" y="18057"/>
                    <a:pt x="49737" y="17975"/>
                  </a:cubicBezTo>
                  <a:cubicBezTo>
                    <a:pt x="48194" y="17192"/>
                    <a:pt x="46340" y="16949"/>
                    <a:pt x="44681" y="16504"/>
                  </a:cubicBezTo>
                  <a:cubicBezTo>
                    <a:pt x="43252" y="16118"/>
                    <a:pt x="41619" y="15811"/>
                    <a:pt x="40394" y="14940"/>
                  </a:cubicBezTo>
                  <a:cubicBezTo>
                    <a:pt x="39975" y="14645"/>
                    <a:pt x="39690" y="14312"/>
                    <a:pt x="39513" y="13941"/>
                  </a:cubicBezTo>
                  <a:cubicBezTo>
                    <a:pt x="39308" y="13770"/>
                    <a:pt x="39293" y="13554"/>
                    <a:pt x="39314" y="13334"/>
                  </a:cubicBezTo>
                  <a:cubicBezTo>
                    <a:pt x="39228" y="12850"/>
                    <a:pt x="39271" y="12319"/>
                    <a:pt x="39405" y="11754"/>
                  </a:cubicBezTo>
                  <a:lnTo>
                    <a:pt x="39410" y="11749"/>
                  </a:lnTo>
                  <a:cubicBezTo>
                    <a:pt x="39470" y="9213"/>
                    <a:pt x="39556" y="6673"/>
                    <a:pt x="39636" y="4137"/>
                  </a:cubicBezTo>
                  <a:cubicBezTo>
                    <a:pt x="39648" y="3906"/>
                    <a:pt x="39653" y="3681"/>
                    <a:pt x="39663" y="3455"/>
                  </a:cubicBezTo>
                  <a:cubicBezTo>
                    <a:pt x="40061" y="1080"/>
                    <a:pt x="40061" y="1058"/>
                    <a:pt x="37708" y="887"/>
                  </a:cubicBezTo>
                  <a:cubicBezTo>
                    <a:pt x="33705" y="597"/>
                    <a:pt x="29698" y="328"/>
                    <a:pt x="25475" y="33"/>
                  </a:cubicBezTo>
                  <a:cubicBezTo>
                    <a:pt x="25391" y="38"/>
                    <a:pt x="25307" y="39"/>
                    <a:pt x="25222" y="39"/>
                  </a:cubicBezTo>
                  <a:cubicBezTo>
                    <a:pt x="24828" y="39"/>
                    <a:pt x="24426" y="0"/>
                    <a:pt x="240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4585768" y="2946878"/>
              <a:ext cx="4238" cy="3029"/>
            </a:xfrm>
            <a:custGeom>
              <a:avLst/>
              <a:gdLst/>
              <a:ahLst/>
              <a:cxnLst/>
              <a:rect l="l" t="t" r="r" b="b"/>
              <a:pathLst>
                <a:path w="340" h="243" extrusionOk="0">
                  <a:moveTo>
                    <a:pt x="49" y="0"/>
                  </a:moveTo>
                  <a:cubicBezTo>
                    <a:pt x="0" y="124"/>
                    <a:pt x="32" y="226"/>
                    <a:pt x="146" y="243"/>
                  </a:cubicBezTo>
                  <a:cubicBezTo>
                    <a:pt x="167" y="243"/>
                    <a:pt x="188" y="243"/>
                    <a:pt x="210" y="238"/>
                  </a:cubicBezTo>
                  <a:cubicBezTo>
                    <a:pt x="312" y="216"/>
                    <a:pt x="339" y="119"/>
                    <a:pt x="295" y="7"/>
                  </a:cubicBezTo>
                  <a:cubicBezTo>
                    <a:pt x="216" y="7"/>
                    <a:pt x="129" y="0"/>
                    <a:pt x="49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132142" y="2653439"/>
              <a:ext cx="584484" cy="299559"/>
            </a:xfrm>
            <a:custGeom>
              <a:avLst/>
              <a:gdLst/>
              <a:ahLst/>
              <a:cxnLst/>
              <a:rect l="l" t="t" r="r" b="b"/>
              <a:pathLst>
                <a:path w="46890" h="24032" extrusionOk="0">
                  <a:moveTo>
                    <a:pt x="1221" y="0"/>
                  </a:moveTo>
                  <a:cubicBezTo>
                    <a:pt x="923" y="0"/>
                    <a:pt x="707" y="111"/>
                    <a:pt x="549" y="296"/>
                  </a:cubicBezTo>
                  <a:cubicBezTo>
                    <a:pt x="506" y="291"/>
                    <a:pt x="464" y="291"/>
                    <a:pt x="415" y="291"/>
                  </a:cubicBezTo>
                  <a:cubicBezTo>
                    <a:pt x="425" y="340"/>
                    <a:pt x="437" y="393"/>
                    <a:pt x="442" y="442"/>
                  </a:cubicBezTo>
                  <a:cubicBezTo>
                    <a:pt x="259" y="753"/>
                    <a:pt x="174" y="1183"/>
                    <a:pt x="120" y="1645"/>
                  </a:cubicBezTo>
                  <a:cubicBezTo>
                    <a:pt x="65" y="2118"/>
                    <a:pt x="1" y="2639"/>
                    <a:pt x="340" y="2929"/>
                  </a:cubicBezTo>
                  <a:cubicBezTo>
                    <a:pt x="335" y="2966"/>
                    <a:pt x="328" y="3015"/>
                    <a:pt x="318" y="3053"/>
                  </a:cubicBezTo>
                  <a:cubicBezTo>
                    <a:pt x="291" y="3202"/>
                    <a:pt x="270" y="3353"/>
                    <a:pt x="248" y="3504"/>
                  </a:cubicBezTo>
                  <a:cubicBezTo>
                    <a:pt x="259" y="3509"/>
                    <a:pt x="276" y="3509"/>
                    <a:pt x="286" y="3514"/>
                  </a:cubicBezTo>
                  <a:cubicBezTo>
                    <a:pt x="345" y="3460"/>
                    <a:pt x="404" y="3413"/>
                    <a:pt x="479" y="3370"/>
                  </a:cubicBezTo>
                  <a:cubicBezTo>
                    <a:pt x="503" y="3370"/>
                    <a:pt x="527" y="3369"/>
                    <a:pt x="552" y="3369"/>
                  </a:cubicBezTo>
                  <a:cubicBezTo>
                    <a:pt x="945" y="3369"/>
                    <a:pt x="1347" y="3408"/>
                    <a:pt x="1741" y="3408"/>
                  </a:cubicBezTo>
                  <a:cubicBezTo>
                    <a:pt x="1826" y="3408"/>
                    <a:pt x="1910" y="3407"/>
                    <a:pt x="1994" y="3402"/>
                  </a:cubicBezTo>
                  <a:cubicBezTo>
                    <a:pt x="6217" y="3697"/>
                    <a:pt x="10224" y="3966"/>
                    <a:pt x="14227" y="4256"/>
                  </a:cubicBezTo>
                  <a:cubicBezTo>
                    <a:pt x="16580" y="4427"/>
                    <a:pt x="16580" y="4449"/>
                    <a:pt x="16182" y="6824"/>
                  </a:cubicBezTo>
                  <a:cubicBezTo>
                    <a:pt x="16172" y="7050"/>
                    <a:pt x="16167" y="7275"/>
                    <a:pt x="16155" y="7506"/>
                  </a:cubicBezTo>
                  <a:cubicBezTo>
                    <a:pt x="16075" y="10042"/>
                    <a:pt x="15989" y="12582"/>
                    <a:pt x="15929" y="15118"/>
                  </a:cubicBezTo>
                  <a:lnTo>
                    <a:pt x="15924" y="15123"/>
                  </a:lnTo>
                  <a:cubicBezTo>
                    <a:pt x="15790" y="15688"/>
                    <a:pt x="15747" y="16219"/>
                    <a:pt x="15833" y="16703"/>
                  </a:cubicBezTo>
                  <a:cubicBezTo>
                    <a:pt x="15812" y="16923"/>
                    <a:pt x="15827" y="17139"/>
                    <a:pt x="16032" y="17310"/>
                  </a:cubicBezTo>
                  <a:cubicBezTo>
                    <a:pt x="16209" y="17681"/>
                    <a:pt x="16494" y="18014"/>
                    <a:pt x="16913" y="18309"/>
                  </a:cubicBezTo>
                  <a:cubicBezTo>
                    <a:pt x="18138" y="19180"/>
                    <a:pt x="19771" y="19487"/>
                    <a:pt x="21200" y="19873"/>
                  </a:cubicBezTo>
                  <a:cubicBezTo>
                    <a:pt x="22859" y="20318"/>
                    <a:pt x="24713" y="20561"/>
                    <a:pt x="26256" y="21344"/>
                  </a:cubicBezTo>
                  <a:cubicBezTo>
                    <a:pt x="26412" y="21426"/>
                    <a:pt x="26551" y="21511"/>
                    <a:pt x="26675" y="21607"/>
                  </a:cubicBezTo>
                  <a:cubicBezTo>
                    <a:pt x="26707" y="21656"/>
                    <a:pt x="26744" y="21689"/>
                    <a:pt x="26792" y="21711"/>
                  </a:cubicBezTo>
                  <a:cubicBezTo>
                    <a:pt x="26970" y="21865"/>
                    <a:pt x="27126" y="22038"/>
                    <a:pt x="27275" y="22226"/>
                  </a:cubicBezTo>
                  <a:cubicBezTo>
                    <a:pt x="27384" y="22591"/>
                    <a:pt x="27545" y="22914"/>
                    <a:pt x="28039" y="22961"/>
                  </a:cubicBezTo>
                  <a:cubicBezTo>
                    <a:pt x="28062" y="22963"/>
                    <a:pt x="28085" y="22964"/>
                    <a:pt x="28107" y="22964"/>
                  </a:cubicBezTo>
                  <a:cubicBezTo>
                    <a:pt x="28265" y="22964"/>
                    <a:pt x="28380" y="22913"/>
                    <a:pt x="28480" y="22839"/>
                  </a:cubicBezTo>
                  <a:cubicBezTo>
                    <a:pt x="28619" y="22763"/>
                    <a:pt x="28748" y="22683"/>
                    <a:pt x="28844" y="22549"/>
                  </a:cubicBezTo>
                  <a:cubicBezTo>
                    <a:pt x="29035" y="22281"/>
                    <a:pt x="29232" y="22184"/>
                    <a:pt x="29448" y="22184"/>
                  </a:cubicBezTo>
                  <a:cubicBezTo>
                    <a:pt x="29659" y="22184"/>
                    <a:pt x="29888" y="22276"/>
                    <a:pt x="30151" y="22393"/>
                  </a:cubicBezTo>
                  <a:cubicBezTo>
                    <a:pt x="30365" y="22484"/>
                    <a:pt x="30563" y="22554"/>
                    <a:pt x="30795" y="22574"/>
                  </a:cubicBezTo>
                  <a:cubicBezTo>
                    <a:pt x="31235" y="22629"/>
                    <a:pt x="31408" y="22897"/>
                    <a:pt x="31633" y="23209"/>
                  </a:cubicBezTo>
                  <a:cubicBezTo>
                    <a:pt x="31627" y="23311"/>
                    <a:pt x="31622" y="23412"/>
                    <a:pt x="31638" y="23504"/>
                  </a:cubicBezTo>
                  <a:cubicBezTo>
                    <a:pt x="31681" y="23536"/>
                    <a:pt x="31724" y="23569"/>
                    <a:pt x="31778" y="23590"/>
                  </a:cubicBezTo>
                  <a:cubicBezTo>
                    <a:pt x="31842" y="23617"/>
                    <a:pt x="31912" y="23633"/>
                    <a:pt x="31981" y="23633"/>
                  </a:cubicBezTo>
                  <a:cubicBezTo>
                    <a:pt x="32052" y="23633"/>
                    <a:pt x="32122" y="23617"/>
                    <a:pt x="32186" y="23590"/>
                  </a:cubicBezTo>
                  <a:cubicBezTo>
                    <a:pt x="32229" y="23569"/>
                    <a:pt x="32272" y="23548"/>
                    <a:pt x="32310" y="23521"/>
                  </a:cubicBezTo>
                  <a:cubicBezTo>
                    <a:pt x="32395" y="23397"/>
                    <a:pt x="32439" y="23236"/>
                    <a:pt x="32422" y="23021"/>
                  </a:cubicBezTo>
                  <a:cubicBezTo>
                    <a:pt x="32407" y="23021"/>
                    <a:pt x="32390" y="23021"/>
                    <a:pt x="32375" y="23026"/>
                  </a:cubicBezTo>
                  <a:cubicBezTo>
                    <a:pt x="32375" y="23015"/>
                    <a:pt x="32380" y="23005"/>
                    <a:pt x="32385" y="22988"/>
                  </a:cubicBezTo>
                  <a:cubicBezTo>
                    <a:pt x="32395" y="22946"/>
                    <a:pt x="32412" y="22914"/>
                    <a:pt x="32433" y="22876"/>
                  </a:cubicBezTo>
                  <a:cubicBezTo>
                    <a:pt x="32433" y="22914"/>
                    <a:pt x="32439" y="22946"/>
                    <a:pt x="32444" y="22983"/>
                  </a:cubicBezTo>
                  <a:cubicBezTo>
                    <a:pt x="32524" y="22908"/>
                    <a:pt x="32605" y="22800"/>
                    <a:pt x="32680" y="22703"/>
                  </a:cubicBezTo>
                  <a:cubicBezTo>
                    <a:pt x="32723" y="22695"/>
                    <a:pt x="32768" y="22691"/>
                    <a:pt x="32814" y="22691"/>
                  </a:cubicBezTo>
                  <a:cubicBezTo>
                    <a:pt x="33086" y="22691"/>
                    <a:pt x="33412" y="22821"/>
                    <a:pt x="33605" y="22903"/>
                  </a:cubicBezTo>
                  <a:cubicBezTo>
                    <a:pt x="33652" y="22924"/>
                    <a:pt x="33707" y="22941"/>
                    <a:pt x="33754" y="22956"/>
                  </a:cubicBezTo>
                  <a:cubicBezTo>
                    <a:pt x="33842" y="23015"/>
                    <a:pt x="33934" y="23044"/>
                    <a:pt x="34025" y="23044"/>
                  </a:cubicBezTo>
                  <a:cubicBezTo>
                    <a:pt x="34068" y="23044"/>
                    <a:pt x="34110" y="23038"/>
                    <a:pt x="34153" y="23026"/>
                  </a:cubicBezTo>
                  <a:cubicBezTo>
                    <a:pt x="34195" y="23032"/>
                    <a:pt x="34238" y="23032"/>
                    <a:pt x="34287" y="23032"/>
                  </a:cubicBezTo>
                  <a:cubicBezTo>
                    <a:pt x="34641" y="23037"/>
                    <a:pt x="34926" y="23042"/>
                    <a:pt x="35222" y="23122"/>
                  </a:cubicBezTo>
                  <a:cubicBezTo>
                    <a:pt x="35463" y="23251"/>
                    <a:pt x="35710" y="23365"/>
                    <a:pt x="35968" y="23440"/>
                  </a:cubicBezTo>
                  <a:cubicBezTo>
                    <a:pt x="36144" y="23507"/>
                    <a:pt x="36313" y="23540"/>
                    <a:pt x="36487" y="23540"/>
                  </a:cubicBezTo>
                  <a:cubicBezTo>
                    <a:pt x="36564" y="23540"/>
                    <a:pt x="36641" y="23534"/>
                    <a:pt x="36720" y="23521"/>
                  </a:cubicBezTo>
                  <a:lnTo>
                    <a:pt x="36720" y="23521"/>
                  </a:lnTo>
                  <a:cubicBezTo>
                    <a:pt x="36720" y="23526"/>
                    <a:pt x="36720" y="23526"/>
                    <a:pt x="36715" y="23526"/>
                  </a:cubicBezTo>
                  <a:cubicBezTo>
                    <a:pt x="36774" y="23538"/>
                    <a:pt x="36829" y="23544"/>
                    <a:pt x="36882" y="23544"/>
                  </a:cubicBezTo>
                  <a:cubicBezTo>
                    <a:pt x="37089" y="23544"/>
                    <a:pt x="37253" y="23458"/>
                    <a:pt x="37403" y="23338"/>
                  </a:cubicBezTo>
                  <a:cubicBezTo>
                    <a:pt x="37875" y="23198"/>
                    <a:pt x="38380" y="23085"/>
                    <a:pt x="38879" y="23000"/>
                  </a:cubicBezTo>
                  <a:cubicBezTo>
                    <a:pt x="39068" y="22993"/>
                    <a:pt x="39251" y="22973"/>
                    <a:pt x="39427" y="22914"/>
                  </a:cubicBezTo>
                  <a:cubicBezTo>
                    <a:pt x="39492" y="22908"/>
                    <a:pt x="39563" y="22897"/>
                    <a:pt x="39632" y="22886"/>
                  </a:cubicBezTo>
                  <a:cubicBezTo>
                    <a:pt x="40298" y="22800"/>
                    <a:pt x="40937" y="22844"/>
                    <a:pt x="41593" y="22752"/>
                  </a:cubicBezTo>
                  <a:cubicBezTo>
                    <a:pt x="41630" y="22758"/>
                    <a:pt x="41666" y="22761"/>
                    <a:pt x="41701" y="22761"/>
                  </a:cubicBezTo>
                  <a:cubicBezTo>
                    <a:pt x="41800" y="22761"/>
                    <a:pt x="41888" y="22739"/>
                    <a:pt x="41948" y="22703"/>
                  </a:cubicBezTo>
                  <a:cubicBezTo>
                    <a:pt x="42293" y="22511"/>
                    <a:pt x="42615" y="22435"/>
                    <a:pt x="42921" y="22435"/>
                  </a:cubicBezTo>
                  <a:cubicBezTo>
                    <a:pt x="43101" y="22435"/>
                    <a:pt x="43275" y="22461"/>
                    <a:pt x="43446" y="22505"/>
                  </a:cubicBezTo>
                  <a:cubicBezTo>
                    <a:pt x="43451" y="22554"/>
                    <a:pt x="43484" y="22602"/>
                    <a:pt x="43543" y="22618"/>
                  </a:cubicBezTo>
                  <a:cubicBezTo>
                    <a:pt x="43833" y="22698"/>
                    <a:pt x="44118" y="22790"/>
                    <a:pt x="44398" y="22897"/>
                  </a:cubicBezTo>
                  <a:cubicBezTo>
                    <a:pt x="44708" y="23053"/>
                    <a:pt x="45015" y="23219"/>
                    <a:pt x="45338" y="23333"/>
                  </a:cubicBezTo>
                  <a:cubicBezTo>
                    <a:pt x="45343" y="23333"/>
                    <a:pt x="45353" y="23343"/>
                    <a:pt x="45365" y="23343"/>
                  </a:cubicBezTo>
                  <a:cubicBezTo>
                    <a:pt x="45616" y="23494"/>
                    <a:pt x="45848" y="23665"/>
                    <a:pt x="46111" y="23774"/>
                  </a:cubicBezTo>
                  <a:cubicBezTo>
                    <a:pt x="46186" y="23935"/>
                    <a:pt x="46325" y="24020"/>
                    <a:pt x="46493" y="24031"/>
                  </a:cubicBezTo>
                  <a:cubicBezTo>
                    <a:pt x="46406" y="23945"/>
                    <a:pt x="46347" y="23838"/>
                    <a:pt x="46337" y="23709"/>
                  </a:cubicBezTo>
                  <a:lnTo>
                    <a:pt x="46332" y="23645"/>
                  </a:lnTo>
                  <a:cubicBezTo>
                    <a:pt x="46325" y="23612"/>
                    <a:pt x="46320" y="23574"/>
                    <a:pt x="46320" y="23531"/>
                  </a:cubicBezTo>
                  <a:lnTo>
                    <a:pt x="46320" y="23531"/>
                  </a:lnTo>
                  <a:cubicBezTo>
                    <a:pt x="46337" y="23536"/>
                    <a:pt x="46352" y="23548"/>
                    <a:pt x="46369" y="23553"/>
                  </a:cubicBezTo>
                  <a:cubicBezTo>
                    <a:pt x="46519" y="23504"/>
                    <a:pt x="46590" y="23360"/>
                    <a:pt x="46583" y="23090"/>
                  </a:cubicBezTo>
                  <a:cubicBezTo>
                    <a:pt x="46568" y="22167"/>
                    <a:pt x="46590" y="21243"/>
                    <a:pt x="46590" y="20318"/>
                  </a:cubicBezTo>
                  <a:cubicBezTo>
                    <a:pt x="46595" y="20147"/>
                    <a:pt x="46600" y="19970"/>
                    <a:pt x="46605" y="19797"/>
                  </a:cubicBezTo>
                  <a:cubicBezTo>
                    <a:pt x="46605" y="19733"/>
                    <a:pt x="46610" y="19663"/>
                    <a:pt x="46605" y="19594"/>
                  </a:cubicBezTo>
                  <a:cubicBezTo>
                    <a:pt x="46610" y="19432"/>
                    <a:pt x="46615" y="19271"/>
                    <a:pt x="46615" y="19110"/>
                  </a:cubicBezTo>
                  <a:cubicBezTo>
                    <a:pt x="46890" y="16289"/>
                    <a:pt x="46890" y="13469"/>
                    <a:pt x="46739" y="10643"/>
                  </a:cubicBezTo>
                  <a:lnTo>
                    <a:pt x="46761" y="10643"/>
                  </a:lnTo>
                  <a:cubicBezTo>
                    <a:pt x="46648" y="9822"/>
                    <a:pt x="46379" y="9021"/>
                    <a:pt x="46235" y="8210"/>
                  </a:cubicBezTo>
                  <a:cubicBezTo>
                    <a:pt x="46100" y="7469"/>
                    <a:pt x="46084" y="6722"/>
                    <a:pt x="45998" y="5981"/>
                  </a:cubicBezTo>
                  <a:cubicBezTo>
                    <a:pt x="45971" y="5820"/>
                    <a:pt x="45950" y="5664"/>
                    <a:pt x="45928" y="5508"/>
                  </a:cubicBezTo>
                  <a:cubicBezTo>
                    <a:pt x="45923" y="5491"/>
                    <a:pt x="45923" y="5481"/>
                    <a:pt x="45923" y="5465"/>
                  </a:cubicBezTo>
                  <a:cubicBezTo>
                    <a:pt x="45858" y="5007"/>
                    <a:pt x="45821" y="4551"/>
                    <a:pt x="45794" y="4095"/>
                  </a:cubicBezTo>
                  <a:cubicBezTo>
                    <a:pt x="45757" y="3396"/>
                    <a:pt x="45751" y="2693"/>
                    <a:pt x="45789" y="1989"/>
                  </a:cubicBezTo>
                  <a:cubicBezTo>
                    <a:pt x="45809" y="1548"/>
                    <a:pt x="45730" y="1312"/>
                    <a:pt x="45499" y="1194"/>
                  </a:cubicBezTo>
                  <a:cubicBezTo>
                    <a:pt x="45353" y="1124"/>
                    <a:pt x="45154" y="1092"/>
                    <a:pt x="44891" y="1087"/>
                  </a:cubicBezTo>
                  <a:cubicBezTo>
                    <a:pt x="35120" y="936"/>
                    <a:pt x="25353" y="747"/>
                    <a:pt x="15581" y="571"/>
                  </a:cubicBezTo>
                  <a:cubicBezTo>
                    <a:pt x="15113" y="586"/>
                    <a:pt x="14646" y="608"/>
                    <a:pt x="14178" y="624"/>
                  </a:cubicBezTo>
                  <a:lnTo>
                    <a:pt x="13233" y="591"/>
                  </a:lnTo>
                  <a:lnTo>
                    <a:pt x="12556" y="591"/>
                  </a:lnTo>
                  <a:cubicBezTo>
                    <a:pt x="12250" y="566"/>
                    <a:pt x="11944" y="527"/>
                    <a:pt x="11642" y="463"/>
                  </a:cubicBezTo>
                  <a:cubicBezTo>
                    <a:pt x="9606" y="405"/>
                    <a:pt x="7571" y="345"/>
                    <a:pt x="5540" y="286"/>
                  </a:cubicBezTo>
                  <a:cubicBezTo>
                    <a:pt x="4600" y="254"/>
                    <a:pt x="3655" y="227"/>
                    <a:pt x="2714" y="200"/>
                  </a:cubicBezTo>
                  <a:cubicBezTo>
                    <a:pt x="2708" y="199"/>
                    <a:pt x="2703" y="199"/>
                    <a:pt x="2698" y="199"/>
                  </a:cubicBezTo>
                  <a:cubicBezTo>
                    <a:pt x="2548" y="199"/>
                    <a:pt x="2382" y="247"/>
                    <a:pt x="2236" y="247"/>
                  </a:cubicBezTo>
                  <a:cubicBezTo>
                    <a:pt x="2176" y="247"/>
                    <a:pt x="2120" y="239"/>
                    <a:pt x="2069" y="216"/>
                  </a:cubicBezTo>
                  <a:cubicBezTo>
                    <a:pt x="1730" y="66"/>
                    <a:pt x="1451" y="0"/>
                    <a:pt x="122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3658846" y="2606833"/>
              <a:ext cx="478806" cy="492542"/>
            </a:xfrm>
            <a:custGeom>
              <a:avLst/>
              <a:gdLst/>
              <a:ahLst/>
              <a:cxnLst/>
              <a:rect l="l" t="t" r="r" b="b"/>
              <a:pathLst>
                <a:path w="38412" h="39514" extrusionOk="0">
                  <a:moveTo>
                    <a:pt x="15392" y="1"/>
                  </a:moveTo>
                  <a:cubicBezTo>
                    <a:pt x="15123" y="60"/>
                    <a:pt x="14376" y="1000"/>
                    <a:pt x="14108" y="1059"/>
                  </a:cubicBezTo>
                  <a:cubicBezTo>
                    <a:pt x="11556" y="791"/>
                    <a:pt x="9005" y="566"/>
                    <a:pt x="6464" y="237"/>
                  </a:cubicBezTo>
                  <a:cubicBezTo>
                    <a:pt x="6162" y="194"/>
                    <a:pt x="5609" y="227"/>
                    <a:pt x="5534" y="172"/>
                  </a:cubicBezTo>
                  <a:cubicBezTo>
                    <a:pt x="5517" y="184"/>
                    <a:pt x="5507" y="189"/>
                    <a:pt x="5497" y="194"/>
                  </a:cubicBezTo>
                  <a:cubicBezTo>
                    <a:pt x="5529" y="286"/>
                    <a:pt x="5400" y="829"/>
                    <a:pt x="5346" y="1087"/>
                  </a:cubicBezTo>
                  <a:cubicBezTo>
                    <a:pt x="5259" y="1526"/>
                    <a:pt x="5292" y="2005"/>
                    <a:pt x="5179" y="2445"/>
                  </a:cubicBezTo>
                  <a:cubicBezTo>
                    <a:pt x="5158" y="3541"/>
                    <a:pt x="4787" y="4600"/>
                    <a:pt x="4733" y="5701"/>
                  </a:cubicBezTo>
                  <a:cubicBezTo>
                    <a:pt x="4674" y="6856"/>
                    <a:pt x="4421" y="7990"/>
                    <a:pt x="4245" y="9133"/>
                  </a:cubicBezTo>
                  <a:cubicBezTo>
                    <a:pt x="4240" y="9165"/>
                    <a:pt x="4240" y="9193"/>
                    <a:pt x="4234" y="9225"/>
                  </a:cubicBezTo>
                  <a:cubicBezTo>
                    <a:pt x="4073" y="10385"/>
                    <a:pt x="3917" y="11546"/>
                    <a:pt x="3761" y="12701"/>
                  </a:cubicBezTo>
                  <a:lnTo>
                    <a:pt x="3724" y="12701"/>
                  </a:lnTo>
                  <a:cubicBezTo>
                    <a:pt x="3707" y="12787"/>
                    <a:pt x="3697" y="12872"/>
                    <a:pt x="3680" y="12953"/>
                  </a:cubicBezTo>
                  <a:cubicBezTo>
                    <a:pt x="3514" y="13878"/>
                    <a:pt x="3471" y="14818"/>
                    <a:pt x="3342" y="15741"/>
                  </a:cubicBezTo>
                  <a:cubicBezTo>
                    <a:pt x="3342" y="15817"/>
                    <a:pt x="3337" y="15882"/>
                    <a:pt x="3332" y="15946"/>
                  </a:cubicBezTo>
                  <a:cubicBezTo>
                    <a:pt x="2326" y="23161"/>
                    <a:pt x="1333" y="30375"/>
                    <a:pt x="295" y="37585"/>
                  </a:cubicBezTo>
                  <a:cubicBezTo>
                    <a:pt x="253" y="37912"/>
                    <a:pt x="253" y="38133"/>
                    <a:pt x="339" y="38289"/>
                  </a:cubicBezTo>
                  <a:cubicBezTo>
                    <a:pt x="270" y="38460"/>
                    <a:pt x="161" y="38616"/>
                    <a:pt x="0" y="38730"/>
                  </a:cubicBezTo>
                  <a:cubicBezTo>
                    <a:pt x="270" y="39025"/>
                    <a:pt x="667" y="39089"/>
                    <a:pt x="989" y="39110"/>
                  </a:cubicBezTo>
                  <a:cubicBezTo>
                    <a:pt x="1988" y="39174"/>
                    <a:pt x="2993" y="39298"/>
                    <a:pt x="3970" y="39471"/>
                  </a:cubicBezTo>
                  <a:cubicBezTo>
                    <a:pt x="4138" y="39497"/>
                    <a:pt x="4282" y="39514"/>
                    <a:pt x="4416" y="39514"/>
                  </a:cubicBezTo>
                  <a:cubicBezTo>
                    <a:pt x="4766" y="39514"/>
                    <a:pt x="5045" y="39412"/>
                    <a:pt x="5249" y="39207"/>
                  </a:cubicBezTo>
                  <a:cubicBezTo>
                    <a:pt x="5556" y="38896"/>
                    <a:pt x="5588" y="38460"/>
                    <a:pt x="5582" y="38160"/>
                  </a:cubicBezTo>
                  <a:cubicBezTo>
                    <a:pt x="5582" y="38026"/>
                    <a:pt x="5614" y="37870"/>
                    <a:pt x="5653" y="37703"/>
                  </a:cubicBezTo>
                  <a:cubicBezTo>
                    <a:pt x="5700" y="37478"/>
                    <a:pt x="5749" y="37225"/>
                    <a:pt x="5738" y="36957"/>
                  </a:cubicBezTo>
                  <a:cubicBezTo>
                    <a:pt x="5733" y="36779"/>
                    <a:pt x="5749" y="36692"/>
                    <a:pt x="5760" y="36660"/>
                  </a:cubicBezTo>
                  <a:cubicBezTo>
                    <a:pt x="5782" y="36655"/>
                    <a:pt x="5824" y="36645"/>
                    <a:pt x="5904" y="36645"/>
                  </a:cubicBezTo>
                  <a:cubicBezTo>
                    <a:pt x="5985" y="36645"/>
                    <a:pt x="6082" y="36655"/>
                    <a:pt x="6201" y="36672"/>
                  </a:cubicBezTo>
                  <a:cubicBezTo>
                    <a:pt x="8096" y="36908"/>
                    <a:pt x="10030" y="37118"/>
                    <a:pt x="11894" y="37317"/>
                  </a:cubicBezTo>
                  <a:lnTo>
                    <a:pt x="13490" y="37493"/>
                  </a:lnTo>
                  <a:cubicBezTo>
                    <a:pt x="13528" y="37498"/>
                    <a:pt x="13570" y="37510"/>
                    <a:pt x="13619" y="37520"/>
                  </a:cubicBezTo>
                  <a:cubicBezTo>
                    <a:pt x="13737" y="37552"/>
                    <a:pt x="13882" y="37585"/>
                    <a:pt x="14038" y="37585"/>
                  </a:cubicBezTo>
                  <a:cubicBezTo>
                    <a:pt x="14210" y="37585"/>
                    <a:pt x="14361" y="37537"/>
                    <a:pt x="14490" y="37456"/>
                  </a:cubicBezTo>
                  <a:cubicBezTo>
                    <a:pt x="14629" y="37354"/>
                    <a:pt x="14736" y="37203"/>
                    <a:pt x="14790" y="37015"/>
                  </a:cubicBezTo>
                  <a:cubicBezTo>
                    <a:pt x="14683" y="36930"/>
                    <a:pt x="14629" y="36789"/>
                    <a:pt x="14683" y="36650"/>
                  </a:cubicBezTo>
                  <a:cubicBezTo>
                    <a:pt x="14726" y="36548"/>
                    <a:pt x="14795" y="36478"/>
                    <a:pt x="14876" y="36429"/>
                  </a:cubicBezTo>
                  <a:cubicBezTo>
                    <a:pt x="14924" y="36322"/>
                    <a:pt x="15000" y="36322"/>
                    <a:pt x="15112" y="36322"/>
                  </a:cubicBezTo>
                  <a:cubicBezTo>
                    <a:pt x="15199" y="36322"/>
                    <a:pt x="15306" y="36333"/>
                    <a:pt x="15408" y="36344"/>
                  </a:cubicBezTo>
                  <a:cubicBezTo>
                    <a:pt x="15456" y="36345"/>
                    <a:pt x="15504" y="36345"/>
                    <a:pt x="15552" y="36345"/>
                  </a:cubicBezTo>
                  <a:cubicBezTo>
                    <a:pt x="15996" y="36345"/>
                    <a:pt x="16439" y="36334"/>
                    <a:pt x="16881" y="36334"/>
                  </a:cubicBezTo>
                  <a:cubicBezTo>
                    <a:pt x="17307" y="36334"/>
                    <a:pt x="17731" y="36344"/>
                    <a:pt x="18153" y="36382"/>
                  </a:cubicBezTo>
                  <a:cubicBezTo>
                    <a:pt x="23510" y="36865"/>
                    <a:pt x="28861" y="37364"/>
                    <a:pt x="34211" y="37907"/>
                  </a:cubicBezTo>
                  <a:cubicBezTo>
                    <a:pt x="34361" y="37917"/>
                    <a:pt x="34495" y="37929"/>
                    <a:pt x="34614" y="37929"/>
                  </a:cubicBezTo>
                  <a:cubicBezTo>
                    <a:pt x="35000" y="37827"/>
                    <a:pt x="35268" y="37639"/>
                    <a:pt x="35462" y="37349"/>
                  </a:cubicBezTo>
                  <a:cubicBezTo>
                    <a:pt x="35489" y="37225"/>
                    <a:pt x="35511" y="37074"/>
                    <a:pt x="35516" y="36892"/>
                  </a:cubicBezTo>
                  <a:cubicBezTo>
                    <a:pt x="35559" y="35296"/>
                    <a:pt x="35779" y="33706"/>
                    <a:pt x="35925" y="32115"/>
                  </a:cubicBezTo>
                  <a:lnTo>
                    <a:pt x="35925" y="30704"/>
                  </a:lnTo>
                  <a:cubicBezTo>
                    <a:pt x="36483" y="27050"/>
                    <a:pt x="36661" y="23370"/>
                    <a:pt x="36912" y="19695"/>
                  </a:cubicBezTo>
                  <a:cubicBezTo>
                    <a:pt x="36939" y="19271"/>
                    <a:pt x="36967" y="18852"/>
                    <a:pt x="36999" y="18428"/>
                  </a:cubicBezTo>
                  <a:cubicBezTo>
                    <a:pt x="37445" y="16794"/>
                    <a:pt x="37144" y="15081"/>
                    <a:pt x="37520" y="13437"/>
                  </a:cubicBezTo>
                  <a:lnTo>
                    <a:pt x="37520" y="13432"/>
                  </a:lnTo>
                  <a:cubicBezTo>
                    <a:pt x="37574" y="12696"/>
                    <a:pt x="37628" y="11954"/>
                    <a:pt x="37681" y="11213"/>
                  </a:cubicBezTo>
                  <a:cubicBezTo>
                    <a:pt x="37725" y="10600"/>
                    <a:pt x="37767" y="9988"/>
                    <a:pt x="37810" y="9376"/>
                  </a:cubicBezTo>
                  <a:cubicBezTo>
                    <a:pt x="38144" y="8806"/>
                    <a:pt x="37740" y="7855"/>
                    <a:pt x="38208" y="7308"/>
                  </a:cubicBezTo>
                  <a:cubicBezTo>
                    <a:pt x="38213" y="7286"/>
                    <a:pt x="38213" y="7264"/>
                    <a:pt x="38218" y="7243"/>
                  </a:cubicBezTo>
                  <a:cubicBezTo>
                    <a:pt x="38240" y="7092"/>
                    <a:pt x="38261" y="6941"/>
                    <a:pt x="38288" y="6792"/>
                  </a:cubicBezTo>
                  <a:cubicBezTo>
                    <a:pt x="38298" y="6754"/>
                    <a:pt x="38305" y="6705"/>
                    <a:pt x="38310" y="6668"/>
                  </a:cubicBezTo>
                  <a:cubicBezTo>
                    <a:pt x="37971" y="6378"/>
                    <a:pt x="38035" y="5857"/>
                    <a:pt x="38090" y="5384"/>
                  </a:cubicBezTo>
                  <a:cubicBezTo>
                    <a:pt x="38144" y="4922"/>
                    <a:pt x="38229" y="4492"/>
                    <a:pt x="38412" y="4181"/>
                  </a:cubicBezTo>
                  <a:cubicBezTo>
                    <a:pt x="38407" y="4132"/>
                    <a:pt x="38395" y="4079"/>
                    <a:pt x="38385" y="4030"/>
                  </a:cubicBezTo>
                  <a:cubicBezTo>
                    <a:pt x="38197" y="4025"/>
                    <a:pt x="38003" y="4015"/>
                    <a:pt x="37815" y="4003"/>
                  </a:cubicBezTo>
                  <a:cubicBezTo>
                    <a:pt x="37714" y="3805"/>
                    <a:pt x="37517" y="3686"/>
                    <a:pt x="37127" y="3686"/>
                  </a:cubicBezTo>
                  <a:cubicBezTo>
                    <a:pt x="37044" y="3686"/>
                    <a:pt x="36951" y="3691"/>
                    <a:pt x="36848" y="3703"/>
                  </a:cubicBezTo>
                  <a:cubicBezTo>
                    <a:pt x="36821" y="3706"/>
                    <a:pt x="36794" y="3708"/>
                    <a:pt x="36767" y="3708"/>
                  </a:cubicBezTo>
                  <a:cubicBezTo>
                    <a:pt x="36536" y="3708"/>
                    <a:pt x="36316" y="3581"/>
                    <a:pt x="36268" y="3284"/>
                  </a:cubicBezTo>
                  <a:cubicBezTo>
                    <a:pt x="35913" y="3331"/>
                    <a:pt x="35565" y="3380"/>
                    <a:pt x="35216" y="3428"/>
                  </a:cubicBezTo>
                  <a:cubicBezTo>
                    <a:pt x="31826" y="3073"/>
                    <a:pt x="28435" y="2730"/>
                    <a:pt x="25045" y="2364"/>
                  </a:cubicBezTo>
                  <a:cubicBezTo>
                    <a:pt x="22097" y="2042"/>
                    <a:pt x="19152" y="1694"/>
                    <a:pt x="16203" y="1350"/>
                  </a:cubicBezTo>
                  <a:cubicBezTo>
                    <a:pt x="15742" y="1295"/>
                    <a:pt x="15687" y="527"/>
                    <a:pt x="1539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2789250" y="1973960"/>
              <a:ext cx="548385" cy="931759"/>
            </a:xfrm>
            <a:custGeom>
              <a:avLst/>
              <a:gdLst/>
              <a:ahLst/>
              <a:cxnLst/>
              <a:rect l="l" t="t" r="r" b="b"/>
              <a:pathLst>
                <a:path w="43994" h="74750" extrusionOk="0">
                  <a:moveTo>
                    <a:pt x="5002" y="1"/>
                  </a:moveTo>
                  <a:cubicBezTo>
                    <a:pt x="4766" y="23"/>
                    <a:pt x="4567" y="97"/>
                    <a:pt x="4411" y="226"/>
                  </a:cubicBezTo>
                  <a:cubicBezTo>
                    <a:pt x="4384" y="248"/>
                    <a:pt x="4352" y="264"/>
                    <a:pt x="4330" y="291"/>
                  </a:cubicBezTo>
                  <a:cubicBezTo>
                    <a:pt x="3933" y="699"/>
                    <a:pt x="3948" y="1338"/>
                    <a:pt x="3980" y="2622"/>
                  </a:cubicBezTo>
                  <a:lnTo>
                    <a:pt x="3987" y="2762"/>
                  </a:lnTo>
                  <a:cubicBezTo>
                    <a:pt x="4035" y="4658"/>
                    <a:pt x="3218" y="6372"/>
                    <a:pt x="1418" y="8156"/>
                  </a:cubicBezTo>
                  <a:cubicBezTo>
                    <a:pt x="333" y="9230"/>
                    <a:pt x="0" y="10509"/>
                    <a:pt x="377" y="12185"/>
                  </a:cubicBezTo>
                  <a:cubicBezTo>
                    <a:pt x="484" y="12668"/>
                    <a:pt x="714" y="13092"/>
                    <a:pt x="935" y="13501"/>
                  </a:cubicBezTo>
                  <a:cubicBezTo>
                    <a:pt x="967" y="13554"/>
                    <a:pt x="994" y="13603"/>
                    <a:pt x="1021" y="13657"/>
                  </a:cubicBezTo>
                  <a:cubicBezTo>
                    <a:pt x="1091" y="14747"/>
                    <a:pt x="1300" y="15800"/>
                    <a:pt x="1537" y="16853"/>
                  </a:cubicBezTo>
                  <a:cubicBezTo>
                    <a:pt x="1257" y="17590"/>
                    <a:pt x="1155" y="18319"/>
                    <a:pt x="1064" y="19028"/>
                  </a:cubicBezTo>
                  <a:cubicBezTo>
                    <a:pt x="1010" y="19405"/>
                    <a:pt x="967" y="19765"/>
                    <a:pt x="892" y="20119"/>
                  </a:cubicBezTo>
                  <a:cubicBezTo>
                    <a:pt x="494" y="22075"/>
                    <a:pt x="1305" y="23370"/>
                    <a:pt x="2150" y="24379"/>
                  </a:cubicBezTo>
                  <a:cubicBezTo>
                    <a:pt x="2348" y="24616"/>
                    <a:pt x="2514" y="24858"/>
                    <a:pt x="2643" y="25100"/>
                  </a:cubicBezTo>
                  <a:cubicBezTo>
                    <a:pt x="2745" y="25712"/>
                    <a:pt x="2847" y="26330"/>
                    <a:pt x="2955" y="26942"/>
                  </a:cubicBezTo>
                  <a:cubicBezTo>
                    <a:pt x="2933" y="27022"/>
                    <a:pt x="2923" y="27109"/>
                    <a:pt x="2896" y="27189"/>
                  </a:cubicBezTo>
                  <a:cubicBezTo>
                    <a:pt x="2594" y="28167"/>
                    <a:pt x="2912" y="28795"/>
                    <a:pt x="3320" y="29246"/>
                  </a:cubicBezTo>
                  <a:cubicBezTo>
                    <a:pt x="3336" y="29375"/>
                    <a:pt x="3358" y="29499"/>
                    <a:pt x="3374" y="29628"/>
                  </a:cubicBezTo>
                  <a:cubicBezTo>
                    <a:pt x="3519" y="30719"/>
                    <a:pt x="3744" y="31782"/>
                    <a:pt x="3970" y="32841"/>
                  </a:cubicBezTo>
                  <a:cubicBezTo>
                    <a:pt x="3809" y="33781"/>
                    <a:pt x="4019" y="34812"/>
                    <a:pt x="4523" y="35656"/>
                  </a:cubicBezTo>
                  <a:cubicBezTo>
                    <a:pt x="4615" y="36209"/>
                    <a:pt x="4689" y="36768"/>
                    <a:pt x="4738" y="37337"/>
                  </a:cubicBezTo>
                  <a:cubicBezTo>
                    <a:pt x="4813" y="38261"/>
                    <a:pt x="4937" y="39186"/>
                    <a:pt x="5093" y="40099"/>
                  </a:cubicBezTo>
                  <a:cubicBezTo>
                    <a:pt x="4862" y="40823"/>
                    <a:pt x="5018" y="41586"/>
                    <a:pt x="5560" y="42338"/>
                  </a:cubicBezTo>
                  <a:cubicBezTo>
                    <a:pt x="5899" y="43714"/>
                    <a:pt x="6313" y="45073"/>
                    <a:pt x="6796" y="46394"/>
                  </a:cubicBezTo>
                  <a:cubicBezTo>
                    <a:pt x="7672" y="48759"/>
                    <a:pt x="8177" y="51085"/>
                    <a:pt x="9100" y="53175"/>
                  </a:cubicBezTo>
                  <a:cubicBezTo>
                    <a:pt x="9026" y="53352"/>
                    <a:pt x="8951" y="53529"/>
                    <a:pt x="8886" y="53706"/>
                  </a:cubicBezTo>
                  <a:cubicBezTo>
                    <a:pt x="8634" y="54420"/>
                    <a:pt x="8628" y="54916"/>
                    <a:pt x="9353" y="55469"/>
                  </a:cubicBezTo>
                  <a:cubicBezTo>
                    <a:pt x="9928" y="55908"/>
                    <a:pt x="10551" y="56188"/>
                    <a:pt x="11180" y="56419"/>
                  </a:cubicBezTo>
                  <a:cubicBezTo>
                    <a:pt x="11614" y="56892"/>
                    <a:pt x="12103" y="57343"/>
                    <a:pt x="12668" y="57762"/>
                  </a:cubicBezTo>
                  <a:cubicBezTo>
                    <a:pt x="13732" y="58546"/>
                    <a:pt x="14935" y="59106"/>
                    <a:pt x="16112" y="59701"/>
                  </a:cubicBezTo>
                  <a:cubicBezTo>
                    <a:pt x="16616" y="60395"/>
                    <a:pt x="17352" y="60819"/>
                    <a:pt x="18304" y="60975"/>
                  </a:cubicBezTo>
                  <a:cubicBezTo>
                    <a:pt x="18460" y="61088"/>
                    <a:pt x="18614" y="61189"/>
                    <a:pt x="18765" y="61308"/>
                  </a:cubicBezTo>
                  <a:cubicBezTo>
                    <a:pt x="18996" y="61496"/>
                    <a:pt x="19222" y="61700"/>
                    <a:pt x="19452" y="61888"/>
                  </a:cubicBezTo>
                  <a:cubicBezTo>
                    <a:pt x="19662" y="62764"/>
                    <a:pt x="20280" y="63237"/>
                    <a:pt x="20850" y="63656"/>
                  </a:cubicBezTo>
                  <a:cubicBezTo>
                    <a:pt x="21027" y="63790"/>
                    <a:pt x="21215" y="63929"/>
                    <a:pt x="21393" y="64085"/>
                  </a:cubicBezTo>
                  <a:cubicBezTo>
                    <a:pt x="23885" y="66272"/>
                    <a:pt x="24971" y="68915"/>
                    <a:pt x="24610" y="71928"/>
                  </a:cubicBezTo>
                  <a:cubicBezTo>
                    <a:pt x="24567" y="72294"/>
                    <a:pt x="24552" y="72756"/>
                    <a:pt x="24830" y="73100"/>
                  </a:cubicBezTo>
                  <a:cubicBezTo>
                    <a:pt x="25115" y="73455"/>
                    <a:pt x="25566" y="73524"/>
                    <a:pt x="25963" y="73562"/>
                  </a:cubicBezTo>
                  <a:cubicBezTo>
                    <a:pt x="27344" y="73696"/>
                    <a:pt x="28752" y="73852"/>
                    <a:pt x="30116" y="73998"/>
                  </a:cubicBezTo>
                  <a:cubicBezTo>
                    <a:pt x="32727" y="74281"/>
                    <a:pt x="35414" y="74571"/>
                    <a:pt x="38100" y="74749"/>
                  </a:cubicBezTo>
                  <a:cubicBezTo>
                    <a:pt x="38175" y="74556"/>
                    <a:pt x="38288" y="74389"/>
                    <a:pt x="38449" y="74276"/>
                  </a:cubicBezTo>
                  <a:cubicBezTo>
                    <a:pt x="38470" y="74261"/>
                    <a:pt x="38497" y="74249"/>
                    <a:pt x="38524" y="74239"/>
                  </a:cubicBezTo>
                  <a:cubicBezTo>
                    <a:pt x="38846" y="74261"/>
                    <a:pt x="39174" y="74281"/>
                    <a:pt x="39496" y="74298"/>
                  </a:cubicBezTo>
                  <a:cubicBezTo>
                    <a:pt x="39819" y="74147"/>
                    <a:pt x="40056" y="73869"/>
                    <a:pt x="40098" y="73379"/>
                  </a:cubicBezTo>
                  <a:cubicBezTo>
                    <a:pt x="40141" y="72869"/>
                    <a:pt x="40136" y="72374"/>
                    <a:pt x="40066" y="71864"/>
                  </a:cubicBezTo>
                  <a:cubicBezTo>
                    <a:pt x="40012" y="71488"/>
                    <a:pt x="39932" y="71090"/>
                    <a:pt x="39969" y="70710"/>
                  </a:cubicBezTo>
                  <a:cubicBezTo>
                    <a:pt x="40024" y="70242"/>
                    <a:pt x="40195" y="69892"/>
                    <a:pt x="40399" y="69560"/>
                  </a:cubicBezTo>
                  <a:lnTo>
                    <a:pt x="40388" y="69538"/>
                  </a:lnTo>
                  <a:cubicBezTo>
                    <a:pt x="40394" y="69533"/>
                    <a:pt x="40404" y="69533"/>
                    <a:pt x="40410" y="69533"/>
                  </a:cubicBezTo>
                  <a:cubicBezTo>
                    <a:pt x="40577" y="69259"/>
                    <a:pt x="40765" y="68990"/>
                    <a:pt x="40926" y="68667"/>
                  </a:cubicBezTo>
                  <a:cubicBezTo>
                    <a:pt x="41281" y="67963"/>
                    <a:pt x="41313" y="67105"/>
                    <a:pt x="41747" y="66443"/>
                  </a:cubicBezTo>
                  <a:cubicBezTo>
                    <a:pt x="41893" y="66223"/>
                    <a:pt x="42059" y="66046"/>
                    <a:pt x="42241" y="65901"/>
                  </a:cubicBezTo>
                  <a:cubicBezTo>
                    <a:pt x="42248" y="65880"/>
                    <a:pt x="42268" y="65863"/>
                    <a:pt x="42306" y="65843"/>
                  </a:cubicBezTo>
                  <a:cubicBezTo>
                    <a:pt x="42435" y="65746"/>
                    <a:pt x="42575" y="65649"/>
                    <a:pt x="42714" y="65563"/>
                  </a:cubicBezTo>
                  <a:cubicBezTo>
                    <a:pt x="42720" y="65488"/>
                    <a:pt x="42833" y="65461"/>
                    <a:pt x="42918" y="65439"/>
                  </a:cubicBezTo>
                  <a:cubicBezTo>
                    <a:pt x="42918" y="65434"/>
                    <a:pt x="42925" y="65434"/>
                    <a:pt x="42930" y="65429"/>
                  </a:cubicBezTo>
                  <a:cubicBezTo>
                    <a:pt x="43106" y="64998"/>
                    <a:pt x="43698" y="64864"/>
                    <a:pt x="43956" y="64494"/>
                  </a:cubicBezTo>
                  <a:cubicBezTo>
                    <a:pt x="43993" y="64328"/>
                    <a:pt x="43944" y="64150"/>
                    <a:pt x="43756" y="63961"/>
                  </a:cubicBezTo>
                  <a:lnTo>
                    <a:pt x="43563" y="63768"/>
                  </a:lnTo>
                  <a:cubicBezTo>
                    <a:pt x="43391" y="63698"/>
                    <a:pt x="43322" y="63580"/>
                    <a:pt x="43305" y="63334"/>
                  </a:cubicBezTo>
                  <a:cubicBezTo>
                    <a:pt x="43096" y="62640"/>
                    <a:pt x="42655" y="62232"/>
                    <a:pt x="42613" y="61474"/>
                  </a:cubicBezTo>
                  <a:cubicBezTo>
                    <a:pt x="42607" y="61362"/>
                    <a:pt x="42602" y="61249"/>
                    <a:pt x="42591" y="61136"/>
                  </a:cubicBezTo>
                  <a:cubicBezTo>
                    <a:pt x="42473" y="60448"/>
                    <a:pt x="42451" y="59756"/>
                    <a:pt x="42312" y="59079"/>
                  </a:cubicBezTo>
                  <a:cubicBezTo>
                    <a:pt x="42280" y="58906"/>
                    <a:pt x="42236" y="58734"/>
                    <a:pt x="42183" y="58563"/>
                  </a:cubicBezTo>
                  <a:cubicBezTo>
                    <a:pt x="42160" y="58566"/>
                    <a:pt x="42139" y="58568"/>
                    <a:pt x="42120" y="58568"/>
                  </a:cubicBezTo>
                  <a:cubicBezTo>
                    <a:pt x="41923" y="58568"/>
                    <a:pt x="41913" y="58401"/>
                    <a:pt x="41903" y="58236"/>
                  </a:cubicBezTo>
                  <a:cubicBezTo>
                    <a:pt x="41839" y="58031"/>
                    <a:pt x="41764" y="57837"/>
                    <a:pt x="41667" y="57655"/>
                  </a:cubicBezTo>
                  <a:cubicBezTo>
                    <a:pt x="41506" y="57354"/>
                    <a:pt x="41296" y="57075"/>
                    <a:pt x="41028" y="56843"/>
                  </a:cubicBezTo>
                  <a:cubicBezTo>
                    <a:pt x="40813" y="56768"/>
                    <a:pt x="40577" y="56714"/>
                    <a:pt x="40572" y="56419"/>
                  </a:cubicBezTo>
                  <a:cubicBezTo>
                    <a:pt x="40265" y="56242"/>
                    <a:pt x="40125" y="55952"/>
                    <a:pt x="40044" y="55625"/>
                  </a:cubicBezTo>
                  <a:cubicBezTo>
                    <a:pt x="39722" y="55447"/>
                    <a:pt x="39583" y="55157"/>
                    <a:pt x="39508" y="54819"/>
                  </a:cubicBezTo>
                  <a:cubicBezTo>
                    <a:pt x="39185" y="54651"/>
                    <a:pt x="39035" y="54368"/>
                    <a:pt x="38975" y="54018"/>
                  </a:cubicBezTo>
                  <a:cubicBezTo>
                    <a:pt x="38643" y="53857"/>
                    <a:pt x="38492" y="53572"/>
                    <a:pt x="38438" y="53223"/>
                  </a:cubicBezTo>
                  <a:cubicBezTo>
                    <a:pt x="38191" y="53126"/>
                    <a:pt x="38105" y="52938"/>
                    <a:pt x="38169" y="52680"/>
                  </a:cubicBezTo>
                  <a:cubicBezTo>
                    <a:pt x="37756" y="52573"/>
                    <a:pt x="37584" y="52305"/>
                    <a:pt x="37638" y="51879"/>
                  </a:cubicBezTo>
                  <a:cubicBezTo>
                    <a:pt x="37213" y="51782"/>
                    <a:pt x="37052" y="51504"/>
                    <a:pt x="37106" y="51080"/>
                  </a:cubicBezTo>
                  <a:cubicBezTo>
                    <a:pt x="36665" y="50993"/>
                    <a:pt x="36520" y="50708"/>
                    <a:pt x="36568" y="50289"/>
                  </a:cubicBezTo>
                  <a:lnTo>
                    <a:pt x="36568" y="50289"/>
                  </a:lnTo>
                  <a:cubicBezTo>
                    <a:pt x="36548" y="50292"/>
                    <a:pt x="36529" y="50293"/>
                    <a:pt x="36512" y="50293"/>
                  </a:cubicBezTo>
                  <a:cubicBezTo>
                    <a:pt x="36315" y="50293"/>
                    <a:pt x="36305" y="50130"/>
                    <a:pt x="36300" y="49957"/>
                  </a:cubicBezTo>
                  <a:cubicBezTo>
                    <a:pt x="36214" y="49687"/>
                    <a:pt x="36101" y="49436"/>
                    <a:pt x="35956" y="49199"/>
                  </a:cubicBezTo>
                  <a:cubicBezTo>
                    <a:pt x="35816" y="48968"/>
                    <a:pt x="35640" y="48753"/>
                    <a:pt x="35419" y="48571"/>
                  </a:cubicBezTo>
                  <a:cubicBezTo>
                    <a:pt x="35204" y="48490"/>
                    <a:pt x="34973" y="48437"/>
                    <a:pt x="34968" y="48147"/>
                  </a:cubicBezTo>
                  <a:cubicBezTo>
                    <a:pt x="34661" y="47963"/>
                    <a:pt x="34517" y="47679"/>
                    <a:pt x="34436" y="47346"/>
                  </a:cubicBezTo>
                  <a:cubicBezTo>
                    <a:pt x="34118" y="47173"/>
                    <a:pt x="33974" y="46883"/>
                    <a:pt x="33904" y="46545"/>
                  </a:cubicBezTo>
                  <a:cubicBezTo>
                    <a:pt x="33577" y="46374"/>
                    <a:pt x="33426" y="46089"/>
                    <a:pt x="33367" y="45745"/>
                  </a:cubicBezTo>
                  <a:cubicBezTo>
                    <a:pt x="33039" y="45578"/>
                    <a:pt x="32883" y="45293"/>
                    <a:pt x="32836" y="44944"/>
                  </a:cubicBezTo>
                  <a:cubicBezTo>
                    <a:pt x="32583" y="44847"/>
                    <a:pt x="32502" y="44665"/>
                    <a:pt x="32566" y="44408"/>
                  </a:cubicBezTo>
                  <a:cubicBezTo>
                    <a:pt x="32152" y="44299"/>
                    <a:pt x="31976" y="44031"/>
                    <a:pt x="32035" y="43607"/>
                  </a:cubicBezTo>
                  <a:cubicBezTo>
                    <a:pt x="31604" y="43510"/>
                    <a:pt x="31443" y="43230"/>
                    <a:pt x="31497" y="42806"/>
                  </a:cubicBezTo>
                  <a:cubicBezTo>
                    <a:pt x="31056" y="42720"/>
                    <a:pt x="30917" y="42430"/>
                    <a:pt x="30966" y="42011"/>
                  </a:cubicBezTo>
                  <a:lnTo>
                    <a:pt x="30966" y="42011"/>
                  </a:lnTo>
                  <a:cubicBezTo>
                    <a:pt x="30943" y="42014"/>
                    <a:pt x="30923" y="42016"/>
                    <a:pt x="30904" y="42016"/>
                  </a:cubicBezTo>
                  <a:cubicBezTo>
                    <a:pt x="30711" y="42016"/>
                    <a:pt x="30701" y="41850"/>
                    <a:pt x="30691" y="41683"/>
                  </a:cubicBezTo>
                  <a:cubicBezTo>
                    <a:pt x="30573" y="41485"/>
                    <a:pt x="30461" y="41286"/>
                    <a:pt x="30342" y="41088"/>
                  </a:cubicBezTo>
                  <a:cubicBezTo>
                    <a:pt x="30138" y="41001"/>
                    <a:pt x="29902" y="40959"/>
                    <a:pt x="29896" y="40668"/>
                  </a:cubicBezTo>
                  <a:cubicBezTo>
                    <a:pt x="29595" y="40485"/>
                    <a:pt x="29445" y="40200"/>
                    <a:pt x="29365" y="39873"/>
                  </a:cubicBezTo>
                  <a:cubicBezTo>
                    <a:pt x="29053" y="39690"/>
                    <a:pt x="28908" y="39400"/>
                    <a:pt x="28827" y="39067"/>
                  </a:cubicBezTo>
                  <a:cubicBezTo>
                    <a:pt x="28510" y="38896"/>
                    <a:pt x="28365" y="38606"/>
                    <a:pt x="28296" y="38266"/>
                  </a:cubicBezTo>
                  <a:cubicBezTo>
                    <a:pt x="27968" y="38100"/>
                    <a:pt x="27823" y="37815"/>
                    <a:pt x="27763" y="37466"/>
                  </a:cubicBezTo>
                  <a:cubicBezTo>
                    <a:pt x="27431" y="37305"/>
                    <a:pt x="27275" y="37020"/>
                    <a:pt x="27227" y="36672"/>
                  </a:cubicBezTo>
                  <a:cubicBezTo>
                    <a:pt x="26974" y="36575"/>
                    <a:pt x="26893" y="36387"/>
                    <a:pt x="26957" y="36129"/>
                  </a:cubicBezTo>
                  <a:cubicBezTo>
                    <a:pt x="26544" y="36020"/>
                    <a:pt x="26372" y="35752"/>
                    <a:pt x="26426" y="35328"/>
                  </a:cubicBezTo>
                  <a:cubicBezTo>
                    <a:pt x="25996" y="35231"/>
                    <a:pt x="25834" y="34952"/>
                    <a:pt x="25894" y="34527"/>
                  </a:cubicBezTo>
                  <a:cubicBezTo>
                    <a:pt x="25454" y="34441"/>
                    <a:pt x="25308" y="34157"/>
                    <a:pt x="25357" y="33738"/>
                  </a:cubicBezTo>
                  <a:lnTo>
                    <a:pt x="25357" y="33738"/>
                  </a:lnTo>
                  <a:cubicBezTo>
                    <a:pt x="25338" y="33741"/>
                    <a:pt x="25320" y="33742"/>
                    <a:pt x="25303" y="33742"/>
                  </a:cubicBezTo>
                  <a:cubicBezTo>
                    <a:pt x="25103" y="33742"/>
                    <a:pt x="25093" y="33573"/>
                    <a:pt x="25088" y="33404"/>
                  </a:cubicBezTo>
                  <a:cubicBezTo>
                    <a:pt x="25040" y="33270"/>
                    <a:pt x="24991" y="33141"/>
                    <a:pt x="24938" y="33012"/>
                  </a:cubicBezTo>
                  <a:cubicBezTo>
                    <a:pt x="24766" y="32636"/>
                    <a:pt x="24535" y="32298"/>
                    <a:pt x="24213" y="32018"/>
                  </a:cubicBezTo>
                  <a:cubicBezTo>
                    <a:pt x="23992" y="31949"/>
                    <a:pt x="23756" y="31889"/>
                    <a:pt x="23756" y="31594"/>
                  </a:cubicBezTo>
                  <a:cubicBezTo>
                    <a:pt x="23444" y="31418"/>
                    <a:pt x="23305" y="31127"/>
                    <a:pt x="23224" y="30794"/>
                  </a:cubicBezTo>
                  <a:cubicBezTo>
                    <a:pt x="22901" y="30622"/>
                    <a:pt x="22757" y="30332"/>
                    <a:pt x="22687" y="29993"/>
                  </a:cubicBezTo>
                  <a:cubicBezTo>
                    <a:pt x="22365" y="29821"/>
                    <a:pt x="22214" y="29536"/>
                    <a:pt x="22155" y="29194"/>
                  </a:cubicBezTo>
                  <a:cubicBezTo>
                    <a:pt x="21822" y="29026"/>
                    <a:pt x="21671" y="28747"/>
                    <a:pt x="21624" y="28393"/>
                  </a:cubicBezTo>
                  <a:cubicBezTo>
                    <a:pt x="21366" y="28296"/>
                    <a:pt x="21284" y="28113"/>
                    <a:pt x="21349" y="27855"/>
                  </a:cubicBezTo>
                  <a:cubicBezTo>
                    <a:pt x="20935" y="27748"/>
                    <a:pt x="20764" y="27474"/>
                    <a:pt x="20818" y="27049"/>
                  </a:cubicBezTo>
                  <a:cubicBezTo>
                    <a:pt x="20007" y="26641"/>
                    <a:pt x="19990" y="26045"/>
                    <a:pt x="20205" y="25207"/>
                  </a:cubicBezTo>
                  <a:cubicBezTo>
                    <a:pt x="21731" y="19212"/>
                    <a:pt x="23176" y="13194"/>
                    <a:pt x="24718" y="7204"/>
                  </a:cubicBezTo>
                  <a:cubicBezTo>
                    <a:pt x="24830" y="6780"/>
                    <a:pt x="24852" y="6474"/>
                    <a:pt x="24771" y="6244"/>
                  </a:cubicBezTo>
                  <a:cubicBezTo>
                    <a:pt x="24862" y="6071"/>
                    <a:pt x="24981" y="5915"/>
                    <a:pt x="25152" y="5797"/>
                  </a:cubicBezTo>
                  <a:cubicBezTo>
                    <a:pt x="25078" y="5679"/>
                    <a:pt x="24981" y="5577"/>
                    <a:pt x="24862" y="5480"/>
                  </a:cubicBezTo>
                  <a:cubicBezTo>
                    <a:pt x="19437" y="4077"/>
                    <a:pt x="14032" y="2590"/>
                    <a:pt x="8639" y="1064"/>
                  </a:cubicBezTo>
                  <a:cubicBezTo>
                    <a:pt x="7870" y="849"/>
                    <a:pt x="7119" y="549"/>
                    <a:pt x="6340" y="420"/>
                  </a:cubicBezTo>
                  <a:cubicBezTo>
                    <a:pt x="5743" y="323"/>
                    <a:pt x="5314" y="184"/>
                    <a:pt x="50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262484" y="2555813"/>
              <a:ext cx="465281" cy="535858"/>
            </a:xfrm>
            <a:custGeom>
              <a:avLst/>
              <a:gdLst/>
              <a:ahLst/>
              <a:cxnLst/>
              <a:rect l="l" t="t" r="r" b="b"/>
              <a:pathLst>
                <a:path w="37327" h="42989" extrusionOk="0">
                  <a:moveTo>
                    <a:pt x="10497" y="0"/>
                  </a:moveTo>
                  <a:cubicBezTo>
                    <a:pt x="10449" y="172"/>
                    <a:pt x="10395" y="339"/>
                    <a:pt x="10342" y="506"/>
                  </a:cubicBezTo>
                  <a:cubicBezTo>
                    <a:pt x="10192" y="758"/>
                    <a:pt x="10073" y="1156"/>
                    <a:pt x="9907" y="1758"/>
                  </a:cubicBezTo>
                  <a:cubicBezTo>
                    <a:pt x="9912" y="1805"/>
                    <a:pt x="9896" y="1865"/>
                    <a:pt x="9864" y="1924"/>
                  </a:cubicBezTo>
                  <a:cubicBezTo>
                    <a:pt x="9504" y="2364"/>
                    <a:pt x="9332" y="2869"/>
                    <a:pt x="9208" y="3395"/>
                  </a:cubicBezTo>
                  <a:cubicBezTo>
                    <a:pt x="9176" y="3514"/>
                    <a:pt x="9155" y="3632"/>
                    <a:pt x="9128" y="3756"/>
                  </a:cubicBezTo>
                  <a:cubicBezTo>
                    <a:pt x="9074" y="4014"/>
                    <a:pt x="9026" y="4277"/>
                    <a:pt x="8962" y="4530"/>
                  </a:cubicBezTo>
                  <a:cubicBezTo>
                    <a:pt x="8886" y="4830"/>
                    <a:pt x="8795" y="5125"/>
                    <a:pt x="8655" y="5410"/>
                  </a:cubicBezTo>
                  <a:cubicBezTo>
                    <a:pt x="8504" y="5722"/>
                    <a:pt x="8380" y="5935"/>
                    <a:pt x="8243" y="5935"/>
                  </a:cubicBezTo>
                  <a:cubicBezTo>
                    <a:pt x="8165" y="5935"/>
                    <a:pt x="8083" y="5866"/>
                    <a:pt x="7989" y="5706"/>
                  </a:cubicBezTo>
                  <a:cubicBezTo>
                    <a:pt x="7854" y="5470"/>
                    <a:pt x="7705" y="5297"/>
                    <a:pt x="7543" y="5180"/>
                  </a:cubicBezTo>
                  <a:cubicBezTo>
                    <a:pt x="7441" y="5098"/>
                    <a:pt x="7328" y="5039"/>
                    <a:pt x="7216" y="4996"/>
                  </a:cubicBezTo>
                  <a:cubicBezTo>
                    <a:pt x="7043" y="4937"/>
                    <a:pt x="6866" y="4910"/>
                    <a:pt x="6689" y="4905"/>
                  </a:cubicBezTo>
                  <a:cubicBezTo>
                    <a:pt x="6672" y="4905"/>
                    <a:pt x="6655" y="4904"/>
                    <a:pt x="6638" y="4904"/>
                  </a:cubicBezTo>
                  <a:cubicBezTo>
                    <a:pt x="6202" y="4904"/>
                    <a:pt x="5741" y="5020"/>
                    <a:pt x="5303" y="5020"/>
                  </a:cubicBezTo>
                  <a:cubicBezTo>
                    <a:pt x="5271" y="5020"/>
                    <a:pt x="5238" y="5020"/>
                    <a:pt x="5206" y="5018"/>
                  </a:cubicBezTo>
                  <a:lnTo>
                    <a:pt x="5206" y="5018"/>
                  </a:lnTo>
                  <a:cubicBezTo>
                    <a:pt x="5743" y="6226"/>
                    <a:pt x="5195" y="7484"/>
                    <a:pt x="5335" y="8649"/>
                  </a:cubicBezTo>
                  <a:cubicBezTo>
                    <a:pt x="5357" y="8842"/>
                    <a:pt x="5367" y="9036"/>
                    <a:pt x="5367" y="9229"/>
                  </a:cubicBezTo>
                  <a:cubicBezTo>
                    <a:pt x="5335" y="9390"/>
                    <a:pt x="5330" y="9536"/>
                    <a:pt x="5351" y="9681"/>
                  </a:cubicBezTo>
                  <a:cubicBezTo>
                    <a:pt x="5292" y="10530"/>
                    <a:pt x="5072" y="11368"/>
                    <a:pt x="4895" y="12206"/>
                  </a:cubicBezTo>
                  <a:cubicBezTo>
                    <a:pt x="4766" y="12276"/>
                    <a:pt x="4626" y="12330"/>
                    <a:pt x="4470" y="12362"/>
                  </a:cubicBezTo>
                  <a:cubicBezTo>
                    <a:pt x="4464" y="12362"/>
                    <a:pt x="4464" y="12362"/>
                    <a:pt x="4464" y="12368"/>
                  </a:cubicBezTo>
                  <a:cubicBezTo>
                    <a:pt x="4427" y="12383"/>
                    <a:pt x="4390" y="12395"/>
                    <a:pt x="4347" y="12400"/>
                  </a:cubicBezTo>
                  <a:cubicBezTo>
                    <a:pt x="4486" y="13077"/>
                    <a:pt x="4508" y="13769"/>
                    <a:pt x="4626" y="14457"/>
                  </a:cubicBezTo>
                  <a:cubicBezTo>
                    <a:pt x="4637" y="14570"/>
                    <a:pt x="4642" y="14683"/>
                    <a:pt x="4648" y="14795"/>
                  </a:cubicBezTo>
                  <a:cubicBezTo>
                    <a:pt x="4690" y="15553"/>
                    <a:pt x="5131" y="15961"/>
                    <a:pt x="5340" y="16655"/>
                  </a:cubicBezTo>
                  <a:cubicBezTo>
                    <a:pt x="5357" y="16901"/>
                    <a:pt x="5426" y="17019"/>
                    <a:pt x="5598" y="17089"/>
                  </a:cubicBezTo>
                  <a:lnTo>
                    <a:pt x="5791" y="17282"/>
                  </a:lnTo>
                  <a:cubicBezTo>
                    <a:pt x="5979" y="17471"/>
                    <a:pt x="6028" y="17649"/>
                    <a:pt x="5991" y="17815"/>
                  </a:cubicBezTo>
                  <a:cubicBezTo>
                    <a:pt x="5733" y="18185"/>
                    <a:pt x="5141" y="18319"/>
                    <a:pt x="4965" y="18750"/>
                  </a:cubicBezTo>
                  <a:cubicBezTo>
                    <a:pt x="4960" y="18755"/>
                    <a:pt x="4953" y="18755"/>
                    <a:pt x="4953" y="18760"/>
                  </a:cubicBezTo>
                  <a:cubicBezTo>
                    <a:pt x="4868" y="18782"/>
                    <a:pt x="4755" y="18809"/>
                    <a:pt x="4749" y="18884"/>
                  </a:cubicBezTo>
                  <a:cubicBezTo>
                    <a:pt x="4610" y="18970"/>
                    <a:pt x="4470" y="19067"/>
                    <a:pt x="4341" y="19164"/>
                  </a:cubicBezTo>
                  <a:cubicBezTo>
                    <a:pt x="4303" y="19184"/>
                    <a:pt x="4283" y="19201"/>
                    <a:pt x="4276" y="19222"/>
                  </a:cubicBezTo>
                  <a:cubicBezTo>
                    <a:pt x="4094" y="19367"/>
                    <a:pt x="3928" y="19544"/>
                    <a:pt x="3782" y="19764"/>
                  </a:cubicBezTo>
                  <a:cubicBezTo>
                    <a:pt x="3348" y="20426"/>
                    <a:pt x="3316" y="21284"/>
                    <a:pt x="2961" y="21988"/>
                  </a:cubicBezTo>
                  <a:cubicBezTo>
                    <a:pt x="2800" y="22311"/>
                    <a:pt x="2612" y="22580"/>
                    <a:pt x="2445" y="22854"/>
                  </a:cubicBezTo>
                  <a:cubicBezTo>
                    <a:pt x="2439" y="22854"/>
                    <a:pt x="2429" y="22854"/>
                    <a:pt x="2423" y="22859"/>
                  </a:cubicBezTo>
                  <a:lnTo>
                    <a:pt x="2434" y="22881"/>
                  </a:lnTo>
                  <a:cubicBezTo>
                    <a:pt x="2230" y="23213"/>
                    <a:pt x="2059" y="23563"/>
                    <a:pt x="2004" y="24031"/>
                  </a:cubicBezTo>
                  <a:cubicBezTo>
                    <a:pt x="1967" y="24411"/>
                    <a:pt x="2047" y="24809"/>
                    <a:pt x="2101" y="25185"/>
                  </a:cubicBezTo>
                  <a:cubicBezTo>
                    <a:pt x="2171" y="25695"/>
                    <a:pt x="2176" y="26190"/>
                    <a:pt x="2133" y="26700"/>
                  </a:cubicBezTo>
                  <a:cubicBezTo>
                    <a:pt x="2091" y="27190"/>
                    <a:pt x="1854" y="27468"/>
                    <a:pt x="1531" y="27619"/>
                  </a:cubicBezTo>
                  <a:cubicBezTo>
                    <a:pt x="1209" y="27602"/>
                    <a:pt x="881" y="27582"/>
                    <a:pt x="559" y="27560"/>
                  </a:cubicBezTo>
                  <a:cubicBezTo>
                    <a:pt x="532" y="27570"/>
                    <a:pt x="505" y="27582"/>
                    <a:pt x="484" y="27597"/>
                  </a:cubicBezTo>
                  <a:cubicBezTo>
                    <a:pt x="323" y="27710"/>
                    <a:pt x="210" y="27877"/>
                    <a:pt x="135" y="28070"/>
                  </a:cubicBezTo>
                  <a:cubicBezTo>
                    <a:pt x="81" y="28209"/>
                    <a:pt x="48" y="28360"/>
                    <a:pt x="43" y="28532"/>
                  </a:cubicBezTo>
                  <a:cubicBezTo>
                    <a:pt x="1" y="29660"/>
                    <a:pt x="849" y="29987"/>
                    <a:pt x="1355" y="30181"/>
                  </a:cubicBezTo>
                  <a:cubicBezTo>
                    <a:pt x="1499" y="30235"/>
                    <a:pt x="1633" y="30289"/>
                    <a:pt x="1730" y="30348"/>
                  </a:cubicBezTo>
                  <a:cubicBezTo>
                    <a:pt x="5185" y="32400"/>
                    <a:pt x="8709" y="34474"/>
                    <a:pt x="12115" y="36473"/>
                  </a:cubicBezTo>
                  <a:cubicBezTo>
                    <a:pt x="14430" y="37837"/>
                    <a:pt x="16750" y="39201"/>
                    <a:pt x="19066" y="40566"/>
                  </a:cubicBezTo>
                  <a:cubicBezTo>
                    <a:pt x="19851" y="41033"/>
                    <a:pt x="20640" y="41323"/>
                    <a:pt x="21478" y="41457"/>
                  </a:cubicBezTo>
                  <a:cubicBezTo>
                    <a:pt x="22456" y="41613"/>
                    <a:pt x="23434" y="41764"/>
                    <a:pt x="24412" y="41914"/>
                  </a:cubicBezTo>
                  <a:cubicBezTo>
                    <a:pt x="26464" y="42231"/>
                    <a:pt x="28586" y="42558"/>
                    <a:pt x="30660" y="42935"/>
                  </a:cubicBezTo>
                  <a:cubicBezTo>
                    <a:pt x="30858" y="42972"/>
                    <a:pt x="31025" y="42989"/>
                    <a:pt x="31165" y="42989"/>
                  </a:cubicBezTo>
                  <a:cubicBezTo>
                    <a:pt x="31438" y="42989"/>
                    <a:pt x="31642" y="42924"/>
                    <a:pt x="31798" y="42823"/>
                  </a:cubicBezTo>
                  <a:cubicBezTo>
                    <a:pt x="31959" y="42709"/>
                    <a:pt x="32068" y="42553"/>
                    <a:pt x="32137" y="42382"/>
                  </a:cubicBezTo>
                  <a:cubicBezTo>
                    <a:pt x="32051" y="42226"/>
                    <a:pt x="32051" y="42005"/>
                    <a:pt x="32093" y="41678"/>
                  </a:cubicBezTo>
                  <a:cubicBezTo>
                    <a:pt x="33131" y="34468"/>
                    <a:pt x="34124" y="27254"/>
                    <a:pt x="35130" y="20039"/>
                  </a:cubicBezTo>
                  <a:cubicBezTo>
                    <a:pt x="35135" y="19975"/>
                    <a:pt x="35140" y="19910"/>
                    <a:pt x="35140" y="19834"/>
                  </a:cubicBezTo>
                  <a:cubicBezTo>
                    <a:pt x="35269" y="18911"/>
                    <a:pt x="35312" y="17971"/>
                    <a:pt x="35478" y="17046"/>
                  </a:cubicBezTo>
                  <a:cubicBezTo>
                    <a:pt x="35495" y="16965"/>
                    <a:pt x="35505" y="16880"/>
                    <a:pt x="35522" y="16794"/>
                  </a:cubicBezTo>
                  <a:lnTo>
                    <a:pt x="35559" y="16794"/>
                  </a:lnTo>
                  <a:cubicBezTo>
                    <a:pt x="35715" y="15639"/>
                    <a:pt x="35871" y="14478"/>
                    <a:pt x="36032" y="13318"/>
                  </a:cubicBezTo>
                  <a:cubicBezTo>
                    <a:pt x="36038" y="13286"/>
                    <a:pt x="36038" y="13258"/>
                    <a:pt x="36043" y="13226"/>
                  </a:cubicBezTo>
                  <a:cubicBezTo>
                    <a:pt x="36219" y="12083"/>
                    <a:pt x="36472" y="10949"/>
                    <a:pt x="36531" y="9794"/>
                  </a:cubicBezTo>
                  <a:cubicBezTo>
                    <a:pt x="36585" y="8693"/>
                    <a:pt x="36956" y="7634"/>
                    <a:pt x="36977" y="6538"/>
                  </a:cubicBezTo>
                  <a:cubicBezTo>
                    <a:pt x="37090" y="6098"/>
                    <a:pt x="37057" y="5619"/>
                    <a:pt x="37144" y="5180"/>
                  </a:cubicBezTo>
                  <a:cubicBezTo>
                    <a:pt x="37198" y="4922"/>
                    <a:pt x="37327" y="4379"/>
                    <a:pt x="37295" y="4287"/>
                  </a:cubicBezTo>
                  <a:lnTo>
                    <a:pt x="37295" y="4287"/>
                  </a:lnTo>
                  <a:cubicBezTo>
                    <a:pt x="37290" y="4290"/>
                    <a:pt x="37282" y="4291"/>
                    <a:pt x="37270" y="4291"/>
                  </a:cubicBezTo>
                  <a:cubicBezTo>
                    <a:pt x="37083" y="4291"/>
                    <a:pt x="36034" y="3980"/>
                    <a:pt x="35279" y="3863"/>
                  </a:cubicBezTo>
                  <a:cubicBezTo>
                    <a:pt x="27678" y="2686"/>
                    <a:pt x="20082" y="1505"/>
                    <a:pt x="12485" y="296"/>
                  </a:cubicBezTo>
                  <a:cubicBezTo>
                    <a:pt x="11858" y="198"/>
                    <a:pt x="11422" y="123"/>
                    <a:pt x="11103" y="123"/>
                  </a:cubicBezTo>
                  <a:cubicBezTo>
                    <a:pt x="10968" y="123"/>
                    <a:pt x="10854" y="136"/>
                    <a:pt x="10755" y="167"/>
                  </a:cubicBezTo>
                  <a:cubicBezTo>
                    <a:pt x="10665" y="119"/>
                    <a:pt x="10578" y="65"/>
                    <a:pt x="1049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3727815" y="2261178"/>
              <a:ext cx="496419" cy="395963"/>
            </a:xfrm>
            <a:custGeom>
              <a:avLst/>
              <a:gdLst/>
              <a:ahLst/>
              <a:cxnLst/>
              <a:rect l="l" t="t" r="r" b="b"/>
              <a:pathLst>
                <a:path w="39825" h="31766" extrusionOk="0">
                  <a:moveTo>
                    <a:pt x="3713" y="0"/>
                  </a:moveTo>
                  <a:cubicBezTo>
                    <a:pt x="3703" y="5"/>
                    <a:pt x="3698" y="10"/>
                    <a:pt x="3686" y="16"/>
                  </a:cubicBezTo>
                  <a:cubicBezTo>
                    <a:pt x="3621" y="59"/>
                    <a:pt x="3557" y="112"/>
                    <a:pt x="3504" y="166"/>
                  </a:cubicBezTo>
                  <a:cubicBezTo>
                    <a:pt x="3509" y="177"/>
                    <a:pt x="3520" y="182"/>
                    <a:pt x="3525" y="194"/>
                  </a:cubicBezTo>
                  <a:cubicBezTo>
                    <a:pt x="3633" y="338"/>
                    <a:pt x="3713" y="504"/>
                    <a:pt x="3762" y="698"/>
                  </a:cubicBezTo>
                  <a:cubicBezTo>
                    <a:pt x="3621" y="913"/>
                    <a:pt x="3530" y="1220"/>
                    <a:pt x="3482" y="1622"/>
                  </a:cubicBezTo>
                  <a:cubicBezTo>
                    <a:pt x="2402" y="9981"/>
                    <a:pt x="1274" y="18341"/>
                    <a:pt x="120" y="26689"/>
                  </a:cubicBezTo>
                  <a:cubicBezTo>
                    <a:pt x="65" y="27076"/>
                    <a:pt x="135" y="27806"/>
                    <a:pt x="23" y="27892"/>
                  </a:cubicBezTo>
                  <a:cubicBezTo>
                    <a:pt x="16" y="27897"/>
                    <a:pt x="6" y="27902"/>
                    <a:pt x="1" y="27902"/>
                  </a:cubicBezTo>
                  <a:cubicBezTo>
                    <a:pt x="76" y="27957"/>
                    <a:pt x="629" y="27924"/>
                    <a:pt x="931" y="27967"/>
                  </a:cubicBezTo>
                  <a:cubicBezTo>
                    <a:pt x="3472" y="28296"/>
                    <a:pt x="6023" y="28521"/>
                    <a:pt x="8575" y="28789"/>
                  </a:cubicBezTo>
                  <a:cubicBezTo>
                    <a:pt x="8599" y="28784"/>
                    <a:pt x="8633" y="28782"/>
                    <a:pt x="8673" y="28782"/>
                  </a:cubicBezTo>
                  <a:cubicBezTo>
                    <a:pt x="9083" y="28782"/>
                    <a:pt x="10250" y="29030"/>
                    <a:pt x="10670" y="29080"/>
                  </a:cubicBezTo>
                  <a:cubicBezTo>
                    <a:pt x="13619" y="29424"/>
                    <a:pt x="16564" y="29772"/>
                    <a:pt x="19512" y="30094"/>
                  </a:cubicBezTo>
                  <a:cubicBezTo>
                    <a:pt x="22902" y="30460"/>
                    <a:pt x="26293" y="30803"/>
                    <a:pt x="29683" y="31158"/>
                  </a:cubicBezTo>
                  <a:cubicBezTo>
                    <a:pt x="29705" y="31155"/>
                    <a:pt x="29730" y="31154"/>
                    <a:pt x="29757" y="31154"/>
                  </a:cubicBezTo>
                  <a:cubicBezTo>
                    <a:pt x="30140" y="31154"/>
                    <a:pt x="30989" y="31435"/>
                    <a:pt x="31277" y="31435"/>
                  </a:cubicBezTo>
                  <a:cubicBezTo>
                    <a:pt x="31291" y="31435"/>
                    <a:pt x="31304" y="31434"/>
                    <a:pt x="31315" y="31433"/>
                  </a:cubicBezTo>
                  <a:cubicBezTo>
                    <a:pt x="31418" y="31421"/>
                    <a:pt x="31511" y="31416"/>
                    <a:pt x="31594" y="31416"/>
                  </a:cubicBezTo>
                  <a:cubicBezTo>
                    <a:pt x="31984" y="31416"/>
                    <a:pt x="32181" y="31535"/>
                    <a:pt x="32282" y="31733"/>
                  </a:cubicBezTo>
                  <a:cubicBezTo>
                    <a:pt x="32470" y="31745"/>
                    <a:pt x="32664" y="31755"/>
                    <a:pt x="32852" y="31760"/>
                  </a:cubicBezTo>
                  <a:cubicBezTo>
                    <a:pt x="32901" y="31760"/>
                    <a:pt x="32943" y="31760"/>
                    <a:pt x="32986" y="31765"/>
                  </a:cubicBezTo>
                  <a:cubicBezTo>
                    <a:pt x="33144" y="31580"/>
                    <a:pt x="33360" y="31469"/>
                    <a:pt x="33658" y="31469"/>
                  </a:cubicBezTo>
                  <a:cubicBezTo>
                    <a:pt x="33888" y="31469"/>
                    <a:pt x="34167" y="31535"/>
                    <a:pt x="34506" y="31685"/>
                  </a:cubicBezTo>
                  <a:cubicBezTo>
                    <a:pt x="34557" y="31708"/>
                    <a:pt x="34613" y="31716"/>
                    <a:pt x="34673" y="31716"/>
                  </a:cubicBezTo>
                  <a:cubicBezTo>
                    <a:pt x="34819" y="31716"/>
                    <a:pt x="34985" y="31668"/>
                    <a:pt x="35135" y="31668"/>
                  </a:cubicBezTo>
                  <a:cubicBezTo>
                    <a:pt x="35140" y="31668"/>
                    <a:pt x="35145" y="31668"/>
                    <a:pt x="35151" y="31669"/>
                  </a:cubicBezTo>
                  <a:cubicBezTo>
                    <a:pt x="36092" y="31696"/>
                    <a:pt x="37037" y="31723"/>
                    <a:pt x="37977" y="31755"/>
                  </a:cubicBezTo>
                  <a:cubicBezTo>
                    <a:pt x="37950" y="31728"/>
                    <a:pt x="37923" y="31706"/>
                    <a:pt x="37897" y="31680"/>
                  </a:cubicBezTo>
                  <a:cubicBezTo>
                    <a:pt x="37816" y="31589"/>
                    <a:pt x="37762" y="31487"/>
                    <a:pt x="37724" y="31378"/>
                  </a:cubicBezTo>
                  <a:cubicBezTo>
                    <a:pt x="37885" y="31255"/>
                    <a:pt x="37929" y="31019"/>
                    <a:pt x="37929" y="30674"/>
                  </a:cubicBezTo>
                  <a:cubicBezTo>
                    <a:pt x="37923" y="29960"/>
                    <a:pt x="37999" y="29241"/>
                    <a:pt x="38047" y="28526"/>
                  </a:cubicBezTo>
                  <a:cubicBezTo>
                    <a:pt x="38014" y="28058"/>
                    <a:pt x="38095" y="27619"/>
                    <a:pt x="38133" y="27140"/>
                  </a:cubicBezTo>
                  <a:cubicBezTo>
                    <a:pt x="38165" y="26727"/>
                    <a:pt x="38175" y="26313"/>
                    <a:pt x="38181" y="25899"/>
                  </a:cubicBezTo>
                  <a:cubicBezTo>
                    <a:pt x="38116" y="25690"/>
                    <a:pt x="38219" y="25415"/>
                    <a:pt x="38230" y="25206"/>
                  </a:cubicBezTo>
                  <a:cubicBezTo>
                    <a:pt x="38509" y="20409"/>
                    <a:pt x="38788" y="15611"/>
                    <a:pt x="39090" y="10819"/>
                  </a:cubicBezTo>
                  <a:cubicBezTo>
                    <a:pt x="39207" y="10567"/>
                    <a:pt x="39395" y="10390"/>
                    <a:pt x="39653" y="10293"/>
                  </a:cubicBezTo>
                  <a:cubicBezTo>
                    <a:pt x="39658" y="10255"/>
                    <a:pt x="39658" y="10218"/>
                    <a:pt x="39663" y="10181"/>
                  </a:cubicBezTo>
                  <a:cubicBezTo>
                    <a:pt x="39502" y="9992"/>
                    <a:pt x="39476" y="9702"/>
                    <a:pt x="39509" y="9288"/>
                  </a:cubicBezTo>
                  <a:cubicBezTo>
                    <a:pt x="39626" y="7828"/>
                    <a:pt x="39648" y="6355"/>
                    <a:pt x="39760" y="4894"/>
                  </a:cubicBezTo>
                  <a:cubicBezTo>
                    <a:pt x="39824" y="4104"/>
                    <a:pt x="39675" y="3722"/>
                    <a:pt x="38740" y="3670"/>
                  </a:cubicBezTo>
                  <a:cubicBezTo>
                    <a:pt x="35989" y="3508"/>
                    <a:pt x="33249" y="3202"/>
                    <a:pt x="30499" y="3003"/>
                  </a:cubicBezTo>
                  <a:cubicBezTo>
                    <a:pt x="30102" y="2976"/>
                    <a:pt x="29864" y="2901"/>
                    <a:pt x="29747" y="2696"/>
                  </a:cubicBezTo>
                  <a:cubicBezTo>
                    <a:pt x="29683" y="2686"/>
                    <a:pt x="29613" y="2681"/>
                    <a:pt x="29542" y="2675"/>
                  </a:cubicBezTo>
                  <a:cubicBezTo>
                    <a:pt x="29301" y="2648"/>
                    <a:pt x="29065" y="2626"/>
                    <a:pt x="28823" y="2599"/>
                  </a:cubicBezTo>
                  <a:cubicBezTo>
                    <a:pt x="28768" y="2626"/>
                    <a:pt x="28710" y="2654"/>
                    <a:pt x="28646" y="2670"/>
                  </a:cubicBezTo>
                  <a:cubicBezTo>
                    <a:pt x="27620" y="2589"/>
                    <a:pt x="26593" y="2503"/>
                    <a:pt x="25567" y="2423"/>
                  </a:cubicBezTo>
                  <a:cubicBezTo>
                    <a:pt x="24015" y="2229"/>
                    <a:pt x="22451" y="2106"/>
                    <a:pt x="20893" y="1950"/>
                  </a:cubicBezTo>
                  <a:lnTo>
                    <a:pt x="20893" y="1950"/>
                  </a:lnTo>
                  <a:cubicBezTo>
                    <a:pt x="20904" y="1972"/>
                    <a:pt x="20920" y="1987"/>
                    <a:pt x="20931" y="2009"/>
                  </a:cubicBezTo>
                  <a:cubicBezTo>
                    <a:pt x="20442" y="1950"/>
                    <a:pt x="19948" y="1897"/>
                    <a:pt x="19460" y="1843"/>
                  </a:cubicBezTo>
                  <a:lnTo>
                    <a:pt x="19460" y="1837"/>
                  </a:lnTo>
                  <a:cubicBezTo>
                    <a:pt x="19271" y="1826"/>
                    <a:pt x="19083" y="1821"/>
                    <a:pt x="18895" y="1805"/>
                  </a:cubicBezTo>
                  <a:cubicBezTo>
                    <a:pt x="17477" y="1697"/>
                    <a:pt x="16043" y="1461"/>
                    <a:pt x="14650" y="1230"/>
                  </a:cubicBezTo>
                  <a:lnTo>
                    <a:pt x="14307" y="1176"/>
                  </a:lnTo>
                  <a:cubicBezTo>
                    <a:pt x="11756" y="886"/>
                    <a:pt x="9198" y="596"/>
                    <a:pt x="6646" y="306"/>
                  </a:cubicBezTo>
                  <a:cubicBezTo>
                    <a:pt x="6185" y="229"/>
                    <a:pt x="5723" y="161"/>
                    <a:pt x="5252" y="161"/>
                  </a:cubicBezTo>
                  <a:cubicBezTo>
                    <a:pt x="5235" y="161"/>
                    <a:pt x="5218" y="161"/>
                    <a:pt x="5201" y="161"/>
                  </a:cubicBezTo>
                  <a:cubicBezTo>
                    <a:pt x="4707" y="107"/>
                    <a:pt x="4207" y="59"/>
                    <a:pt x="371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5321502" y="2158043"/>
              <a:ext cx="287493" cy="319702"/>
            </a:xfrm>
            <a:custGeom>
              <a:avLst/>
              <a:gdLst/>
              <a:ahLst/>
              <a:cxnLst/>
              <a:rect l="l" t="t" r="r" b="b"/>
              <a:pathLst>
                <a:path w="23064" h="25648" extrusionOk="0">
                  <a:moveTo>
                    <a:pt x="21135" y="1"/>
                  </a:moveTo>
                  <a:cubicBezTo>
                    <a:pt x="20964" y="1"/>
                    <a:pt x="20786" y="55"/>
                    <a:pt x="20597" y="162"/>
                  </a:cubicBezTo>
                  <a:cubicBezTo>
                    <a:pt x="20227" y="372"/>
                    <a:pt x="19835" y="549"/>
                    <a:pt x="19422" y="737"/>
                  </a:cubicBezTo>
                  <a:cubicBezTo>
                    <a:pt x="18288" y="1252"/>
                    <a:pt x="17111" y="1784"/>
                    <a:pt x="16343" y="3009"/>
                  </a:cubicBezTo>
                  <a:cubicBezTo>
                    <a:pt x="15886" y="3734"/>
                    <a:pt x="15118" y="3858"/>
                    <a:pt x="14232" y="4003"/>
                  </a:cubicBezTo>
                  <a:cubicBezTo>
                    <a:pt x="13442" y="4126"/>
                    <a:pt x="12566" y="4266"/>
                    <a:pt x="11874" y="4890"/>
                  </a:cubicBezTo>
                  <a:cubicBezTo>
                    <a:pt x="11524" y="4734"/>
                    <a:pt x="11165" y="4652"/>
                    <a:pt x="10815" y="4578"/>
                  </a:cubicBezTo>
                  <a:cubicBezTo>
                    <a:pt x="10407" y="4491"/>
                    <a:pt x="10020" y="4406"/>
                    <a:pt x="9687" y="4196"/>
                  </a:cubicBezTo>
                  <a:cubicBezTo>
                    <a:pt x="9182" y="3869"/>
                    <a:pt x="8505" y="3498"/>
                    <a:pt x="7721" y="3498"/>
                  </a:cubicBezTo>
                  <a:cubicBezTo>
                    <a:pt x="7646" y="3498"/>
                    <a:pt x="7565" y="3504"/>
                    <a:pt x="7485" y="3509"/>
                  </a:cubicBezTo>
                  <a:cubicBezTo>
                    <a:pt x="7485" y="3509"/>
                    <a:pt x="3761" y="4416"/>
                    <a:pt x="2311" y="4545"/>
                  </a:cubicBezTo>
                  <a:cubicBezTo>
                    <a:pt x="1570" y="4610"/>
                    <a:pt x="1113" y="4647"/>
                    <a:pt x="838" y="4781"/>
                  </a:cubicBezTo>
                  <a:cubicBezTo>
                    <a:pt x="597" y="4761"/>
                    <a:pt x="361" y="4749"/>
                    <a:pt x="114" y="4739"/>
                  </a:cubicBezTo>
                  <a:cubicBezTo>
                    <a:pt x="76" y="4798"/>
                    <a:pt x="49" y="4868"/>
                    <a:pt x="22" y="4943"/>
                  </a:cubicBezTo>
                  <a:cubicBezTo>
                    <a:pt x="49" y="5577"/>
                    <a:pt x="0" y="6222"/>
                    <a:pt x="280" y="6893"/>
                  </a:cubicBezTo>
                  <a:cubicBezTo>
                    <a:pt x="307" y="6861"/>
                    <a:pt x="329" y="6834"/>
                    <a:pt x="355" y="6812"/>
                  </a:cubicBezTo>
                  <a:cubicBezTo>
                    <a:pt x="463" y="7580"/>
                    <a:pt x="587" y="8349"/>
                    <a:pt x="640" y="9123"/>
                  </a:cubicBezTo>
                  <a:cubicBezTo>
                    <a:pt x="684" y="9692"/>
                    <a:pt x="726" y="10261"/>
                    <a:pt x="774" y="10826"/>
                  </a:cubicBezTo>
                  <a:cubicBezTo>
                    <a:pt x="710" y="10836"/>
                    <a:pt x="640" y="10841"/>
                    <a:pt x="575" y="10853"/>
                  </a:cubicBezTo>
                  <a:cubicBezTo>
                    <a:pt x="796" y="12797"/>
                    <a:pt x="1016" y="14741"/>
                    <a:pt x="1237" y="16692"/>
                  </a:cubicBezTo>
                  <a:cubicBezTo>
                    <a:pt x="1237" y="17218"/>
                    <a:pt x="1225" y="17746"/>
                    <a:pt x="1220" y="18272"/>
                  </a:cubicBezTo>
                  <a:cubicBezTo>
                    <a:pt x="1199" y="19598"/>
                    <a:pt x="1398" y="20791"/>
                    <a:pt x="1790" y="22021"/>
                  </a:cubicBezTo>
                  <a:cubicBezTo>
                    <a:pt x="1812" y="22194"/>
                    <a:pt x="1827" y="22360"/>
                    <a:pt x="1849" y="22526"/>
                  </a:cubicBezTo>
                  <a:cubicBezTo>
                    <a:pt x="1902" y="22580"/>
                    <a:pt x="1892" y="22854"/>
                    <a:pt x="1892" y="22854"/>
                  </a:cubicBezTo>
                  <a:cubicBezTo>
                    <a:pt x="2005" y="22715"/>
                    <a:pt x="2268" y="22413"/>
                    <a:pt x="2429" y="22306"/>
                  </a:cubicBezTo>
                  <a:cubicBezTo>
                    <a:pt x="2632" y="22436"/>
                    <a:pt x="2874" y="22504"/>
                    <a:pt x="3166" y="22504"/>
                  </a:cubicBezTo>
                  <a:cubicBezTo>
                    <a:pt x="3246" y="22504"/>
                    <a:pt x="3330" y="22499"/>
                    <a:pt x="3417" y="22489"/>
                  </a:cubicBezTo>
                  <a:cubicBezTo>
                    <a:pt x="3520" y="22462"/>
                    <a:pt x="3627" y="22445"/>
                    <a:pt x="3746" y="22430"/>
                  </a:cubicBezTo>
                  <a:cubicBezTo>
                    <a:pt x="3767" y="22360"/>
                    <a:pt x="3778" y="22258"/>
                    <a:pt x="3821" y="22247"/>
                  </a:cubicBezTo>
                  <a:cubicBezTo>
                    <a:pt x="3844" y="22239"/>
                    <a:pt x="3865" y="22236"/>
                    <a:pt x="3885" y="22236"/>
                  </a:cubicBezTo>
                  <a:cubicBezTo>
                    <a:pt x="3979" y="22236"/>
                    <a:pt x="4021" y="22317"/>
                    <a:pt x="4030" y="22424"/>
                  </a:cubicBezTo>
                  <a:cubicBezTo>
                    <a:pt x="4197" y="22435"/>
                    <a:pt x="4314" y="22494"/>
                    <a:pt x="4299" y="22687"/>
                  </a:cubicBezTo>
                  <a:cubicBezTo>
                    <a:pt x="4317" y="22687"/>
                    <a:pt x="4334" y="22686"/>
                    <a:pt x="4351" y="22686"/>
                  </a:cubicBezTo>
                  <a:cubicBezTo>
                    <a:pt x="4512" y="22686"/>
                    <a:pt x="4621" y="22736"/>
                    <a:pt x="4572" y="22945"/>
                  </a:cubicBezTo>
                  <a:cubicBezTo>
                    <a:pt x="4635" y="22919"/>
                    <a:pt x="4690" y="22908"/>
                    <a:pt x="4740" y="22908"/>
                  </a:cubicBezTo>
                  <a:cubicBezTo>
                    <a:pt x="4917" y="22908"/>
                    <a:pt x="5019" y="23056"/>
                    <a:pt x="5100" y="23241"/>
                  </a:cubicBezTo>
                  <a:lnTo>
                    <a:pt x="5078" y="23219"/>
                  </a:lnTo>
                  <a:lnTo>
                    <a:pt x="5078" y="23219"/>
                  </a:lnTo>
                  <a:cubicBezTo>
                    <a:pt x="5502" y="24347"/>
                    <a:pt x="6727" y="24111"/>
                    <a:pt x="7500" y="24649"/>
                  </a:cubicBezTo>
                  <a:cubicBezTo>
                    <a:pt x="8000" y="24991"/>
                    <a:pt x="8505" y="25121"/>
                    <a:pt x="9002" y="25121"/>
                  </a:cubicBezTo>
                  <a:cubicBezTo>
                    <a:pt x="9835" y="25121"/>
                    <a:pt x="10642" y="24755"/>
                    <a:pt x="11353" y="24411"/>
                  </a:cubicBezTo>
                  <a:cubicBezTo>
                    <a:pt x="11735" y="24226"/>
                    <a:pt x="12008" y="24110"/>
                    <a:pt x="12248" y="24110"/>
                  </a:cubicBezTo>
                  <a:cubicBezTo>
                    <a:pt x="12510" y="24110"/>
                    <a:pt x="12734" y="24248"/>
                    <a:pt x="13023" y="24584"/>
                  </a:cubicBezTo>
                  <a:cubicBezTo>
                    <a:pt x="13114" y="24691"/>
                    <a:pt x="13216" y="24788"/>
                    <a:pt x="13324" y="24879"/>
                  </a:cubicBezTo>
                  <a:cubicBezTo>
                    <a:pt x="13647" y="25159"/>
                    <a:pt x="14022" y="25385"/>
                    <a:pt x="14361" y="25648"/>
                  </a:cubicBezTo>
                  <a:cubicBezTo>
                    <a:pt x="14463" y="25636"/>
                    <a:pt x="14559" y="25599"/>
                    <a:pt x="14656" y="25556"/>
                  </a:cubicBezTo>
                  <a:cubicBezTo>
                    <a:pt x="14869" y="25460"/>
                    <a:pt x="15076" y="25329"/>
                    <a:pt x="15313" y="25329"/>
                  </a:cubicBezTo>
                  <a:cubicBezTo>
                    <a:pt x="15368" y="25329"/>
                    <a:pt x="15425" y="25336"/>
                    <a:pt x="15484" y="25353"/>
                  </a:cubicBezTo>
                  <a:cubicBezTo>
                    <a:pt x="15414" y="24917"/>
                    <a:pt x="15623" y="24676"/>
                    <a:pt x="16032" y="24562"/>
                  </a:cubicBezTo>
                  <a:cubicBezTo>
                    <a:pt x="16317" y="23654"/>
                    <a:pt x="15844" y="22682"/>
                    <a:pt x="16310" y="21780"/>
                  </a:cubicBezTo>
                  <a:cubicBezTo>
                    <a:pt x="16489" y="21441"/>
                    <a:pt x="16626" y="21103"/>
                    <a:pt x="16893" y="21103"/>
                  </a:cubicBezTo>
                  <a:cubicBezTo>
                    <a:pt x="17017" y="21103"/>
                    <a:pt x="17169" y="21175"/>
                    <a:pt x="17366" y="21353"/>
                  </a:cubicBezTo>
                  <a:lnTo>
                    <a:pt x="17366" y="21353"/>
                  </a:lnTo>
                  <a:cubicBezTo>
                    <a:pt x="17363" y="21352"/>
                    <a:pt x="17361" y="21350"/>
                    <a:pt x="17359" y="21349"/>
                  </a:cubicBezTo>
                  <a:lnTo>
                    <a:pt x="17359" y="21349"/>
                  </a:lnTo>
                  <a:lnTo>
                    <a:pt x="17386" y="21371"/>
                  </a:lnTo>
                  <a:cubicBezTo>
                    <a:pt x="17379" y="21365"/>
                    <a:pt x="17372" y="21359"/>
                    <a:pt x="17366" y="21353"/>
                  </a:cubicBezTo>
                  <a:lnTo>
                    <a:pt x="17366" y="21353"/>
                  </a:lnTo>
                  <a:cubicBezTo>
                    <a:pt x="17532" y="21439"/>
                    <a:pt x="17688" y="21498"/>
                    <a:pt x="17806" y="21498"/>
                  </a:cubicBezTo>
                  <a:cubicBezTo>
                    <a:pt x="17987" y="21498"/>
                    <a:pt x="18078" y="21360"/>
                    <a:pt x="17981" y="20969"/>
                  </a:cubicBezTo>
                  <a:cubicBezTo>
                    <a:pt x="17837" y="20362"/>
                    <a:pt x="18003" y="19905"/>
                    <a:pt x="18427" y="19502"/>
                  </a:cubicBezTo>
                  <a:cubicBezTo>
                    <a:pt x="18433" y="19077"/>
                    <a:pt x="18599" y="18755"/>
                    <a:pt x="18997" y="18572"/>
                  </a:cubicBezTo>
                  <a:lnTo>
                    <a:pt x="19035" y="18508"/>
                  </a:lnTo>
                  <a:cubicBezTo>
                    <a:pt x="19169" y="18428"/>
                    <a:pt x="19298" y="18346"/>
                    <a:pt x="19432" y="18266"/>
                  </a:cubicBezTo>
                  <a:cubicBezTo>
                    <a:pt x="20726" y="18036"/>
                    <a:pt x="22221" y="16434"/>
                    <a:pt x="22377" y="15140"/>
                  </a:cubicBezTo>
                  <a:cubicBezTo>
                    <a:pt x="22397" y="14973"/>
                    <a:pt x="22419" y="14801"/>
                    <a:pt x="22446" y="14629"/>
                  </a:cubicBezTo>
                  <a:cubicBezTo>
                    <a:pt x="22521" y="14113"/>
                    <a:pt x="22618" y="13603"/>
                    <a:pt x="22699" y="13092"/>
                  </a:cubicBezTo>
                  <a:cubicBezTo>
                    <a:pt x="22280" y="12529"/>
                    <a:pt x="22816" y="11621"/>
                    <a:pt x="22172" y="11078"/>
                  </a:cubicBezTo>
                  <a:cubicBezTo>
                    <a:pt x="22156" y="10680"/>
                    <a:pt x="22139" y="10347"/>
                    <a:pt x="22145" y="10068"/>
                  </a:cubicBezTo>
                  <a:cubicBezTo>
                    <a:pt x="22199" y="9982"/>
                    <a:pt x="22248" y="9901"/>
                    <a:pt x="22268" y="9821"/>
                  </a:cubicBezTo>
                  <a:cubicBezTo>
                    <a:pt x="22355" y="9504"/>
                    <a:pt x="22409" y="9192"/>
                    <a:pt x="22435" y="8881"/>
                  </a:cubicBezTo>
                  <a:cubicBezTo>
                    <a:pt x="22446" y="8870"/>
                    <a:pt x="22446" y="8865"/>
                    <a:pt x="22451" y="8859"/>
                  </a:cubicBezTo>
                  <a:cubicBezTo>
                    <a:pt x="22451" y="8843"/>
                    <a:pt x="22972" y="8741"/>
                    <a:pt x="22972" y="8725"/>
                  </a:cubicBezTo>
                  <a:cubicBezTo>
                    <a:pt x="23064" y="7570"/>
                    <a:pt x="22295" y="6528"/>
                    <a:pt x="22139" y="5400"/>
                  </a:cubicBezTo>
                  <a:cubicBezTo>
                    <a:pt x="22027" y="4771"/>
                    <a:pt x="21973" y="4132"/>
                    <a:pt x="21887" y="3498"/>
                  </a:cubicBezTo>
                  <a:cubicBezTo>
                    <a:pt x="21849" y="3202"/>
                    <a:pt x="21802" y="2907"/>
                    <a:pt x="21747" y="2611"/>
                  </a:cubicBezTo>
                  <a:cubicBezTo>
                    <a:pt x="21693" y="2423"/>
                    <a:pt x="21673" y="2241"/>
                    <a:pt x="21651" y="2069"/>
                  </a:cubicBezTo>
                  <a:cubicBezTo>
                    <a:pt x="21597" y="1746"/>
                    <a:pt x="21544" y="1424"/>
                    <a:pt x="21500" y="1102"/>
                  </a:cubicBezTo>
                  <a:cubicBezTo>
                    <a:pt x="21425" y="876"/>
                    <a:pt x="21383" y="598"/>
                    <a:pt x="21194" y="543"/>
                  </a:cubicBezTo>
                  <a:cubicBezTo>
                    <a:pt x="21178" y="355"/>
                    <a:pt x="21194" y="178"/>
                    <a:pt x="21232" y="17"/>
                  </a:cubicBezTo>
                  <a:cubicBezTo>
                    <a:pt x="21200" y="11"/>
                    <a:pt x="21167" y="1"/>
                    <a:pt x="211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5629612" y="1810369"/>
              <a:ext cx="408964" cy="354392"/>
            </a:xfrm>
            <a:custGeom>
              <a:avLst/>
              <a:gdLst/>
              <a:ahLst/>
              <a:cxnLst/>
              <a:rect l="l" t="t" r="r" b="b"/>
              <a:pathLst>
                <a:path w="32809" h="28431" extrusionOk="0">
                  <a:moveTo>
                    <a:pt x="27044" y="1"/>
                  </a:moveTo>
                  <a:cubicBezTo>
                    <a:pt x="26840" y="1"/>
                    <a:pt x="26642" y="53"/>
                    <a:pt x="26448" y="102"/>
                  </a:cubicBezTo>
                  <a:cubicBezTo>
                    <a:pt x="26394" y="118"/>
                    <a:pt x="26340" y="135"/>
                    <a:pt x="26287" y="145"/>
                  </a:cubicBezTo>
                  <a:cubicBezTo>
                    <a:pt x="25851" y="253"/>
                    <a:pt x="25417" y="382"/>
                    <a:pt x="24998" y="511"/>
                  </a:cubicBezTo>
                  <a:cubicBezTo>
                    <a:pt x="24051" y="790"/>
                    <a:pt x="23155" y="1059"/>
                    <a:pt x="22263" y="1085"/>
                  </a:cubicBezTo>
                  <a:cubicBezTo>
                    <a:pt x="19980" y="1156"/>
                    <a:pt x="18829" y="2590"/>
                    <a:pt x="17723" y="3970"/>
                  </a:cubicBezTo>
                  <a:lnTo>
                    <a:pt x="17637" y="4077"/>
                  </a:lnTo>
                  <a:cubicBezTo>
                    <a:pt x="17106" y="4739"/>
                    <a:pt x="16778" y="5507"/>
                    <a:pt x="16461" y="6249"/>
                  </a:cubicBezTo>
                  <a:cubicBezTo>
                    <a:pt x="16005" y="7328"/>
                    <a:pt x="15569" y="8349"/>
                    <a:pt x="14542" y="8939"/>
                  </a:cubicBezTo>
                  <a:cubicBezTo>
                    <a:pt x="14237" y="9111"/>
                    <a:pt x="14065" y="9460"/>
                    <a:pt x="14103" y="9820"/>
                  </a:cubicBezTo>
                  <a:cubicBezTo>
                    <a:pt x="14140" y="10137"/>
                    <a:pt x="14339" y="10385"/>
                    <a:pt x="14613" y="10471"/>
                  </a:cubicBezTo>
                  <a:cubicBezTo>
                    <a:pt x="14973" y="10578"/>
                    <a:pt x="15005" y="10702"/>
                    <a:pt x="15032" y="11282"/>
                  </a:cubicBezTo>
                  <a:cubicBezTo>
                    <a:pt x="15043" y="11588"/>
                    <a:pt x="15058" y="11937"/>
                    <a:pt x="15214" y="12265"/>
                  </a:cubicBezTo>
                  <a:cubicBezTo>
                    <a:pt x="15284" y="12416"/>
                    <a:pt x="15355" y="12631"/>
                    <a:pt x="15295" y="12792"/>
                  </a:cubicBezTo>
                  <a:cubicBezTo>
                    <a:pt x="15226" y="12958"/>
                    <a:pt x="15016" y="13076"/>
                    <a:pt x="14849" y="13147"/>
                  </a:cubicBezTo>
                  <a:cubicBezTo>
                    <a:pt x="14393" y="13334"/>
                    <a:pt x="14022" y="13662"/>
                    <a:pt x="13721" y="14139"/>
                  </a:cubicBezTo>
                  <a:cubicBezTo>
                    <a:pt x="13211" y="14945"/>
                    <a:pt x="12394" y="15150"/>
                    <a:pt x="11443" y="15381"/>
                  </a:cubicBezTo>
                  <a:cubicBezTo>
                    <a:pt x="10815" y="15537"/>
                    <a:pt x="10170" y="15698"/>
                    <a:pt x="9585" y="16053"/>
                  </a:cubicBezTo>
                  <a:cubicBezTo>
                    <a:pt x="8876" y="15714"/>
                    <a:pt x="8160" y="15547"/>
                    <a:pt x="7398" y="15547"/>
                  </a:cubicBezTo>
                  <a:cubicBezTo>
                    <a:pt x="5883" y="15547"/>
                    <a:pt x="4438" y="16251"/>
                    <a:pt x="3278" y="16815"/>
                  </a:cubicBezTo>
                  <a:cubicBezTo>
                    <a:pt x="2724" y="17089"/>
                    <a:pt x="2343" y="17595"/>
                    <a:pt x="2262" y="18168"/>
                  </a:cubicBezTo>
                  <a:cubicBezTo>
                    <a:pt x="2182" y="18728"/>
                    <a:pt x="2385" y="19271"/>
                    <a:pt x="2821" y="19663"/>
                  </a:cubicBezTo>
                  <a:cubicBezTo>
                    <a:pt x="3530" y="20302"/>
                    <a:pt x="3551" y="20903"/>
                    <a:pt x="2886" y="21741"/>
                  </a:cubicBezTo>
                  <a:cubicBezTo>
                    <a:pt x="2192" y="22611"/>
                    <a:pt x="1440" y="23397"/>
                    <a:pt x="656" y="24074"/>
                  </a:cubicBezTo>
                  <a:cubicBezTo>
                    <a:pt x="414" y="24282"/>
                    <a:pt x="161" y="24535"/>
                    <a:pt x="0" y="24847"/>
                  </a:cubicBezTo>
                  <a:cubicBezTo>
                    <a:pt x="37" y="24847"/>
                    <a:pt x="76" y="24852"/>
                    <a:pt x="108" y="24863"/>
                  </a:cubicBezTo>
                  <a:cubicBezTo>
                    <a:pt x="263" y="24900"/>
                    <a:pt x="387" y="25008"/>
                    <a:pt x="457" y="25142"/>
                  </a:cubicBezTo>
                  <a:cubicBezTo>
                    <a:pt x="312" y="25443"/>
                    <a:pt x="307" y="25765"/>
                    <a:pt x="484" y="26174"/>
                  </a:cubicBezTo>
                  <a:cubicBezTo>
                    <a:pt x="650" y="26564"/>
                    <a:pt x="890" y="26676"/>
                    <a:pt x="1149" y="26676"/>
                  </a:cubicBezTo>
                  <a:cubicBezTo>
                    <a:pt x="1425" y="26676"/>
                    <a:pt x="1723" y="26549"/>
                    <a:pt x="1978" y="26496"/>
                  </a:cubicBezTo>
                  <a:cubicBezTo>
                    <a:pt x="4755" y="25948"/>
                    <a:pt x="7510" y="25314"/>
                    <a:pt x="10294" y="24783"/>
                  </a:cubicBezTo>
                  <a:cubicBezTo>
                    <a:pt x="10554" y="24734"/>
                    <a:pt x="10869" y="24562"/>
                    <a:pt x="11175" y="24562"/>
                  </a:cubicBezTo>
                  <a:cubicBezTo>
                    <a:pt x="11242" y="24562"/>
                    <a:pt x="11308" y="24570"/>
                    <a:pt x="11373" y="24589"/>
                  </a:cubicBezTo>
                  <a:cubicBezTo>
                    <a:pt x="11792" y="24545"/>
                    <a:pt x="12206" y="24471"/>
                    <a:pt x="12615" y="24384"/>
                  </a:cubicBezTo>
                  <a:cubicBezTo>
                    <a:pt x="12615" y="24364"/>
                    <a:pt x="12608" y="24342"/>
                    <a:pt x="12608" y="24320"/>
                  </a:cubicBezTo>
                  <a:lnTo>
                    <a:pt x="21844" y="22423"/>
                  </a:lnTo>
                  <a:cubicBezTo>
                    <a:pt x="21859" y="22418"/>
                    <a:pt x="21871" y="22413"/>
                    <a:pt x="21886" y="22413"/>
                  </a:cubicBezTo>
                  <a:cubicBezTo>
                    <a:pt x="21956" y="22397"/>
                    <a:pt x="22021" y="22386"/>
                    <a:pt x="22091" y="22370"/>
                  </a:cubicBezTo>
                  <a:cubicBezTo>
                    <a:pt x="22102" y="22483"/>
                    <a:pt x="22117" y="22584"/>
                    <a:pt x="22139" y="22681"/>
                  </a:cubicBezTo>
                  <a:cubicBezTo>
                    <a:pt x="22719" y="23584"/>
                    <a:pt x="23703" y="24255"/>
                    <a:pt x="24589" y="24808"/>
                  </a:cubicBezTo>
                  <a:cubicBezTo>
                    <a:pt x="25239" y="25217"/>
                    <a:pt x="25970" y="25743"/>
                    <a:pt x="26733" y="26040"/>
                  </a:cubicBezTo>
                  <a:cubicBezTo>
                    <a:pt x="26749" y="26045"/>
                    <a:pt x="26765" y="26050"/>
                    <a:pt x="26781" y="26055"/>
                  </a:cubicBezTo>
                  <a:cubicBezTo>
                    <a:pt x="26926" y="26098"/>
                    <a:pt x="27071" y="26142"/>
                    <a:pt x="27217" y="26184"/>
                  </a:cubicBezTo>
                  <a:cubicBezTo>
                    <a:pt x="27318" y="26211"/>
                    <a:pt x="27420" y="26233"/>
                    <a:pt x="27527" y="26244"/>
                  </a:cubicBezTo>
                  <a:cubicBezTo>
                    <a:pt x="27576" y="26249"/>
                    <a:pt x="27614" y="26281"/>
                    <a:pt x="27636" y="26318"/>
                  </a:cubicBezTo>
                  <a:cubicBezTo>
                    <a:pt x="28860" y="26700"/>
                    <a:pt x="30069" y="27114"/>
                    <a:pt x="31192" y="27699"/>
                  </a:cubicBezTo>
                  <a:cubicBezTo>
                    <a:pt x="31390" y="27801"/>
                    <a:pt x="31551" y="27860"/>
                    <a:pt x="31680" y="27893"/>
                  </a:cubicBezTo>
                  <a:cubicBezTo>
                    <a:pt x="31819" y="28049"/>
                    <a:pt x="31955" y="28220"/>
                    <a:pt x="32072" y="28425"/>
                  </a:cubicBezTo>
                  <a:lnTo>
                    <a:pt x="32077" y="28430"/>
                  </a:lnTo>
                  <a:cubicBezTo>
                    <a:pt x="32518" y="28334"/>
                    <a:pt x="32701" y="27952"/>
                    <a:pt x="32808" y="27630"/>
                  </a:cubicBezTo>
                  <a:lnTo>
                    <a:pt x="32808" y="27630"/>
                  </a:lnTo>
                  <a:cubicBezTo>
                    <a:pt x="32685" y="27651"/>
                    <a:pt x="32551" y="27667"/>
                    <a:pt x="32411" y="27667"/>
                  </a:cubicBezTo>
                  <a:lnTo>
                    <a:pt x="32406" y="27667"/>
                  </a:lnTo>
                  <a:cubicBezTo>
                    <a:pt x="32347" y="27667"/>
                    <a:pt x="32293" y="27657"/>
                    <a:pt x="32238" y="27640"/>
                  </a:cubicBezTo>
                  <a:cubicBezTo>
                    <a:pt x="32298" y="27501"/>
                    <a:pt x="32347" y="27329"/>
                    <a:pt x="32406" y="27136"/>
                  </a:cubicBezTo>
                  <a:cubicBezTo>
                    <a:pt x="32347" y="27071"/>
                    <a:pt x="32238" y="26953"/>
                    <a:pt x="32245" y="26947"/>
                  </a:cubicBezTo>
                  <a:cubicBezTo>
                    <a:pt x="32545" y="26635"/>
                    <a:pt x="32690" y="26323"/>
                    <a:pt x="32739" y="26001"/>
                  </a:cubicBezTo>
                  <a:cubicBezTo>
                    <a:pt x="32761" y="25879"/>
                    <a:pt x="32766" y="25750"/>
                    <a:pt x="32761" y="25621"/>
                  </a:cubicBezTo>
                  <a:cubicBezTo>
                    <a:pt x="32739" y="25041"/>
                    <a:pt x="32496" y="24449"/>
                    <a:pt x="32389" y="23863"/>
                  </a:cubicBezTo>
                  <a:cubicBezTo>
                    <a:pt x="32250" y="23112"/>
                    <a:pt x="32035" y="21957"/>
                    <a:pt x="31879" y="21005"/>
                  </a:cubicBezTo>
                  <a:cubicBezTo>
                    <a:pt x="31896" y="20737"/>
                    <a:pt x="31928" y="20506"/>
                    <a:pt x="31992" y="20313"/>
                  </a:cubicBezTo>
                  <a:lnTo>
                    <a:pt x="31960" y="20313"/>
                  </a:lnTo>
                  <a:cubicBezTo>
                    <a:pt x="31901" y="20313"/>
                    <a:pt x="31847" y="20302"/>
                    <a:pt x="31794" y="20286"/>
                  </a:cubicBezTo>
                  <a:cubicBezTo>
                    <a:pt x="31643" y="19110"/>
                    <a:pt x="31556" y="17927"/>
                    <a:pt x="31626" y="16730"/>
                  </a:cubicBezTo>
                  <a:cubicBezTo>
                    <a:pt x="31653" y="16273"/>
                    <a:pt x="31658" y="15815"/>
                    <a:pt x="31594" y="15371"/>
                  </a:cubicBezTo>
                  <a:cubicBezTo>
                    <a:pt x="31600" y="15354"/>
                    <a:pt x="31611" y="15338"/>
                    <a:pt x="31621" y="15327"/>
                  </a:cubicBezTo>
                  <a:cubicBezTo>
                    <a:pt x="31605" y="15322"/>
                    <a:pt x="31594" y="15311"/>
                    <a:pt x="31578" y="15306"/>
                  </a:cubicBezTo>
                  <a:cubicBezTo>
                    <a:pt x="31541" y="15048"/>
                    <a:pt x="31471" y="14801"/>
                    <a:pt x="31368" y="14553"/>
                  </a:cubicBezTo>
                  <a:cubicBezTo>
                    <a:pt x="31036" y="14365"/>
                    <a:pt x="31020" y="14070"/>
                    <a:pt x="31090" y="13742"/>
                  </a:cubicBezTo>
                  <a:cubicBezTo>
                    <a:pt x="30182" y="12738"/>
                    <a:pt x="30627" y="11421"/>
                    <a:pt x="30299" y="10283"/>
                  </a:cubicBezTo>
                  <a:cubicBezTo>
                    <a:pt x="30036" y="10191"/>
                    <a:pt x="30026" y="9971"/>
                    <a:pt x="30026" y="9745"/>
                  </a:cubicBezTo>
                  <a:cubicBezTo>
                    <a:pt x="30023" y="9745"/>
                    <a:pt x="30019" y="9745"/>
                    <a:pt x="30016" y="9745"/>
                  </a:cubicBezTo>
                  <a:cubicBezTo>
                    <a:pt x="29012" y="9745"/>
                    <a:pt x="29257" y="8986"/>
                    <a:pt x="29230" y="8397"/>
                  </a:cubicBezTo>
                  <a:cubicBezTo>
                    <a:pt x="28548" y="7484"/>
                    <a:pt x="28226" y="6485"/>
                    <a:pt x="28527" y="5346"/>
                  </a:cubicBezTo>
                  <a:cubicBezTo>
                    <a:pt x="28764" y="4437"/>
                    <a:pt x="28162" y="3658"/>
                    <a:pt x="28156" y="2788"/>
                  </a:cubicBezTo>
                  <a:cubicBezTo>
                    <a:pt x="27721" y="2439"/>
                    <a:pt x="27517" y="1875"/>
                    <a:pt x="27485" y="1429"/>
                  </a:cubicBezTo>
                  <a:cubicBezTo>
                    <a:pt x="27468" y="930"/>
                    <a:pt x="27527" y="564"/>
                    <a:pt x="27721" y="286"/>
                  </a:cubicBezTo>
                  <a:cubicBezTo>
                    <a:pt x="27710" y="274"/>
                    <a:pt x="27705" y="264"/>
                    <a:pt x="27694" y="253"/>
                  </a:cubicBezTo>
                  <a:cubicBezTo>
                    <a:pt x="27576" y="140"/>
                    <a:pt x="27371" y="1"/>
                    <a:pt x="2704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5585474" y="2089211"/>
              <a:ext cx="383723" cy="253040"/>
            </a:xfrm>
            <a:custGeom>
              <a:avLst/>
              <a:gdLst/>
              <a:ahLst/>
              <a:cxnLst/>
              <a:rect l="l" t="t" r="r" b="b"/>
              <a:pathLst>
                <a:path w="30784" h="20300" extrusionOk="0">
                  <a:moveTo>
                    <a:pt x="25632" y="0"/>
                  </a:moveTo>
                  <a:cubicBezTo>
                    <a:pt x="25562" y="16"/>
                    <a:pt x="25497" y="27"/>
                    <a:pt x="25427" y="43"/>
                  </a:cubicBezTo>
                  <a:cubicBezTo>
                    <a:pt x="25412" y="43"/>
                    <a:pt x="25400" y="48"/>
                    <a:pt x="25385" y="53"/>
                  </a:cubicBezTo>
                  <a:lnTo>
                    <a:pt x="16149" y="1950"/>
                  </a:lnTo>
                  <a:cubicBezTo>
                    <a:pt x="16149" y="1972"/>
                    <a:pt x="16156" y="1994"/>
                    <a:pt x="16156" y="2014"/>
                  </a:cubicBezTo>
                  <a:cubicBezTo>
                    <a:pt x="15747" y="2101"/>
                    <a:pt x="15333" y="2175"/>
                    <a:pt x="14914" y="2219"/>
                  </a:cubicBezTo>
                  <a:cubicBezTo>
                    <a:pt x="14849" y="2200"/>
                    <a:pt x="14783" y="2192"/>
                    <a:pt x="14716" y="2192"/>
                  </a:cubicBezTo>
                  <a:cubicBezTo>
                    <a:pt x="14410" y="2192"/>
                    <a:pt x="14095" y="2364"/>
                    <a:pt x="13835" y="2413"/>
                  </a:cubicBezTo>
                  <a:cubicBezTo>
                    <a:pt x="11051" y="2944"/>
                    <a:pt x="8296" y="3578"/>
                    <a:pt x="5519" y="4126"/>
                  </a:cubicBezTo>
                  <a:cubicBezTo>
                    <a:pt x="5264" y="4179"/>
                    <a:pt x="4966" y="4306"/>
                    <a:pt x="4690" y="4306"/>
                  </a:cubicBezTo>
                  <a:cubicBezTo>
                    <a:pt x="4431" y="4306"/>
                    <a:pt x="4191" y="4194"/>
                    <a:pt x="4025" y="3804"/>
                  </a:cubicBezTo>
                  <a:cubicBezTo>
                    <a:pt x="3848" y="3395"/>
                    <a:pt x="3853" y="3073"/>
                    <a:pt x="3998" y="2772"/>
                  </a:cubicBezTo>
                  <a:cubicBezTo>
                    <a:pt x="3928" y="2638"/>
                    <a:pt x="3804" y="2530"/>
                    <a:pt x="3649" y="2493"/>
                  </a:cubicBezTo>
                  <a:cubicBezTo>
                    <a:pt x="3617" y="2482"/>
                    <a:pt x="3578" y="2477"/>
                    <a:pt x="3541" y="2477"/>
                  </a:cubicBezTo>
                  <a:lnTo>
                    <a:pt x="3526" y="2477"/>
                  </a:lnTo>
                  <a:cubicBezTo>
                    <a:pt x="3337" y="2477"/>
                    <a:pt x="3166" y="2574"/>
                    <a:pt x="3063" y="2735"/>
                  </a:cubicBezTo>
                  <a:cubicBezTo>
                    <a:pt x="2779" y="3212"/>
                    <a:pt x="2403" y="3385"/>
                    <a:pt x="1999" y="3573"/>
                  </a:cubicBezTo>
                  <a:cubicBezTo>
                    <a:pt x="1699" y="3707"/>
                    <a:pt x="1381" y="3852"/>
                    <a:pt x="1124" y="4115"/>
                  </a:cubicBezTo>
                  <a:cubicBezTo>
                    <a:pt x="1059" y="4186"/>
                    <a:pt x="984" y="4250"/>
                    <a:pt x="915" y="4320"/>
                  </a:cubicBezTo>
                  <a:cubicBezTo>
                    <a:pt x="603" y="4605"/>
                    <a:pt x="194" y="4985"/>
                    <a:pt x="55" y="5539"/>
                  </a:cubicBezTo>
                  <a:cubicBezTo>
                    <a:pt x="17" y="5700"/>
                    <a:pt x="1" y="5877"/>
                    <a:pt x="17" y="6065"/>
                  </a:cubicBezTo>
                  <a:cubicBezTo>
                    <a:pt x="206" y="6120"/>
                    <a:pt x="248" y="6398"/>
                    <a:pt x="323" y="6624"/>
                  </a:cubicBezTo>
                  <a:cubicBezTo>
                    <a:pt x="367" y="6946"/>
                    <a:pt x="420" y="7268"/>
                    <a:pt x="474" y="7591"/>
                  </a:cubicBezTo>
                  <a:cubicBezTo>
                    <a:pt x="496" y="7763"/>
                    <a:pt x="516" y="7945"/>
                    <a:pt x="570" y="8133"/>
                  </a:cubicBezTo>
                  <a:cubicBezTo>
                    <a:pt x="625" y="8429"/>
                    <a:pt x="672" y="8724"/>
                    <a:pt x="710" y="9020"/>
                  </a:cubicBezTo>
                  <a:cubicBezTo>
                    <a:pt x="796" y="9654"/>
                    <a:pt x="850" y="10293"/>
                    <a:pt x="962" y="10922"/>
                  </a:cubicBezTo>
                  <a:cubicBezTo>
                    <a:pt x="1118" y="12050"/>
                    <a:pt x="1527" y="14225"/>
                    <a:pt x="1656" y="14225"/>
                  </a:cubicBezTo>
                  <a:cubicBezTo>
                    <a:pt x="1704" y="14225"/>
                    <a:pt x="1748" y="14231"/>
                    <a:pt x="1795" y="14247"/>
                  </a:cubicBezTo>
                  <a:cubicBezTo>
                    <a:pt x="2080" y="15956"/>
                    <a:pt x="2381" y="17669"/>
                    <a:pt x="2660" y="19378"/>
                  </a:cubicBezTo>
                  <a:cubicBezTo>
                    <a:pt x="2759" y="19983"/>
                    <a:pt x="2978" y="20300"/>
                    <a:pt x="3516" y="20300"/>
                  </a:cubicBezTo>
                  <a:cubicBezTo>
                    <a:pt x="3628" y="20300"/>
                    <a:pt x="3754" y="20286"/>
                    <a:pt x="3896" y="20258"/>
                  </a:cubicBezTo>
                  <a:cubicBezTo>
                    <a:pt x="5212" y="20000"/>
                    <a:pt x="6539" y="19807"/>
                    <a:pt x="7860" y="19614"/>
                  </a:cubicBezTo>
                  <a:cubicBezTo>
                    <a:pt x="7898" y="19630"/>
                    <a:pt x="7930" y="19641"/>
                    <a:pt x="7969" y="19657"/>
                  </a:cubicBezTo>
                  <a:cubicBezTo>
                    <a:pt x="8033" y="19690"/>
                    <a:pt x="8091" y="19727"/>
                    <a:pt x="8150" y="19770"/>
                  </a:cubicBezTo>
                  <a:cubicBezTo>
                    <a:pt x="8183" y="19695"/>
                    <a:pt x="8215" y="19625"/>
                    <a:pt x="8252" y="19554"/>
                  </a:cubicBezTo>
                  <a:cubicBezTo>
                    <a:pt x="8505" y="19517"/>
                    <a:pt x="8758" y="19479"/>
                    <a:pt x="9005" y="19442"/>
                  </a:cubicBezTo>
                  <a:cubicBezTo>
                    <a:pt x="10999" y="19259"/>
                    <a:pt x="12943" y="18852"/>
                    <a:pt x="14887" y="18421"/>
                  </a:cubicBezTo>
                  <a:cubicBezTo>
                    <a:pt x="15274" y="18336"/>
                    <a:pt x="15661" y="18249"/>
                    <a:pt x="16053" y="18163"/>
                  </a:cubicBezTo>
                  <a:cubicBezTo>
                    <a:pt x="16826" y="17992"/>
                    <a:pt x="17606" y="17830"/>
                    <a:pt x="18390" y="17680"/>
                  </a:cubicBezTo>
                  <a:cubicBezTo>
                    <a:pt x="19459" y="17476"/>
                    <a:pt x="20528" y="17240"/>
                    <a:pt x="21597" y="17014"/>
                  </a:cubicBezTo>
                  <a:cubicBezTo>
                    <a:pt x="23134" y="16460"/>
                    <a:pt x="24778" y="16536"/>
                    <a:pt x="26357" y="16229"/>
                  </a:cubicBezTo>
                  <a:cubicBezTo>
                    <a:pt x="26567" y="16192"/>
                    <a:pt x="26808" y="16234"/>
                    <a:pt x="26975" y="16117"/>
                  </a:cubicBezTo>
                  <a:cubicBezTo>
                    <a:pt x="27136" y="16187"/>
                    <a:pt x="27287" y="16288"/>
                    <a:pt x="27410" y="16450"/>
                  </a:cubicBezTo>
                  <a:cubicBezTo>
                    <a:pt x="27534" y="16321"/>
                    <a:pt x="27636" y="16138"/>
                    <a:pt x="27684" y="15869"/>
                  </a:cubicBezTo>
                  <a:cubicBezTo>
                    <a:pt x="27738" y="15552"/>
                    <a:pt x="27835" y="15428"/>
                    <a:pt x="28249" y="15408"/>
                  </a:cubicBezTo>
                  <a:cubicBezTo>
                    <a:pt x="28243" y="15343"/>
                    <a:pt x="28237" y="15284"/>
                    <a:pt x="28232" y="15220"/>
                  </a:cubicBezTo>
                  <a:cubicBezTo>
                    <a:pt x="28221" y="15096"/>
                    <a:pt x="28259" y="14972"/>
                    <a:pt x="28334" y="14870"/>
                  </a:cubicBezTo>
                  <a:cubicBezTo>
                    <a:pt x="28437" y="14870"/>
                    <a:pt x="28544" y="14870"/>
                    <a:pt x="28646" y="14875"/>
                  </a:cubicBezTo>
                  <a:cubicBezTo>
                    <a:pt x="28727" y="14811"/>
                    <a:pt x="28812" y="14746"/>
                    <a:pt x="28903" y="14687"/>
                  </a:cubicBezTo>
                  <a:cubicBezTo>
                    <a:pt x="28909" y="14682"/>
                    <a:pt x="28920" y="14677"/>
                    <a:pt x="28931" y="14672"/>
                  </a:cubicBezTo>
                  <a:cubicBezTo>
                    <a:pt x="29038" y="14602"/>
                    <a:pt x="29151" y="14532"/>
                    <a:pt x="29275" y="14461"/>
                  </a:cubicBezTo>
                  <a:cubicBezTo>
                    <a:pt x="29613" y="14274"/>
                    <a:pt x="29903" y="14032"/>
                    <a:pt x="30128" y="13764"/>
                  </a:cubicBezTo>
                  <a:cubicBezTo>
                    <a:pt x="30171" y="13469"/>
                    <a:pt x="30252" y="13231"/>
                    <a:pt x="30537" y="13075"/>
                  </a:cubicBezTo>
                  <a:cubicBezTo>
                    <a:pt x="30783" y="12426"/>
                    <a:pt x="30730" y="11684"/>
                    <a:pt x="30247" y="10992"/>
                  </a:cubicBezTo>
                  <a:cubicBezTo>
                    <a:pt x="29602" y="10067"/>
                    <a:pt x="28656" y="9170"/>
                    <a:pt x="28484" y="8005"/>
                  </a:cubicBezTo>
                  <a:cubicBezTo>
                    <a:pt x="28420" y="7580"/>
                    <a:pt x="28398" y="7129"/>
                    <a:pt x="28581" y="6725"/>
                  </a:cubicBezTo>
                  <a:cubicBezTo>
                    <a:pt x="28581" y="6725"/>
                    <a:pt x="28586" y="6725"/>
                    <a:pt x="28586" y="6720"/>
                  </a:cubicBezTo>
                  <a:cubicBezTo>
                    <a:pt x="28559" y="6710"/>
                    <a:pt x="28539" y="6700"/>
                    <a:pt x="28533" y="6678"/>
                  </a:cubicBezTo>
                  <a:cubicBezTo>
                    <a:pt x="28490" y="6500"/>
                    <a:pt x="28566" y="6388"/>
                    <a:pt x="28742" y="6345"/>
                  </a:cubicBezTo>
                  <a:lnTo>
                    <a:pt x="28742" y="6345"/>
                  </a:lnTo>
                  <a:cubicBezTo>
                    <a:pt x="28737" y="6388"/>
                    <a:pt x="28737" y="6430"/>
                    <a:pt x="28732" y="6468"/>
                  </a:cubicBezTo>
                  <a:lnTo>
                    <a:pt x="28829" y="6323"/>
                  </a:lnTo>
                  <a:cubicBezTo>
                    <a:pt x="28812" y="6323"/>
                    <a:pt x="28796" y="6323"/>
                    <a:pt x="28775" y="6318"/>
                  </a:cubicBezTo>
                  <a:cubicBezTo>
                    <a:pt x="28839" y="6162"/>
                    <a:pt x="28925" y="6055"/>
                    <a:pt x="29054" y="6033"/>
                  </a:cubicBezTo>
                  <a:cubicBezTo>
                    <a:pt x="29134" y="5926"/>
                    <a:pt x="29221" y="5813"/>
                    <a:pt x="29290" y="5700"/>
                  </a:cubicBezTo>
                  <a:cubicBezTo>
                    <a:pt x="29307" y="5163"/>
                    <a:pt x="29526" y="4652"/>
                    <a:pt x="29731" y="4191"/>
                  </a:cubicBezTo>
                  <a:cubicBezTo>
                    <a:pt x="29752" y="4137"/>
                    <a:pt x="29769" y="4089"/>
                    <a:pt x="29784" y="4040"/>
                  </a:cubicBezTo>
                  <a:cubicBezTo>
                    <a:pt x="29925" y="3879"/>
                    <a:pt x="30096" y="3750"/>
                    <a:pt x="30322" y="3685"/>
                  </a:cubicBezTo>
                  <a:cubicBezTo>
                    <a:pt x="30306" y="3680"/>
                    <a:pt x="30290" y="3675"/>
                    <a:pt x="30274" y="3670"/>
                  </a:cubicBezTo>
                  <a:cubicBezTo>
                    <a:pt x="29511" y="3373"/>
                    <a:pt x="28780" y="2847"/>
                    <a:pt x="28130" y="2438"/>
                  </a:cubicBezTo>
                  <a:cubicBezTo>
                    <a:pt x="27244" y="1885"/>
                    <a:pt x="26260" y="1214"/>
                    <a:pt x="25680" y="311"/>
                  </a:cubicBezTo>
                  <a:cubicBezTo>
                    <a:pt x="25658" y="214"/>
                    <a:pt x="25643" y="113"/>
                    <a:pt x="256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5937248" y="2093287"/>
              <a:ext cx="216916" cy="248851"/>
            </a:xfrm>
            <a:custGeom>
              <a:avLst/>
              <a:gdLst/>
              <a:ahLst/>
              <a:cxnLst/>
              <a:rect l="l" t="t" r="r" b="b"/>
              <a:pathLst>
                <a:path w="17402" h="19964" extrusionOk="0">
                  <a:moveTo>
                    <a:pt x="17401" y="1"/>
                  </a:moveTo>
                  <a:cubicBezTo>
                    <a:pt x="16074" y="1"/>
                    <a:pt x="14746" y="1328"/>
                    <a:pt x="13103" y="1607"/>
                  </a:cubicBezTo>
                  <a:cubicBezTo>
                    <a:pt x="12990" y="1667"/>
                    <a:pt x="12877" y="1736"/>
                    <a:pt x="12765" y="1801"/>
                  </a:cubicBezTo>
                  <a:cubicBezTo>
                    <a:pt x="12195" y="2123"/>
                    <a:pt x="11626" y="2461"/>
                    <a:pt x="10997" y="2719"/>
                  </a:cubicBezTo>
                  <a:cubicBezTo>
                    <a:pt x="10906" y="2783"/>
                    <a:pt x="10820" y="2848"/>
                    <a:pt x="10729" y="2917"/>
                  </a:cubicBezTo>
                  <a:cubicBezTo>
                    <a:pt x="10111" y="3407"/>
                    <a:pt x="9499" y="3998"/>
                    <a:pt x="8654" y="4449"/>
                  </a:cubicBezTo>
                  <a:cubicBezTo>
                    <a:pt x="8564" y="4486"/>
                    <a:pt x="8473" y="4519"/>
                    <a:pt x="8381" y="4551"/>
                  </a:cubicBezTo>
                  <a:cubicBezTo>
                    <a:pt x="8257" y="4610"/>
                    <a:pt x="8139" y="4670"/>
                    <a:pt x="8021" y="4729"/>
                  </a:cubicBezTo>
                  <a:cubicBezTo>
                    <a:pt x="7791" y="4846"/>
                    <a:pt x="7575" y="4970"/>
                    <a:pt x="7404" y="5077"/>
                  </a:cubicBezTo>
                  <a:cubicBezTo>
                    <a:pt x="7323" y="5024"/>
                    <a:pt x="7231" y="4975"/>
                    <a:pt x="7139" y="4938"/>
                  </a:cubicBezTo>
                  <a:cubicBezTo>
                    <a:pt x="6936" y="4776"/>
                    <a:pt x="6846" y="4704"/>
                    <a:pt x="6702" y="4704"/>
                  </a:cubicBezTo>
                  <a:cubicBezTo>
                    <a:pt x="6588" y="4704"/>
                    <a:pt x="6439" y="4750"/>
                    <a:pt x="6172" y="4831"/>
                  </a:cubicBezTo>
                  <a:cubicBezTo>
                    <a:pt x="6060" y="4777"/>
                    <a:pt x="5942" y="4722"/>
                    <a:pt x="5829" y="4670"/>
                  </a:cubicBezTo>
                  <a:cubicBezTo>
                    <a:pt x="4905" y="4256"/>
                    <a:pt x="3938" y="3928"/>
                    <a:pt x="2956" y="3621"/>
                  </a:cubicBezTo>
                  <a:cubicBezTo>
                    <a:pt x="2934" y="3584"/>
                    <a:pt x="2896" y="3552"/>
                    <a:pt x="2847" y="3547"/>
                  </a:cubicBezTo>
                  <a:cubicBezTo>
                    <a:pt x="2740" y="3536"/>
                    <a:pt x="2638" y="3514"/>
                    <a:pt x="2537" y="3487"/>
                  </a:cubicBezTo>
                  <a:cubicBezTo>
                    <a:pt x="2391" y="3445"/>
                    <a:pt x="2246" y="3401"/>
                    <a:pt x="2101" y="3358"/>
                  </a:cubicBezTo>
                  <a:cubicBezTo>
                    <a:pt x="1875" y="3423"/>
                    <a:pt x="1704" y="3552"/>
                    <a:pt x="1563" y="3713"/>
                  </a:cubicBezTo>
                  <a:cubicBezTo>
                    <a:pt x="1548" y="3762"/>
                    <a:pt x="1531" y="3810"/>
                    <a:pt x="1510" y="3864"/>
                  </a:cubicBezTo>
                  <a:cubicBezTo>
                    <a:pt x="1305" y="4325"/>
                    <a:pt x="1086" y="4836"/>
                    <a:pt x="1069" y="5373"/>
                  </a:cubicBezTo>
                  <a:cubicBezTo>
                    <a:pt x="1000" y="5486"/>
                    <a:pt x="913" y="5599"/>
                    <a:pt x="833" y="5706"/>
                  </a:cubicBezTo>
                  <a:cubicBezTo>
                    <a:pt x="704" y="5728"/>
                    <a:pt x="618" y="5835"/>
                    <a:pt x="554" y="5991"/>
                  </a:cubicBezTo>
                  <a:cubicBezTo>
                    <a:pt x="575" y="5996"/>
                    <a:pt x="591" y="5996"/>
                    <a:pt x="608" y="5996"/>
                  </a:cubicBezTo>
                  <a:lnTo>
                    <a:pt x="511" y="6141"/>
                  </a:lnTo>
                  <a:cubicBezTo>
                    <a:pt x="516" y="6103"/>
                    <a:pt x="516" y="6061"/>
                    <a:pt x="521" y="6018"/>
                  </a:cubicBezTo>
                  <a:lnTo>
                    <a:pt x="521" y="6018"/>
                  </a:lnTo>
                  <a:cubicBezTo>
                    <a:pt x="345" y="6061"/>
                    <a:pt x="269" y="6173"/>
                    <a:pt x="312" y="6351"/>
                  </a:cubicBezTo>
                  <a:cubicBezTo>
                    <a:pt x="318" y="6373"/>
                    <a:pt x="338" y="6383"/>
                    <a:pt x="365" y="6393"/>
                  </a:cubicBezTo>
                  <a:cubicBezTo>
                    <a:pt x="365" y="6398"/>
                    <a:pt x="360" y="6398"/>
                    <a:pt x="360" y="6398"/>
                  </a:cubicBezTo>
                  <a:cubicBezTo>
                    <a:pt x="177" y="6802"/>
                    <a:pt x="199" y="7253"/>
                    <a:pt x="263" y="7678"/>
                  </a:cubicBezTo>
                  <a:cubicBezTo>
                    <a:pt x="435" y="8843"/>
                    <a:pt x="1381" y="9740"/>
                    <a:pt x="2026" y="10665"/>
                  </a:cubicBezTo>
                  <a:cubicBezTo>
                    <a:pt x="2509" y="11357"/>
                    <a:pt x="2562" y="12099"/>
                    <a:pt x="2316" y="12748"/>
                  </a:cubicBezTo>
                  <a:cubicBezTo>
                    <a:pt x="2031" y="12904"/>
                    <a:pt x="1950" y="13142"/>
                    <a:pt x="1907" y="13437"/>
                  </a:cubicBezTo>
                  <a:cubicBezTo>
                    <a:pt x="1682" y="13705"/>
                    <a:pt x="1392" y="13947"/>
                    <a:pt x="1054" y="14134"/>
                  </a:cubicBezTo>
                  <a:cubicBezTo>
                    <a:pt x="930" y="14205"/>
                    <a:pt x="817" y="14275"/>
                    <a:pt x="710" y="14345"/>
                  </a:cubicBezTo>
                  <a:cubicBezTo>
                    <a:pt x="699" y="14350"/>
                    <a:pt x="688" y="14355"/>
                    <a:pt x="682" y="14360"/>
                  </a:cubicBezTo>
                  <a:cubicBezTo>
                    <a:pt x="591" y="14419"/>
                    <a:pt x="506" y="14484"/>
                    <a:pt x="425" y="14548"/>
                  </a:cubicBezTo>
                  <a:cubicBezTo>
                    <a:pt x="323" y="14543"/>
                    <a:pt x="216" y="14543"/>
                    <a:pt x="113" y="14543"/>
                  </a:cubicBezTo>
                  <a:cubicBezTo>
                    <a:pt x="38" y="14645"/>
                    <a:pt x="0" y="14769"/>
                    <a:pt x="11" y="14893"/>
                  </a:cubicBezTo>
                  <a:cubicBezTo>
                    <a:pt x="16" y="14957"/>
                    <a:pt x="22" y="15016"/>
                    <a:pt x="28" y="15081"/>
                  </a:cubicBezTo>
                  <a:cubicBezTo>
                    <a:pt x="216" y="16891"/>
                    <a:pt x="1230" y="18019"/>
                    <a:pt x="3117" y="18535"/>
                  </a:cubicBezTo>
                  <a:cubicBezTo>
                    <a:pt x="3207" y="18562"/>
                    <a:pt x="3293" y="18583"/>
                    <a:pt x="3385" y="18605"/>
                  </a:cubicBezTo>
                  <a:cubicBezTo>
                    <a:pt x="4094" y="18782"/>
                    <a:pt x="4411" y="18884"/>
                    <a:pt x="4481" y="19492"/>
                  </a:cubicBezTo>
                  <a:cubicBezTo>
                    <a:pt x="4513" y="19755"/>
                    <a:pt x="4728" y="19953"/>
                    <a:pt x="4997" y="19963"/>
                  </a:cubicBezTo>
                  <a:lnTo>
                    <a:pt x="5012" y="19963"/>
                  </a:lnTo>
                  <a:cubicBezTo>
                    <a:pt x="5270" y="19963"/>
                    <a:pt x="5490" y="19782"/>
                    <a:pt x="5539" y="19529"/>
                  </a:cubicBezTo>
                  <a:cubicBezTo>
                    <a:pt x="5738" y="18454"/>
                    <a:pt x="6318" y="17616"/>
                    <a:pt x="6941" y="16735"/>
                  </a:cubicBezTo>
                  <a:cubicBezTo>
                    <a:pt x="7161" y="16418"/>
                    <a:pt x="7387" y="16095"/>
                    <a:pt x="7597" y="15758"/>
                  </a:cubicBezTo>
                  <a:cubicBezTo>
                    <a:pt x="7972" y="15150"/>
                    <a:pt x="8203" y="14511"/>
                    <a:pt x="8279" y="13866"/>
                  </a:cubicBezTo>
                  <a:cubicBezTo>
                    <a:pt x="8295" y="13759"/>
                    <a:pt x="8300" y="13651"/>
                    <a:pt x="8306" y="13544"/>
                  </a:cubicBezTo>
                  <a:cubicBezTo>
                    <a:pt x="8768" y="11954"/>
                    <a:pt x="9434" y="10627"/>
                    <a:pt x="10137" y="9343"/>
                  </a:cubicBezTo>
                  <a:cubicBezTo>
                    <a:pt x="10213" y="9225"/>
                    <a:pt x="10293" y="9106"/>
                    <a:pt x="10374" y="8989"/>
                  </a:cubicBezTo>
                  <a:cubicBezTo>
                    <a:pt x="11014" y="8064"/>
                    <a:pt x="11717" y="7157"/>
                    <a:pt x="12351" y="6173"/>
                  </a:cubicBezTo>
                  <a:cubicBezTo>
                    <a:pt x="12448" y="6076"/>
                    <a:pt x="12544" y="5979"/>
                    <a:pt x="12641" y="5889"/>
                  </a:cubicBezTo>
                  <a:cubicBezTo>
                    <a:pt x="13302" y="5228"/>
                    <a:pt x="13952" y="4578"/>
                    <a:pt x="14516" y="3928"/>
                  </a:cubicBezTo>
                  <a:cubicBezTo>
                    <a:pt x="14612" y="3852"/>
                    <a:pt x="14709" y="3782"/>
                    <a:pt x="14811" y="3718"/>
                  </a:cubicBezTo>
                  <a:cubicBezTo>
                    <a:pt x="16074" y="3321"/>
                    <a:pt x="17401" y="1994"/>
                    <a:pt x="174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4129948" y="1621599"/>
              <a:ext cx="444327" cy="277371"/>
            </a:xfrm>
            <a:custGeom>
              <a:avLst/>
              <a:gdLst/>
              <a:ahLst/>
              <a:cxnLst/>
              <a:rect l="l" t="t" r="r" b="b"/>
              <a:pathLst>
                <a:path w="35646" h="22252" extrusionOk="0">
                  <a:moveTo>
                    <a:pt x="1434" y="0"/>
                  </a:moveTo>
                  <a:cubicBezTo>
                    <a:pt x="1526" y="151"/>
                    <a:pt x="1536" y="370"/>
                    <a:pt x="1504" y="693"/>
                  </a:cubicBezTo>
                  <a:cubicBezTo>
                    <a:pt x="1235" y="3213"/>
                    <a:pt x="1069" y="5738"/>
                    <a:pt x="881" y="8262"/>
                  </a:cubicBezTo>
                  <a:cubicBezTo>
                    <a:pt x="859" y="8547"/>
                    <a:pt x="715" y="8891"/>
                    <a:pt x="1069" y="9105"/>
                  </a:cubicBezTo>
                  <a:lnTo>
                    <a:pt x="1069" y="10503"/>
                  </a:lnTo>
                  <a:cubicBezTo>
                    <a:pt x="317" y="12291"/>
                    <a:pt x="387" y="14161"/>
                    <a:pt x="537" y="16042"/>
                  </a:cubicBezTo>
                  <a:cubicBezTo>
                    <a:pt x="601" y="16305"/>
                    <a:pt x="601" y="16563"/>
                    <a:pt x="564" y="16816"/>
                  </a:cubicBezTo>
                  <a:cubicBezTo>
                    <a:pt x="564" y="16831"/>
                    <a:pt x="559" y="16848"/>
                    <a:pt x="559" y="16863"/>
                  </a:cubicBezTo>
                  <a:cubicBezTo>
                    <a:pt x="537" y="16997"/>
                    <a:pt x="511" y="17131"/>
                    <a:pt x="479" y="17260"/>
                  </a:cubicBezTo>
                  <a:cubicBezTo>
                    <a:pt x="452" y="17379"/>
                    <a:pt x="419" y="17492"/>
                    <a:pt x="392" y="17605"/>
                  </a:cubicBezTo>
                  <a:cubicBezTo>
                    <a:pt x="317" y="17917"/>
                    <a:pt x="247" y="18222"/>
                    <a:pt x="258" y="18539"/>
                  </a:cubicBezTo>
                  <a:cubicBezTo>
                    <a:pt x="189" y="19040"/>
                    <a:pt x="112" y="19533"/>
                    <a:pt x="33" y="20060"/>
                  </a:cubicBezTo>
                  <a:cubicBezTo>
                    <a:pt x="21" y="20065"/>
                    <a:pt x="11" y="20076"/>
                    <a:pt x="0" y="20087"/>
                  </a:cubicBezTo>
                  <a:cubicBezTo>
                    <a:pt x="16" y="20114"/>
                    <a:pt x="27" y="20141"/>
                    <a:pt x="43" y="20168"/>
                  </a:cubicBezTo>
                  <a:cubicBezTo>
                    <a:pt x="134" y="20312"/>
                    <a:pt x="253" y="20446"/>
                    <a:pt x="414" y="20560"/>
                  </a:cubicBezTo>
                  <a:cubicBezTo>
                    <a:pt x="531" y="20400"/>
                    <a:pt x="712" y="20303"/>
                    <a:pt x="1005" y="20303"/>
                  </a:cubicBezTo>
                  <a:cubicBezTo>
                    <a:pt x="1099" y="20303"/>
                    <a:pt x="1204" y="20313"/>
                    <a:pt x="1322" y="20334"/>
                  </a:cubicBezTo>
                  <a:cubicBezTo>
                    <a:pt x="1622" y="20355"/>
                    <a:pt x="1929" y="20372"/>
                    <a:pt x="2230" y="20387"/>
                  </a:cubicBezTo>
                  <a:cubicBezTo>
                    <a:pt x="2386" y="20451"/>
                    <a:pt x="2542" y="20560"/>
                    <a:pt x="2696" y="20570"/>
                  </a:cubicBezTo>
                  <a:cubicBezTo>
                    <a:pt x="6162" y="20758"/>
                    <a:pt x="9621" y="20941"/>
                    <a:pt x="13087" y="21118"/>
                  </a:cubicBezTo>
                  <a:cubicBezTo>
                    <a:pt x="20318" y="21483"/>
                    <a:pt x="27555" y="21844"/>
                    <a:pt x="34790" y="22209"/>
                  </a:cubicBezTo>
                  <a:cubicBezTo>
                    <a:pt x="34978" y="22219"/>
                    <a:pt x="35182" y="22209"/>
                    <a:pt x="35343" y="22251"/>
                  </a:cubicBezTo>
                  <a:cubicBezTo>
                    <a:pt x="35376" y="22236"/>
                    <a:pt x="35403" y="22219"/>
                    <a:pt x="35430" y="22204"/>
                  </a:cubicBezTo>
                  <a:cubicBezTo>
                    <a:pt x="35408" y="22139"/>
                    <a:pt x="35387" y="22063"/>
                    <a:pt x="35365" y="22010"/>
                  </a:cubicBezTo>
                  <a:cubicBezTo>
                    <a:pt x="35338" y="21929"/>
                    <a:pt x="35306" y="21849"/>
                    <a:pt x="35284" y="21763"/>
                  </a:cubicBezTo>
                  <a:cubicBezTo>
                    <a:pt x="35274" y="21730"/>
                    <a:pt x="35269" y="21698"/>
                    <a:pt x="35263" y="21661"/>
                  </a:cubicBezTo>
                  <a:cubicBezTo>
                    <a:pt x="35349" y="21586"/>
                    <a:pt x="35425" y="21510"/>
                    <a:pt x="35489" y="21418"/>
                  </a:cubicBezTo>
                  <a:cubicBezTo>
                    <a:pt x="35467" y="20758"/>
                    <a:pt x="35645" y="20114"/>
                    <a:pt x="35623" y="19469"/>
                  </a:cubicBezTo>
                  <a:cubicBezTo>
                    <a:pt x="35606" y="19410"/>
                    <a:pt x="35596" y="19350"/>
                    <a:pt x="35581" y="19291"/>
                  </a:cubicBezTo>
                  <a:cubicBezTo>
                    <a:pt x="35413" y="18711"/>
                    <a:pt x="35085" y="18169"/>
                    <a:pt x="35016" y="17562"/>
                  </a:cubicBezTo>
                  <a:cubicBezTo>
                    <a:pt x="34833" y="17089"/>
                    <a:pt x="34678" y="16605"/>
                    <a:pt x="34592" y="16079"/>
                  </a:cubicBezTo>
                  <a:cubicBezTo>
                    <a:pt x="34302" y="14317"/>
                    <a:pt x="34478" y="12517"/>
                    <a:pt x="34188" y="10749"/>
                  </a:cubicBezTo>
                  <a:cubicBezTo>
                    <a:pt x="34156" y="10573"/>
                    <a:pt x="34113" y="10406"/>
                    <a:pt x="34059" y="10245"/>
                  </a:cubicBezTo>
                  <a:cubicBezTo>
                    <a:pt x="34054" y="10213"/>
                    <a:pt x="34049" y="10186"/>
                    <a:pt x="34044" y="10159"/>
                  </a:cubicBezTo>
                  <a:lnTo>
                    <a:pt x="33995" y="9960"/>
                  </a:lnTo>
                  <a:cubicBezTo>
                    <a:pt x="33937" y="9708"/>
                    <a:pt x="33888" y="9653"/>
                    <a:pt x="33883" y="9648"/>
                  </a:cubicBezTo>
                  <a:cubicBezTo>
                    <a:pt x="33866" y="9648"/>
                    <a:pt x="33850" y="9643"/>
                    <a:pt x="33828" y="9638"/>
                  </a:cubicBezTo>
                  <a:cubicBezTo>
                    <a:pt x="33732" y="9407"/>
                    <a:pt x="33625" y="9170"/>
                    <a:pt x="33523" y="8929"/>
                  </a:cubicBezTo>
                  <a:cubicBezTo>
                    <a:pt x="33404" y="8735"/>
                    <a:pt x="33340" y="8520"/>
                    <a:pt x="33308" y="8289"/>
                  </a:cubicBezTo>
                  <a:cubicBezTo>
                    <a:pt x="33099" y="7538"/>
                    <a:pt x="32873" y="6801"/>
                    <a:pt x="32846" y="6011"/>
                  </a:cubicBezTo>
                  <a:cubicBezTo>
                    <a:pt x="32787" y="4330"/>
                    <a:pt x="33292" y="2772"/>
                    <a:pt x="33496" y="1139"/>
                  </a:cubicBezTo>
                  <a:lnTo>
                    <a:pt x="33248" y="1139"/>
                  </a:lnTo>
                  <a:cubicBezTo>
                    <a:pt x="33253" y="1118"/>
                    <a:pt x="33260" y="1091"/>
                    <a:pt x="33260" y="1069"/>
                  </a:cubicBezTo>
                  <a:cubicBezTo>
                    <a:pt x="33286" y="854"/>
                    <a:pt x="33442" y="687"/>
                    <a:pt x="33635" y="628"/>
                  </a:cubicBezTo>
                  <a:cubicBezTo>
                    <a:pt x="33592" y="613"/>
                    <a:pt x="33543" y="607"/>
                    <a:pt x="33496" y="607"/>
                  </a:cubicBezTo>
                  <a:lnTo>
                    <a:pt x="33491" y="607"/>
                  </a:lnTo>
                  <a:cubicBezTo>
                    <a:pt x="33243" y="607"/>
                    <a:pt x="32990" y="613"/>
                    <a:pt x="32744" y="613"/>
                  </a:cubicBezTo>
                  <a:cubicBezTo>
                    <a:pt x="32464" y="613"/>
                    <a:pt x="32179" y="607"/>
                    <a:pt x="31900" y="602"/>
                  </a:cubicBezTo>
                  <a:cubicBezTo>
                    <a:pt x="29650" y="543"/>
                    <a:pt x="27361" y="499"/>
                    <a:pt x="25153" y="462"/>
                  </a:cubicBezTo>
                  <a:cubicBezTo>
                    <a:pt x="21091" y="392"/>
                    <a:pt x="16955" y="317"/>
                    <a:pt x="12812" y="119"/>
                  </a:cubicBezTo>
                  <a:cubicBezTo>
                    <a:pt x="11466" y="227"/>
                    <a:pt x="10107" y="269"/>
                    <a:pt x="8744" y="269"/>
                  </a:cubicBezTo>
                  <a:cubicBezTo>
                    <a:pt x="6307" y="269"/>
                    <a:pt x="3856" y="134"/>
                    <a:pt x="1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4538626" y="1599162"/>
              <a:ext cx="449675" cy="505269"/>
            </a:xfrm>
            <a:custGeom>
              <a:avLst/>
              <a:gdLst/>
              <a:ahLst/>
              <a:cxnLst/>
              <a:rect l="l" t="t" r="r" b="b"/>
              <a:pathLst>
                <a:path w="36075" h="40535" extrusionOk="0">
                  <a:moveTo>
                    <a:pt x="21173" y="23734"/>
                  </a:moveTo>
                  <a:cubicBezTo>
                    <a:pt x="21168" y="23739"/>
                    <a:pt x="21164" y="23743"/>
                    <a:pt x="21159" y="23747"/>
                  </a:cubicBezTo>
                  <a:lnTo>
                    <a:pt x="21159" y="23747"/>
                  </a:lnTo>
                  <a:cubicBezTo>
                    <a:pt x="21158" y="23750"/>
                    <a:pt x="21157" y="23753"/>
                    <a:pt x="21156" y="23756"/>
                  </a:cubicBezTo>
                  <a:lnTo>
                    <a:pt x="21173" y="23734"/>
                  </a:lnTo>
                  <a:close/>
                  <a:moveTo>
                    <a:pt x="10288" y="0"/>
                  </a:moveTo>
                  <a:cubicBezTo>
                    <a:pt x="10224" y="0"/>
                    <a:pt x="10159" y="0"/>
                    <a:pt x="10095" y="5"/>
                  </a:cubicBezTo>
                  <a:cubicBezTo>
                    <a:pt x="9713" y="49"/>
                    <a:pt x="9435" y="194"/>
                    <a:pt x="9257" y="441"/>
                  </a:cubicBezTo>
                  <a:cubicBezTo>
                    <a:pt x="8983" y="823"/>
                    <a:pt x="9090" y="1274"/>
                    <a:pt x="9160" y="1569"/>
                  </a:cubicBezTo>
                  <a:cubicBezTo>
                    <a:pt x="9170" y="1634"/>
                    <a:pt x="9187" y="1687"/>
                    <a:pt x="9192" y="1736"/>
                  </a:cubicBezTo>
                  <a:cubicBezTo>
                    <a:pt x="9246" y="2187"/>
                    <a:pt x="9165" y="2306"/>
                    <a:pt x="9150" y="2321"/>
                  </a:cubicBezTo>
                  <a:cubicBezTo>
                    <a:pt x="9128" y="2343"/>
                    <a:pt x="9031" y="2423"/>
                    <a:pt x="8622" y="2423"/>
                  </a:cubicBezTo>
                  <a:cubicBezTo>
                    <a:pt x="8558" y="2423"/>
                    <a:pt x="8488" y="2418"/>
                    <a:pt x="8413" y="2418"/>
                  </a:cubicBezTo>
                  <a:cubicBezTo>
                    <a:pt x="7913" y="2391"/>
                    <a:pt x="7372" y="2380"/>
                    <a:pt x="6710" y="2380"/>
                  </a:cubicBezTo>
                  <a:cubicBezTo>
                    <a:pt x="6323" y="2380"/>
                    <a:pt x="5942" y="2386"/>
                    <a:pt x="5555" y="2386"/>
                  </a:cubicBezTo>
                  <a:cubicBezTo>
                    <a:pt x="5173" y="2391"/>
                    <a:pt x="4793" y="2396"/>
                    <a:pt x="4411" y="2396"/>
                  </a:cubicBezTo>
                  <a:cubicBezTo>
                    <a:pt x="4142" y="2396"/>
                    <a:pt x="3869" y="2391"/>
                    <a:pt x="3600" y="2386"/>
                  </a:cubicBezTo>
                  <a:cubicBezTo>
                    <a:pt x="3353" y="2386"/>
                    <a:pt x="3110" y="2380"/>
                    <a:pt x="2864" y="2380"/>
                  </a:cubicBezTo>
                  <a:cubicBezTo>
                    <a:pt x="2381" y="2380"/>
                    <a:pt x="1892" y="2391"/>
                    <a:pt x="1402" y="2396"/>
                  </a:cubicBezTo>
                  <a:lnTo>
                    <a:pt x="995" y="2402"/>
                  </a:lnTo>
                  <a:cubicBezTo>
                    <a:pt x="946" y="2402"/>
                    <a:pt x="898" y="2413"/>
                    <a:pt x="849" y="2428"/>
                  </a:cubicBezTo>
                  <a:cubicBezTo>
                    <a:pt x="656" y="2487"/>
                    <a:pt x="500" y="2654"/>
                    <a:pt x="474" y="2869"/>
                  </a:cubicBezTo>
                  <a:cubicBezTo>
                    <a:pt x="474" y="2891"/>
                    <a:pt x="467" y="2918"/>
                    <a:pt x="462" y="2939"/>
                  </a:cubicBezTo>
                  <a:lnTo>
                    <a:pt x="710" y="2939"/>
                  </a:lnTo>
                  <a:cubicBezTo>
                    <a:pt x="506" y="4572"/>
                    <a:pt x="1" y="6130"/>
                    <a:pt x="60" y="7811"/>
                  </a:cubicBezTo>
                  <a:cubicBezTo>
                    <a:pt x="87" y="8601"/>
                    <a:pt x="313" y="9338"/>
                    <a:pt x="522" y="10089"/>
                  </a:cubicBezTo>
                  <a:cubicBezTo>
                    <a:pt x="554" y="10320"/>
                    <a:pt x="618" y="10535"/>
                    <a:pt x="737" y="10729"/>
                  </a:cubicBezTo>
                  <a:cubicBezTo>
                    <a:pt x="839" y="10970"/>
                    <a:pt x="946" y="11207"/>
                    <a:pt x="1042" y="11438"/>
                  </a:cubicBezTo>
                  <a:cubicBezTo>
                    <a:pt x="1064" y="11443"/>
                    <a:pt x="1080" y="11448"/>
                    <a:pt x="1097" y="11448"/>
                  </a:cubicBezTo>
                  <a:cubicBezTo>
                    <a:pt x="1102" y="11453"/>
                    <a:pt x="1151" y="11508"/>
                    <a:pt x="1209" y="11760"/>
                  </a:cubicBezTo>
                  <a:lnTo>
                    <a:pt x="1258" y="11959"/>
                  </a:lnTo>
                  <a:cubicBezTo>
                    <a:pt x="1263" y="11986"/>
                    <a:pt x="1268" y="12013"/>
                    <a:pt x="1273" y="12045"/>
                  </a:cubicBezTo>
                  <a:cubicBezTo>
                    <a:pt x="1327" y="12206"/>
                    <a:pt x="1370" y="12373"/>
                    <a:pt x="1402" y="12549"/>
                  </a:cubicBezTo>
                  <a:cubicBezTo>
                    <a:pt x="1692" y="14317"/>
                    <a:pt x="1516" y="16117"/>
                    <a:pt x="1806" y="17879"/>
                  </a:cubicBezTo>
                  <a:cubicBezTo>
                    <a:pt x="1892" y="18405"/>
                    <a:pt x="2047" y="18889"/>
                    <a:pt x="2230" y="19362"/>
                  </a:cubicBezTo>
                  <a:cubicBezTo>
                    <a:pt x="2299" y="19969"/>
                    <a:pt x="2627" y="20511"/>
                    <a:pt x="2795" y="21091"/>
                  </a:cubicBezTo>
                  <a:cubicBezTo>
                    <a:pt x="2810" y="21150"/>
                    <a:pt x="2820" y="21210"/>
                    <a:pt x="2837" y="21269"/>
                  </a:cubicBezTo>
                  <a:cubicBezTo>
                    <a:pt x="2859" y="21914"/>
                    <a:pt x="2681" y="22558"/>
                    <a:pt x="2703" y="23218"/>
                  </a:cubicBezTo>
                  <a:cubicBezTo>
                    <a:pt x="2639" y="23310"/>
                    <a:pt x="2563" y="23386"/>
                    <a:pt x="2477" y="23461"/>
                  </a:cubicBezTo>
                  <a:cubicBezTo>
                    <a:pt x="2483" y="23498"/>
                    <a:pt x="2488" y="23530"/>
                    <a:pt x="2498" y="23563"/>
                  </a:cubicBezTo>
                  <a:cubicBezTo>
                    <a:pt x="2520" y="23649"/>
                    <a:pt x="2552" y="23729"/>
                    <a:pt x="2579" y="23810"/>
                  </a:cubicBezTo>
                  <a:cubicBezTo>
                    <a:pt x="2601" y="23863"/>
                    <a:pt x="2622" y="23939"/>
                    <a:pt x="2644" y="24004"/>
                  </a:cubicBezTo>
                  <a:cubicBezTo>
                    <a:pt x="2654" y="24036"/>
                    <a:pt x="2659" y="24068"/>
                    <a:pt x="2666" y="24095"/>
                  </a:cubicBezTo>
                  <a:cubicBezTo>
                    <a:pt x="2815" y="24170"/>
                    <a:pt x="2896" y="24331"/>
                    <a:pt x="2827" y="24681"/>
                  </a:cubicBezTo>
                  <a:cubicBezTo>
                    <a:pt x="2031" y="25502"/>
                    <a:pt x="2009" y="26216"/>
                    <a:pt x="2359" y="26883"/>
                  </a:cubicBezTo>
                  <a:cubicBezTo>
                    <a:pt x="2569" y="27280"/>
                    <a:pt x="2912" y="27661"/>
                    <a:pt x="3299" y="28033"/>
                  </a:cubicBezTo>
                  <a:cubicBezTo>
                    <a:pt x="3606" y="28457"/>
                    <a:pt x="3557" y="28946"/>
                    <a:pt x="3557" y="29429"/>
                  </a:cubicBezTo>
                  <a:cubicBezTo>
                    <a:pt x="3551" y="31948"/>
                    <a:pt x="3450" y="34474"/>
                    <a:pt x="3589" y="36988"/>
                  </a:cubicBezTo>
                  <a:cubicBezTo>
                    <a:pt x="3648" y="38035"/>
                    <a:pt x="3504" y="39040"/>
                    <a:pt x="3331" y="40039"/>
                  </a:cubicBezTo>
                  <a:cubicBezTo>
                    <a:pt x="3353" y="40195"/>
                    <a:pt x="3385" y="40334"/>
                    <a:pt x="3433" y="40458"/>
                  </a:cubicBezTo>
                  <a:cubicBezTo>
                    <a:pt x="3589" y="40383"/>
                    <a:pt x="3755" y="40329"/>
                    <a:pt x="3943" y="40297"/>
                  </a:cubicBezTo>
                  <a:cubicBezTo>
                    <a:pt x="4042" y="40475"/>
                    <a:pt x="4223" y="40535"/>
                    <a:pt x="4553" y="40535"/>
                  </a:cubicBezTo>
                  <a:cubicBezTo>
                    <a:pt x="4781" y="40535"/>
                    <a:pt x="5079" y="40506"/>
                    <a:pt x="5470" y="40470"/>
                  </a:cubicBezTo>
                  <a:cubicBezTo>
                    <a:pt x="5631" y="40405"/>
                    <a:pt x="5792" y="40361"/>
                    <a:pt x="5947" y="40329"/>
                  </a:cubicBezTo>
                  <a:cubicBezTo>
                    <a:pt x="6222" y="40346"/>
                    <a:pt x="6490" y="40361"/>
                    <a:pt x="6759" y="40361"/>
                  </a:cubicBezTo>
                  <a:cubicBezTo>
                    <a:pt x="7092" y="40361"/>
                    <a:pt x="7377" y="40341"/>
                    <a:pt x="7645" y="40297"/>
                  </a:cubicBezTo>
                  <a:cubicBezTo>
                    <a:pt x="7784" y="40308"/>
                    <a:pt x="7925" y="40319"/>
                    <a:pt x="8069" y="40324"/>
                  </a:cubicBezTo>
                  <a:cubicBezTo>
                    <a:pt x="14887" y="40141"/>
                    <a:pt x="21699" y="39947"/>
                    <a:pt x="28517" y="39798"/>
                  </a:cubicBezTo>
                  <a:cubicBezTo>
                    <a:pt x="28833" y="39786"/>
                    <a:pt x="29026" y="39739"/>
                    <a:pt x="29134" y="39625"/>
                  </a:cubicBezTo>
                  <a:cubicBezTo>
                    <a:pt x="29268" y="39496"/>
                    <a:pt x="29279" y="39287"/>
                    <a:pt x="29214" y="38948"/>
                  </a:cubicBezTo>
                  <a:cubicBezTo>
                    <a:pt x="29134" y="38529"/>
                    <a:pt x="29177" y="38078"/>
                    <a:pt x="29167" y="37643"/>
                  </a:cubicBezTo>
                  <a:cubicBezTo>
                    <a:pt x="28989" y="37514"/>
                    <a:pt x="28720" y="37428"/>
                    <a:pt x="28882" y="37128"/>
                  </a:cubicBezTo>
                  <a:lnTo>
                    <a:pt x="28882" y="37128"/>
                  </a:lnTo>
                  <a:cubicBezTo>
                    <a:pt x="28828" y="37136"/>
                    <a:pt x="28777" y="37140"/>
                    <a:pt x="28729" y="37140"/>
                  </a:cubicBezTo>
                  <a:cubicBezTo>
                    <a:pt x="28396" y="37140"/>
                    <a:pt x="28192" y="36947"/>
                    <a:pt x="28103" y="36585"/>
                  </a:cubicBezTo>
                  <a:cubicBezTo>
                    <a:pt x="28058" y="36592"/>
                    <a:pt x="28014" y="36595"/>
                    <a:pt x="27973" y="36595"/>
                  </a:cubicBezTo>
                  <a:cubicBezTo>
                    <a:pt x="27570" y="36595"/>
                    <a:pt x="27327" y="36287"/>
                    <a:pt x="27044" y="36047"/>
                  </a:cubicBezTo>
                  <a:cubicBezTo>
                    <a:pt x="26776" y="35908"/>
                    <a:pt x="26318" y="35811"/>
                    <a:pt x="26276" y="35623"/>
                  </a:cubicBezTo>
                  <a:cubicBezTo>
                    <a:pt x="25986" y="34274"/>
                    <a:pt x="24783" y="33974"/>
                    <a:pt x="23836" y="33367"/>
                  </a:cubicBezTo>
                  <a:cubicBezTo>
                    <a:pt x="23531" y="32680"/>
                    <a:pt x="22586" y="32943"/>
                    <a:pt x="22236" y="32320"/>
                  </a:cubicBezTo>
                  <a:cubicBezTo>
                    <a:pt x="22169" y="32349"/>
                    <a:pt x="22110" y="32362"/>
                    <a:pt x="22057" y="32362"/>
                  </a:cubicBezTo>
                  <a:cubicBezTo>
                    <a:pt x="21878" y="32362"/>
                    <a:pt x="21775" y="32212"/>
                    <a:pt x="21688" y="32030"/>
                  </a:cubicBezTo>
                  <a:lnTo>
                    <a:pt x="21688" y="32030"/>
                  </a:lnTo>
                  <a:lnTo>
                    <a:pt x="21709" y="32050"/>
                  </a:lnTo>
                  <a:cubicBezTo>
                    <a:pt x="21135" y="30659"/>
                    <a:pt x="21483" y="29209"/>
                    <a:pt x="21500" y="27796"/>
                  </a:cubicBezTo>
                  <a:cubicBezTo>
                    <a:pt x="21505" y="27248"/>
                    <a:pt x="21425" y="26716"/>
                    <a:pt x="21425" y="26174"/>
                  </a:cubicBezTo>
                  <a:cubicBezTo>
                    <a:pt x="21390" y="26178"/>
                    <a:pt x="21355" y="26179"/>
                    <a:pt x="21320" y="26179"/>
                  </a:cubicBezTo>
                  <a:cubicBezTo>
                    <a:pt x="20888" y="26179"/>
                    <a:pt x="20566" y="25875"/>
                    <a:pt x="20705" y="25556"/>
                  </a:cubicBezTo>
                  <a:cubicBezTo>
                    <a:pt x="20965" y="24964"/>
                    <a:pt x="20651" y="24247"/>
                    <a:pt x="21159" y="23747"/>
                  </a:cubicBezTo>
                  <a:lnTo>
                    <a:pt x="21159" y="23747"/>
                  </a:lnTo>
                  <a:cubicBezTo>
                    <a:pt x="21253" y="23493"/>
                    <a:pt x="21476" y="23483"/>
                    <a:pt x="21694" y="23466"/>
                  </a:cubicBezTo>
                  <a:cubicBezTo>
                    <a:pt x="21790" y="23218"/>
                    <a:pt x="22016" y="23218"/>
                    <a:pt x="22231" y="23203"/>
                  </a:cubicBezTo>
                  <a:cubicBezTo>
                    <a:pt x="22328" y="22950"/>
                    <a:pt x="22559" y="22950"/>
                    <a:pt x="22773" y="22935"/>
                  </a:cubicBezTo>
                  <a:cubicBezTo>
                    <a:pt x="22951" y="22757"/>
                    <a:pt x="23127" y="22585"/>
                    <a:pt x="23300" y="22407"/>
                  </a:cubicBezTo>
                  <a:cubicBezTo>
                    <a:pt x="23305" y="21301"/>
                    <a:pt x="23332" y="20200"/>
                    <a:pt x="23300" y="19093"/>
                  </a:cubicBezTo>
                  <a:cubicBezTo>
                    <a:pt x="23283" y="18524"/>
                    <a:pt x="23402" y="18068"/>
                    <a:pt x="23853" y="17681"/>
                  </a:cubicBezTo>
                  <a:cubicBezTo>
                    <a:pt x="23896" y="17649"/>
                    <a:pt x="23933" y="17610"/>
                    <a:pt x="23977" y="17578"/>
                  </a:cubicBezTo>
                  <a:cubicBezTo>
                    <a:pt x="24094" y="17545"/>
                    <a:pt x="24235" y="17525"/>
                    <a:pt x="24391" y="17525"/>
                  </a:cubicBezTo>
                  <a:cubicBezTo>
                    <a:pt x="24513" y="17525"/>
                    <a:pt x="24649" y="17540"/>
                    <a:pt x="24793" y="17567"/>
                  </a:cubicBezTo>
                  <a:cubicBezTo>
                    <a:pt x="25507" y="16923"/>
                    <a:pt x="26201" y="16246"/>
                    <a:pt x="26878" y="15591"/>
                  </a:cubicBezTo>
                  <a:cubicBezTo>
                    <a:pt x="29177" y="13350"/>
                    <a:pt x="31353" y="11239"/>
                    <a:pt x="34361" y="10127"/>
                  </a:cubicBezTo>
                  <a:cubicBezTo>
                    <a:pt x="34763" y="9977"/>
                    <a:pt x="35097" y="9719"/>
                    <a:pt x="35425" y="9467"/>
                  </a:cubicBezTo>
                  <a:cubicBezTo>
                    <a:pt x="35559" y="9365"/>
                    <a:pt x="35698" y="9256"/>
                    <a:pt x="35844" y="9155"/>
                  </a:cubicBezTo>
                  <a:cubicBezTo>
                    <a:pt x="35988" y="9058"/>
                    <a:pt x="36075" y="8892"/>
                    <a:pt x="36075" y="8714"/>
                  </a:cubicBezTo>
                  <a:cubicBezTo>
                    <a:pt x="36075" y="8537"/>
                    <a:pt x="35988" y="8371"/>
                    <a:pt x="35839" y="8274"/>
                  </a:cubicBezTo>
                  <a:cubicBezTo>
                    <a:pt x="35623" y="8128"/>
                    <a:pt x="35398" y="8053"/>
                    <a:pt x="35162" y="8053"/>
                  </a:cubicBezTo>
                  <a:cubicBezTo>
                    <a:pt x="34785" y="8053"/>
                    <a:pt x="34500" y="8242"/>
                    <a:pt x="34292" y="8381"/>
                  </a:cubicBezTo>
                  <a:cubicBezTo>
                    <a:pt x="34259" y="8403"/>
                    <a:pt x="34216" y="8430"/>
                    <a:pt x="34178" y="8456"/>
                  </a:cubicBezTo>
                  <a:cubicBezTo>
                    <a:pt x="33474" y="7817"/>
                    <a:pt x="32685" y="7731"/>
                    <a:pt x="31998" y="7731"/>
                  </a:cubicBezTo>
                  <a:cubicBezTo>
                    <a:pt x="31852" y="7731"/>
                    <a:pt x="31708" y="7731"/>
                    <a:pt x="31562" y="7736"/>
                  </a:cubicBezTo>
                  <a:cubicBezTo>
                    <a:pt x="31428" y="7741"/>
                    <a:pt x="31289" y="7741"/>
                    <a:pt x="31153" y="7741"/>
                  </a:cubicBezTo>
                  <a:cubicBezTo>
                    <a:pt x="31031" y="7741"/>
                    <a:pt x="30902" y="7741"/>
                    <a:pt x="30778" y="7731"/>
                  </a:cubicBezTo>
                  <a:cubicBezTo>
                    <a:pt x="30746" y="7726"/>
                    <a:pt x="30709" y="7726"/>
                    <a:pt x="30670" y="7726"/>
                  </a:cubicBezTo>
                  <a:cubicBezTo>
                    <a:pt x="30558" y="7726"/>
                    <a:pt x="30444" y="7741"/>
                    <a:pt x="30348" y="7753"/>
                  </a:cubicBezTo>
                  <a:cubicBezTo>
                    <a:pt x="30290" y="7758"/>
                    <a:pt x="30235" y="7769"/>
                    <a:pt x="30181" y="7769"/>
                  </a:cubicBezTo>
                  <a:cubicBezTo>
                    <a:pt x="29935" y="7328"/>
                    <a:pt x="29613" y="7102"/>
                    <a:pt x="29219" y="7102"/>
                  </a:cubicBezTo>
                  <a:cubicBezTo>
                    <a:pt x="28892" y="7102"/>
                    <a:pt x="28624" y="7263"/>
                    <a:pt x="28388" y="7404"/>
                  </a:cubicBezTo>
                  <a:cubicBezTo>
                    <a:pt x="28339" y="7436"/>
                    <a:pt x="28285" y="7468"/>
                    <a:pt x="28237" y="7495"/>
                  </a:cubicBezTo>
                  <a:lnTo>
                    <a:pt x="28205" y="7511"/>
                  </a:lnTo>
                  <a:cubicBezTo>
                    <a:pt x="27340" y="7994"/>
                    <a:pt x="26813" y="8284"/>
                    <a:pt x="26459" y="8284"/>
                  </a:cubicBezTo>
                  <a:cubicBezTo>
                    <a:pt x="26061" y="8284"/>
                    <a:pt x="25545" y="7897"/>
                    <a:pt x="24525" y="7129"/>
                  </a:cubicBezTo>
                  <a:lnTo>
                    <a:pt x="24277" y="6941"/>
                  </a:lnTo>
                  <a:cubicBezTo>
                    <a:pt x="24235" y="6909"/>
                    <a:pt x="24191" y="6871"/>
                    <a:pt x="24154" y="6834"/>
                  </a:cubicBezTo>
                  <a:cubicBezTo>
                    <a:pt x="23987" y="6678"/>
                    <a:pt x="23756" y="6464"/>
                    <a:pt x="23417" y="6464"/>
                  </a:cubicBezTo>
                  <a:cubicBezTo>
                    <a:pt x="23144" y="6464"/>
                    <a:pt x="22902" y="6598"/>
                    <a:pt x="22693" y="6866"/>
                  </a:cubicBezTo>
                  <a:cubicBezTo>
                    <a:pt x="22612" y="6963"/>
                    <a:pt x="22554" y="7022"/>
                    <a:pt x="22515" y="7059"/>
                  </a:cubicBezTo>
                  <a:cubicBezTo>
                    <a:pt x="22467" y="6995"/>
                    <a:pt x="22392" y="6883"/>
                    <a:pt x="22279" y="6689"/>
                  </a:cubicBezTo>
                  <a:cubicBezTo>
                    <a:pt x="21587" y="5464"/>
                    <a:pt x="20280" y="4706"/>
                    <a:pt x="18879" y="4706"/>
                  </a:cubicBezTo>
                  <a:cubicBezTo>
                    <a:pt x="18250" y="4706"/>
                    <a:pt x="17622" y="4862"/>
                    <a:pt x="17074" y="5163"/>
                  </a:cubicBezTo>
                  <a:cubicBezTo>
                    <a:pt x="16832" y="5297"/>
                    <a:pt x="16596" y="5373"/>
                    <a:pt x="16423" y="5373"/>
                  </a:cubicBezTo>
                  <a:cubicBezTo>
                    <a:pt x="16370" y="5373"/>
                    <a:pt x="16326" y="5361"/>
                    <a:pt x="16294" y="5351"/>
                  </a:cubicBezTo>
                  <a:cubicBezTo>
                    <a:pt x="15215" y="4840"/>
                    <a:pt x="14087" y="4659"/>
                    <a:pt x="12996" y="4476"/>
                  </a:cubicBezTo>
                  <a:cubicBezTo>
                    <a:pt x="12808" y="4443"/>
                    <a:pt x="12619" y="4411"/>
                    <a:pt x="12432" y="4379"/>
                  </a:cubicBezTo>
                  <a:cubicBezTo>
                    <a:pt x="12222" y="4347"/>
                    <a:pt x="11981" y="4213"/>
                    <a:pt x="11910" y="4099"/>
                  </a:cubicBezTo>
                  <a:cubicBezTo>
                    <a:pt x="11900" y="4084"/>
                    <a:pt x="11890" y="4062"/>
                    <a:pt x="11910" y="4002"/>
                  </a:cubicBezTo>
                  <a:cubicBezTo>
                    <a:pt x="12136" y="3315"/>
                    <a:pt x="11975" y="2730"/>
                    <a:pt x="11835" y="2214"/>
                  </a:cubicBezTo>
                  <a:cubicBezTo>
                    <a:pt x="11766" y="1956"/>
                    <a:pt x="11701" y="1714"/>
                    <a:pt x="11696" y="1483"/>
                  </a:cubicBezTo>
                  <a:cubicBezTo>
                    <a:pt x="11659" y="581"/>
                    <a:pt x="11104" y="0"/>
                    <a:pt x="1028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4999880" y="2558157"/>
              <a:ext cx="2082" cy="1807"/>
            </a:xfrm>
            <a:custGeom>
              <a:avLst/>
              <a:gdLst/>
              <a:ahLst/>
              <a:cxnLst/>
              <a:rect l="l" t="t" r="r" b="b"/>
              <a:pathLst>
                <a:path w="167" h="145" extrusionOk="0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3039099" y="2044337"/>
              <a:ext cx="434343" cy="666042"/>
            </a:xfrm>
            <a:custGeom>
              <a:avLst/>
              <a:gdLst/>
              <a:ahLst/>
              <a:cxnLst/>
              <a:rect l="l" t="t" r="r" b="b"/>
              <a:pathLst>
                <a:path w="34845" h="53433" extrusionOk="0">
                  <a:moveTo>
                    <a:pt x="5458" y="1"/>
                  </a:moveTo>
                  <a:cubicBezTo>
                    <a:pt x="5324" y="33"/>
                    <a:pt x="5205" y="87"/>
                    <a:pt x="5108" y="151"/>
                  </a:cubicBezTo>
                  <a:cubicBezTo>
                    <a:pt x="4937" y="269"/>
                    <a:pt x="4818" y="425"/>
                    <a:pt x="4727" y="598"/>
                  </a:cubicBezTo>
                  <a:cubicBezTo>
                    <a:pt x="4808" y="828"/>
                    <a:pt x="4786" y="1134"/>
                    <a:pt x="4674" y="1558"/>
                  </a:cubicBezTo>
                  <a:cubicBezTo>
                    <a:pt x="3132" y="7548"/>
                    <a:pt x="1687" y="13566"/>
                    <a:pt x="161" y="19561"/>
                  </a:cubicBezTo>
                  <a:cubicBezTo>
                    <a:pt x="43" y="20034"/>
                    <a:pt x="0" y="20431"/>
                    <a:pt x="129" y="20759"/>
                  </a:cubicBezTo>
                  <a:cubicBezTo>
                    <a:pt x="134" y="20786"/>
                    <a:pt x="129" y="20801"/>
                    <a:pt x="139" y="20828"/>
                  </a:cubicBezTo>
                  <a:cubicBezTo>
                    <a:pt x="1875" y="25830"/>
                    <a:pt x="5604" y="30719"/>
                    <a:pt x="8659" y="35011"/>
                  </a:cubicBezTo>
                  <a:cubicBezTo>
                    <a:pt x="10422" y="37488"/>
                    <a:pt x="12539" y="39696"/>
                    <a:pt x="14381" y="42114"/>
                  </a:cubicBezTo>
                  <a:cubicBezTo>
                    <a:pt x="16035" y="44279"/>
                    <a:pt x="17255" y="46706"/>
                    <a:pt x="19045" y="48780"/>
                  </a:cubicBezTo>
                  <a:cubicBezTo>
                    <a:pt x="19055" y="48796"/>
                    <a:pt x="19071" y="48801"/>
                    <a:pt x="19087" y="48812"/>
                  </a:cubicBezTo>
                  <a:cubicBezTo>
                    <a:pt x="19174" y="48957"/>
                    <a:pt x="19291" y="49086"/>
                    <a:pt x="19464" y="49173"/>
                  </a:cubicBezTo>
                  <a:cubicBezTo>
                    <a:pt x="19539" y="49511"/>
                    <a:pt x="19678" y="49801"/>
                    <a:pt x="20000" y="49979"/>
                  </a:cubicBezTo>
                  <a:cubicBezTo>
                    <a:pt x="20081" y="50306"/>
                    <a:pt x="20221" y="50596"/>
                    <a:pt x="20528" y="50773"/>
                  </a:cubicBezTo>
                  <a:cubicBezTo>
                    <a:pt x="20533" y="51068"/>
                    <a:pt x="20769" y="51122"/>
                    <a:pt x="20984" y="51197"/>
                  </a:cubicBezTo>
                  <a:cubicBezTo>
                    <a:pt x="21252" y="51429"/>
                    <a:pt x="21462" y="51708"/>
                    <a:pt x="21623" y="52009"/>
                  </a:cubicBezTo>
                  <a:cubicBezTo>
                    <a:pt x="21720" y="52191"/>
                    <a:pt x="21795" y="52385"/>
                    <a:pt x="21859" y="52590"/>
                  </a:cubicBezTo>
                  <a:cubicBezTo>
                    <a:pt x="21869" y="52755"/>
                    <a:pt x="21879" y="52922"/>
                    <a:pt x="22076" y="52922"/>
                  </a:cubicBezTo>
                  <a:cubicBezTo>
                    <a:pt x="22095" y="52922"/>
                    <a:pt x="22116" y="52920"/>
                    <a:pt x="22139" y="52917"/>
                  </a:cubicBezTo>
                  <a:cubicBezTo>
                    <a:pt x="22192" y="53088"/>
                    <a:pt x="22236" y="53260"/>
                    <a:pt x="22268" y="53433"/>
                  </a:cubicBezTo>
                  <a:cubicBezTo>
                    <a:pt x="22311" y="53428"/>
                    <a:pt x="22348" y="53416"/>
                    <a:pt x="22385" y="53401"/>
                  </a:cubicBezTo>
                  <a:cubicBezTo>
                    <a:pt x="22385" y="53395"/>
                    <a:pt x="22385" y="53395"/>
                    <a:pt x="22391" y="53395"/>
                  </a:cubicBezTo>
                  <a:cubicBezTo>
                    <a:pt x="22547" y="53363"/>
                    <a:pt x="22687" y="53309"/>
                    <a:pt x="22816" y="53239"/>
                  </a:cubicBezTo>
                  <a:cubicBezTo>
                    <a:pt x="22993" y="52401"/>
                    <a:pt x="23213" y="51563"/>
                    <a:pt x="23272" y="50714"/>
                  </a:cubicBezTo>
                  <a:cubicBezTo>
                    <a:pt x="23251" y="50569"/>
                    <a:pt x="23256" y="50423"/>
                    <a:pt x="23288" y="50262"/>
                  </a:cubicBezTo>
                  <a:cubicBezTo>
                    <a:pt x="23288" y="50069"/>
                    <a:pt x="23278" y="49875"/>
                    <a:pt x="23256" y="49682"/>
                  </a:cubicBezTo>
                  <a:cubicBezTo>
                    <a:pt x="23116" y="48517"/>
                    <a:pt x="23664" y="47259"/>
                    <a:pt x="23127" y="46051"/>
                  </a:cubicBezTo>
                  <a:lnTo>
                    <a:pt x="23127" y="46051"/>
                  </a:lnTo>
                  <a:cubicBezTo>
                    <a:pt x="23159" y="46053"/>
                    <a:pt x="23192" y="46053"/>
                    <a:pt x="23224" y="46053"/>
                  </a:cubicBezTo>
                  <a:cubicBezTo>
                    <a:pt x="23662" y="46053"/>
                    <a:pt x="24123" y="45937"/>
                    <a:pt x="24559" y="45937"/>
                  </a:cubicBezTo>
                  <a:cubicBezTo>
                    <a:pt x="24576" y="45937"/>
                    <a:pt x="24593" y="45938"/>
                    <a:pt x="24610" y="45938"/>
                  </a:cubicBezTo>
                  <a:cubicBezTo>
                    <a:pt x="24787" y="45943"/>
                    <a:pt x="24964" y="45970"/>
                    <a:pt x="25137" y="46029"/>
                  </a:cubicBezTo>
                  <a:cubicBezTo>
                    <a:pt x="25249" y="46072"/>
                    <a:pt x="25362" y="46131"/>
                    <a:pt x="25464" y="46213"/>
                  </a:cubicBezTo>
                  <a:cubicBezTo>
                    <a:pt x="25626" y="46330"/>
                    <a:pt x="25775" y="46503"/>
                    <a:pt x="25910" y="46739"/>
                  </a:cubicBezTo>
                  <a:cubicBezTo>
                    <a:pt x="26004" y="46899"/>
                    <a:pt x="26086" y="46968"/>
                    <a:pt x="26164" y="46968"/>
                  </a:cubicBezTo>
                  <a:cubicBezTo>
                    <a:pt x="26301" y="46968"/>
                    <a:pt x="26425" y="46755"/>
                    <a:pt x="26576" y="46443"/>
                  </a:cubicBezTo>
                  <a:cubicBezTo>
                    <a:pt x="26716" y="46158"/>
                    <a:pt x="26807" y="45863"/>
                    <a:pt x="26883" y="45563"/>
                  </a:cubicBezTo>
                  <a:cubicBezTo>
                    <a:pt x="26947" y="45310"/>
                    <a:pt x="26995" y="45047"/>
                    <a:pt x="27049" y="44789"/>
                  </a:cubicBezTo>
                  <a:cubicBezTo>
                    <a:pt x="27076" y="44665"/>
                    <a:pt x="27097" y="44547"/>
                    <a:pt x="27129" y="44428"/>
                  </a:cubicBezTo>
                  <a:cubicBezTo>
                    <a:pt x="27253" y="43902"/>
                    <a:pt x="27425" y="43397"/>
                    <a:pt x="27785" y="42957"/>
                  </a:cubicBezTo>
                  <a:cubicBezTo>
                    <a:pt x="27817" y="42898"/>
                    <a:pt x="27833" y="42838"/>
                    <a:pt x="27828" y="42791"/>
                  </a:cubicBezTo>
                  <a:cubicBezTo>
                    <a:pt x="27994" y="42189"/>
                    <a:pt x="28113" y="41791"/>
                    <a:pt x="28263" y="41539"/>
                  </a:cubicBezTo>
                  <a:cubicBezTo>
                    <a:pt x="28313" y="41382"/>
                    <a:pt x="28364" y="41224"/>
                    <a:pt x="28410" y="41062"/>
                  </a:cubicBezTo>
                  <a:lnTo>
                    <a:pt x="28410" y="41062"/>
                  </a:lnTo>
                  <a:cubicBezTo>
                    <a:pt x="28415" y="41068"/>
                    <a:pt x="28420" y="41071"/>
                    <a:pt x="28423" y="41071"/>
                  </a:cubicBezTo>
                  <a:cubicBezTo>
                    <a:pt x="28427" y="41071"/>
                    <a:pt x="28428" y="41062"/>
                    <a:pt x="28418" y="41033"/>
                  </a:cubicBezTo>
                  <a:cubicBezTo>
                    <a:pt x="29203" y="38192"/>
                    <a:pt x="29166" y="34683"/>
                    <a:pt x="29751" y="31799"/>
                  </a:cubicBezTo>
                  <a:cubicBezTo>
                    <a:pt x="31373" y="23767"/>
                    <a:pt x="32878" y="15703"/>
                    <a:pt x="34468" y="7667"/>
                  </a:cubicBezTo>
                  <a:cubicBezTo>
                    <a:pt x="34537" y="7323"/>
                    <a:pt x="34543" y="7082"/>
                    <a:pt x="34457" y="6898"/>
                  </a:cubicBezTo>
                  <a:cubicBezTo>
                    <a:pt x="34549" y="6742"/>
                    <a:pt x="34671" y="6598"/>
                    <a:pt x="34844" y="6496"/>
                  </a:cubicBezTo>
                  <a:cubicBezTo>
                    <a:pt x="34817" y="6458"/>
                    <a:pt x="34785" y="6425"/>
                    <a:pt x="34753" y="6393"/>
                  </a:cubicBezTo>
                  <a:cubicBezTo>
                    <a:pt x="30250" y="5512"/>
                    <a:pt x="25743" y="4647"/>
                    <a:pt x="21237" y="3789"/>
                  </a:cubicBezTo>
                  <a:cubicBezTo>
                    <a:pt x="20747" y="3697"/>
                    <a:pt x="20479" y="3536"/>
                    <a:pt x="20350" y="3299"/>
                  </a:cubicBezTo>
                  <a:cubicBezTo>
                    <a:pt x="20151" y="3251"/>
                    <a:pt x="19952" y="3214"/>
                    <a:pt x="19747" y="3165"/>
                  </a:cubicBezTo>
                  <a:cubicBezTo>
                    <a:pt x="19710" y="3159"/>
                    <a:pt x="19673" y="3149"/>
                    <a:pt x="19635" y="3144"/>
                  </a:cubicBezTo>
                  <a:cubicBezTo>
                    <a:pt x="19507" y="3239"/>
                    <a:pt x="19349" y="3280"/>
                    <a:pt x="19154" y="3280"/>
                  </a:cubicBezTo>
                  <a:cubicBezTo>
                    <a:pt x="18998" y="3280"/>
                    <a:pt x="18817" y="3254"/>
                    <a:pt x="18609" y="3208"/>
                  </a:cubicBezTo>
                  <a:cubicBezTo>
                    <a:pt x="14210" y="2209"/>
                    <a:pt x="9826" y="1129"/>
                    <a:pt x="54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7"/>
            <p:cNvSpPr/>
            <p:nvPr/>
          </p:nvSpPr>
          <p:spPr>
            <a:xfrm>
              <a:off x="5156179" y="2796886"/>
              <a:ext cx="258362" cy="357259"/>
            </a:xfrm>
            <a:custGeom>
              <a:avLst/>
              <a:gdLst/>
              <a:ahLst/>
              <a:cxnLst/>
              <a:rect l="l" t="t" r="r" b="b"/>
              <a:pathLst>
                <a:path w="20727" h="28661" extrusionOk="0">
                  <a:moveTo>
                    <a:pt x="14022" y="0"/>
                  </a:moveTo>
                  <a:cubicBezTo>
                    <a:pt x="9509" y="506"/>
                    <a:pt x="4991" y="903"/>
                    <a:pt x="467" y="1262"/>
                  </a:cubicBezTo>
                  <a:cubicBezTo>
                    <a:pt x="397" y="1300"/>
                    <a:pt x="344" y="1349"/>
                    <a:pt x="290" y="1397"/>
                  </a:cubicBezTo>
                  <a:cubicBezTo>
                    <a:pt x="317" y="1418"/>
                    <a:pt x="349" y="1440"/>
                    <a:pt x="377" y="1467"/>
                  </a:cubicBezTo>
                  <a:cubicBezTo>
                    <a:pt x="484" y="1574"/>
                    <a:pt x="558" y="1698"/>
                    <a:pt x="612" y="1827"/>
                  </a:cubicBezTo>
                  <a:cubicBezTo>
                    <a:pt x="473" y="1999"/>
                    <a:pt x="446" y="2251"/>
                    <a:pt x="451" y="2601"/>
                  </a:cubicBezTo>
                  <a:cubicBezTo>
                    <a:pt x="478" y="5571"/>
                    <a:pt x="456" y="8542"/>
                    <a:pt x="456" y="11513"/>
                  </a:cubicBezTo>
                  <a:cubicBezTo>
                    <a:pt x="489" y="12184"/>
                    <a:pt x="521" y="12856"/>
                    <a:pt x="521" y="13528"/>
                  </a:cubicBezTo>
                  <a:cubicBezTo>
                    <a:pt x="521" y="14199"/>
                    <a:pt x="489" y="14870"/>
                    <a:pt x="402" y="15542"/>
                  </a:cubicBezTo>
                  <a:cubicBezTo>
                    <a:pt x="258" y="18641"/>
                    <a:pt x="0" y="21742"/>
                    <a:pt x="451" y="24842"/>
                  </a:cubicBezTo>
                  <a:cubicBezTo>
                    <a:pt x="640" y="26114"/>
                    <a:pt x="833" y="27388"/>
                    <a:pt x="1010" y="28661"/>
                  </a:cubicBezTo>
                  <a:cubicBezTo>
                    <a:pt x="1015" y="28661"/>
                    <a:pt x="1015" y="28655"/>
                    <a:pt x="1021" y="28655"/>
                  </a:cubicBezTo>
                  <a:cubicBezTo>
                    <a:pt x="1074" y="28650"/>
                    <a:pt x="1128" y="28645"/>
                    <a:pt x="1176" y="28640"/>
                  </a:cubicBezTo>
                  <a:cubicBezTo>
                    <a:pt x="3561" y="28338"/>
                    <a:pt x="5953" y="27899"/>
                    <a:pt x="8354" y="27817"/>
                  </a:cubicBezTo>
                  <a:cubicBezTo>
                    <a:pt x="9202" y="27790"/>
                    <a:pt x="10047" y="27790"/>
                    <a:pt x="10890" y="27748"/>
                  </a:cubicBezTo>
                  <a:cubicBezTo>
                    <a:pt x="11502" y="27673"/>
                    <a:pt x="12109" y="27602"/>
                    <a:pt x="12722" y="27532"/>
                  </a:cubicBezTo>
                  <a:cubicBezTo>
                    <a:pt x="13323" y="27468"/>
                    <a:pt x="13930" y="27403"/>
                    <a:pt x="14537" y="27334"/>
                  </a:cubicBezTo>
                  <a:cubicBezTo>
                    <a:pt x="14892" y="27269"/>
                    <a:pt x="15241" y="27210"/>
                    <a:pt x="15606" y="27210"/>
                  </a:cubicBezTo>
                  <a:cubicBezTo>
                    <a:pt x="15616" y="27210"/>
                    <a:pt x="15628" y="27215"/>
                    <a:pt x="15638" y="27215"/>
                  </a:cubicBezTo>
                  <a:cubicBezTo>
                    <a:pt x="17186" y="27049"/>
                    <a:pt x="18733" y="26883"/>
                    <a:pt x="20280" y="26711"/>
                  </a:cubicBezTo>
                  <a:cubicBezTo>
                    <a:pt x="20344" y="26699"/>
                    <a:pt x="20414" y="26694"/>
                    <a:pt x="20484" y="26684"/>
                  </a:cubicBezTo>
                  <a:cubicBezTo>
                    <a:pt x="20570" y="26674"/>
                    <a:pt x="20645" y="26533"/>
                    <a:pt x="20726" y="26448"/>
                  </a:cubicBezTo>
                  <a:cubicBezTo>
                    <a:pt x="20409" y="26275"/>
                    <a:pt x="20307" y="25958"/>
                    <a:pt x="20205" y="25642"/>
                  </a:cubicBezTo>
                  <a:cubicBezTo>
                    <a:pt x="19539" y="24820"/>
                    <a:pt x="20484" y="23831"/>
                    <a:pt x="19947" y="22993"/>
                  </a:cubicBezTo>
                  <a:cubicBezTo>
                    <a:pt x="19678" y="22896"/>
                    <a:pt x="19684" y="22660"/>
                    <a:pt x="19667" y="22434"/>
                  </a:cubicBezTo>
                  <a:lnTo>
                    <a:pt x="19678" y="22434"/>
                  </a:lnTo>
                  <a:cubicBezTo>
                    <a:pt x="19072" y="21226"/>
                    <a:pt x="19608" y="20103"/>
                    <a:pt x="19952" y="18964"/>
                  </a:cubicBezTo>
                  <a:lnTo>
                    <a:pt x="19952" y="18964"/>
                  </a:lnTo>
                  <a:cubicBezTo>
                    <a:pt x="19947" y="18970"/>
                    <a:pt x="19942" y="18970"/>
                    <a:pt x="19936" y="18975"/>
                  </a:cubicBezTo>
                  <a:cubicBezTo>
                    <a:pt x="19947" y="18884"/>
                    <a:pt x="19958" y="18792"/>
                    <a:pt x="19968" y="18695"/>
                  </a:cubicBezTo>
                  <a:cubicBezTo>
                    <a:pt x="19910" y="18298"/>
                    <a:pt x="19856" y="17900"/>
                    <a:pt x="19802" y="17503"/>
                  </a:cubicBezTo>
                  <a:lnTo>
                    <a:pt x="19802" y="17498"/>
                  </a:lnTo>
                  <a:cubicBezTo>
                    <a:pt x="20054" y="17024"/>
                    <a:pt x="19291" y="16982"/>
                    <a:pt x="19399" y="16573"/>
                  </a:cubicBezTo>
                  <a:cubicBezTo>
                    <a:pt x="18658" y="16149"/>
                    <a:pt x="18711" y="15386"/>
                    <a:pt x="18599" y="14693"/>
                  </a:cubicBezTo>
                  <a:lnTo>
                    <a:pt x="18599" y="14693"/>
                  </a:lnTo>
                  <a:cubicBezTo>
                    <a:pt x="18604" y="14693"/>
                    <a:pt x="18609" y="14698"/>
                    <a:pt x="18609" y="14698"/>
                  </a:cubicBezTo>
                  <a:cubicBezTo>
                    <a:pt x="17481" y="12410"/>
                    <a:pt x="17057" y="9885"/>
                    <a:pt x="16251" y="7489"/>
                  </a:cubicBezTo>
                  <a:cubicBezTo>
                    <a:pt x="15564" y="5448"/>
                    <a:pt x="14956" y="3374"/>
                    <a:pt x="14381" y="1295"/>
                  </a:cubicBezTo>
                  <a:cubicBezTo>
                    <a:pt x="14301" y="999"/>
                    <a:pt x="14205" y="796"/>
                    <a:pt x="14069" y="655"/>
                  </a:cubicBezTo>
                  <a:cubicBezTo>
                    <a:pt x="14086" y="494"/>
                    <a:pt x="14129" y="339"/>
                    <a:pt x="14225" y="194"/>
                  </a:cubicBezTo>
                  <a:cubicBezTo>
                    <a:pt x="14242" y="172"/>
                    <a:pt x="14257" y="151"/>
                    <a:pt x="14274" y="129"/>
                  </a:cubicBezTo>
                  <a:cubicBezTo>
                    <a:pt x="14205" y="75"/>
                    <a:pt x="14113" y="38"/>
                    <a:pt x="140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5169230" y="3117561"/>
              <a:ext cx="685936" cy="468846"/>
            </a:xfrm>
            <a:custGeom>
              <a:avLst/>
              <a:gdLst/>
              <a:ahLst/>
              <a:cxnLst/>
              <a:rect l="l" t="t" r="r" b="b"/>
              <a:pathLst>
                <a:path w="55029" h="37613" extrusionOk="0">
                  <a:moveTo>
                    <a:pt x="38118" y="1"/>
                  </a:moveTo>
                  <a:cubicBezTo>
                    <a:pt x="37965" y="1"/>
                    <a:pt x="37813" y="53"/>
                    <a:pt x="37660" y="174"/>
                  </a:cubicBezTo>
                  <a:cubicBezTo>
                    <a:pt x="37423" y="968"/>
                    <a:pt x="37977" y="1699"/>
                    <a:pt x="37859" y="2483"/>
                  </a:cubicBezTo>
                  <a:cubicBezTo>
                    <a:pt x="37826" y="2682"/>
                    <a:pt x="37923" y="2951"/>
                    <a:pt x="37864" y="3133"/>
                  </a:cubicBezTo>
                  <a:cubicBezTo>
                    <a:pt x="37789" y="3209"/>
                    <a:pt x="37692" y="3289"/>
                    <a:pt x="37558" y="3348"/>
                  </a:cubicBezTo>
                  <a:cubicBezTo>
                    <a:pt x="37517" y="3356"/>
                    <a:pt x="37477" y="3359"/>
                    <a:pt x="37438" y="3359"/>
                  </a:cubicBezTo>
                  <a:cubicBezTo>
                    <a:pt x="37154" y="3359"/>
                    <a:pt x="36910" y="3175"/>
                    <a:pt x="36773" y="2855"/>
                  </a:cubicBezTo>
                  <a:cubicBezTo>
                    <a:pt x="36346" y="2394"/>
                    <a:pt x="35910" y="2183"/>
                    <a:pt x="35261" y="2183"/>
                  </a:cubicBezTo>
                  <a:cubicBezTo>
                    <a:pt x="35159" y="2183"/>
                    <a:pt x="35053" y="2188"/>
                    <a:pt x="34941" y="2198"/>
                  </a:cubicBezTo>
                  <a:cubicBezTo>
                    <a:pt x="30611" y="2580"/>
                    <a:pt x="26277" y="2833"/>
                    <a:pt x="21935" y="3096"/>
                  </a:cubicBezTo>
                  <a:cubicBezTo>
                    <a:pt x="21724" y="3109"/>
                    <a:pt x="21483" y="3162"/>
                    <a:pt x="21256" y="3162"/>
                  </a:cubicBezTo>
                  <a:cubicBezTo>
                    <a:pt x="20939" y="3162"/>
                    <a:pt x="20648" y="3060"/>
                    <a:pt x="20495" y="2607"/>
                  </a:cubicBezTo>
                  <a:cubicBezTo>
                    <a:pt x="20044" y="2527"/>
                    <a:pt x="20275" y="1979"/>
                    <a:pt x="19974" y="1796"/>
                  </a:cubicBezTo>
                  <a:lnTo>
                    <a:pt x="19974" y="1806"/>
                  </a:lnTo>
                  <a:lnTo>
                    <a:pt x="19952" y="1786"/>
                  </a:lnTo>
                  <a:lnTo>
                    <a:pt x="19964" y="1786"/>
                  </a:lnTo>
                  <a:cubicBezTo>
                    <a:pt x="19830" y="1528"/>
                    <a:pt x="19657" y="1404"/>
                    <a:pt x="19464" y="1355"/>
                  </a:cubicBezTo>
                  <a:cubicBezTo>
                    <a:pt x="19469" y="1307"/>
                    <a:pt x="19475" y="1248"/>
                    <a:pt x="19475" y="1216"/>
                  </a:cubicBezTo>
                  <a:cubicBezTo>
                    <a:pt x="19384" y="1173"/>
                    <a:pt x="19303" y="1102"/>
                    <a:pt x="19250" y="1012"/>
                  </a:cubicBezTo>
                  <a:lnTo>
                    <a:pt x="19233" y="985"/>
                  </a:lnTo>
                  <a:cubicBezTo>
                    <a:pt x="17686" y="1157"/>
                    <a:pt x="16139" y="1323"/>
                    <a:pt x="14591" y="1489"/>
                  </a:cubicBezTo>
                  <a:cubicBezTo>
                    <a:pt x="14581" y="1489"/>
                    <a:pt x="14569" y="1484"/>
                    <a:pt x="14559" y="1484"/>
                  </a:cubicBezTo>
                  <a:cubicBezTo>
                    <a:pt x="14194" y="1484"/>
                    <a:pt x="13845" y="1543"/>
                    <a:pt x="13490" y="1608"/>
                  </a:cubicBezTo>
                  <a:cubicBezTo>
                    <a:pt x="12883" y="1677"/>
                    <a:pt x="12276" y="1742"/>
                    <a:pt x="11675" y="1806"/>
                  </a:cubicBezTo>
                  <a:cubicBezTo>
                    <a:pt x="11062" y="1876"/>
                    <a:pt x="10455" y="1947"/>
                    <a:pt x="9843" y="2022"/>
                  </a:cubicBezTo>
                  <a:cubicBezTo>
                    <a:pt x="9000" y="2064"/>
                    <a:pt x="8155" y="2064"/>
                    <a:pt x="7307" y="2091"/>
                  </a:cubicBezTo>
                  <a:cubicBezTo>
                    <a:pt x="4906" y="2173"/>
                    <a:pt x="2514" y="2612"/>
                    <a:pt x="129" y="2914"/>
                  </a:cubicBezTo>
                  <a:cubicBezTo>
                    <a:pt x="141" y="3011"/>
                    <a:pt x="151" y="3101"/>
                    <a:pt x="168" y="3198"/>
                  </a:cubicBezTo>
                  <a:cubicBezTo>
                    <a:pt x="108" y="3209"/>
                    <a:pt x="54" y="3214"/>
                    <a:pt x="0" y="3219"/>
                  </a:cubicBezTo>
                  <a:cubicBezTo>
                    <a:pt x="146" y="4293"/>
                    <a:pt x="285" y="5364"/>
                    <a:pt x="393" y="6443"/>
                  </a:cubicBezTo>
                  <a:cubicBezTo>
                    <a:pt x="419" y="6701"/>
                    <a:pt x="495" y="6846"/>
                    <a:pt x="597" y="6931"/>
                  </a:cubicBezTo>
                  <a:cubicBezTo>
                    <a:pt x="607" y="7023"/>
                    <a:pt x="612" y="7115"/>
                    <a:pt x="624" y="7201"/>
                  </a:cubicBezTo>
                  <a:cubicBezTo>
                    <a:pt x="629" y="7216"/>
                    <a:pt x="624" y="7233"/>
                    <a:pt x="624" y="7243"/>
                  </a:cubicBezTo>
                  <a:cubicBezTo>
                    <a:pt x="624" y="7254"/>
                    <a:pt x="629" y="7271"/>
                    <a:pt x="629" y="7281"/>
                  </a:cubicBezTo>
                  <a:lnTo>
                    <a:pt x="624" y="7523"/>
                  </a:lnTo>
                  <a:cubicBezTo>
                    <a:pt x="726" y="7549"/>
                    <a:pt x="833" y="7571"/>
                    <a:pt x="962" y="7571"/>
                  </a:cubicBezTo>
                  <a:cubicBezTo>
                    <a:pt x="1016" y="7571"/>
                    <a:pt x="1064" y="7566"/>
                    <a:pt x="1113" y="7566"/>
                  </a:cubicBezTo>
                  <a:cubicBezTo>
                    <a:pt x="1145" y="7566"/>
                    <a:pt x="1182" y="7561"/>
                    <a:pt x="1215" y="7561"/>
                  </a:cubicBezTo>
                  <a:cubicBezTo>
                    <a:pt x="1220" y="7561"/>
                    <a:pt x="1252" y="7561"/>
                    <a:pt x="1264" y="7566"/>
                  </a:cubicBezTo>
                  <a:cubicBezTo>
                    <a:pt x="1408" y="7630"/>
                    <a:pt x="1537" y="7662"/>
                    <a:pt x="1666" y="7662"/>
                  </a:cubicBezTo>
                  <a:cubicBezTo>
                    <a:pt x="1924" y="7662"/>
                    <a:pt x="2359" y="7544"/>
                    <a:pt x="2385" y="6760"/>
                  </a:cubicBezTo>
                  <a:cubicBezTo>
                    <a:pt x="2385" y="6723"/>
                    <a:pt x="2385" y="6685"/>
                    <a:pt x="2392" y="6653"/>
                  </a:cubicBezTo>
                  <a:cubicBezTo>
                    <a:pt x="2466" y="6453"/>
                    <a:pt x="2521" y="6249"/>
                    <a:pt x="2574" y="6056"/>
                  </a:cubicBezTo>
                  <a:cubicBezTo>
                    <a:pt x="2595" y="5976"/>
                    <a:pt x="2617" y="5895"/>
                    <a:pt x="2638" y="5815"/>
                  </a:cubicBezTo>
                  <a:cubicBezTo>
                    <a:pt x="2660" y="5905"/>
                    <a:pt x="2675" y="5992"/>
                    <a:pt x="2692" y="6083"/>
                  </a:cubicBezTo>
                  <a:cubicBezTo>
                    <a:pt x="2826" y="6782"/>
                    <a:pt x="3009" y="7732"/>
                    <a:pt x="3971" y="8114"/>
                  </a:cubicBezTo>
                  <a:cubicBezTo>
                    <a:pt x="4185" y="8194"/>
                    <a:pt x="4395" y="8238"/>
                    <a:pt x="4594" y="8238"/>
                  </a:cubicBezTo>
                  <a:cubicBezTo>
                    <a:pt x="5120" y="8238"/>
                    <a:pt x="5486" y="7968"/>
                    <a:pt x="5770" y="7625"/>
                  </a:cubicBezTo>
                  <a:cubicBezTo>
                    <a:pt x="5749" y="7603"/>
                    <a:pt x="5727" y="7576"/>
                    <a:pt x="5712" y="7549"/>
                  </a:cubicBezTo>
                  <a:cubicBezTo>
                    <a:pt x="5588" y="7367"/>
                    <a:pt x="5529" y="7087"/>
                    <a:pt x="5888" y="6755"/>
                  </a:cubicBezTo>
                  <a:cubicBezTo>
                    <a:pt x="5905" y="6738"/>
                    <a:pt x="5926" y="6723"/>
                    <a:pt x="5937" y="6706"/>
                  </a:cubicBezTo>
                  <a:cubicBezTo>
                    <a:pt x="6039" y="6604"/>
                    <a:pt x="6178" y="6550"/>
                    <a:pt x="6313" y="6550"/>
                  </a:cubicBezTo>
                  <a:cubicBezTo>
                    <a:pt x="6414" y="6550"/>
                    <a:pt x="6518" y="6582"/>
                    <a:pt x="6603" y="6636"/>
                  </a:cubicBezTo>
                  <a:cubicBezTo>
                    <a:pt x="6576" y="6792"/>
                    <a:pt x="6372" y="6931"/>
                    <a:pt x="6313" y="7087"/>
                  </a:cubicBezTo>
                  <a:cubicBezTo>
                    <a:pt x="6367" y="7136"/>
                    <a:pt x="6414" y="7184"/>
                    <a:pt x="6463" y="7233"/>
                  </a:cubicBezTo>
                  <a:cubicBezTo>
                    <a:pt x="6684" y="7233"/>
                    <a:pt x="6845" y="7169"/>
                    <a:pt x="6974" y="7072"/>
                  </a:cubicBezTo>
                  <a:lnTo>
                    <a:pt x="6974" y="7072"/>
                  </a:lnTo>
                  <a:cubicBezTo>
                    <a:pt x="7027" y="7243"/>
                    <a:pt x="6995" y="7437"/>
                    <a:pt x="6872" y="7581"/>
                  </a:cubicBezTo>
                  <a:cubicBezTo>
                    <a:pt x="6808" y="7652"/>
                    <a:pt x="6743" y="7705"/>
                    <a:pt x="6679" y="7754"/>
                  </a:cubicBezTo>
                  <a:cubicBezTo>
                    <a:pt x="7517" y="7641"/>
                    <a:pt x="7768" y="6872"/>
                    <a:pt x="7865" y="6572"/>
                  </a:cubicBezTo>
                  <a:cubicBezTo>
                    <a:pt x="7973" y="6244"/>
                    <a:pt x="8323" y="6239"/>
                    <a:pt x="8338" y="6239"/>
                  </a:cubicBezTo>
                  <a:cubicBezTo>
                    <a:pt x="8618" y="6641"/>
                    <a:pt x="8961" y="6846"/>
                    <a:pt x="9370" y="6846"/>
                  </a:cubicBezTo>
                  <a:cubicBezTo>
                    <a:pt x="9638" y="6846"/>
                    <a:pt x="9875" y="6750"/>
                    <a:pt x="10068" y="6674"/>
                  </a:cubicBezTo>
                  <a:cubicBezTo>
                    <a:pt x="10170" y="6636"/>
                    <a:pt x="10294" y="6588"/>
                    <a:pt x="10347" y="6588"/>
                  </a:cubicBezTo>
                  <a:cubicBezTo>
                    <a:pt x="10418" y="6604"/>
                    <a:pt x="10493" y="6609"/>
                    <a:pt x="10562" y="6609"/>
                  </a:cubicBezTo>
                  <a:cubicBezTo>
                    <a:pt x="10944" y="6609"/>
                    <a:pt x="11276" y="6427"/>
                    <a:pt x="11578" y="6266"/>
                  </a:cubicBezTo>
                  <a:cubicBezTo>
                    <a:pt x="11750" y="6169"/>
                    <a:pt x="11970" y="6051"/>
                    <a:pt x="12082" y="6051"/>
                  </a:cubicBezTo>
                  <a:cubicBezTo>
                    <a:pt x="12082" y="6051"/>
                    <a:pt x="12196" y="6110"/>
                    <a:pt x="12330" y="6485"/>
                  </a:cubicBezTo>
                  <a:cubicBezTo>
                    <a:pt x="12410" y="6701"/>
                    <a:pt x="12610" y="6835"/>
                    <a:pt x="12829" y="6835"/>
                  </a:cubicBezTo>
                  <a:cubicBezTo>
                    <a:pt x="12868" y="6835"/>
                    <a:pt x="12905" y="6835"/>
                    <a:pt x="12937" y="6824"/>
                  </a:cubicBezTo>
                  <a:cubicBezTo>
                    <a:pt x="12990" y="6814"/>
                    <a:pt x="13049" y="6808"/>
                    <a:pt x="13103" y="6808"/>
                  </a:cubicBezTo>
                  <a:cubicBezTo>
                    <a:pt x="13421" y="6808"/>
                    <a:pt x="13764" y="6996"/>
                    <a:pt x="14130" y="7189"/>
                  </a:cubicBezTo>
                  <a:cubicBezTo>
                    <a:pt x="14581" y="7437"/>
                    <a:pt x="15092" y="7710"/>
                    <a:pt x="15698" y="7710"/>
                  </a:cubicBezTo>
                  <a:cubicBezTo>
                    <a:pt x="16026" y="7710"/>
                    <a:pt x="16354" y="7630"/>
                    <a:pt x="16665" y="7469"/>
                  </a:cubicBezTo>
                  <a:cubicBezTo>
                    <a:pt x="16800" y="7506"/>
                    <a:pt x="17019" y="7635"/>
                    <a:pt x="17111" y="7727"/>
                  </a:cubicBezTo>
                  <a:cubicBezTo>
                    <a:pt x="17106" y="8640"/>
                    <a:pt x="17691" y="9000"/>
                    <a:pt x="18089" y="9237"/>
                  </a:cubicBezTo>
                  <a:cubicBezTo>
                    <a:pt x="18196" y="9301"/>
                    <a:pt x="18298" y="9361"/>
                    <a:pt x="18379" y="9425"/>
                  </a:cubicBezTo>
                  <a:cubicBezTo>
                    <a:pt x="18422" y="9462"/>
                    <a:pt x="18470" y="9495"/>
                    <a:pt x="18513" y="9532"/>
                  </a:cubicBezTo>
                  <a:cubicBezTo>
                    <a:pt x="18551" y="9554"/>
                    <a:pt x="18599" y="9591"/>
                    <a:pt x="18626" y="9612"/>
                  </a:cubicBezTo>
                  <a:cubicBezTo>
                    <a:pt x="18605" y="9914"/>
                    <a:pt x="18615" y="10321"/>
                    <a:pt x="18863" y="10628"/>
                  </a:cubicBezTo>
                  <a:cubicBezTo>
                    <a:pt x="21607" y="10764"/>
                    <a:pt x="24143" y="13721"/>
                    <a:pt x="27016" y="13721"/>
                  </a:cubicBezTo>
                  <a:cubicBezTo>
                    <a:pt x="28017" y="13721"/>
                    <a:pt x="29059" y="13362"/>
                    <a:pt x="30165" y="12401"/>
                  </a:cubicBezTo>
                  <a:cubicBezTo>
                    <a:pt x="30569" y="12384"/>
                    <a:pt x="30988" y="12358"/>
                    <a:pt x="31427" y="12320"/>
                  </a:cubicBezTo>
                  <a:cubicBezTo>
                    <a:pt x="31868" y="12282"/>
                    <a:pt x="32336" y="12229"/>
                    <a:pt x="32830" y="12170"/>
                  </a:cubicBezTo>
                  <a:cubicBezTo>
                    <a:pt x="33239" y="12287"/>
                    <a:pt x="33646" y="12406"/>
                    <a:pt x="34071" y="12513"/>
                  </a:cubicBezTo>
                  <a:cubicBezTo>
                    <a:pt x="34082" y="12530"/>
                    <a:pt x="34098" y="12552"/>
                    <a:pt x="34109" y="12567"/>
                  </a:cubicBezTo>
                  <a:cubicBezTo>
                    <a:pt x="34147" y="12621"/>
                    <a:pt x="34189" y="12681"/>
                    <a:pt x="34227" y="12723"/>
                  </a:cubicBezTo>
                  <a:cubicBezTo>
                    <a:pt x="35699" y="14479"/>
                    <a:pt x="36021" y="16199"/>
                    <a:pt x="35221" y="17987"/>
                  </a:cubicBezTo>
                  <a:cubicBezTo>
                    <a:pt x="34856" y="18805"/>
                    <a:pt x="35000" y="19546"/>
                    <a:pt x="35129" y="20201"/>
                  </a:cubicBezTo>
                  <a:cubicBezTo>
                    <a:pt x="35183" y="20469"/>
                    <a:pt x="35231" y="20722"/>
                    <a:pt x="35243" y="20970"/>
                  </a:cubicBezTo>
                  <a:cubicBezTo>
                    <a:pt x="35275" y="21550"/>
                    <a:pt x="35790" y="22038"/>
                    <a:pt x="36371" y="22038"/>
                  </a:cubicBezTo>
                  <a:cubicBezTo>
                    <a:pt x="36505" y="22038"/>
                    <a:pt x="36634" y="22017"/>
                    <a:pt x="36752" y="21964"/>
                  </a:cubicBezTo>
                  <a:cubicBezTo>
                    <a:pt x="37090" y="21823"/>
                    <a:pt x="37214" y="21603"/>
                    <a:pt x="37256" y="21441"/>
                  </a:cubicBezTo>
                  <a:cubicBezTo>
                    <a:pt x="37358" y="21093"/>
                    <a:pt x="37160" y="20819"/>
                    <a:pt x="37042" y="20658"/>
                  </a:cubicBezTo>
                  <a:cubicBezTo>
                    <a:pt x="37026" y="20625"/>
                    <a:pt x="37004" y="20603"/>
                    <a:pt x="36988" y="20578"/>
                  </a:cubicBezTo>
                  <a:cubicBezTo>
                    <a:pt x="36988" y="20571"/>
                    <a:pt x="36983" y="20566"/>
                    <a:pt x="36983" y="20561"/>
                  </a:cubicBezTo>
                  <a:lnTo>
                    <a:pt x="36983" y="20561"/>
                  </a:lnTo>
                  <a:cubicBezTo>
                    <a:pt x="37160" y="20727"/>
                    <a:pt x="37348" y="20765"/>
                    <a:pt x="37487" y="20765"/>
                  </a:cubicBezTo>
                  <a:cubicBezTo>
                    <a:pt x="37574" y="20765"/>
                    <a:pt x="37648" y="20754"/>
                    <a:pt x="37713" y="20732"/>
                  </a:cubicBezTo>
                  <a:lnTo>
                    <a:pt x="37713" y="20732"/>
                  </a:lnTo>
                  <a:cubicBezTo>
                    <a:pt x="37623" y="20953"/>
                    <a:pt x="37552" y="21178"/>
                    <a:pt x="37487" y="21404"/>
                  </a:cubicBezTo>
                  <a:cubicBezTo>
                    <a:pt x="37353" y="21840"/>
                    <a:pt x="37241" y="22222"/>
                    <a:pt x="36951" y="22463"/>
                  </a:cubicBezTo>
                  <a:cubicBezTo>
                    <a:pt x="36585" y="22763"/>
                    <a:pt x="36527" y="23075"/>
                    <a:pt x="36537" y="23285"/>
                  </a:cubicBezTo>
                  <a:cubicBezTo>
                    <a:pt x="36552" y="23553"/>
                    <a:pt x="36703" y="23789"/>
                    <a:pt x="36956" y="23956"/>
                  </a:cubicBezTo>
                  <a:cubicBezTo>
                    <a:pt x="37519" y="24317"/>
                    <a:pt x="37816" y="24902"/>
                    <a:pt x="38127" y="25520"/>
                  </a:cubicBezTo>
                  <a:cubicBezTo>
                    <a:pt x="38267" y="25799"/>
                    <a:pt x="38407" y="26090"/>
                    <a:pt x="38583" y="26368"/>
                  </a:cubicBezTo>
                  <a:cubicBezTo>
                    <a:pt x="38707" y="26561"/>
                    <a:pt x="39352" y="27540"/>
                    <a:pt x="40179" y="27540"/>
                  </a:cubicBezTo>
                  <a:cubicBezTo>
                    <a:pt x="40388" y="27540"/>
                    <a:pt x="40588" y="27476"/>
                    <a:pt x="40760" y="27352"/>
                  </a:cubicBezTo>
                  <a:cubicBezTo>
                    <a:pt x="40839" y="27298"/>
                    <a:pt x="40904" y="27255"/>
                    <a:pt x="40953" y="27233"/>
                  </a:cubicBezTo>
                  <a:cubicBezTo>
                    <a:pt x="40968" y="27292"/>
                    <a:pt x="40980" y="27362"/>
                    <a:pt x="40990" y="27416"/>
                  </a:cubicBezTo>
                  <a:cubicBezTo>
                    <a:pt x="41007" y="27496"/>
                    <a:pt x="41023" y="27572"/>
                    <a:pt x="41039" y="27642"/>
                  </a:cubicBezTo>
                  <a:cubicBezTo>
                    <a:pt x="41060" y="27739"/>
                    <a:pt x="41072" y="27862"/>
                    <a:pt x="41082" y="27991"/>
                  </a:cubicBezTo>
                  <a:cubicBezTo>
                    <a:pt x="41114" y="28383"/>
                    <a:pt x="41168" y="28979"/>
                    <a:pt x="41721" y="29306"/>
                  </a:cubicBezTo>
                  <a:cubicBezTo>
                    <a:pt x="42677" y="29876"/>
                    <a:pt x="43016" y="30806"/>
                    <a:pt x="43408" y="31885"/>
                  </a:cubicBezTo>
                  <a:lnTo>
                    <a:pt x="43521" y="32197"/>
                  </a:lnTo>
                  <a:cubicBezTo>
                    <a:pt x="43639" y="32509"/>
                    <a:pt x="43940" y="33330"/>
                    <a:pt x="44928" y="33347"/>
                  </a:cubicBezTo>
                  <a:cubicBezTo>
                    <a:pt x="45965" y="33368"/>
                    <a:pt x="46594" y="34002"/>
                    <a:pt x="47206" y="34959"/>
                  </a:cubicBezTo>
                  <a:cubicBezTo>
                    <a:pt x="47630" y="35614"/>
                    <a:pt x="48151" y="36248"/>
                    <a:pt x="49049" y="36474"/>
                  </a:cubicBezTo>
                  <a:cubicBezTo>
                    <a:pt x="49043" y="36484"/>
                    <a:pt x="49043" y="36489"/>
                    <a:pt x="49038" y="36501"/>
                  </a:cubicBezTo>
                  <a:cubicBezTo>
                    <a:pt x="49011" y="36559"/>
                    <a:pt x="48979" y="36623"/>
                    <a:pt x="48957" y="36688"/>
                  </a:cubicBezTo>
                  <a:cubicBezTo>
                    <a:pt x="49011" y="36554"/>
                    <a:pt x="49118" y="36447"/>
                    <a:pt x="49259" y="36392"/>
                  </a:cubicBezTo>
                  <a:cubicBezTo>
                    <a:pt x="49323" y="36372"/>
                    <a:pt x="49388" y="36360"/>
                    <a:pt x="49446" y="36360"/>
                  </a:cubicBezTo>
                  <a:cubicBezTo>
                    <a:pt x="49517" y="36360"/>
                    <a:pt x="49581" y="36372"/>
                    <a:pt x="49646" y="36398"/>
                  </a:cubicBezTo>
                  <a:cubicBezTo>
                    <a:pt x="49613" y="36554"/>
                    <a:pt x="49510" y="36732"/>
                    <a:pt x="49446" y="36893"/>
                  </a:cubicBezTo>
                  <a:cubicBezTo>
                    <a:pt x="49522" y="36957"/>
                    <a:pt x="49591" y="37022"/>
                    <a:pt x="49666" y="37086"/>
                  </a:cubicBezTo>
                  <a:cubicBezTo>
                    <a:pt x="49849" y="37086"/>
                    <a:pt x="50021" y="37064"/>
                    <a:pt x="50199" y="37037"/>
                  </a:cubicBezTo>
                  <a:lnTo>
                    <a:pt x="50199" y="37037"/>
                  </a:lnTo>
                  <a:cubicBezTo>
                    <a:pt x="50199" y="37081"/>
                    <a:pt x="50199" y="37124"/>
                    <a:pt x="50194" y="37166"/>
                  </a:cubicBezTo>
                  <a:cubicBezTo>
                    <a:pt x="50166" y="37344"/>
                    <a:pt x="50048" y="37500"/>
                    <a:pt x="49887" y="37575"/>
                  </a:cubicBezTo>
                  <a:lnTo>
                    <a:pt x="49795" y="37612"/>
                  </a:lnTo>
                  <a:cubicBezTo>
                    <a:pt x="50816" y="37575"/>
                    <a:pt x="51660" y="37145"/>
                    <a:pt x="52471" y="36726"/>
                  </a:cubicBezTo>
                  <a:cubicBezTo>
                    <a:pt x="52643" y="36640"/>
                    <a:pt x="52815" y="36548"/>
                    <a:pt x="52986" y="36469"/>
                  </a:cubicBezTo>
                  <a:cubicBezTo>
                    <a:pt x="53539" y="36199"/>
                    <a:pt x="53889" y="35839"/>
                    <a:pt x="54023" y="35405"/>
                  </a:cubicBezTo>
                  <a:cubicBezTo>
                    <a:pt x="54152" y="34986"/>
                    <a:pt x="54072" y="34518"/>
                    <a:pt x="53787" y="34019"/>
                  </a:cubicBezTo>
                  <a:cubicBezTo>
                    <a:pt x="53572" y="33637"/>
                    <a:pt x="53400" y="33105"/>
                    <a:pt x="53829" y="32745"/>
                  </a:cubicBezTo>
                  <a:cubicBezTo>
                    <a:pt x="55029" y="31735"/>
                    <a:pt x="54523" y="30575"/>
                    <a:pt x="54281" y="30010"/>
                  </a:cubicBezTo>
                  <a:cubicBezTo>
                    <a:pt x="54196" y="29807"/>
                    <a:pt x="54169" y="29629"/>
                    <a:pt x="54201" y="29398"/>
                  </a:cubicBezTo>
                  <a:cubicBezTo>
                    <a:pt x="54571" y="26637"/>
                    <a:pt x="53926" y="24295"/>
                    <a:pt x="52282" y="22447"/>
                  </a:cubicBezTo>
                  <a:cubicBezTo>
                    <a:pt x="51848" y="21952"/>
                    <a:pt x="51504" y="21356"/>
                    <a:pt x="51208" y="20556"/>
                  </a:cubicBezTo>
                  <a:cubicBezTo>
                    <a:pt x="51171" y="20459"/>
                    <a:pt x="51139" y="20367"/>
                    <a:pt x="51106" y="20276"/>
                  </a:cubicBezTo>
                  <a:cubicBezTo>
                    <a:pt x="50859" y="19594"/>
                    <a:pt x="50586" y="18820"/>
                    <a:pt x="49919" y="18262"/>
                  </a:cubicBezTo>
                  <a:cubicBezTo>
                    <a:pt x="49162" y="17623"/>
                    <a:pt x="49027" y="16645"/>
                    <a:pt x="49145" y="16006"/>
                  </a:cubicBezTo>
                  <a:cubicBezTo>
                    <a:pt x="49510" y="13963"/>
                    <a:pt x="48265" y="12809"/>
                    <a:pt x="47265" y="11875"/>
                  </a:cubicBezTo>
                  <a:lnTo>
                    <a:pt x="47222" y="11836"/>
                  </a:lnTo>
                  <a:cubicBezTo>
                    <a:pt x="46551" y="11203"/>
                    <a:pt x="45954" y="10477"/>
                    <a:pt x="45384" y="9768"/>
                  </a:cubicBezTo>
                  <a:cubicBezTo>
                    <a:pt x="44977" y="9264"/>
                    <a:pt x="44553" y="8742"/>
                    <a:pt x="44095" y="8253"/>
                  </a:cubicBezTo>
                  <a:cubicBezTo>
                    <a:pt x="43440" y="7549"/>
                    <a:pt x="43269" y="6636"/>
                    <a:pt x="43080" y="5669"/>
                  </a:cubicBezTo>
                  <a:cubicBezTo>
                    <a:pt x="42902" y="4745"/>
                    <a:pt x="42715" y="3795"/>
                    <a:pt x="42118" y="2946"/>
                  </a:cubicBezTo>
                  <a:cubicBezTo>
                    <a:pt x="42049" y="2849"/>
                    <a:pt x="41968" y="2758"/>
                    <a:pt x="41888" y="2672"/>
                  </a:cubicBezTo>
                  <a:cubicBezTo>
                    <a:pt x="41694" y="2456"/>
                    <a:pt x="41571" y="2307"/>
                    <a:pt x="41598" y="2178"/>
                  </a:cubicBezTo>
                  <a:cubicBezTo>
                    <a:pt x="41727" y="1409"/>
                    <a:pt x="41630" y="845"/>
                    <a:pt x="41291" y="447"/>
                  </a:cubicBezTo>
                  <a:cubicBezTo>
                    <a:pt x="41194" y="329"/>
                    <a:pt x="41077" y="232"/>
                    <a:pt x="40943" y="152"/>
                  </a:cubicBezTo>
                  <a:cubicBezTo>
                    <a:pt x="40910" y="222"/>
                    <a:pt x="40867" y="291"/>
                    <a:pt x="40819" y="356"/>
                  </a:cubicBezTo>
                  <a:cubicBezTo>
                    <a:pt x="40743" y="442"/>
                    <a:pt x="40663" y="512"/>
                    <a:pt x="40582" y="561"/>
                  </a:cubicBezTo>
                  <a:cubicBezTo>
                    <a:pt x="40359" y="456"/>
                    <a:pt x="40082" y="417"/>
                    <a:pt x="39770" y="417"/>
                  </a:cubicBezTo>
                  <a:cubicBezTo>
                    <a:pt x="39584" y="417"/>
                    <a:pt x="39386" y="430"/>
                    <a:pt x="39180" y="453"/>
                  </a:cubicBezTo>
                  <a:cubicBezTo>
                    <a:pt x="39135" y="457"/>
                    <a:pt x="39090" y="461"/>
                    <a:pt x="39045" y="461"/>
                  </a:cubicBezTo>
                  <a:cubicBezTo>
                    <a:pt x="38874" y="461"/>
                    <a:pt x="38713" y="411"/>
                    <a:pt x="38654" y="190"/>
                  </a:cubicBezTo>
                  <a:cubicBezTo>
                    <a:pt x="38476" y="73"/>
                    <a:pt x="38297" y="1"/>
                    <a:pt x="3811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3393329" y="2124499"/>
              <a:ext cx="381379" cy="484801"/>
            </a:xfrm>
            <a:custGeom>
              <a:avLst/>
              <a:gdLst/>
              <a:ahLst/>
              <a:cxnLst/>
              <a:rect l="l" t="t" r="r" b="b"/>
              <a:pathLst>
                <a:path w="30596" h="38893" extrusionOk="0">
                  <a:moveTo>
                    <a:pt x="20286" y="9036"/>
                  </a:moveTo>
                  <a:cubicBezTo>
                    <a:pt x="20314" y="9155"/>
                    <a:pt x="20366" y="9277"/>
                    <a:pt x="20463" y="9401"/>
                  </a:cubicBezTo>
                  <a:cubicBezTo>
                    <a:pt x="20684" y="9686"/>
                    <a:pt x="21103" y="9793"/>
                    <a:pt x="21430" y="9869"/>
                  </a:cubicBezTo>
                  <a:cubicBezTo>
                    <a:pt x="21371" y="9864"/>
                    <a:pt x="21318" y="9852"/>
                    <a:pt x="21259" y="9842"/>
                  </a:cubicBezTo>
                  <a:cubicBezTo>
                    <a:pt x="21253" y="9842"/>
                    <a:pt x="21248" y="9837"/>
                    <a:pt x="21242" y="9837"/>
                  </a:cubicBezTo>
                  <a:cubicBezTo>
                    <a:pt x="21194" y="9825"/>
                    <a:pt x="21145" y="9815"/>
                    <a:pt x="21097" y="9805"/>
                  </a:cubicBezTo>
                  <a:cubicBezTo>
                    <a:pt x="21087" y="9800"/>
                    <a:pt x="21070" y="9793"/>
                    <a:pt x="21060" y="9788"/>
                  </a:cubicBezTo>
                  <a:cubicBezTo>
                    <a:pt x="21023" y="9778"/>
                    <a:pt x="20979" y="9767"/>
                    <a:pt x="20941" y="9751"/>
                  </a:cubicBezTo>
                  <a:cubicBezTo>
                    <a:pt x="20931" y="9745"/>
                    <a:pt x="20914" y="9740"/>
                    <a:pt x="20899" y="9735"/>
                  </a:cubicBezTo>
                  <a:cubicBezTo>
                    <a:pt x="20855" y="9713"/>
                    <a:pt x="20807" y="9691"/>
                    <a:pt x="20765" y="9671"/>
                  </a:cubicBezTo>
                  <a:cubicBezTo>
                    <a:pt x="20765" y="9664"/>
                    <a:pt x="20758" y="9664"/>
                    <a:pt x="20753" y="9659"/>
                  </a:cubicBezTo>
                  <a:cubicBezTo>
                    <a:pt x="20706" y="9632"/>
                    <a:pt x="20662" y="9606"/>
                    <a:pt x="20614" y="9568"/>
                  </a:cubicBezTo>
                  <a:cubicBezTo>
                    <a:pt x="20604" y="9562"/>
                    <a:pt x="20592" y="9552"/>
                    <a:pt x="20582" y="9542"/>
                  </a:cubicBezTo>
                  <a:cubicBezTo>
                    <a:pt x="20550" y="9515"/>
                    <a:pt x="20517" y="9488"/>
                    <a:pt x="20485" y="9461"/>
                  </a:cubicBezTo>
                  <a:cubicBezTo>
                    <a:pt x="20468" y="9445"/>
                    <a:pt x="20458" y="9428"/>
                    <a:pt x="20443" y="9418"/>
                  </a:cubicBezTo>
                  <a:cubicBezTo>
                    <a:pt x="20415" y="9386"/>
                    <a:pt x="20388" y="9353"/>
                    <a:pt x="20361" y="9316"/>
                  </a:cubicBezTo>
                  <a:cubicBezTo>
                    <a:pt x="20346" y="9304"/>
                    <a:pt x="20334" y="9289"/>
                    <a:pt x="20324" y="9272"/>
                  </a:cubicBezTo>
                  <a:cubicBezTo>
                    <a:pt x="20286" y="9219"/>
                    <a:pt x="20249" y="9165"/>
                    <a:pt x="20217" y="9106"/>
                  </a:cubicBezTo>
                  <a:cubicBezTo>
                    <a:pt x="20238" y="9079"/>
                    <a:pt x="20259" y="9058"/>
                    <a:pt x="20286" y="9036"/>
                  </a:cubicBezTo>
                  <a:close/>
                  <a:moveTo>
                    <a:pt x="6544" y="1"/>
                  </a:moveTo>
                  <a:cubicBezTo>
                    <a:pt x="6501" y="21"/>
                    <a:pt x="6464" y="38"/>
                    <a:pt x="6426" y="65"/>
                  </a:cubicBezTo>
                  <a:cubicBezTo>
                    <a:pt x="6253" y="167"/>
                    <a:pt x="6131" y="311"/>
                    <a:pt x="6039" y="467"/>
                  </a:cubicBezTo>
                  <a:cubicBezTo>
                    <a:pt x="6125" y="651"/>
                    <a:pt x="6119" y="892"/>
                    <a:pt x="6050" y="1236"/>
                  </a:cubicBezTo>
                  <a:cubicBezTo>
                    <a:pt x="4460" y="9272"/>
                    <a:pt x="2955" y="17336"/>
                    <a:pt x="1333" y="25368"/>
                  </a:cubicBezTo>
                  <a:cubicBezTo>
                    <a:pt x="748" y="28252"/>
                    <a:pt x="0" y="34602"/>
                    <a:pt x="0" y="34602"/>
                  </a:cubicBezTo>
                  <a:cubicBezTo>
                    <a:pt x="81" y="34667"/>
                    <a:pt x="168" y="34721"/>
                    <a:pt x="258" y="34769"/>
                  </a:cubicBezTo>
                  <a:cubicBezTo>
                    <a:pt x="357" y="34738"/>
                    <a:pt x="471" y="34725"/>
                    <a:pt x="606" y="34725"/>
                  </a:cubicBezTo>
                  <a:cubicBezTo>
                    <a:pt x="925" y="34725"/>
                    <a:pt x="1361" y="34800"/>
                    <a:pt x="1988" y="34898"/>
                  </a:cubicBezTo>
                  <a:cubicBezTo>
                    <a:pt x="9585" y="36107"/>
                    <a:pt x="17181" y="37288"/>
                    <a:pt x="24782" y="38465"/>
                  </a:cubicBezTo>
                  <a:cubicBezTo>
                    <a:pt x="25537" y="38582"/>
                    <a:pt x="26586" y="38893"/>
                    <a:pt x="26773" y="38893"/>
                  </a:cubicBezTo>
                  <a:cubicBezTo>
                    <a:pt x="26785" y="38893"/>
                    <a:pt x="26793" y="38892"/>
                    <a:pt x="26798" y="38889"/>
                  </a:cubicBezTo>
                  <a:cubicBezTo>
                    <a:pt x="26808" y="38884"/>
                    <a:pt x="26818" y="38879"/>
                    <a:pt x="26835" y="38867"/>
                  </a:cubicBezTo>
                  <a:cubicBezTo>
                    <a:pt x="26840" y="38867"/>
                    <a:pt x="26850" y="38862"/>
                    <a:pt x="26857" y="38857"/>
                  </a:cubicBezTo>
                  <a:cubicBezTo>
                    <a:pt x="26969" y="38771"/>
                    <a:pt x="26899" y="38041"/>
                    <a:pt x="26954" y="37654"/>
                  </a:cubicBezTo>
                  <a:cubicBezTo>
                    <a:pt x="28108" y="29306"/>
                    <a:pt x="29236" y="20946"/>
                    <a:pt x="30316" y="12587"/>
                  </a:cubicBezTo>
                  <a:cubicBezTo>
                    <a:pt x="30364" y="12185"/>
                    <a:pt x="30455" y="11878"/>
                    <a:pt x="30596" y="11663"/>
                  </a:cubicBezTo>
                  <a:cubicBezTo>
                    <a:pt x="30547" y="11469"/>
                    <a:pt x="30467" y="11303"/>
                    <a:pt x="30359" y="11159"/>
                  </a:cubicBezTo>
                  <a:cubicBezTo>
                    <a:pt x="30354" y="11147"/>
                    <a:pt x="30343" y="11142"/>
                    <a:pt x="30338" y="11131"/>
                  </a:cubicBezTo>
                  <a:cubicBezTo>
                    <a:pt x="30274" y="11045"/>
                    <a:pt x="30192" y="10975"/>
                    <a:pt x="30112" y="10911"/>
                  </a:cubicBezTo>
                  <a:cubicBezTo>
                    <a:pt x="29984" y="10896"/>
                    <a:pt x="29855" y="10879"/>
                    <a:pt x="29731" y="10857"/>
                  </a:cubicBezTo>
                  <a:cubicBezTo>
                    <a:pt x="27759" y="10556"/>
                    <a:pt x="25793" y="10239"/>
                    <a:pt x="23827" y="9929"/>
                  </a:cubicBezTo>
                  <a:cubicBezTo>
                    <a:pt x="23601" y="9880"/>
                    <a:pt x="23376" y="9832"/>
                    <a:pt x="23150" y="9788"/>
                  </a:cubicBezTo>
                  <a:cubicBezTo>
                    <a:pt x="22677" y="9703"/>
                    <a:pt x="22188" y="9696"/>
                    <a:pt x="21715" y="9627"/>
                  </a:cubicBezTo>
                  <a:cubicBezTo>
                    <a:pt x="21435" y="9584"/>
                    <a:pt x="21167" y="9503"/>
                    <a:pt x="20909" y="9381"/>
                  </a:cubicBezTo>
                  <a:cubicBezTo>
                    <a:pt x="20604" y="9235"/>
                    <a:pt x="20528" y="9004"/>
                    <a:pt x="20533" y="8757"/>
                  </a:cubicBezTo>
                  <a:cubicBezTo>
                    <a:pt x="20539" y="8746"/>
                    <a:pt x="20539" y="8729"/>
                    <a:pt x="20544" y="8719"/>
                  </a:cubicBezTo>
                  <a:cubicBezTo>
                    <a:pt x="20765" y="7053"/>
                    <a:pt x="21157" y="5416"/>
                    <a:pt x="21511" y="3777"/>
                  </a:cubicBezTo>
                  <a:cubicBezTo>
                    <a:pt x="21474" y="3465"/>
                    <a:pt x="21366" y="3160"/>
                    <a:pt x="21157" y="2869"/>
                  </a:cubicBezTo>
                  <a:cubicBezTo>
                    <a:pt x="21135" y="2842"/>
                    <a:pt x="21113" y="2815"/>
                    <a:pt x="21092" y="2788"/>
                  </a:cubicBezTo>
                  <a:cubicBezTo>
                    <a:pt x="21003" y="2823"/>
                    <a:pt x="20903" y="2841"/>
                    <a:pt x="20789" y="2841"/>
                  </a:cubicBezTo>
                  <a:cubicBezTo>
                    <a:pt x="20620" y="2841"/>
                    <a:pt x="20422" y="2802"/>
                    <a:pt x="20185" y="2719"/>
                  </a:cubicBezTo>
                  <a:cubicBezTo>
                    <a:pt x="20019" y="2794"/>
                    <a:pt x="19856" y="2822"/>
                    <a:pt x="19696" y="2822"/>
                  </a:cubicBezTo>
                  <a:cubicBezTo>
                    <a:pt x="19299" y="2822"/>
                    <a:pt x="18913" y="2651"/>
                    <a:pt x="18519" y="2605"/>
                  </a:cubicBezTo>
                  <a:cubicBezTo>
                    <a:pt x="18492" y="2605"/>
                    <a:pt x="18465" y="2600"/>
                    <a:pt x="18438" y="2600"/>
                  </a:cubicBezTo>
                  <a:lnTo>
                    <a:pt x="18405" y="2600"/>
                  </a:lnTo>
                  <a:cubicBezTo>
                    <a:pt x="17428" y="1794"/>
                    <a:pt x="16181" y="1913"/>
                    <a:pt x="15053" y="1687"/>
                  </a:cubicBezTo>
                  <a:cubicBezTo>
                    <a:pt x="12223" y="1117"/>
                    <a:pt x="9380" y="559"/>
                    <a:pt x="65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2957066" y="1422782"/>
              <a:ext cx="459385" cy="335620"/>
            </a:xfrm>
            <a:custGeom>
              <a:avLst/>
              <a:gdLst/>
              <a:ahLst/>
              <a:cxnLst/>
              <a:rect l="l" t="t" r="r" b="b"/>
              <a:pathLst>
                <a:path w="36854" h="26925" extrusionOk="0">
                  <a:moveTo>
                    <a:pt x="11647" y="0"/>
                  </a:moveTo>
                  <a:cubicBezTo>
                    <a:pt x="11518" y="0"/>
                    <a:pt x="11394" y="43"/>
                    <a:pt x="11297" y="129"/>
                  </a:cubicBezTo>
                  <a:cubicBezTo>
                    <a:pt x="11163" y="248"/>
                    <a:pt x="11094" y="419"/>
                    <a:pt x="11114" y="597"/>
                  </a:cubicBezTo>
                  <a:cubicBezTo>
                    <a:pt x="11131" y="741"/>
                    <a:pt x="11109" y="908"/>
                    <a:pt x="11089" y="1091"/>
                  </a:cubicBezTo>
                  <a:cubicBezTo>
                    <a:pt x="11034" y="1493"/>
                    <a:pt x="10938" y="2246"/>
                    <a:pt x="11706" y="2573"/>
                  </a:cubicBezTo>
                  <a:cubicBezTo>
                    <a:pt x="11937" y="2675"/>
                    <a:pt x="11996" y="2762"/>
                    <a:pt x="11996" y="2777"/>
                  </a:cubicBezTo>
                  <a:cubicBezTo>
                    <a:pt x="12001" y="2831"/>
                    <a:pt x="11920" y="2971"/>
                    <a:pt x="11803" y="3057"/>
                  </a:cubicBezTo>
                  <a:cubicBezTo>
                    <a:pt x="10712" y="3846"/>
                    <a:pt x="11040" y="4743"/>
                    <a:pt x="11260" y="5340"/>
                  </a:cubicBezTo>
                  <a:cubicBezTo>
                    <a:pt x="11292" y="5437"/>
                    <a:pt x="11330" y="5529"/>
                    <a:pt x="11357" y="5625"/>
                  </a:cubicBezTo>
                  <a:cubicBezTo>
                    <a:pt x="11426" y="5834"/>
                    <a:pt x="11513" y="6044"/>
                    <a:pt x="11593" y="6243"/>
                  </a:cubicBezTo>
                  <a:cubicBezTo>
                    <a:pt x="11867" y="6925"/>
                    <a:pt x="12023" y="7366"/>
                    <a:pt x="11818" y="7753"/>
                  </a:cubicBezTo>
                  <a:cubicBezTo>
                    <a:pt x="11582" y="8209"/>
                    <a:pt x="11282" y="8633"/>
                    <a:pt x="10965" y="9085"/>
                  </a:cubicBezTo>
                  <a:cubicBezTo>
                    <a:pt x="10621" y="9568"/>
                    <a:pt x="10266" y="10057"/>
                    <a:pt x="9986" y="10615"/>
                  </a:cubicBezTo>
                  <a:cubicBezTo>
                    <a:pt x="9998" y="10562"/>
                    <a:pt x="10003" y="10513"/>
                    <a:pt x="10013" y="10465"/>
                  </a:cubicBezTo>
                  <a:cubicBezTo>
                    <a:pt x="10132" y="9804"/>
                    <a:pt x="10244" y="9176"/>
                    <a:pt x="10578" y="8584"/>
                  </a:cubicBezTo>
                  <a:cubicBezTo>
                    <a:pt x="10900" y="8016"/>
                    <a:pt x="10965" y="7258"/>
                    <a:pt x="10744" y="6667"/>
                  </a:cubicBezTo>
                  <a:cubicBezTo>
                    <a:pt x="10566" y="6194"/>
                    <a:pt x="10223" y="5845"/>
                    <a:pt x="9772" y="5683"/>
                  </a:cubicBezTo>
                  <a:cubicBezTo>
                    <a:pt x="7478" y="4845"/>
                    <a:pt x="5441" y="3610"/>
                    <a:pt x="3589" y="2402"/>
                  </a:cubicBezTo>
                  <a:cubicBezTo>
                    <a:pt x="3514" y="2353"/>
                    <a:pt x="3417" y="2267"/>
                    <a:pt x="3314" y="2176"/>
                  </a:cubicBezTo>
                  <a:cubicBezTo>
                    <a:pt x="3041" y="1924"/>
                    <a:pt x="2696" y="1612"/>
                    <a:pt x="2240" y="1612"/>
                  </a:cubicBezTo>
                  <a:cubicBezTo>
                    <a:pt x="2031" y="1612"/>
                    <a:pt x="1831" y="1676"/>
                    <a:pt x="1649" y="1805"/>
                  </a:cubicBezTo>
                  <a:cubicBezTo>
                    <a:pt x="1010" y="2261"/>
                    <a:pt x="940" y="3181"/>
                    <a:pt x="940" y="3836"/>
                  </a:cubicBezTo>
                  <a:cubicBezTo>
                    <a:pt x="945" y="4394"/>
                    <a:pt x="1074" y="4884"/>
                    <a:pt x="1198" y="5291"/>
                  </a:cubicBezTo>
                  <a:lnTo>
                    <a:pt x="1230" y="5393"/>
                  </a:lnTo>
                  <a:cubicBezTo>
                    <a:pt x="1434" y="6033"/>
                    <a:pt x="1622" y="6640"/>
                    <a:pt x="1461" y="7193"/>
                  </a:cubicBezTo>
                  <a:cubicBezTo>
                    <a:pt x="1278" y="7822"/>
                    <a:pt x="1337" y="8418"/>
                    <a:pt x="1397" y="8993"/>
                  </a:cubicBezTo>
                  <a:cubicBezTo>
                    <a:pt x="1456" y="9595"/>
                    <a:pt x="1509" y="10121"/>
                    <a:pt x="1278" y="10605"/>
                  </a:cubicBezTo>
                  <a:cubicBezTo>
                    <a:pt x="1144" y="10884"/>
                    <a:pt x="1129" y="11142"/>
                    <a:pt x="1219" y="11378"/>
                  </a:cubicBezTo>
                  <a:cubicBezTo>
                    <a:pt x="1364" y="11733"/>
                    <a:pt x="1697" y="11857"/>
                    <a:pt x="1918" y="11943"/>
                  </a:cubicBezTo>
                  <a:cubicBezTo>
                    <a:pt x="1934" y="11948"/>
                    <a:pt x="1950" y="11953"/>
                    <a:pt x="1972" y="11964"/>
                  </a:cubicBezTo>
                  <a:lnTo>
                    <a:pt x="1907" y="11986"/>
                  </a:lnTo>
                  <a:cubicBezTo>
                    <a:pt x="1397" y="12152"/>
                    <a:pt x="1058" y="12265"/>
                    <a:pt x="956" y="12652"/>
                  </a:cubicBezTo>
                  <a:cubicBezTo>
                    <a:pt x="849" y="13032"/>
                    <a:pt x="1085" y="13302"/>
                    <a:pt x="1434" y="13704"/>
                  </a:cubicBezTo>
                  <a:lnTo>
                    <a:pt x="1461" y="13731"/>
                  </a:lnTo>
                  <a:cubicBezTo>
                    <a:pt x="1612" y="13909"/>
                    <a:pt x="1644" y="14252"/>
                    <a:pt x="1526" y="14569"/>
                  </a:cubicBezTo>
                  <a:cubicBezTo>
                    <a:pt x="1456" y="14768"/>
                    <a:pt x="1310" y="14988"/>
                    <a:pt x="1117" y="15021"/>
                  </a:cubicBezTo>
                  <a:cubicBezTo>
                    <a:pt x="1085" y="15026"/>
                    <a:pt x="1052" y="15026"/>
                    <a:pt x="1020" y="15026"/>
                  </a:cubicBezTo>
                  <a:cubicBezTo>
                    <a:pt x="859" y="15037"/>
                    <a:pt x="370" y="15058"/>
                    <a:pt x="209" y="15623"/>
                  </a:cubicBezTo>
                  <a:cubicBezTo>
                    <a:pt x="0" y="16347"/>
                    <a:pt x="521" y="16643"/>
                    <a:pt x="806" y="16778"/>
                  </a:cubicBezTo>
                  <a:cubicBezTo>
                    <a:pt x="827" y="16783"/>
                    <a:pt x="844" y="16793"/>
                    <a:pt x="859" y="16804"/>
                  </a:cubicBezTo>
                  <a:cubicBezTo>
                    <a:pt x="1107" y="16917"/>
                    <a:pt x="1348" y="17041"/>
                    <a:pt x="1590" y="17180"/>
                  </a:cubicBezTo>
                  <a:cubicBezTo>
                    <a:pt x="1843" y="17218"/>
                    <a:pt x="2133" y="17326"/>
                    <a:pt x="2450" y="17508"/>
                  </a:cubicBezTo>
                  <a:cubicBezTo>
                    <a:pt x="2977" y="17812"/>
                    <a:pt x="3347" y="18428"/>
                    <a:pt x="4034" y="18428"/>
                  </a:cubicBezTo>
                  <a:cubicBezTo>
                    <a:pt x="4074" y="18428"/>
                    <a:pt x="4116" y="18426"/>
                    <a:pt x="4158" y="18422"/>
                  </a:cubicBezTo>
                  <a:cubicBezTo>
                    <a:pt x="4297" y="18637"/>
                    <a:pt x="4476" y="18722"/>
                    <a:pt x="4687" y="18722"/>
                  </a:cubicBezTo>
                  <a:cubicBezTo>
                    <a:pt x="4771" y="18722"/>
                    <a:pt x="4860" y="18709"/>
                    <a:pt x="4953" y="18685"/>
                  </a:cubicBezTo>
                  <a:lnTo>
                    <a:pt x="4953" y="18685"/>
                  </a:lnTo>
                  <a:cubicBezTo>
                    <a:pt x="4856" y="19228"/>
                    <a:pt x="5066" y="19749"/>
                    <a:pt x="5007" y="20317"/>
                  </a:cubicBezTo>
                  <a:cubicBezTo>
                    <a:pt x="4937" y="20989"/>
                    <a:pt x="4663" y="21774"/>
                    <a:pt x="5222" y="22407"/>
                  </a:cubicBezTo>
                  <a:cubicBezTo>
                    <a:pt x="5227" y="22585"/>
                    <a:pt x="5319" y="22677"/>
                    <a:pt x="5495" y="22687"/>
                  </a:cubicBezTo>
                  <a:cubicBezTo>
                    <a:pt x="5709" y="23030"/>
                    <a:pt x="5994" y="23234"/>
                    <a:pt x="6384" y="23234"/>
                  </a:cubicBezTo>
                  <a:cubicBezTo>
                    <a:pt x="6445" y="23234"/>
                    <a:pt x="6509" y="23228"/>
                    <a:pt x="6576" y="23218"/>
                  </a:cubicBezTo>
                  <a:cubicBezTo>
                    <a:pt x="6571" y="23214"/>
                    <a:pt x="6570" y="23210"/>
                    <a:pt x="6567" y="23208"/>
                  </a:cubicBezTo>
                  <a:lnTo>
                    <a:pt x="6567" y="23208"/>
                  </a:lnTo>
                  <a:cubicBezTo>
                    <a:pt x="8587" y="23664"/>
                    <a:pt x="10691" y="23483"/>
                    <a:pt x="12700" y="24051"/>
                  </a:cubicBezTo>
                  <a:cubicBezTo>
                    <a:pt x="12833" y="24186"/>
                    <a:pt x="12980" y="24226"/>
                    <a:pt x="13134" y="24226"/>
                  </a:cubicBezTo>
                  <a:cubicBezTo>
                    <a:pt x="13357" y="24226"/>
                    <a:pt x="13594" y="24141"/>
                    <a:pt x="13819" y="24141"/>
                  </a:cubicBezTo>
                  <a:cubicBezTo>
                    <a:pt x="13835" y="24141"/>
                    <a:pt x="13850" y="24142"/>
                    <a:pt x="13866" y="24143"/>
                  </a:cubicBezTo>
                  <a:cubicBezTo>
                    <a:pt x="13898" y="24143"/>
                    <a:pt x="13930" y="24148"/>
                    <a:pt x="13963" y="24153"/>
                  </a:cubicBezTo>
                  <a:cubicBezTo>
                    <a:pt x="14027" y="24165"/>
                    <a:pt x="14091" y="24192"/>
                    <a:pt x="14151" y="24229"/>
                  </a:cubicBezTo>
                  <a:cubicBezTo>
                    <a:pt x="14177" y="24244"/>
                    <a:pt x="14209" y="24266"/>
                    <a:pt x="14236" y="24293"/>
                  </a:cubicBezTo>
                  <a:cubicBezTo>
                    <a:pt x="14526" y="24293"/>
                    <a:pt x="14811" y="24293"/>
                    <a:pt x="15101" y="24288"/>
                  </a:cubicBezTo>
                  <a:cubicBezTo>
                    <a:pt x="15203" y="24551"/>
                    <a:pt x="15391" y="24728"/>
                    <a:pt x="15654" y="24830"/>
                  </a:cubicBezTo>
                  <a:lnTo>
                    <a:pt x="15654" y="24814"/>
                  </a:lnTo>
                  <a:cubicBezTo>
                    <a:pt x="16087" y="24992"/>
                    <a:pt x="16519" y="25169"/>
                    <a:pt x="16933" y="25169"/>
                  </a:cubicBezTo>
                  <a:cubicBezTo>
                    <a:pt x="17320" y="25169"/>
                    <a:pt x="17691" y="25014"/>
                    <a:pt x="18029" y="24556"/>
                  </a:cubicBezTo>
                  <a:cubicBezTo>
                    <a:pt x="18579" y="24606"/>
                    <a:pt x="19130" y="24692"/>
                    <a:pt x="19681" y="24692"/>
                  </a:cubicBezTo>
                  <a:cubicBezTo>
                    <a:pt x="20024" y="24692"/>
                    <a:pt x="20367" y="24659"/>
                    <a:pt x="20710" y="24562"/>
                  </a:cubicBezTo>
                  <a:cubicBezTo>
                    <a:pt x="20853" y="24786"/>
                    <a:pt x="21044" y="24830"/>
                    <a:pt x="21246" y="24830"/>
                  </a:cubicBezTo>
                  <a:cubicBezTo>
                    <a:pt x="21377" y="24830"/>
                    <a:pt x="21513" y="24812"/>
                    <a:pt x="21644" y="24812"/>
                  </a:cubicBezTo>
                  <a:cubicBezTo>
                    <a:pt x="21688" y="24812"/>
                    <a:pt x="21731" y="24814"/>
                    <a:pt x="21773" y="24819"/>
                  </a:cubicBezTo>
                  <a:cubicBezTo>
                    <a:pt x="21891" y="25037"/>
                    <a:pt x="22095" y="25129"/>
                    <a:pt x="22281" y="25129"/>
                  </a:cubicBezTo>
                  <a:cubicBezTo>
                    <a:pt x="22385" y="25129"/>
                    <a:pt x="22483" y="25100"/>
                    <a:pt x="22557" y="25050"/>
                  </a:cubicBezTo>
                  <a:cubicBezTo>
                    <a:pt x="22908" y="24823"/>
                    <a:pt x="23252" y="24742"/>
                    <a:pt x="23592" y="24742"/>
                  </a:cubicBezTo>
                  <a:cubicBezTo>
                    <a:pt x="24189" y="24742"/>
                    <a:pt x="24773" y="24990"/>
                    <a:pt x="25351" y="25120"/>
                  </a:cubicBezTo>
                  <a:cubicBezTo>
                    <a:pt x="27811" y="25685"/>
                    <a:pt x="30224" y="26458"/>
                    <a:pt x="32722" y="26888"/>
                  </a:cubicBezTo>
                  <a:cubicBezTo>
                    <a:pt x="32727" y="26899"/>
                    <a:pt x="32733" y="26915"/>
                    <a:pt x="32738" y="26925"/>
                  </a:cubicBezTo>
                  <a:cubicBezTo>
                    <a:pt x="32824" y="26893"/>
                    <a:pt x="32904" y="26850"/>
                    <a:pt x="32980" y="26791"/>
                  </a:cubicBezTo>
                  <a:cubicBezTo>
                    <a:pt x="32985" y="26490"/>
                    <a:pt x="32985" y="26184"/>
                    <a:pt x="32990" y="25883"/>
                  </a:cubicBezTo>
                  <a:cubicBezTo>
                    <a:pt x="33377" y="25529"/>
                    <a:pt x="33377" y="25179"/>
                    <a:pt x="32990" y="24830"/>
                  </a:cubicBezTo>
                  <a:lnTo>
                    <a:pt x="32990" y="24019"/>
                  </a:lnTo>
                  <a:cubicBezTo>
                    <a:pt x="33484" y="23885"/>
                    <a:pt x="33420" y="23433"/>
                    <a:pt x="33501" y="23074"/>
                  </a:cubicBezTo>
                  <a:cubicBezTo>
                    <a:pt x="34393" y="19045"/>
                    <a:pt x="35279" y="15010"/>
                    <a:pt x="36171" y="10981"/>
                  </a:cubicBezTo>
                  <a:cubicBezTo>
                    <a:pt x="36020" y="10438"/>
                    <a:pt x="36095" y="9923"/>
                    <a:pt x="36224" y="9417"/>
                  </a:cubicBezTo>
                  <a:cubicBezTo>
                    <a:pt x="36300" y="9117"/>
                    <a:pt x="36397" y="8810"/>
                    <a:pt x="36482" y="8510"/>
                  </a:cubicBezTo>
                  <a:cubicBezTo>
                    <a:pt x="36853" y="8338"/>
                    <a:pt x="36751" y="8016"/>
                    <a:pt x="36724" y="7714"/>
                  </a:cubicBezTo>
                  <a:cubicBezTo>
                    <a:pt x="36735" y="7704"/>
                    <a:pt x="36746" y="7693"/>
                    <a:pt x="36757" y="7682"/>
                  </a:cubicBezTo>
                  <a:cubicBezTo>
                    <a:pt x="33942" y="6650"/>
                    <a:pt x="31240" y="5683"/>
                    <a:pt x="28257" y="5050"/>
                  </a:cubicBezTo>
                  <a:cubicBezTo>
                    <a:pt x="24788" y="4314"/>
                    <a:pt x="21429" y="3347"/>
                    <a:pt x="18260" y="1773"/>
                  </a:cubicBezTo>
                  <a:cubicBezTo>
                    <a:pt x="17529" y="1574"/>
                    <a:pt x="16799" y="1376"/>
                    <a:pt x="16073" y="1182"/>
                  </a:cubicBezTo>
                  <a:cubicBezTo>
                    <a:pt x="14650" y="796"/>
                    <a:pt x="13221" y="409"/>
                    <a:pt x="11786" y="17"/>
                  </a:cubicBezTo>
                  <a:cubicBezTo>
                    <a:pt x="11738" y="5"/>
                    <a:pt x="11689" y="0"/>
                    <a:pt x="116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3038687" y="1711995"/>
              <a:ext cx="212" cy="137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6022958" y="1971217"/>
              <a:ext cx="160474" cy="92353"/>
            </a:xfrm>
            <a:custGeom>
              <a:avLst/>
              <a:gdLst/>
              <a:ahLst/>
              <a:cxnLst/>
              <a:rect l="l" t="t" r="r" b="b"/>
              <a:pathLst>
                <a:path w="12874" h="7409" extrusionOk="0">
                  <a:moveTo>
                    <a:pt x="12653" y="0"/>
                  </a:moveTo>
                  <a:cubicBezTo>
                    <a:pt x="12673" y="102"/>
                    <a:pt x="12673" y="204"/>
                    <a:pt x="12641" y="301"/>
                  </a:cubicBezTo>
                  <a:cubicBezTo>
                    <a:pt x="12571" y="506"/>
                    <a:pt x="12390" y="645"/>
                    <a:pt x="12174" y="662"/>
                  </a:cubicBezTo>
                  <a:lnTo>
                    <a:pt x="12164" y="662"/>
                  </a:lnTo>
                  <a:cubicBezTo>
                    <a:pt x="12222" y="575"/>
                    <a:pt x="12271" y="489"/>
                    <a:pt x="12303" y="409"/>
                  </a:cubicBezTo>
                  <a:lnTo>
                    <a:pt x="12303" y="409"/>
                  </a:lnTo>
                  <a:cubicBezTo>
                    <a:pt x="10729" y="538"/>
                    <a:pt x="9144" y="558"/>
                    <a:pt x="7580" y="855"/>
                  </a:cubicBezTo>
                  <a:cubicBezTo>
                    <a:pt x="6496" y="1113"/>
                    <a:pt x="5405" y="1371"/>
                    <a:pt x="4315" y="1622"/>
                  </a:cubicBezTo>
                  <a:cubicBezTo>
                    <a:pt x="4186" y="1654"/>
                    <a:pt x="4057" y="1676"/>
                    <a:pt x="3923" y="1698"/>
                  </a:cubicBezTo>
                  <a:cubicBezTo>
                    <a:pt x="3858" y="1676"/>
                    <a:pt x="3794" y="1654"/>
                    <a:pt x="3739" y="1622"/>
                  </a:cubicBezTo>
                  <a:cubicBezTo>
                    <a:pt x="3712" y="1666"/>
                    <a:pt x="3687" y="1703"/>
                    <a:pt x="3654" y="1741"/>
                  </a:cubicBezTo>
                  <a:cubicBezTo>
                    <a:pt x="2482" y="1902"/>
                    <a:pt x="1123" y="1929"/>
                    <a:pt x="608" y="2574"/>
                  </a:cubicBezTo>
                  <a:cubicBezTo>
                    <a:pt x="419" y="2547"/>
                    <a:pt x="238" y="2499"/>
                    <a:pt x="65" y="2423"/>
                  </a:cubicBezTo>
                  <a:cubicBezTo>
                    <a:pt x="55" y="2434"/>
                    <a:pt x="44" y="2450"/>
                    <a:pt x="38" y="2467"/>
                  </a:cubicBezTo>
                  <a:cubicBezTo>
                    <a:pt x="102" y="2911"/>
                    <a:pt x="97" y="3369"/>
                    <a:pt x="70" y="3826"/>
                  </a:cubicBezTo>
                  <a:cubicBezTo>
                    <a:pt x="0" y="5023"/>
                    <a:pt x="87" y="6206"/>
                    <a:pt x="238" y="7382"/>
                  </a:cubicBezTo>
                  <a:cubicBezTo>
                    <a:pt x="291" y="7398"/>
                    <a:pt x="345" y="7409"/>
                    <a:pt x="404" y="7409"/>
                  </a:cubicBezTo>
                  <a:lnTo>
                    <a:pt x="436" y="7409"/>
                  </a:lnTo>
                  <a:cubicBezTo>
                    <a:pt x="506" y="7173"/>
                    <a:pt x="618" y="6990"/>
                    <a:pt x="786" y="6839"/>
                  </a:cubicBezTo>
                  <a:cubicBezTo>
                    <a:pt x="1633" y="6703"/>
                    <a:pt x="2424" y="6258"/>
                    <a:pt x="3301" y="6258"/>
                  </a:cubicBezTo>
                  <a:cubicBezTo>
                    <a:pt x="3357" y="6258"/>
                    <a:pt x="3414" y="6260"/>
                    <a:pt x="3471" y="6264"/>
                  </a:cubicBezTo>
                  <a:cubicBezTo>
                    <a:pt x="3466" y="6308"/>
                    <a:pt x="3476" y="6360"/>
                    <a:pt x="3455" y="6393"/>
                  </a:cubicBezTo>
                  <a:cubicBezTo>
                    <a:pt x="3412" y="6464"/>
                    <a:pt x="3348" y="6522"/>
                    <a:pt x="3293" y="6586"/>
                  </a:cubicBezTo>
                  <a:cubicBezTo>
                    <a:pt x="3912" y="6360"/>
                    <a:pt x="4530" y="6141"/>
                    <a:pt x="5142" y="5921"/>
                  </a:cubicBezTo>
                  <a:cubicBezTo>
                    <a:pt x="6189" y="5582"/>
                    <a:pt x="7258" y="5319"/>
                    <a:pt x="8371" y="5152"/>
                  </a:cubicBezTo>
                  <a:cubicBezTo>
                    <a:pt x="8403" y="5168"/>
                    <a:pt x="8440" y="5185"/>
                    <a:pt x="8478" y="5206"/>
                  </a:cubicBezTo>
                  <a:cubicBezTo>
                    <a:pt x="8495" y="5179"/>
                    <a:pt x="8510" y="5157"/>
                    <a:pt x="8527" y="5130"/>
                  </a:cubicBezTo>
                  <a:cubicBezTo>
                    <a:pt x="8639" y="5115"/>
                    <a:pt x="8752" y="5093"/>
                    <a:pt x="8865" y="5083"/>
                  </a:cubicBezTo>
                  <a:cubicBezTo>
                    <a:pt x="9462" y="4781"/>
                    <a:pt x="10106" y="4684"/>
                    <a:pt x="10481" y="3997"/>
                  </a:cubicBezTo>
                  <a:cubicBezTo>
                    <a:pt x="10746" y="3519"/>
                    <a:pt x="11062" y="3052"/>
                    <a:pt x="11423" y="2638"/>
                  </a:cubicBezTo>
                  <a:cubicBezTo>
                    <a:pt x="11470" y="2584"/>
                    <a:pt x="11519" y="2536"/>
                    <a:pt x="11567" y="2487"/>
                  </a:cubicBezTo>
                  <a:cubicBezTo>
                    <a:pt x="11540" y="2407"/>
                    <a:pt x="11535" y="2311"/>
                    <a:pt x="11545" y="2209"/>
                  </a:cubicBezTo>
                  <a:cubicBezTo>
                    <a:pt x="11616" y="2177"/>
                    <a:pt x="11691" y="2160"/>
                    <a:pt x="11766" y="2160"/>
                  </a:cubicBezTo>
                  <a:cubicBezTo>
                    <a:pt x="11830" y="2160"/>
                    <a:pt x="11889" y="2170"/>
                    <a:pt x="11949" y="2192"/>
                  </a:cubicBezTo>
                  <a:cubicBezTo>
                    <a:pt x="11943" y="2187"/>
                    <a:pt x="11964" y="2187"/>
                    <a:pt x="11991" y="2182"/>
                  </a:cubicBezTo>
                  <a:cubicBezTo>
                    <a:pt x="12029" y="2177"/>
                    <a:pt x="12061" y="2170"/>
                    <a:pt x="12099" y="2165"/>
                  </a:cubicBezTo>
                  <a:lnTo>
                    <a:pt x="12125" y="2068"/>
                  </a:lnTo>
                  <a:cubicBezTo>
                    <a:pt x="12212" y="1730"/>
                    <a:pt x="12303" y="1376"/>
                    <a:pt x="12470" y="1155"/>
                  </a:cubicBezTo>
                  <a:cubicBezTo>
                    <a:pt x="12583" y="999"/>
                    <a:pt x="12717" y="816"/>
                    <a:pt x="12797" y="613"/>
                  </a:cubicBezTo>
                  <a:cubicBezTo>
                    <a:pt x="12873" y="441"/>
                    <a:pt x="12846" y="243"/>
                    <a:pt x="12738" y="97"/>
                  </a:cubicBezTo>
                  <a:cubicBezTo>
                    <a:pt x="12712" y="59"/>
                    <a:pt x="12685" y="32"/>
                    <a:pt x="126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6128624" y="1997793"/>
              <a:ext cx="125921" cy="100730"/>
            </a:xfrm>
            <a:custGeom>
              <a:avLst/>
              <a:gdLst/>
              <a:ahLst/>
              <a:cxnLst/>
              <a:rect l="l" t="t" r="r" b="b"/>
              <a:pathLst>
                <a:path w="10102" h="8081" extrusionOk="0">
                  <a:moveTo>
                    <a:pt x="4003" y="1"/>
                  </a:moveTo>
                  <a:cubicBezTo>
                    <a:pt x="3886" y="1"/>
                    <a:pt x="3757" y="12"/>
                    <a:pt x="3622" y="33"/>
                  </a:cubicBezTo>
                  <a:cubicBezTo>
                    <a:pt x="3584" y="38"/>
                    <a:pt x="3552" y="45"/>
                    <a:pt x="3514" y="50"/>
                  </a:cubicBezTo>
                  <a:cubicBezTo>
                    <a:pt x="3487" y="55"/>
                    <a:pt x="3466" y="55"/>
                    <a:pt x="3472" y="60"/>
                  </a:cubicBezTo>
                  <a:cubicBezTo>
                    <a:pt x="3412" y="38"/>
                    <a:pt x="3353" y="28"/>
                    <a:pt x="3289" y="28"/>
                  </a:cubicBezTo>
                  <a:cubicBezTo>
                    <a:pt x="3214" y="28"/>
                    <a:pt x="3139" y="45"/>
                    <a:pt x="3068" y="77"/>
                  </a:cubicBezTo>
                  <a:cubicBezTo>
                    <a:pt x="3058" y="179"/>
                    <a:pt x="3063" y="275"/>
                    <a:pt x="3090" y="355"/>
                  </a:cubicBezTo>
                  <a:cubicBezTo>
                    <a:pt x="3042" y="404"/>
                    <a:pt x="2993" y="452"/>
                    <a:pt x="2946" y="506"/>
                  </a:cubicBezTo>
                  <a:cubicBezTo>
                    <a:pt x="2585" y="920"/>
                    <a:pt x="2269" y="1387"/>
                    <a:pt x="2004" y="1865"/>
                  </a:cubicBezTo>
                  <a:cubicBezTo>
                    <a:pt x="1629" y="2552"/>
                    <a:pt x="985" y="2649"/>
                    <a:pt x="388" y="2951"/>
                  </a:cubicBezTo>
                  <a:cubicBezTo>
                    <a:pt x="275" y="2961"/>
                    <a:pt x="162" y="2983"/>
                    <a:pt x="50" y="2998"/>
                  </a:cubicBezTo>
                  <a:cubicBezTo>
                    <a:pt x="33" y="3025"/>
                    <a:pt x="18" y="3047"/>
                    <a:pt x="1" y="3074"/>
                  </a:cubicBezTo>
                  <a:cubicBezTo>
                    <a:pt x="152" y="3154"/>
                    <a:pt x="291" y="3283"/>
                    <a:pt x="409" y="3461"/>
                  </a:cubicBezTo>
                  <a:cubicBezTo>
                    <a:pt x="259" y="3896"/>
                    <a:pt x="511" y="4486"/>
                    <a:pt x="662" y="5041"/>
                  </a:cubicBezTo>
                  <a:cubicBezTo>
                    <a:pt x="898" y="5911"/>
                    <a:pt x="1097" y="6786"/>
                    <a:pt x="1285" y="7523"/>
                  </a:cubicBezTo>
                  <a:cubicBezTo>
                    <a:pt x="1248" y="7710"/>
                    <a:pt x="1178" y="7877"/>
                    <a:pt x="1064" y="8022"/>
                  </a:cubicBezTo>
                  <a:cubicBezTo>
                    <a:pt x="1124" y="8049"/>
                    <a:pt x="1183" y="8071"/>
                    <a:pt x="1253" y="8076"/>
                  </a:cubicBezTo>
                  <a:cubicBezTo>
                    <a:pt x="1322" y="8076"/>
                    <a:pt x="1392" y="8081"/>
                    <a:pt x="1456" y="8081"/>
                  </a:cubicBezTo>
                  <a:cubicBezTo>
                    <a:pt x="2569" y="8081"/>
                    <a:pt x="2919" y="7419"/>
                    <a:pt x="3058" y="6807"/>
                  </a:cubicBezTo>
                  <a:cubicBezTo>
                    <a:pt x="3095" y="6839"/>
                    <a:pt x="3139" y="6861"/>
                    <a:pt x="3192" y="6883"/>
                  </a:cubicBezTo>
                  <a:cubicBezTo>
                    <a:pt x="3256" y="6910"/>
                    <a:pt x="3321" y="6921"/>
                    <a:pt x="3390" y="6921"/>
                  </a:cubicBezTo>
                  <a:cubicBezTo>
                    <a:pt x="3519" y="6921"/>
                    <a:pt x="3655" y="6872"/>
                    <a:pt x="3757" y="6775"/>
                  </a:cubicBezTo>
                  <a:cubicBezTo>
                    <a:pt x="3971" y="6571"/>
                    <a:pt x="4176" y="6367"/>
                    <a:pt x="4369" y="6174"/>
                  </a:cubicBezTo>
                  <a:cubicBezTo>
                    <a:pt x="4809" y="5733"/>
                    <a:pt x="5190" y="5357"/>
                    <a:pt x="5614" y="5066"/>
                  </a:cubicBezTo>
                  <a:cubicBezTo>
                    <a:pt x="5792" y="4954"/>
                    <a:pt x="5905" y="4766"/>
                    <a:pt x="6023" y="4573"/>
                  </a:cubicBezTo>
                  <a:cubicBezTo>
                    <a:pt x="6040" y="4551"/>
                    <a:pt x="6055" y="4525"/>
                    <a:pt x="6077" y="4498"/>
                  </a:cubicBezTo>
                  <a:cubicBezTo>
                    <a:pt x="6098" y="4546"/>
                    <a:pt x="6125" y="4600"/>
                    <a:pt x="6152" y="4669"/>
                  </a:cubicBezTo>
                  <a:cubicBezTo>
                    <a:pt x="6259" y="4938"/>
                    <a:pt x="6502" y="5105"/>
                    <a:pt x="6775" y="5105"/>
                  </a:cubicBezTo>
                  <a:cubicBezTo>
                    <a:pt x="7097" y="5105"/>
                    <a:pt x="7362" y="4880"/>
                    <a:pt x="7555" y="4680"/>
                  </a:cubicBezTo>
                  <a:cubicBezTo>
                    <a:pt x="7888" y="4332"/>
                    <a:pt x="8193" y="4138"/>
                    <a:pt x="8505" y="4074"/>
                  </a:cubicBezTo>
                  <a:cubicBezTo>
                    <a:pt x="9263" y="3918"/>
                    <a:pt x="9725" y="3611"/>
                    <a:pt x="9913" y="3139"/>
                  </a:cubicBezTo>
                  <a:cubicBezTo>
                    <a:pt x="10101" y="2661"/>
                    <a:pt x="9978" y="2113"/>
                    <a:pt x="9526" y="1463"/>
                  </a:cubicBezTo>
                  <a:cubicBezTo>
                    <a:pt x="9430" y="1317"/>
                    <a:pt x="9263" y="1237"/>
                    <a:pt x="9091" y="1237"/>
                  </a:cubicBezTo>
                  <a:lnTo>
                    <a:pt x="9048" y="1237"/>
                  </a:lnTo>
                  <a:cubicBezTo>
                    <a:pt x="8860" y="1247"/>
                    <a:pt x="8693" y="1360"/>
                    <a:pt x="8607" y="1532"/>
                  </a:cubicBezTo>
                  <a:cubicBezTo>
                    <a:pt x="8285" y="2187"/>
                    <a:pt x="7866" y="2552"/>
                    <a:pt x="7436" y="2552"/>
                  </a:cubicBezTo>
                  <a:cubicBezTo>
                    <a:pt x="7033" y="2552"/>
                    <a:pt x="6593" y="2236"/>
                    <a:pt x="6190" y="1667"/>
                  </a:cubicBezTo>
                  <a:cubicBezTo>
                    <a:pt x="6130" y="1580"/>
                    <a:pt x="6077" y="1495"/>
                    <a:pt x="6018" y="1409"/>
                  </a:cubicBezTo>
                  <a:cubicBezTo>
                    <a:pt x="5599" y="779"/>
                    <a:pt x="5078" y="1"/>
                    <a:pt x="400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5971988" y="1783382"/>
              <a:ext cx="112522" cy="219920"/>
            </a:xfrm>
            <a:custGeom>
              <a:avLst/>
              <a:gdLst/>
              <a:ahLst/>
              <a:cxnLst/>
              <a:rect l="l" t="t" r="r" b="b"/>
              <a:pathLst>
                <a:path w="9027" h="17643" extrusionOk="0">
                  <a:moveTo>
                    <a:pt x="8409" y="1"/>
                  </a:moveTo>
                  <a:cubicBezTo>
                    <a:pt x="7845" y="135"/>
                    <a:pt x="7275" y="274"/>
                    <a:pt x="6700" y="408"/>
                  </a:cubicBezTo>
                  <a:cubicBezTo>
                    <a:pt x="5428" y="710"/>
                    <a:pt x="4106" y="1016"/>
                    <a:pt x="2800" y="1338"/>
                  </a:cubicBezTo>
                  <a:cubicBezTo>
                    <a:pt x="1361" y="1692"/>
                    <a:pt x="598" y="1940"/>
                    <a:pt x="254" y="2451"/>
                  </a:cubicBezTo>
                  <a:cubicBezTo>
                    <a:pt x="60" y="2729"/>
                    <a:pt x="1" y="3095"/>
                    <a:pt x="18" y="3594"/>
                  </a:cubicBezTo>
                  <a:cubicBezTo>
                    <a:pt x="50" y="4040"/>
                    <a:pt x="254" y="4604"/>
                    <a:pt x="689" y="4953"/>
                  </a:cubicBezTo>
                  <a:cubicBezTo>
                    <a:pt x="695" y="5823"/>
                    <a:pt x="1297" y="6602"/>
                    <a:pt x="1060" y="7511"/>
                  </a:cubicBezTo>
                  <a:cubicBezTo>
                    <a:pt x="759" y="8650"/>
                    <a:pt x="1081" y="9649"/>
                    <a:pt x="1763" y="10562"/>
                  </a:cubicBezTo>
                  <a:cubicBezTo>
                    <a:pt x="1790" y="11151"/>
                    <a:pt x="1545" y="11910"/>
                    <a:pt x="2549" y="11910"/>
                  </a:cubicBezTo>
                  <a:cubicBezTo>
                    <a:pt x="2552" y="11910"/>
                    <a:pt x="2556" y="11910"/>
                    <a:pt x="2559" y="11910"/>
                  </a:cubicBezTo>
                  <a:cubicBezTo>
                    <a:pt x="2559" y="12136"/>
                    <a:pt x="2569" y="12356"/>
                    <a:pt x="2832" y="12448"/>
                  </a:cubicBezTo>
                  <a:cubicBezTo>
                    <a:pt x="3160" y="13586"/>
                    <a:pt x="2715" y="14903"/>
                    <a:pt x="3623" y="15907"/>
                  </a:cubicBezTo>
                  <a:cubicBezTo>
                    <a:pt x="3553" y="16235"/>
                    <a:pt x="3569" y="16530"/>
                    <a:pt x="3901" y="16718"/>
                  </a:cubicBezTo>
                  <a:cubicBezTo>
                    <a:pt x="4004" y="16966"/>
                    <a:pt x="4074" y="17213"/>
                    <a:pt x="4111" y="17471"/>
                  </a:cubicBezTo>
                  <a:cubicBezTo>
                    <a:pt x="4127" y="17476"/>
                    <a:pt x="4138" y="17487"/>
                    <a:pt x="4154" y="17492"/>
                  </a:cubicBezTo>
                  <a:cubicBezTo>
                    <a:pt x="4327" y="17568"/>
                    <a:pt x="4508" y="17616"/>
                    <a:pt x="4697" y="17643"/>
                  </a:cubicBezTo>
                  <a:cubicBezTo>
                    <a:pt x="5212" y="16998"/>
                    <a:pt x="6571" y="16971"/>
                    <a:pt x="7743" y="16810"/>
                  </a:cubicBezTo>
                  <a:cubicBezTo>
                    <a:pt x="7776" y="16772"/>
                    <a:pt x="7801" y="16735"/>
                    <a:pt x="7828" y="16691"/>
                  </a:cubicBezTo>
                  <a:cubicBezTo>
                    <a:pt x="7647" y="16601"/>
                    <a:pt x="7518" y="16477"/>
                    <a:pt x="7415" y="16343"/>
                  </a:cubicBezTo>
                  <a:cubicBezTo>
                    <a:pt x="7486" y="16150"/>
                    <a:pt x="7442" y="15897"/>
                    <a:pt x="7415" y="15627"/>
                  </a:cubicBezTo>
                  <a:cubicBezTo>
                    <a:pt x="7362" y="15134"/>
                    <a:pt x="7357" y="14640"/>
                    <a:pt x="7313" y="14134"/>
                  </a:cubicBezTo>
                  <a:cubicBezTo>
                    <a:pt x="7243" y="13302"/>
                    <a:pt x="7152" y="12507"/>
                    <a:pt x="6985" y="11685"/>
                  </a:cubicBezTo>
                  <a:cubicBezTo>
                    <a:pt x="6867" y="11083"/>
                    <a:pt x="6990" y="10492"/>
                    <a:pt x="7152" y="9907"/>
                  </a:cubicBezTo>
                  <a:cubicBezTo>
                    <a:pt x="7206" y="9445"/>
                    <a:pt x="7292" y="8982"/>
                    <a:pt x="7426" y="8526"/>
                  </a:cubicBezTo>
                  <a:cubicBezTo>
                    <a:pt x="7506" y="8263"/>
                    <a:pt x="7560" y="8005"/>
                    <a:pt x="7593" y="7747"/>
                  </a:cubicBezTo>
                  <a:cubicBezTo>
                    <a:pt x="7593" y="7688"/>
                    <a:pt x="7587" y="7628"/>
                    <a:pt x="7582" y="7569"/>
                  </a:cubicBezTo>
                  <a:cubicBezTo>
                    <a:pt x="7533" y="7075"/>
                    <a:pt x="7174" y="6436"/>
                    <a:pt x="7345" y="5925"/>
                  </a:cubicBezTo>
                  <a:cubicBezTo>
                    <a:pt x="7415" y="5722"/>
                    <a:pt x="7523" y="5560"/>
                    <a:pt x="7652" y="5426"/>
                  </a:cubicBezTo>
                  <a:cubicBezTo>
                    <a:pt x="7662" y="5319"/>
                    <a:pt x="7721" y="5265"/>
                    <a:pt x="7828" y="5255"/>
                  </a:cubicBezTo>
                  <a:cubicBezTo>
                    <a:pt x="7856" y="5228"/>
                    <a:pt x="7888" y="5206"/>
                    <a:pt x="7920" y="5179"/>
                  </a:cubicBezTo>
                  <a:cubicBezTo>
                    <a:pt x="7937" y="5050"/>
                    <a:pt x="8017" y="4985"/>
                    <a:pt x="8156" y="4980"/>
                  </a:cubicBezTo>
                  <a:cubicBezTo>
                    <a:pt x="8156" y="4980"/>
                    <a:pt x="8156" y="4985"/>
                    <a:pt x="8162" y="4985"/>
                  </a:cubicBezTo>
                  <a:cubicBezTo>
                    <a:pt x="8168" y="4980"/>
                    <a:pt x="8173" y="4975"/>
                    <a:pt x="8178" y="4970"/>
                  </a:cubicBezTo>
                  <a:cubicBezTo>
                    <a:pt x="8251" y="4795"/>
                    <a:pt x="8346" y="4658"/>
                    <a:pt x="8497" y="4658"/>
                  </a:cubicBezTo>
                  <a:cubicBezTo>
                    <a:pt x="8500" y="4658"/>
                    <a:pt x="8503" y="4658"/>
                    <a:pt x="8505" y="4658"/>
                  </a:cubicBezTo>
                  <a:cubicBezTo>
                    <a:pt x="8602" y="4551"/>
                    <a:pt x="8688" y="4437"/>
                    <a:pt x="8753" y="4320"/>
                  </a:cubicBezTo>
                  <a:cubicBezTo>
                    <a:pt x="8812" y="4024"/>
                    <a:pt x="8924" y="3740"/>
                    <a:pt x="9006" y="3455"/>
                  </a:cubicBezTo>
                  <a:cubicBezTo>
                    <a:pt x="9026" y="3180"/>
                    <a:pt x="9000" y="2895"/>
                    <a:pt x="8919" y="2590"/>
                  </a:cubicBezTo>
                  <a:cubicBezTo>
                    <a:pt x="8882" y="2439"/>
                    <a:pt x="8850" y="2289"/>
                    <a:pt x="8828" y="2139"/>
                  </a:cubicBezTo>
                  <a:cubicBezTo>
                    <a:pt x="8602" y="1881"/>
                    <a:pt x="8672" y="1548"/>
                    <a:pt x="8704" y="1226"/>
                  </a:cubicBezTo>
                  <a:cubicBezTo>
                    <a:pt x="8678" y="1010"/>
                    <a:pt x="8634" y="790"/>
                    <a:pt x="8575" y="581"/>
                  </a:cubicBezTo>
                  <a:cubicBezTo>
                    <a:pt x="8565" y="559"/>
                    <a:pt x="8554" y="542"/>
                    <a:pt x="8532" y="522"/>
                  </a:cubicBezTo>
                  <a:cubicBezTo>
                    <a:pt x="8500" y="532"/>
                    <a:pt x="8463" y="537"/>
                    <a:pt x="8431" y="549"/>
                  </a:cubicBezTo>
                  <a:cubicBezTo>
                    <a:pt x="8431" y="371"/>
                    <a:pt x="8425" y="188"/>
                    <a:pt x="842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6057573" y="1752045"/>
              <a:ext cx="123366" cy="240350"/>
            </a:xfrm>
            <a:custGeom>
              <a:avLst/>
              <a:gdLst/>
              <a:ahLst/>
              <a:cxnLst/>
              <a:rect l="l" t="t" r="r" b="b"/>
              <a:pathLst>
                <a:path w="9897" h="19282" extrusionOk="0">
                  <a:moveTo>
                    <a:pt x="2811" y="1"/>
                  </a:moveTo>
                  <a:cubicBezTo>
                    <a:pt x="2698" y="1"/>
                    <a:pt x="2574" y="16"/>
                    <a:pt x="2450" y="48"/>
                  </a:cubicBezTo>
                  <a:cubicBezTo>
                    <a:pt x="1795" y="210"/>
                    <a:pt x="1483" y="698"/>
                    <a:pt x="1527" y="1516"/>
                  </a:cubicBezTo>
                  <a:cubicBezTo>
                    <a:pt x="1543" y="1848"/>
                    <a:pt x="1554" y="2186"/>
                    <a:pt x="1559" y="2515"/>
                  </a:cubicBezTo>
                  <a:cubicBezTo>
                    <a:pt x="1559" y="2702"/>
                    <a:pt x="1565" y="2885"/>
                    <a:pt x="1565" y="3063"/>
                  </a:cubicBezTo>
                  <a:cubicBezTo>
                    <a:pt x="1597" y="3051"/>
                    <a:pt x="1634" y="3046"/>
                    <a:pt x="1666" y="3036"/>
                  </a:cubicBezTo>
                  <a:cubicBezTo>
                    <a:pt x="1688" y="3056"/>
                    <a:pt x="1699" y="3073"/>
                    <a:pt x="1709" y="3095"/>
                  </a:cubicBezTo>
                  <a:cubicBezTo>
                    <a:pt x="1768" y="3304"/>
                    <a:pt x="1812" y="3524"/>
                    <a:pt x="1838" y="3740"/>
                  </a:cubicBezTo>
                  <a:cubicBezTo>
                    <a:pt x="1806" y="4062"/>
                    <a:pt x="1736" y="4395"/>
                    <a:pt x="1962" y="4653"/>
                  </a:cubicBezTo>
                  <a:cubicBezTo>
                    <a:pt x="1984" y="4803"/>
                    <a:pt x="2016" y="4953"/>
                    <a:pt x="2053" y="5104"/>
                  </a:cubicBezTo>
                  <a:cubicBezTo>
                    <a:pt x="2134" y="5409"/>
                    <a:pt x="2160" y="5694"/>
                    <a:pt x="2140" y="5969"/>
                  </a:cubicBezTo>
                  <a:cubicBezTo>
                    <a:pt x="2058" y="6254"/>
                    <a:pt x="1946" y="6538"/>
                    <a:pt x="1887" y="6834"/>
                  </a:cubicBezTo>
                  <a:cubicBezTo>
                    <a:pt x="1822" y="6951"/>
                    <a:pt x="1736" y="7065"/>
                    <a:pt x="1639" y="7172"/>
                  </a:cubicBezTo>
                  <a:cubicBezTo>
                    <a:pt x="1637" y="7172"/>
                    <a:pt x="1634" y="7172"/>
                    <a:pt x="1631" y="7172"/>
                  </a:cubicBezTo>
                  <a:cubicBezTo>
                    <a:pt x="1480" y="7172"/>
                    <a:pt x="1385" y="7309"/>
                    <a:pt x="1312" y="7484"/>
                  </a:cubicBezTo>
                  <a:cubicBezTo>
                    <a:pt x="1307" y="7489"/>
                    <a:pt x="1302" y="7494"/>
                    <a:pt x="1296" y="7499"/>
                  </a:cubicBezTo>
                  <a:cubicBezTo>
                    <a:pt x="1290" y="7499"/>
                    <a:pt x="1290" y="7494"/>
                    <a:pt x="1290" y="7494"/>
                  </a:cubicBezTo>
                  <a:cubicBezTo>
                    <a:pt x="1151" y="7499"/>
                    <a:pt x="1071" y="7564"/>
                    <a:pt x="1054" y="7693"/>
                  </a:cubicBezTo>
                  <a:cubicBezTo>
                    <a:pt x="1022" y="7720"/>
                    <a:pt x="990" y="7742"/>
                    <a:pt x="962" y="7769"/>
                  </a:cubicBezTo>
                  <a:cubicBezTo>
                    <a:pt x="855" y="7779"/>
                    <a:pt x="796" y="7833"/>
                    <a:pt x="786" y="7940"/>
                  </a:cubicBezTo>
                  <a:cubicBezTo>
                    <a:pt x="657" y="8074"/>
                    <a:pt x="549" y="8236"/>
                    <a:pt x="479" y="8439"/>
                  </a:cubicBezTo>
                  <a:cubicBezTo>
                    <a:pt x="308" y="8950"/>
                    <a:pt x="667" y="9589"/>
                    <a:pt x="716" y="10083"/>
                  </a:cubicBezTo>
                  <a:cubicBezTo>
                    <a:pt x="721" y="10142"/>
                    <a:pt x="727" y="10202"/>
                    <a:pt x="727" y="10261"/>
                  </a:cubicBezTo>
                  <a:cubicBezTo>
                    <a:pt x="694" y="10519"/>
                    <a:pt x="640" y="10777"/>
                    <a:pt x="560" y="11040"/>
                  </a:cubicBezTo>
                  <a:cubicBezTo>
                    <a:pt x="426" y="11496"/>
                    <a:pt x="340" y="11959"/>
                    <a:pt x="286" y="12421"/>
                  </a:cubicBezTo>
                  <a:cubicBezTo>
                    <a:pt x="124" y="13006"/>
                    <a:pt x="1" y="13597"/>
                    <a:pt x="119" y="14199"/>
                  </a:cubicBezTo>
                  <a:cubicBezTo>
                    <a:pt x="286" y="15021"/>
                    <a:pt x="377" y="15816"/>
                    <a:pt x="447" y="16648"/>
                  </a:cubicBezTo>
                  <a:cubicBezTo>
                    <a:pt x="491" y="17154"/>
                    <a:pt x="496" y="17648"/>
                    <a:pt x="549" y="18141"/>
                  </a:cubicBezTo>
                  <a:cubicBezTo>
                    <a:pt x="576" y="18411"/>
                    <a:pt x="620" y="18664"/>
                    <a:pt x="549" y="18857"/>
                  </a:cubicBezTo>
                  <a:cubicBezTo>
                    <a:pt x="652" y="18991"/>
                    <a:pt x="781" y="19115"/>
                    <a:pt x="962" y="19205"/>
                  </a:cubicBezTo>
                  <a:cubicBezTo>
                    <a:pt x="1017" y="19237"/>
                    <a:pt x="1081" y="19259"/>
                    <a:pt x="1146" y="19281"/>
                  </a:cubicBezTo>
                  <a:cubicBezTo>
                    <a:pt x="1280" y="19259"/>
                    <a:pt x="1409" y="19237"/>
                    <a:pt x="1538" y="19205"/>
                  </a:cubicBezTo>
                  <a:cubicBezTo>
                    <a:pt x="2628" y="18954"/>
                    <a:pt x="3719" y="18696"/>
                    <a:pt x="4803" y="18438"/>
                  </a:cubicBezTo>
                  <a:cubicBezTo>
                    <a:pt x="6367" y="18141"/>
                    <a:pt x="7952" y="18121"/>
                    <a:pt x="9526" y="17992"/>
                  </a:cubicBezTo>
                  <a:lnTo>
                    <a:pt x="9526" y="17992"/>
                  </a:lnTo>
                  <a:cubicBezTo>
                    <a:pt x="9494" y="18072"/>
                    <a:pt x="9445" y="18158"/>
                    <a:pt x="9387" y="18245"/>
                  </a:cubicBezTo>
                  <a:lnTo>
                    <a:pt x="9397" y="18245"/>
                  </a:lnTo>
                  <a:cubicBezTo>
                    <a:pt x="9613" y="18228"/>
                    <a:pt x="9794" y="18089"/>
                    <a:pt x="9864" y="17884"/>
                  </a:cubicBezTo>
                  <a:cubicBezTo>
                    <a:pt x="9896" y="17787"/>
                    <a:pt x="9896" y="17685"/>
                    <a:pt x="9876" y="17583"/>
                  </a:cubicBezTo>
                  <a:cubicBezTo>
                    <a:pt x="9849" y="17481"/>
                    <a:pt x="9794" y="17390"/>
                    <a:pt x="9714" y="17315"/>
                  </a:cubicBezTo>
                  <a:cubicBezTo>
                    <a:pt x="9677" y="17283"/>
                    <a:pt x="9613" y="17137"/>
                    <a:pt x="9574" y="17046"/>
                  </a:cubicBezTo>
                  <a:cubicBezTo>
                    <a:pt x="9489" y="16859"/>
                    <a:pt x="9392" y="16670"/>
                    <a:pt x="9301" y="16487"/>
                  </a:cubicBezTo>
                  <a:lnTo>
                    <a:pt x="9155" y="16197"/>
                  </a:lnTo>
                  <a:cubicBezTo>
                    <a:pt x="9070" y="16304"/>
                    <a:pt x="8951" y="16375"/>
                    <a:pt x="8812" y="16396"/>
                  </a:cubicBezTo>
                  <a:cubicBezTo>
                    <a:pt x="8790" y="16396"/>
                    <a:pt x="8763" y="16401"/>
                    <a:pt x="8742" y="16401"/>
                  </a:cubicBezTo>
                  <a:cubicBezTo>
                    <a:pt x="8710" y="16401"/>
                    <a:pt x="8683" y="16391"/>
                    <a:pt x="8651" y="16385"/>
                  </a:cubicBezTo>
                  <a:cubicBezTo>
                    <a:pt x="8527" y="16128"/>
                    <a:pt x="8420" y="15870"/>
                    <a:pt x="8344" y="15585"/>
                  </a:cubicBezTo>
                  <a:cubicBezTo>
                    <a:pt x="7936" y="14032"/>
                    <a:pt x="7592" y="12463"/>
                    <a:pt x="6878" y="11018"/>
                  </a:cubicBezTo>
                  <a:cubicBezTo>
                    <a:pt x="6856" y="10970"/>
                    <a:pt x="6861" y="10928"/>
                    <a:pt x="6878" y="10889"/>
                  </a:cubicBezTo>
                  <a:cubicBezTo>
                    <a:pt x="5745" y="7677"/>
                    <a:pt x="4600" y="4464"/>
                    <a:pt x="3504" y="1236"/>
                  </a:cubicBezTo>
                  <a:cubicBezTo>
                    <a:pt x="3392" y="908"/>
                    <a:pt x="3263" y="678"/>
                    <a:pt x="3047" y="581"/>
                  </a:cubicBezTo>
                  <a:cubicBezTo>
                    <a:pt x="2998" y="408"/>
                    <a:pt x="2966" y="210"/>
                    <a:pt x="3015" y="16"/>
                  </a:cubicBezTo>
                  <a:cubicBezTo>
                    <a:pt x="2951" y="6"/>
                    <a:pt x="2886" y="1"/>
                    <a:pt x="281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6094544" y="1539629"/>
              <a:ext cx="259958" cy="416855"/>
            </a:xfrm>
            <a:custGeom>
              <a:avLst/>
              <a:gdLst/>
              <a:ahLst/>
              <a:cxnLst/>
              <a:rect l="l" t="t" r="r" b="b"/>
              <a:pathLst>
                <a:path w="20855" h="33442" extrusionOk="0">
                  <a:moveTo>
                    <a:pt x="5464" y="1"/>
                  </a:moveTo>
                  <a:cubicBezTo>
                    <a:pt x="5164" y="1"/>
                    <a:pt x="4867" y="135"/>
                    <a:pt x="4674" y="242"/>
                  </a:cubicBezTo>
                  <a:cubicBezTo>
                    <a:pt x="4202" y="516"/>
                    <a:pt x="4073" y="973"/>
                    <a:pt x="3976" y="1312"/>
                  </a:cubicBezTo>
                  <a:cubicBezTo>
                    <a:pt x="3965" y="1360"/>
                    <a:pt x="3949" y="1402"/>
                    <a:pt x="3933" y="1451"/>
                  </a:cubicBezTo>
                  <a:cubicBezTo>
                    <a:pt x="3590" y="2569"/>
                    <a:pt x="3230" y="3702"/>
                    <a:pt x="2875" y="4798"/>
                  </a:cubicBezTo>
                  <a:lnTo>
                    <a:pt x="2585" y="5706"/>
                  </a:lnTo>
                  <a:cubicBezTo>
                    <a:pt x="2332" y="6480"/>
                    <a:pt x="2020" y="7447"/>
                    <a:pt x="2913" y="8376"/>
                  </a:cubicBezTo>
                  <a:cubicBezTo>
                    <a:pt x="2940" y="8403"/>
                    <a:pt x="2933" y="8461"/>
                    <a:pt x="2933" y="8483"/>
                  </a:cubicBezTo>
                  <a:cubicBezTo>
                    <a:pt x="2928" y="8564"/>
                    <a:pt x="2886" y="8644"/>
                    <a:pt x="2848" y="8671"/>
                  </a:cubicBezTo>
                  <a:cubicBezTo>
                    <a:pt x="1934" y="9348"/>
                    <a:pt x="2149" y="10197"/>
                    <a:pt x="2295" y="10761"/>
                  </a:cubicBezTo>
                  <a:cubicBezTo>
                    <a:pt x="2316" y="10841"/>
                    <a:pt x="2338" y="10928"/>
                    <a:pt x="2353" y="11008"/>
                  </a:cubicBezTo>
                  <a:cubicBezTo>
                    <a:pt x="2440" y="11406"/>
                    <a:pt x="2434" y="11820"/>
                    <a:pt x="2424" y="12260"/>
                  </a:cubicBezTo>
                  <a:cubicBezTo>
                    <a:pt x="2424" y="12490"/>
                    <a:pt x="2418" y="12733"/>
                    <a:pt x="2429" y="12974"/>
                  </a:cubicBezTo>
                  <a:cubicBezTo>
                    <a:pt x="2440" y="13243"/>
                    <a:pt x="2300" y="13469"/>
                    <a:pt x="2069" y="13807"/>
                  </a:cubicBezTo>
                  <a:cubicBezTo>
                    <a:pt x="1768" y="14248"/>
                    <a:pt x="1360" y="14860"/>
                    <a:pt x="1671" y="15698"/>
                  </a:cubicBezTo>
                  <a:cubicBezTo>
                    <a:pt x="1736" y="15881"/>
                    <a:pt x="1730" y="16031"/>
                    <a:pt x="1644" y="16160"/>
                  </a:cubicBezTo>
                  <a:cubicBezTo>
                    <a:pt x="1554" y="16294"/>
                    <a:pt x="1376" y="16397"/>
                    <a:pt x="1215" y="16402"/>
                  </a:cubicBezTo>
                  <a:cubicBezTo>
                    <a:pt x="845" y="16412"/>
                    <a:pt x="393" y="16467"/>
                    <a:pt x="156" y="16821"/>
                  </a:cubicBezTo>
                  <a:cubicBezTo>
                    <a:pt x="103" y="16901"/>
                    <a:pt x="71" y="16982"/>
                    <a:pt x="49" y="17057"/>
                  </a:cubicBezTo>
                  <a:cubicBezTo>
                    <a:pt x="0" y="17251"/>
                    <a:pt x="32" y="17449"/>
                    <a:pt x="81" y="17622"/>
                  </a:cubicBezTo>
                  <a:cubicBezTo>
                    <a:pt x="297" y="17719"/>
                    <a:pt x="426" y="17949"/>
                    <a:pt x="538" y="18277"/>
                  </a:cubicBezTo>
                  <a:cubicBezTo>
                    <a:pt x="1634" y="21505"/>
                    <a:pt x="2779" y="24718"/>
                    <a:pt x="3912" y="27930"/>
                  </a:cubicBezTo>
                  <a:cubicBezTo>
                    <a:pt x="3895" y="27969"/>
                    <a:pt x="3890" y="28011"/>
                    <a:pt x="3912" y="28059"/>
                  </a:cubicBezTo>
                  <a:cubicBezTo>
                    <a:pt x="4626" y="29504"/>
                    <a:pt x="4970" y="31073"/>
                    <a:pt x="5378" y="32626"/>
                  </a:cubicBezTo>
                  <a:cubicBezTo>
                    <a:pt x="5454" y="32911"/>
                    <a:pt x="5561" y="33169"/>
                    <a:pt x="5685" y="33426"/>
                  </a:cubicBezTo>
                  <a:cubicBezTo>
                    <a:pt x="5717" y="33432"/>
                    <a:pt x="5744" y="33442"/>
                    <a:pt x="5776" y="33442"/>
                  </a:cubicBezTo>
                  <a:cubicBezTo>
                    <a:pt x="5797" y="33442"/>
                    <a:pt x="5824" y="33437"/>
                    <a:pt x="5846" y="33437"/>
                  </a:cubicBezTo>
                  <a:cubicBezTo>
                    <a:pt x="5985" y="33416"/>
                    <a:pt x="6104" y="33345"/>
                    <a:pt x="6189" y="33238"/>
                  </a:cubicBezTo>
                  <a:cubicBezTo>
                    <a:pt x="6253" y="33158"/>
                    <a:pt x="6302" y="33055"/>
                    <a:pt x="6307" y="32943"/>
                  </a:cubicBezTo>
                  <a:cubicBezTo>
                    <a:pt x="6313" y="32878"/>
                    <a:pt x="6318" y="32814"/>
                    <a:pt x="6324" y="32739"/>
                  </a:cubicBezTo>
                  <a:cubicBezTo>
                    <a:pt x="6335" y="32653"/>
                    <a:pt x="6340" y="32561"/>
                    <a:pt x="6350" y="32459"/>
                  </a:cubicBezTo>
                  <a:cubicBezTo>
                    <a:pt x="6421" y="31503"/>
                    <a:pt x="6764" y="30632"/>
                    <a:pt x="7130" y="29709"/>
                  </a:cubicBezTo>
                  <a:cubicBezTo>
                    <a:pt x="7312" y="29252"/>
                    <a:pt x="7500" y="28775"/>
                    <a:pt x="7651" y="28285"/>
                  </a:cubicBezTo>
                  <a:cubicBezTo>
                    <a:pt x="7666" y="28247"/>
                    <a:pt x="7699" y="28183"/>
                    <a:pt x="7736" y="28118"/>
                  </a:cubicBezTo>
                  <a:cubicBezTo>
                    <a:pt x="7860" y="27893"/>
                    <a:pt x="8085" y="27468"/>
                    <a:pt x="7833" y="27002"/>
                  </a:cubicBezTo>
                  <a:cubicBezTo>
                    <a:pt x="7775" y="26893"/>
                    <a:pt x="7710" y="26737"/>
                    <a:pt x="7753" y="26630"/>
                  </a:cubicBezTo>
                  <a:cubicBezTo>
                    <a:pt x="7795" y="26518"/>
                    <a:pt x="7968" y="26394"/>
                    <a:pt x="8199" y="26313"/>
                  </a:cubicBezTo>
                  <a:cubicBezTo>
                    <a:pt x="9161" y="25964"/>
                    <a:pt x="9863" y="25577"/>
                    <a:pt x="10342" y="25126"/>
                  </a:cubicBezTo>
                  <a:cubicBezTo>
                    <a:pt x="10508" y="24971"/>
                    <a:pt x="10734" y="24825"/>
                    <a:pt x="10976" y="24674"/>
                  </a:cubicBezTo>
                  <a:cubicBezTo>
                    <a:pt x="11636" y="24262"/>
                    <a:pt x="12539" y="23697"/>
                    <a:pt x="12507" y="22386"/>
                  </a:cubicBezTo>
                  <a:cubicBezTo>
                    <a:pt x="12501" y="22021"/>
                    <a:pt x="12561" y="21409"/>
                    <a:pt x="13055" y="21354"/>
                  </a:cubicBezTo>
                  <a:cubicBezTo>
                    <a:pt x="13964" y="21253"/>
                    <a:pt x="14490" y="20855"/>
                    <a:pt x="14769" y="20060"/>
                  </a:cubicBezTo>
                  <a:cubicBezTo>
                    <a:pt x="14871" y="19749"/>
                    <a:pt x="15214" y="19524"/>
                    <a:pt x="15338" y="19507"/>
                  </a:cubicBezTo>
                  <a:cubicBezTo>
                    <a:pt x="15526" y="19549"/>
                    <a:pt x="15709" y="19571"/>
                    <a:pt x="15886" y="19571"/>
                  </a:cubicBezTo>
                  <a:cubicBezTo>
                    <a:pt x="16902" y="19571"/>
                    <a:pt x="17460" y="18894"/>
                    <a:pt x="17906" y="18352"/>
                  </a:cubicBezTo>
                  <a:cubicBezTo>
                    <a:pt x="18137" y="18073"/>
                    <a:pt x="18352" y="17804"/>
                    <a:pt x="18599" y="17664"/>
                  </a:cubicBezTo>
                  <a:cubicBezTo>
                    <a:pt x="18916" y="17481"/>
                    <a:pt x="19109" y="17171"/>
                    <a:pt x="19276" y="16896"/>
                  </a:cubicBezTo>
                  <a:cubicBezTo>
                    <a:pt x="19346" y="16784"/>
                    <a:pt x="19448" y="16628"/>
                    <a:pt x="19508" y="16568"/>
                  </a:cubicBezTo>
                  <a:cubicBezTo>
                    <a:pt x="20088" y="16445"/>
                    <a:pt x="20705" y="16262"/>
                    <a:pt x="20785" y="15720"/>
                  </a:cubicBezTo>
                  <a:cubicBezTo>
                    <a:pt x="20855" y="15230"/>
                    <a:pt x="20448" y="14935"/>
                    <a:pt x="19947" y="14656"/>
                  </a:cubicBezTo>
                  <a:cubicBezTo>
                    <a:pt x="19952" y="14645"/>
                    <a:pt x="19959" y="14634"/>
                    <a:pt x="19964" y="14624"/>
                  </a:cubicBezTo>
                  <a:cubicBezTo>
                    <a:pt x="20222" y="14054"/>
                    <a:pt x="20205" y="13484"/>
                    <a:pt x="19932" y="13055"/>
                  </a:cubicBezTo>
                  <a:cubicBezTo>
                    <a:pt x="19701" y="12701"/>
                    <a:pt x="19308" y="12497"/>
                    <a:pt x="18857" y="12497"/>
                  </a:cubicBezTo>
                  <a:cubicBezTo>
                    <a:pt x="18685" y="12497"/>
                    <a:pt x="18502" y="12523"/>
                    <a:pt x="18315" y="12587"/>
                  </a:cubicBezTo>
                  <a:cubicBezTo>
                    <a:pt x="18115" y="12652"/>
                    <a:pt x="17986" y="12663"/>
                    <a:pt x="17911" y="12663"/>
                  </a:cubicBezTo>
                  <a:cubicBezTo>
                    <a:pt x="17772" y="12663"/>
                    <a:pt x="17654" y="12663"/>
                    <a:pt x="17552" y="11959"/>
                  </a:cubicBezTo>
                  <a:cubicBezTo>
                    <a:pt x="17396" y="10874"/>
                    <a:pt x="16703" y="10132"/>
                    <a:pt x="15645" y="9934"/>
                  </a:cubicBezTo>
                  <a:cubicBezTo>
                    <a:pt x="15166" y="9842"/>
                    <a:pt x="15080" y="9601"/>
                    <a:pt x="14909" y="9021"/>
                  </a:cubicBezTo>
                  <a:lnTo>
                    <a:pt x="14882" y="8912"/>
                  </a:lnTo>
                  <a:cubicBezTo>
                    <a:pt x="14537" y="7737"/>
                    <a:pt x="14205" y="6539"/>
                    <a:pt x="13887" y="5378"/>
                  </a:cubicBezTo>
                  <a:cubicBezTo>
                    <a:pt x="13662" y="4556"/>
                    <a:pt x="13436" y="3729"/>
                    <a:pt x="13205" y="2907"/>
                  </a:cubicBezTo>
                  <a:cubicBezTo>
                    <a:pt x="12685" y="1064"/>
                    <a:pt x="11514" y="11"/>
                    <a:pt x="10004" y="11"/>
                  </a:cubicBezTo>
                  <a:cubicBezTo>
                    <a:pt x="9268" y="11"/>
                    <a:pt x="8494" y="264"/>
                    <a:pt x="7710" y="752"/>
                  </a:cubicBezTo>
                  <a:cubicBezTo>
                    <a:pt x="7614" y="817"/>
                    <a:pt x="7517" y="876"/>
                    <a:pt x="7420" y="941"/>
                  </a:cubicBezTo>
                  <a:cubicBezTo>
                    <a:pt x="7188" y="1091"/>
                    <a:pt x="6974" y="1236"/>
                    <a:pt x="6754" y="1327"/>
                  </a:cubicBezTo>
                  <a:cubicBezTo>
                    <a:pt x="6560" y="1414"/>
                    <a:pt x="6421" y="1553"/>
                    <a:pt x="6307" y="1666"/>
                  </a:cubicBezTo>
                  <a:cubicBezTo>
                    <a:pt x="6302" y="1666"/>
                    <a:pt x="6297" y="1672"/>
                    <a:pt x="6292" y="1677"/>
                  </a:cubicBezTo>
                  <a:cubicBezTo>
                    <a:pt x="6055" y="1461"/>
                    <a:pt x="6104" y="1349"/>
                    <a:pt x="6136" y="1268"/>
                  </a:cubicBezTo>
                  <a:lnTo>
                    <a:pt x="6163" y="1209"/>
                  </a:lnTo>
                  <a:cubicBezTo>
                    <a:pt x="6238" y="1042"/>
                    <a:pt x="6377" y="732"/>
                    <a:pt x="6216" y="409"/>
                  </a:cubicBezTo>
                  <a:cubicBezTo>
                    <a:pt x="6141" y="269"/>
                    <a:pt x="5990" y="87"/>
                    <a:pt x="5668" y="23"/>
                  </a:cubicBezTo>
                  <a:cubicBezTo>
                    <a:pt x="5604" y="6"/>
                    <a:pt x="5534" y="1"/>
                    <a:pt x="54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4794981" y="1795635"/>
              <a:ext cx="365349" cy="387537"/>
            </a:xfrm>
            <a:custGeom>
              <a:avLst/>
              <a:gdLst/>
              <a:ahLst/>
              <a:cxnLst/>
              <a:rect l="l" t="t" r="r" b="b"/>
              <a:pathLst>
                <a:path w="29310" h="31090" extrusionOk="0">
                  <a:moveTo>
                    <a:pt x="9143" y="0"/>
                  </a:moveTo>
                  <a:cubicBezTo>
                    <a:pt x="8891" y="0"/>
                    <a:pt x="8675" y="87"/>
                    <a:pt x="8509" y="161"/>
                  </a:cubicBezTo>
                  <a:cubicBezTo>
                    <a:pt x="8117" y="350"/>
                    <a:pt x="7725" y="526"/>
                    <a:pt x="7327" y="709"/>
                  </a:cubicBezTo>
                  <a:cubicBezTo>
                    <a:pt x="7080" y="823"/>
                    <a:pt x="6833" y="935"/>
                    <a:pt x="6580" y="1049"/>
                  </a:cubicBezTo>
                  <a:cubicBezTo>
                    <a:pt x="6344" y="1156"/>
                    <a:pt x="6124" y="1290"/>
                    <a:pt x="5908" y="1419"/>
                  </a:cubicBezTo>
                  <a:cubicBezTo>
                    <a:pt x="5489" y="1671"/>
                    <a:pt x="5135" y="1887"/>
                    <a:pt x="4748" y="1887"/>
                  </a:cubicBezTo>
                  <a:cubicBezTo>
                    <a:pt x="4663" y="1887"/>
                    <a:pt x="4577" y="1875"/>
                    <a:pt x="4490" y="1854"/>
                  </a:cubicBezTo>
                  <a:cubicBezTo>
                    <a:pt x="4393" y="1832"/>
                    <a:pt x="4314" y="1816"/>
                    <a:pt x="4227" y="1805"/>
                  </a:cubicBezTo>
                  <a:cubicBezTo>
                    <a:pt x="4083" y="1778"/>
                    <a:pt x="3947" y="1763"/>
                    <a:pt x="3825" y="1763"/>
                  </a:cubicBezTo>
                  <a:cubicBezTo>
                    <a:pt x="3669" y="1763"/>
                    <a:pt x="3528" y="1783"/>
                    <a:pt x="3411" y="1816"/>
                  </a:cubicBezTo>
                  <a:cubicBezTo>
                    <a:pt x="3367" y="1848"/>
                    <a:pt x="3330" y="1887"/>
                    <a:pt x="3287" y="1919"/>
                  </a:cubicBezTo>
                  <a:cubicBezTo>
                    <a:pt x="2836" y="2306"/>
                    <a:pt x="2717" y="2762"/>
                    <a:pt x="2734" y="3331"/>
                  </a:cubicBezTo>
                  <a:cubicBezTo>
                    <a:pt x="2766" y="4438"/>
                    <a:pt x="2739" y="5539"/>
                    <a:pt x="2734" y="6645"/>
                  </a:cubicBezTo>
                  <a:cubicBezTo>
                    <a:pt x="2561" y="6823"/>
                    <a:pt x="2385" y="6995"/>
                    <a:pt x="2207" y="7173"/>
                  </a:cubicBezTo>
                  <a:cubicBezTo>
                    <a:pt x="1993" y="7188"/>
                    <a:pt x="1762" y="7188"/>
                    <a:pt x="1665" y="7441"/>
                  </a:cubicBezTo>
                  <a:cubicBezTo>
                    <a:pt x="1450" y="7456"/>
                    <a:pt x="1224" y="7456"/>
                    <a:pt x="1128" y="7704"/>
                  </a:cubicBezTo>
                  <a:cubicBezTo>
                    <a:pt x="910" y="7721"/>
                    <a:pt x="687" y="7731"/>
                    <a:pt x="593" y="7985"/>
                  </a:cubicBezTo>
                  <a:lnTo>
                    <a:pt x="593" y="7985"/>
                  </a:lnTo>
                  <a:cubicBezTo>
                    <a:pt x="85" y="8485"/>
                    <a:pt x="399" y="9202"/>
                    <a:pt x="139" y="9794"/>
                  </a:cubicBezTo>
                  <a:cubicBezTo>
                    <a:pt x="0" y="10113"/>
                    <a:pt x="322" y="10417"/>
                    <a:pt x="754" y="10417"/>
                  </a:cubicBezTo>
                  <a:cubicBezTo>
                    <a:pt x="789" y="10417"/>
                    <a:pt x="824" y="10416"/>
                    <a:pt x="859" y="10412"/>
                  </a:cubicBezTo>
                  <a:cubicBezTo>
                    <a:pt x="859" y="10954"/>
                    <a:pt x="939" y="11486"/>
                    <a:pt x="934" y="12034"/>
                  </a:cubicBezTo>
                  <a:cubicBezTo>
                    <a:pt x="917" y="13447"/>
                    <a:pt x="569" y="14897"/>
                    <a:pt x="1143" y="16288"/>
                  </a:cubicBezTo>
                  <a:lnTo>
                    <a:pt x="1122" y="16268"/>
                  </a:lnTo>
                  <a:lnTo>
                    <a:pt x="1122" y="16268"/>
                  </a:lnTo>
                  <a:cubicBezTo>
                    <a:pt x="1209" y="16450"/>
                    <a:pt x="1312" y="16600"/>
                    <a:pt x="1491" y="16600"/>
                  </a:cubicBezTo>
                  <a:cubicBezTo>
                    <a:pt x="1544" y="16600"/>
                    <a:pt x="1603" y="16587"/>
                    <a:pt x="1670" y="16558"/>
                  </a:cubicBezTo>
                  <a:cubicBezTo>
                    <a:pt x="2020" y="17181"/>
                    <a:pt x="2965" y="16918"/>
                    <a:pt x="3270" y="17605"/>
                  </a:cubicBezTo>
                  <a:cubicBezTo>
                    <a:pt x="4217" y="18212"/>
                    <a:pt x="5420" y="18512"/>
                    <a:pt x="5710" y="19861"/>
                  </a:cubicBezTo>
                  <a:cubicBezTo>
                    <a:pt x="5752" y="20049"/>
                    <a:pt x="6210" y="20146"/>
                    <a:pt x="6478" y="20285"/>
                  </a:cubicBezTo>
                  <a:cubicBezTo>
                    <a:pt x="6761" y="20525"/>
                    <a:pt x="7004" y="20833"/>
                    <a:pt x="7407" y="20833"/>
                  </a:cubicBezTo>
                  <a:cubicBezTo>
                    <a:pt x="7448" y="20833"/>
                    <a:pt x="7492" y="20830"/>
                    <a:pt x="7537" y="20823"/>
                  </a:cubicBezTo>
                  <a:cubicBezTo>
                    <a:pt x="7626" y="21185"/>
                    <a:pt x="7830" y="21378"/>
                    <a:pt x="8163" y="21378"/>
                  </a:cubicBezTo>
                  <a:cubicBezTo>
                    <a:pt x="8211" y="21378"/>
                    <a:pt x="8262" y="21374"/>
                    <a:pt x="8316" y="21366"/>
                  </a:cubicBezTo>
                  <a:lnTo>
                    <a:pt x="8316" y="21366"/>
                  </a:lnTo>
                  <a:cubicBezTo>
                    <a:pt x="8154" y="21666"/>
                    <a:pt x="8423" y="21752"/>
                    <a:pt x="8601" y="21881"/>
                  </a:cubicBezTo>
                  <a:cubicBezTo>
                    <a:pt x="8611" y="22316"/>
                    <a:pt x="8568" y="22767"/>
                    <a:pt x="8648" y="23186"/>
                  </a:cubicBezTo>
                  <a:cubicBezTo>
                    <a:pt x="8713" y="23525"/>
                    <a:pt x="8702" y="23734"/>
                    <a:pt x="8568" y="23863"/>
                  </a:cubicBezTo>
                  <a:cubicBezTo>
                    <a:pt x="8589" y="24031"/>
                    <a:pt x="8606" y="24202"/>
                    <a:pt x="8611" y="24374"/>
                  </a:cubicBezTo>
                  <a:cubicBezTo>
                    <a:pt x="8869" y="24557"/>
                    <a:pt x="8896" y="24906"/>
                    <a:pt x="9132" y="25083"/>
                  </a:cubicBezTo>
                  <a:lnTo>
                    <a:pt x="9132" y="25078"/>
                  </a:lnTo>
                  <a:lnTo>
                    <a:pt x="9154" y="25094"/>
                  </a:lnTo>
                  <a:cubicBezTo>
                    <a:pt x="9143" y="25094"/>
                    <a:pt x="9143" y="25088"/>
                    <a:pt x="9132" y="25083"/>
                  </a:cubicBezTo>
                  <a:lnTo>
                    <a:pt x="9132" y="25083"/>
                  </a:lnTo>
                  <a:cubicBezTo>
                    <a:pt x="9229" y="25276"/>
                    <a:pt x="9372" y="25371"/>
                    <a:pt x="9563" y="25371"/>
                  </a:cubicBezTo>
                  <a:cubicBezTo>
                    <a:pt x="9595" y="25371"/>
                    <a:pt x="9629" y="25368"/>
                    <a:pt x="9664" y="25363"/>
                  </a:cubicBezTo>
                  <a:lnTo>
                    <a:pt x="9664" y="25336"/>
                  </a:lnTo>
                  <a:lnTo>
                    <a:pt x="9696" y="25363"/>
                  </a:lnTo>
                  <a:lnTo>
                    <a:pt x="9664" y="25363"/>
                  </a:lnTo>
                  <a:lnTo>
                    <a:pt x="9664" y="25883"/>
                  </a:lnTo>
                  <a:lnTo>
                    <a:pt x="9691" y="25856"/>
                  </a:lnTo>
                  <a:lnTo>
                    <a:pt x="9691" y="25856"/>
                  </a:lnTo>
                  <a:cubicBezTo>
                    <a:pt x="8584" y="26990"/>
                    <a:pt x="9342" y="29134"/>
                    <a:pt x="11013" y="29628"/>
                  </a:cubicBezTo>
                  <a:cubicBezTo>
                    <a:pt x="11006" y="29623"/>
                    <a:pt x="11001" y="29623"/>
                    <a:pt x="11001" y="29617"/>
                  </a:cubicBezTo>
                  <a:lnTo>
                    <a:pt x="11001" y="29617"/>
                  </a:lnTo>
                  <a:lnTo>
                    <a:pt x="11028" y="29633"/>
                  </a:lnTo>
                  <a:cubicBezTo>
                    <a:pt x="11018" y="29633"/>
                    <a:pt x="11018" y="29628"/>
                    <a:pt x="11013" y="29628"/>
                  </a:cubicBezTo>
                  <a:lnTo>
                    <a:pt x="11013" y="29628"/>
                  </a:lnTo>
                  <a:cubicBezTo>
                    <a:pt x="11174" y="29827"/>
                    <a:pt x="11370" y="29930"/>
                    <a:pt x="11603" y="29930"/>
                  </a:cubicBezTo>
                  <a:cubicBezTo>
                    <a:pt x="11672" y="29930"/>
                    <a:pt x="11744" y="29921"/>
                    <a:pt x="11819" y="29902"/>
                  </a:cubicBezTo>
                  <a:cubicBezTo>
                    <a:pt x="11819" y="29891"/>
                    <a:pt x="11819" y="29886"/>
                    <a:pt x="11812" y="29875"/>
                  </a:cubicBezTo>
                  <a:lnTo>
                    <a:pt x="11812" y="29875"/>
                  </a:lnTo>
                  <a:cubicBezTo>
                    <a:pt x="11816" y="29879"/>
                    <a:pt x="11819" y="29881"/>
                    <a:pt x="11822" y="29884"/>
                  </a:cubicBezTo>
                  <a:lnTo>
                    <a:pt x="11822" y="29884"/>
                  </a:lnTo>
                  <a:lnTo>
                    <a:pt x="11834" y="29902"/>
                  </a:lnTo>
                  <a:cubicBezTo>
                    <a:pt x="11834" y="29902"/>
                    <a:pt x="11833" y="29900"/>
                    <a:pt x="11831" y="29896"/>
                  </a:cubicBezTo>
                  <a:lnTo>
                    <a:pt x="11831" y="29896"/>
                  </a:lnTo>
                  <a:cubicBezTo>
                    <a:pt x="11832" y="29898"/>
                    <a:pt x="11833" y="29900"/>
                    <a:pt x="11834" y="29902"/>
                  </a:cubicBezTo>
                  <a:lnTo>
                    <a:pt x="11819" y="29902"/>
                  </a:lnTo>
                  <a:cubicBezTo>
                    <a:pt x="11834" y="30245"/>
                    <a:pt x="11915" y="30542"/>
                    <a:pt x="12065" y="30800"/>
                  </a:cubicBezTo>
                  <a:cubicBezTo>
                    <a:pt x="12345" y="30961"/>
                    <a:pt x="12657" y="31051"/>
                    <a:pt x="13016" y="31090"/>
                  </a:cubicBezTo>
                  <a:cubicBezTo>
                    <a:pt x="13123" y="30971"/>
                    <a:pt x="13301" y="30922"/>
                    <a:pt x="13548" y="30907"/>
                  </a:cubicBezTo>
                  <a:cubicBezTo>
                    <a:pt x="17626" y="30676"/>
                    <a:pt x="21703" y="30418"/>
                    <a:pt x="25781" y="30176"/>
                  </a:cubicBezTo>
                  <a:cubicBezTo>
                    <a:pt x="25858" y="30173"/>
                    <a:pt x="26186" y="30166"/>
                    <a:pt x="26478" y="30166"/>
                  </a:cubicBezTo>
                  <a:cubicBezTo>
                    <a:pt x="26694" y="30166"/>
                    <a:pt x="26889" y="30170"/>
                    <a:pt x="26946" y="30181"/>
                  </a:cubicBezTo>
                  <a:cubicBezTo>
                    <a:pt x="27043" y="30123"/>
                    <a:pt x="26758" y="27495"/>
                    <a:pt x="26634" y="27195"/>
                  </a:cubicBezTo>
                  <a:cubicBezTo>
                    <a:pt x="26597" y="27098"/>
                    <a:pt x="26560" y="27006"/>
                    <a:pt x="26527" y="26905"/>
                  </a:cubicBezTo>
                  <a:cubicBezTo>
                    <a:pt x="26485" y="26776"/>
                    <a:pt x="26436" y="26647"/>
                    <a:pt x="26388" y="26513"/>
                  </a:cubicBezTo>
                  <a:cubicBezTo>
                    <a:pt x="26049" y="25571"/>
                    <a:pt x="25673" y="24508"/>
                    <a:pt x="26049" y="23907"/>
                  </a:cubicBezTo>
                  <a:cubicBezTo>
                    <a:pt x="26683" y="22903"/>
                    <a:pt x="26592" y="21812"/>
                    <a:pt x="26517" y="20845"/>
                  </a:cubicBezTo>
                  <a:cubicBezTo>
                    <a:pt x="26425" y="19754"/>
                    <a:pt x="26361" y="18894"/>
                    <a:pt x="27129" y="18180"/>
                  </a:cubicBezTo>
                  <a:cubicBezTo>
                    <a:pt x="27258" y="18061"/>
                    <a:pt x="27316" y="17890"/>
                    <a:pt x="27296" y="17718"/>
                  </a:cubicBezTo>
                  <a:cubicBezTo>
                    <a:pt x="27177" y="16821"/>
                    <a:pt x="27494" y="15993"/>
                    <a:pt x="27822" y="15112"/>
                  </a:cubicBezTo>
                  <a:cubicBezTo>
                    <a:pt x="28075" y="14457"/>
                    <a:pt x="28327" y="13774"/>
                    <a:pt x="28412" y="13039"/>
                  </a:cubicBezTo>
                  <a:cubicBezTo>
                    <a:pt x="28445" y="12990"/>
                    <a:pt x="28477" y="12936"/>
                    <a:pt x="28509" y="12888"/>
                  </a:cubicBezTo>
                  <a:cubicBezTo>
                    <a:pt x="28870" y="12362"/>
                    <a:pt x="29310" y="11706"/>
                    <a:pt x="29181" y="10804"/>
                  </a:cubicBezTo>
                  <a:cubicBezTo>
                    <a:pt x="29160" y="10664"/>
                    <a:pt x="29084" y="10535"/>
                    <a:pt x="28972" y="10449"/>
                  </a:cubicBezTo>
                  <a:cubicBezTo>
                    <a:pt x="28875" y="10379"/>
                    <a:pt x="28767" y="10347"/>
                    <a:pt x="28655" y="10347"/>
                  </a:cubicBezTo>
                  <a:cubicBezTo>
                    <a:pt x="28623" y="10347"/>
                    <a:pt x="28595" y="10347"/>
                    <a:pt x="28568" y="10352"/>
                  </a:cubicBezTo>
                  <a:cubicBezTo>
                    <a:pt x="27349" y="10551"/>
                    <a:pt x="27323" y="11486"/>
                    <a:pt x="27311" y="11937"/>
                  </a:cubicBezTo>
                  <a:cubicBezTo>
                    <a:pt x="27306" y="12077"/>
                    <a:pt x="27301" y="12266"/>
                    <a:pt x="27264" y="12335"/>
                  </a:cubicBezTo>
                  <a:lnTo>
                    <a:pt x="24491" y="15123"/>
                  </a:lnTo>
                  <a:cubicBezTo>
                    <a:pt x="24653" y="14258"/>
                    <a:pt x="24975" y="13652"/>
                    <a:pt x="25511" y="13129"/>
                  </a:cubicBezTo>
                  <a:cubicBezTo>
                    <a:pt x="25555" y="13092"/>
                    <a:pt x="25598" y="13055"/>
                    <a:pt x="25640" y="13017"/>
                  </a:cubicBezTo>
                  <a:cubicBezTo>
                    <a:pt x="25856" y="12834"/>
                    <a:pt x="26151" y="12582"/>
                    <a:pt x="26173" y="12169"/>
                  </a:cubicBezTo>
                  <a:cubicBezTo>
                    <a:pt x="26173" y="12130"/>
                    <a:pt x="26168" y="12098"/>
                    <a:pt x="26162" y="12066"/>
                  </a:cubicBezTo>
                  <a:cubicBezTo>
                    <a:pt x="26001" y="12227"/>
                    <a:pt x="25759" y="12244"/>
                    <a:pt x="25614" y="12249"/>
                  </a:cubicBezTo>
                  <a:cubicBezTo>
                    <a:pt x="25667" y="12110"/>
                    <a:pt x="25635" y="11943"/>
                    <a:pt x="25421" y="11728"/>
                  </a:cubicBezTo>
                  <a:lnTo>
                    <a:pt x="25437" y="11728"/>
                  </a:lnTo>
                  <a:cubicBezTo>
                    <a:pt x="25206" y="11453"/>
                    <a:pt x="25195" y="11002"/>
                    <a:pt x="25034" y="10664"/>
                  </a:cubicBezTo>
                  <a:cubicBezTo>
                    <a:pt x="25039" y="10637"/>
                    <a:pt x="25039" y="10610"/>
                    <a:pt x="25045" y="10590"/>
                  </a:cubicBezTo>
                  <a:cubicBezTo>
                    <a:pt x="25028" y="10583"/>
                    <a:pt x="25007" y="10578"/>
                    <a:pt x="24985" y="10573"/>
                  </a:cubicBezTo>
                  <a:cubicBezTo>
                    <a:pt x="24853" y="10356"/>
                    <a:pt x="24638" y="10196"/>
                    <a:pt x="24216" y="10196"/>
                  </a:cubicBezTo>
                  <a:cubicBezTo>
                    <a:pt x="24210" y="10196"/>
                    <a:pt x="24203" y="10196"/>
                    <a:pt x="24196" y="10196"/>
                  </a:cubicBezTo>
                  <a:cubicBezTo>
                    <a:pt x="24045" y="10196"/>
                    <a:pt x="24196" y="9558"/>
                    <a:pt x="24276" y="9224"/>
                  </a:cubicBezTo>
                  <a:cubicBezTo>
                    <a:pt x="24459" y="8467"/>
                    <a:pt x="23959" y="8172"/>
                    <a:pt x="23567" y="7607"/>
                  </a:cubicBezTo>
                  <a:cubicBezTo>
                    <a:pt x="22407" y="5942"/>
                    <a:pt x="20656" y="6732"/>
                    <a:pt x="19307" y="6125"/>
                  </a:cubicBezTo>
                  <a:lnTo>
                    <a:pt x="19307" y="6135"/>
                  </a:lnTo>
                  <a:cubicBezTo>
                    <a:pt x="19065" y="6028"/>
                    <a:pt x="18931" y="5872"/>
                    <a:pt x="19012" y="5604"/>
                  </a:cubicBezTo>
                  <a:lnTo>
                    <a:pt x="19012" y="5604"/>
                  </a:lnTo>
                  <a:cubicBezTo>
                    <a:pt x="18983" y="5611"/>
                    <a:pt x="18958" y="5614"/>
                    <a:pt x="18935" y="5614"/>
                  </a:cubicBezTo>
                  <a:cubicBezTo>
                    <a:pt x="18790" y="5614"/>
                    <a:pt x="18752" y="5476"/>
                    <a:pt x="18705" y="5346"/>
                  </a:cubicBezTo>
                  <a:cubicBezTo>
                    <a:pt x="17872" y="5227"/>
                    <a:pt x="17034" y="5110"/>
                    <a:pt x="16202" y="4991"/>
                  </a:cubicBezTo>
                  <a:cubicBezTo>
                    <a:pt x="15471" y="4857"/>
                    <a:pt x="14740" y="4723"/>
                    <a:pt x="14011" y="4594"/>
                  </a:cubicBezTo>
                  <a:cubicBezTo>
                    <a:pt x="13521" y="4503"/>
                    <a:pt x="13059" y="4384"/>
                    <a:pt x="13145" y="3729"/>
                  </a:cubicBezTo>
                  <a:cubicBezTo>
                    <a:pt x="12823" y="3665"/>
                    <a:pt x="12839" y="3427"/>
                    <a:pt x="12876" y="3186"/>
                  </a:cubicBezTo>
                  <a:lnTo>
                    <a:pt x="12876" y="3186"/>
                  </a:lnTo>
                  <a:cubicBezTo>
                    <a:pt x="12762" y="3199"/>
                    <a:pt x="12650" y="3207"/>
                    <a:pt x="12539" y="3207"/>
                  </a:cubicBezTo>
                  <a:cubicBezTo>
                    <a:pt x="12249" y="3207"/>
                    <a:pt x="11969" y="3152"/>
                    <a:pt x="11705" y="2993"/>
                  </a:cubicBezTo>
                  <a:cubicBezTo>
                    <a:pt x="11700" y="2988"/>
                    <a:pt x="11695" y="2983"/>
                    <a:pt x="11695" y="2976"/>
                  </a:cubicBezTo>
                  <a:cubicBezTo>
                    <a:pt x="11625" y="2847"/>
                    <a:pt x="11609" y="2703"/>
                    <a:pt x="11651" y="2569"/>
                  </a:cubicBezTo>
                  <a:cubicBezTo>
                    <a:pt x="11673" y="2499"/>
                    <a:pt x="11705" y="2440"/>
                    <a:pt x="11748" y="2391"/>
                  </a:cubicBezTo>
                  <a:cubicBezTo>
                    <a:pt x="11259" y="2095"/>
                    <a:pt x="10787" y="1951"/>
                    <a:pt x="10309" y="1951"/>
                  </a:cubicBezTo>
                  <a:cubicBezTo>
                    <a:pt x="10088" y="1951"/>
                    <a:pt x="9868" y="1977"/>
                    <a:pt x="9642" y="2041"/>
                  </a:cubicBezTo>
                  <a:cubicBezTo>
                    <a:pt x="9707" y="1854"/>
                    <a:pt x="9771" y="1693"/>
                    <a:pt x="9841" y="1542"/>
                  </a:cubicBezTo>
                  <a:cubicBezTo>
                    <a:pt x="9858" y="1515"/>
                    <a:pt x="9878" y="1493"/>
                    <a:pt x="9895" y="1473"/>
                  </a:cubicBezTo>
                  <a:cubicBezTo>
                    <a:pt x="10357" y="893"/>
                    <a:pt x="10056" y="468"/>
                    <a:pt x="9836" y="268"/>
                  </a:cubicBezTo>
                  <a:cubicBezTo>
                    <a:pt x="9637" y="92"/>
                    <a:pt x="9401" y="0"/>
                    <a:pt x="914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5400730" y="2561834"/>
              <a:ext cx="606634" cy="262588"/>
            </a:xfrm>
            <a:custGeom>
              <a:avLst/>
              <a:gdLst/>
              <a:ahLst/>
              <a:cxnLst/>
              <a:rect l="l" t="t" r="r" b="b"/>
              <a:pathLst>
                <a:path w="48667" h="21066" extrusionOk="0">
                  <a:moveTo>
                    <a:pt x="12097" y="15407"/>
                  </a:moveTo>
                  <a:lnTo>
                    <a:pt x="12097" y="15407"/>
                  </a:lnTo>
                  <a:cubicBezTo>
                    <a:pt x="12096" y="15407"/>
                    <a:pt x="12095" y="15408"/>
                    <a:pt x="12093" y="15408"/>
                  </a:cubicBezTo>
                  <a:cubicBezTo>
                    <a:pt x="12095" y="15408"/>
                    <a:pt x="12096" y="15408"/>
                    <a:pt x="12097" y="15407"/>
                  </a:cubicBezTo>
                  <a:close/>
                  <a:moveTo>
                    <a:pt x="45766" y="1"/>
                  </a:moveTo>
                  <a:cubicBezTo>
                    <a:pt x="45551" y="103"/>
                    <a:pt x="45321" y="140"/>
                    <a:pt x="45127" y="172"/>
                  </a:cubicBezTo>
                  <a:cubicBezTo>
                    <a:pt x="45073" y="184"/>
                    <a:pt x="45014" y="189"/>
                    <a:pt x="44960" y="199"/>
                  </a:cubicBezTo>
                  <a:cubicBezTo>
                    <a:pt x="44789" y="145"/>
                    <a:pt x="44605" y="113"/>
                    <a:pt x="44398" y="113"/>
                  </a:cubicBezTo>
                  <a:cubicBezTo>
                    <a:pt x="44235" y="113"/>
                    <a:pt x="44058" y="133"/>
                    <a:pt x="43864" y="179"/>
                  </a:cubicBezTo>
                  <a:cubicBezTo>
                    <a:pt x="37783" y="1623"/>
                    <a:pt x="31691" y="3026"/>
                    <a:pt x="25475" y="3799"/>
                  </a:cubicBezTo>
                  <a:cubicBezTo>
                    <a:pt x="21784" y="4256"/>
                    <a:pt x="18142" y="5072"/>
                    <a:pt x="14414" y="5163"/>
                  </a:cubicBezTo>
                  <a:cubicBezTo>
                    <a:pt x="13990" y="5175"/>
                    <a:pt x="13715" y="5319"/>
                    <a:pt x="13559" y="5567"/>
                  </a:cubicBezTo>
                  <a:cubicBezTo>
                    <a:pt x="13356" y="5599"/>
                    <a:pt x="13145" y="5631"/>
                    <a:pt x="12942" y="5664"/>
                  </a:cubicBezTo>
                  <a:cubicBezTo>
                    <a:pt x="13006" y="5716"/>
                    <a:pt x="13060" y="5803"/>
                    <a:pt x="13098" y="5942"/>
                  </a:cubicBezTo>
                  <a:cubicBezTo>
                    <a:pt x="13254" y="6475"/>
                    <a:pt x="13313" y="7102"/>
                    <a:pt x="12565" y="7372"/>
                  </a:cubicBezTo>
                  <a:cubicBezTo>
                    <a:pt x="12469" y="7404"/>
                    <a:pt x="12416" y="7543"/>
                    <a:pt x="12340" y="7645"/>
                  </a:cubicBezTo>
                  <a:cubicBezTo>
                    <a:pt x="12077" y="7737"/>
                    <a:pt x="12077" y="7962"/>
                    <a:pt x="12066" y="8183"/>
                  </a:cubicBezTo>
                  <a:cubicBezTo>
                    <a:pt x="11808" y="8280"/>
                    <a:pt x="11814" y="8510"/>
                    <a:pt x="11798" y="8731"/>
                  </a:cubicBezTo>
                  <a:cubicBezTo>
                    <a:pt x="11464" y="9172"/>
                    <a:pt x="10787" y="8768"/>
                    <a:pt x="10470" y="9247"/>
                  </a:cubicBezTo>
                  <a:cubicBezTo>
                    <a:pt x="10321" y="9274"/>
                    <a:pt x="10122" y="9252"/>
                    <a:pt x="10186" y="9499"/>
                  </a:cubicBezTo>
                  <a:cubicBezTo>
                    <a:pt x="10128" y="9476"/>
                    <a:pt x="10075" y="9466"/>
                    <a:pt x="10028" y="9466"/>
                  </a:cubicBezTo>
                  <a:cubicBezTo>
                    <a:pt x="9851" y="9466"/>
                    <a:pt x="9750" y="9611"/>
                    <a:pt x="9664" y="9789"/>
                  </a:cubicBezTo>
                  <a:cubicBezTo>
                    <a:pt x="9106" y="10246"/>
                    <a:pt x="8037" y="9827"/>
                    <a:pt x="7801" y="10841"/>
                  </a:cubicBezTo>
                  <a:cubicBezTo>
                    <a:pt x="7749" y="10833"/>
                    <a:pt x="7698" y="10827"/>
                    <a:pt x="7649" y="10827"/>
                  </a:cubicBezTo>
                  <a:cubicBezTo>
                    <a:pt x="7467" y="10827"/>
                    <a:pt x="7322" y="10902"/>
                    <a:pt x="7258" y="11132"/>
                  </a:cubicBezTo>
                  <a:cubicBezTo>
                    <a:pt x="6995" y="11438"/>
                    <a:pt x="6651" y="11701"/>
                    <a:pt x="6721" y="12180"/>
                  </a:cubicBezTo>
                  <a:cubicBezTo>
                    <a:pt x="6667" y="12175"/>
                    <a:pt x="6615" y="12173"/>
                    <a:pt x="6563" y="12173"/>
                  </a:cubicBezTo>
                  <a:cubicBezTo>
                    <a:pt x="6173" y="12173"/>
                    <a:pt x="5853" y="12308"/>
                    <a:pt x="5667" y="12711"/>
                  </a:cubicBezTo>
                  <a:cubicBezTo>
                    <a:pt x="5616" y="12694"/>
                    <a:pt x="5569" y="12686"/>
                    <a:pt x="5526" y="12686"/>
                  </a:cubicBezTo>
                  <a:cubicBezTo>
                    <a:pt x="5340" y="12686"/>
                    <a:pt x="5224" y="12830"/>
                    <a:pt x="5119" y="12996"/>
                  </a:cubicBezTo>
                  <a:lnTo>
                    <a:pt x="5126" y="12996"/>
                  </a:lnTo>
                  <a:cubicBezTo>
                    <a:pt x="5039" y="13082"/>
                    <a:pt x="4958" y="13162"/>
                    <a:pt x="4873" y="13249"/>
                  </a:cubicBezTo>
                  <a:cubicBezTo>
                    <a:pt x="4256" y="13459"/>
                    <a:pt x="3616" y="13641"/>
                    <a:pt x="3014" y="13898"/>
                  </a:cubicBezTo>
                  <a:cubicBezTo>
                    <a:pt x="2434" y="14146"/>
                    <a:pt x="1687" y="14258"/>
                    <a:pt x="1655" y="15123"/>
                  </a:cubicBezTo>
                  <a:cubicBezTo>
                    <a:pt x="1231" y="15361"/>
                    <a:pt x="1499" y="15683"/>
                    <a:pt x="1553" y="15973"/>
                  </a:cubicBezTo>
                  <a:cubicBezTo>
                    <a:pt x="1542" y="16063"/>
                    <a:pt x="1531" y="16150"/>
                    <a:pt x="1521" y="16236"/>
                  </a:cubicBezTo>
                  <a:cubicBezTo>
                    <a:pt x="1462" y="16241"/>
                    <a:pt x="1407" y="16251"/>
                    <a:pt x="1355" y="16268"/>
                  </a:cubicBezTo>
                  <a:cubicBezTo>
                    <a:pt x="1333" y="16273"/>
                    <a:pt x="1311" y="16284"/>
                    <a:pt x="1290" y="16289"/>
                  </a:cubicBezTo>
                  <a:cubicBezTo>
                    <a:pt x="1263" y="16306"/>
                    <a:pt x="1231" y="16316"/>
                    <a:pt x="1204" y="16333"/>
                  </a:cubicBezTo>
                  <a:cubicBezTo>
                    <a:pt x="1166" y="16348"/>
                    <a:pt x="1139" y="16370"/>
                    <a:pt x="1107" y="16392"/>
                  </a:cubicBezTo>
                  <a:cubicBezTo>
                    <a:pt x="1090" y="16397"/>
                    <a:pt x="1080" y="16407"/>
                    <a:pt x="1064" y="16418"/>
                  </a:cubicBezTo>
                  <a:cubicBezTo>
                    <a:pt x="1058" y="16418"/>
                    <a:pt x="1058" y="16424"/>
                    <a:pt x="1053" y="16424"/>
                  </a:cubicBezTo>
                  <a:cubicBezTo>
                    <a:pt x="844" y="16585"/>
                    <a:pt x="666" y="16799"/>
                    <a:pt x="440" y="16933"/>
                  </a:cubicBezTo>
                  <a:cubicBezTo>
                    <a:pt x="301" y="17198"/>
                    <a:pt x="167" y="17449"/>
                    <a:pt x="1" y="17659"/>
                  </a:cubicBezTo>
                  <a:cubicBezTo>
                    <a:pt x="38" y="17761"/>
                    <a:pt x="81" y="17858"/>
                    <a:pt x="135" y="17939"/>
                  </a:cubicBezTo>
                  <a:cubicBezTo>
                    <a:pt x="167" y="17992"/>
                    <a:pt x="199" y="18041"/>
                    <a:pt x="242" y="18084"/>
                  </a:cubicBezTo>
                  <a:cubicBezTo>
                    <a:pt x="388" y="18240"/>
                    <a:pt x="575" y="18336"/>
                    <a:pt x="800" y="18390"/>
                  </a:cubicBezTo>
                  <a:cubicBezTo>
                    <a:pt x="3036" y="18094"/>
                    <a:pt x="5265" y="17788"/>
                    <a:pt x="7500" y="17476"/>
                  </a:cubicBezTo>
                  <a:cubicBezTo>
                    <a:pt x="7586" y="17465"/>
                    <a:pt x="7664" y="17459"/>
                    <a:pt x="7735" y="17459"/>
                  </a:cubicBezTo>
                  <a:cubicBezTo>
                    <a:pt x="7860" y="17459"/>
                    <a:pt x="7962" y="17477"/>
                    <a:pt x="8047" y="17514"/>
                  </a:cubicBezTo>
                  <a:cubicBezTo>
                    <a:pt x="8069" y="17509"/>
                    <a:pt x="8085" y="17509"/>
                    <a:pt x="8107" y="17503"/>
                  </a:cubicBezTo>
                  <a:cubicBezTo>
                    <a:pt x="8144" y="17449"/>
                    <a:pt x="8176" y="17396"/>
                    <a:pt x="8214" y="17337"/>
                  </a:cubicBezTo>
                  <a:cubicBezTo>
                    <a:pt x="8290" y="17203"/>
                    <a:pt x="8381" y="17057"/>
                    <a:pt x="8483" y="16918"/>
                  </a:cubicBezTo>
                  <a:cubicBezTo>
                    <a:pt x="8821" y="16869"/>
                    <a:pt x="9160" y="16826"/>
                    <a:pt x="9498" y="16784"/>
                  </a:cubicBezTo>
                  <a:cubicBezTo>
                    <a:pt x="9912" y="16611"/>
                    <a:pt x="10326" y="16440"/>
                    <a:pt x="10740" y="16273"/>
                  </a:cubicBezTo>
                  <a:cubicBezTo>
                    <a:pt x="10779" y="16026"/>
                    <a:pt x="10885" y="15890"/>
                    <a:pt x="11072" y="15890"/>
                  </a:cubicBezTo>
                  <a:cubicBezTo>
                    <a:pt x="11133" y="15890"/>
                    <a:pt x="11203" y="15904"/>
                    <a:pt x="11282" y="15934"/>
                  </a:cubicBezTo>
                  <a:cubicBezTo>
                    <a:pt x="11349" y="15508"/>
                    <a:pt x="11618" y="15393"/>
                    <a:pt x="11970" y="15393"/>
                  </a:cubicBezTo>
                  <a:cubicBezTo>
                    <a:pt x="12012" y="15393"/>
                    <a:pt x="12055" y="15395"/>
                    <a:pt x="12099" y="15398"/>
                  </a:cubicBezTo>
                  <a:cubicBezTo>
                    <a:pt x="12099" y="15401"/>
                    <a:pt x="12099" y="15405"/>
                    <a:pt x="12097" y="15407"/>
                  </a:cubicBezTo>
                  <a:lnTo>
                    <a:pt x="12097" y="15407"/>
                  </a:lnTo>
                  <a:cubicBezTo>
                    <a:pt x="13170" y="14982"/>
                    <a:pt x="14273" y="14809"/>
                    <a:pt x="15396" y="14809"/>
                  </a:cubicBezTo>
                  <a:cubicBezTo>
                    <a:pt x="15847" y="14809"/>
                    <a:pt x="16300" y="14836"/>
                    <a:pt x="16756" y="14887"/>
                  </a:cubicBezTo>
                  <a:cubicBezTo>
                    <a:pt x="17154" y="14791"/>
                    <a:pt x="17551" y="14699"/>
                    <a:pt x="17948" y="14602"/>
                  </a:cubicBezTo>
                  <a:cubicBezTo>
                    <a:pt x="18330" y="14522"/>
                    <a:pt x="18722" y="14409"/>
                    <a:pt x="19098" y="14355"/>
                  </a:cubicBezTo>
                  <a:cubicBezTo>
                    <a:pt x="19356" y="14399"/>
                    <a:pt x="19624" y="14431"/>
                    <a:pt x="19899" y="14468"/>
                  </a:cubicBezTo>
                  <a:cubicBezTo>
                    <a:pt x="20018" y="14479"/>
                    <a:pt x="20135" y="14495"/>
                    <a:pt x="20259" y="14511"/>
                  </a:cubicBezTo>
                  <a:cubicBezTo>
                    <a:pt x="20479" y="14635"/>
                    <a:pt x="20688" y="14833"/>
                    <a:pt x="20881" y="15135"/>
                  </a:cubicBezTo>
                  <a:cubicBezTo>
                    <a:pt x="20946" y="15111"/>
                    <a:pt x="21004" y="15100"/>
                    <a:pt x="21057" y="15100"/>
                  </a:cubicBezTo>
                  <a:cubicBezTo>
                    <a:pt x="21235" y="15100"/>
                    <a:pt x="21352" y="15225"/>
                    <a:pt x="21436" y="15419"/>
                  </a:cubicBezTo>
                  <a:cubicBezTo>
                    <a:pt x="21429" y="15419"/>
                    <a:pt x="21424" y="15425"/>
                    <a:pt x="21424" y="15425"/>
                  </a:cubicBezTo>
                  <a:cubicBezTo>
                    <a:pt x="21585" y="15763"/>
                    <a:pt x="21790" y="15999"/>
                    <a:pt x="22032" y="16144"/>
                  </a:cubicBezTo>
                  <a:cubicBezTo>
                    <a:pt x="22037" y="16155"/>
                    <a:pt x="22037" y="16160"/>
                    <a:pt x="22042" y="16172"/>
                  </a:cubicBezTo>
                  <a:lnTo>
                    <a:pt x="22081" y="16172"/>
                  </a:lnTo>
                  <a:cubicBezTo>
                    <a:pt x="22276" y="16278"/>
                    <a:pt x="22496" y="16329"/>
                    <a:pt x="22737" y="16329"/>
                  </a:cubicBezTo>
                  <a:cubicBezTo>
                    <a:pt x="22959" y="16329"/>
                    <a:pt x="23198" y="16286"/>
                    <a:pt x="23455" y="16204"/>
                  </a:cubicBezTo>
                  <a:cubicBezTo>
                    <a:pt x="23637" y="16144"/>
                    <a:pt x="23836" y="16065"/>
                    <a:pt x="24035" y="16065"/>
                  </a:cubicBezTo>
                  <a:cubicBezTo>
                    <a:pt x="24177" y="16065"/>
                    <a:pt x="24320" y="16106"/>
                    <a:pt x="24454" y="16224"/>
                  </a:cubicBezTo>
                  <a:cubicBezTo>
                    <a:pt x="24577" y="16253"/>
                    <a:pt x="24696" y="16265"/>
                    <a:pt x="24811" y="16265"/>
                  </a:cubicBezTo>
                  <a:cubicBezTo>
                    <a:pt x="25002" y="16265"/>
                    <a:pt x="25185" y="16231"/>
                    <a:pt x="25362" y="16177"/>
                  </a:cubicBezTo>
                  <a:cubicBezTo>
                    <a:pt x="25459" y="16144"/>
                    <a:pt x="25555" y="16112"/>
                    <a:pt x="25647" y="16075"/>
                  </a:cubicBezTo>
                  <a:cubicBezTo>
                    <a:pt x="25787" y="16021"/>
                    <a:pt x="25927" y="15961"/>
                    <a:pt x="26066" y="15902"/>
                  </a:cubicBezTo>
                  <a:cubicBezTo>
                    <a:pt x="26297" y="15805"/>
                    <a:pt x="26534" y="15715"/>
                    <a:pt x="26775" y="15666"/>
                  </a:cubicBezTo>
                  <a:cubicBezTo>
                    <a:pt x="27098" y="15623"/>
                    <a:pt x="27454" y="15388"/>
                    <a:pt x="27768" y="15388"/>
                  </a:cubicBezTo>
                  <a:cubicBezTo>
                    <a:pt x="27998" y="15388"/>
                    <a:pt x="28205" y="15514"/>
                    <a:pt x="28360" y="15934"/>
                  </a:cubicBezTo>
                  <a:cubicBezTo>
                    <a:pt x="28428" y="15921"/>
                    <a:pt x="28491" y="15915"/>
                    <a:pt x="28550" y="15915"/>
                  </a:cubicBezTo>
                  <a:cubicBezTo>
                    <a:pt x="28879" y="15915"/>
                    <a:pt x="29075" y="16112"/>
                    <a:pt x="29165" y="16467"/>
                  </a:cubicBezTo>
                  <a:cubicBezTo>
                    <a:pt x="29221" y="16452"/>
                    <a:pt x="29274" y="16444"/>
                    <a:pt x="29323" y="16444"/>
                  </a:cubicBezTo>
                  <a:cubicBezTo>
                    <a:pt x="29499" y="16444"/>
                    <a:pt x="29627" y="16542"/>
                    <a:pt x="29703" y="16735"/>
                  </a:cubicBezTo>
                  <a:cubicBezTo>
                    <a:pt x="29983" y="16816"/>
                    <a:pt x="30300" y="16848"/>
                    <a:pt x="30236" y="17267"/>
                  </a:cubicBezTo>
                  <a:cubicBezTo>
                    <a:pt x="30301" y="17255"/>
                    <a:pt x="30363" y="17249"/>
                    <a:pt x="30421" y="17249"/>
                  </a:cubicBezTo>
                  <a:cubicBezTo>
                    <a:pt x="30748" y="17249"/>
                    <a:pt x="30944" y="17442"/>
                    <a:pt x="31035" y="17799"/>
                  </a:cubicBezTo>
                  <a:cubicBezTo>
                    <a:pt x="31089" y="17785"/>
                    <a:pt x="31140" y="17778"/>
                    <a:pt x="31188" y="17778"/>
                  </a:cubicBezTo>
                  <a:cubicBezTo>
                    <a:pt x="31365" y="17778"/>
                    <a:pt x="31492" y="17874"/>
                    <a:pt x="31573" y="18073"/>
                  </a:cubicBezTo>
                  <a:cubicBezTo>
                    <a:pt x="31847" y="18148"/>
                    <a:pt x="32170" y="18185"/>
                    <a:pt x="32105" y="18604"/>
                  </a:cubicBezTo>
                  <a:cubicBezTo>
                    <a:pt x="32172" y="18591"/>
                    <a:pt x="32235" y="18585"/>
                    <a:pt x="32293" y="18585"/>
                  </a:cubicBezTo>
                  <a:cubicBezTo>
                    <a:pt x="32618" y="18585"/>
                    <a:pt x="32814" y="18782"/>
                    <a:pt x="32904" y="19137"/>
                  </a:cubicBezTo>
                  <a:cubicBezTo>
                    <a:pt x="32961" y="19122"/>
                    <a:pt x="33013" y="19114"/>
                    <a:pt x="33062" y="19114"/>
                  </a:cubicBezTo>
                  <a:cubicBezTo>
                    <a:pt x="33236" y="19114"/>
                    <a:pt x="33362" y="19212"/>
                    <a:pt x="33442" y="19405"/>
                  </a:cubicBezTo>
                  <a:cubicBezTo>
                    <a:pt x="33717" y="19486"/>
                    <a:pt x="34039" y="19524"/>
                    <a:pt x="33975" y="19938"/>
                  </a:cubicBezTo>
                  <a:cubicBezTo>
                    <a:pt x="34042" y="19924"/>
                    <a:pt x="34106" y="19918"/>
                    <a:pt x="34165" y="19918"/>
                  </a:cubicBezTo>
                  <a:cubicBezTo>
                    <a:pt x="34489" y="19918"/>
                    <a:pt x="34683" y="20114"/>
                    <a:pt x="34769" y="20469"/>
                  </a:cubicBezTo>
                  <a:cubicBezTo>
                    <a:pt x="34974" y="20506"/>
                    <a:pt x="35167" y="20523"/>
                    <a:pt x="35366" y="20523"/>
                  </a:cubicBezTo>
                  <a:cubicBezTo>
                    <a:pt x="35413" y="20679"/>
                    <a:pt x="35446" y="20866"/>
                    <a:pt x="35381" y="21059"/>
                  </a:cubicBezTo>
                  <a:cubicBezTo>
                    <a:pt x="35393" y="21059"/>
                    <a:pt x="35403" y="21066"/>
                    <a:pt x="35413" y="21066"/>
                  </a:cubicBezTo>
                  <a:cubicBezTo>
                    <a:pt x="36021" y="21066"/>
                    <a:pt x="36601" y="20937"/>
                    <a:pt x="37166" y="20813"/>
                  </a:cubicBezTo>
                  <a:cubicBezTo>
                    <a:pt x="37353" y="20776"/>
                    <a:pt x="37536" y="20732"/>
                    <a:pt x="37724" y="20700"/>
                  </a:cubicBezTo>
                  <a:cubicBezTo>
                    <a:pt x="38492" y="20555"/>
                    <a:pt x="39029" y="19975"/>
                    <a:pt x="39029" y="19287"/>
                  </a:cubicBezTo>
                  <a:cubicBezTo>
                    <a:pt x="39035" y="17751"/>
                    <a:pt x="39926" y="16762"/>
                    <a:pt x="40958" y="15618"/>
                  </a:cubicBezTo>
                  <a:cubicBezTo>
                    <a:pt x="41076" y="15489"/>
                    <a:pt x="41188" y="15366"/>
                    <a:pt x="41302" y="15237"/>
                  </a:cubicBezTo>
                  <a:cubicBezTo>
                    <a:pt x="42366" y="14039"/>
                    <a:pt x="43300" y="13104"/>
                    <a:pt x="44853" y="12948"/>
                  </a:cubicBezTo>
                  <a:cubicBezTo>
                    <a:pt x="45782" y="12851"/>
                    <a:pt x="46384" y="12061"/>
                    <a:pt x="46454" y="10831"/>
                  </a:cubicBezTo>
                  <a:cubicBezTo>
                    <a:pt x="46464" y="10654"/>
                    <a:pt x="46384" y="10482"/>
                    <a:pt x="46239" y="10375"/>
                  </a:cubicBezTo>
                  <a:cubicBezTo>
                    <a:pt x="46142" y="10305"/>
                    <a:pt x="46035" y="10268"/>
                    <a:pt x="45922" y="10268"/>
                  </a:cubicBezTo>
                  <a:cubicBezTo>
                    <a:pt x="45857" y="10268"/>
                    <a:pt x="45793" y="10278"/>
                    <a:pt x="45733" y="10300"/>
                  </a:cubicBezTo>
                  <a:cubicBezTo>
                    <a:pt x="45470" y="10402"/>
                    <a:pt x="45218" y="10504"/>
                    <a:pt x="44971" y="10611"/>
                  </a:cubicBezTo>
                  <a:cubicBezTo>
                    <a:pt x="44799" y="10687"/>
                    <a:pt x="44627" y="10756"/>
                    <a:pt x="44466" y="10821"/>
                  </a:cubicBezTo>
                  <a:cubicBezTo>
                    <a:pt x="44761" y="10288"/>
                    <a:pt x="44944" y="9450"/>
                    <a:pt x="44837" y="9058"/>
                  </a:cubicBezTo>
                  <a:cubicBezTo>
                    <a:pt x="44766" y="8817"/>
                    <a:pt x="44605" y="8709"/>
                    <a:pt x="44515" y="8666"/>
                  </a:cubicBezTo>
                  <a:cubicBezTo>
                    <a:pt x="44203" y="8516"/>
                    <a:pt x="44154" y="8495"/>
                    <a:pt x="44272" y="8188"/>
                  </a:cubicBezTo>
                  <a:lnTo>
                    <a:pt x="44272" y="8188"/>
                  </a:lnTo>
                  <a:cubicBezTo>
                    <a:pt x="44644" y="8430"/>
                    <a:pt x="45063" y="8473"/>
                    <a:pt x="45411" y="8478"/>
                  </a:cubicBezTo>
                  <a:cubicBezTo>
                    <a:pt x="46346" y="8478"/>
                    <a:pt x="47319" y="7839"/>
                    <a:pt x="47952" y="6819"/>
                  </a:cubicBezTo>
                  <a:cubicBezTo>
                    <a:pt x="48544" y="5862"/>
                    <a:pt x="48666" y="4831"/>
                    <a:pt x="48280" y="4057"/>
                  </a:cubicBezTo>
                  <a:cubicBezTo>
                    <a:pt x="48022" y="3546"/>
                    <a:pt x="47694" y="3439"/>
                    <a:pt x="47458" y="3439"/>
                  </a:cubicBezTo>
                  <a:cubicBezTo>
                    <a:pt x="47211" y="3439"/>
                    <a:pt x="46856" y="3563"/>
                    <a:pt x="46588" y="4137"/>
                  </a:cubicBezTo>
                  <a:lnTo>
                    <a:pt x="46539" y="4234"/>
                  </a:lnTo>
                  <a:cubicBezTo>
                    <a:pt x="46405" y="3911"/>
                    <a:pt x="46120" y="3402"/>
                    <a:pt x="45514" y="3402"/>
                  </a:cubicBezTo>
                  <a:cubicBezTo>
                    <a:pt x="45218" y="3402"/>
                    <a:pt x="44955" y="3525"/>
                    <a:pt x="44697" y="3648"/>
                  </a:cubicBezTo>
                  <a:cubicBezTo>
                    <a:pt x="44697" y="3648"/>
                    <a:pt x="44278" y="3847"/>
                    <a:pt x="44144" y="3906"/>
                  </a:cubicBezTo>
                  <a:cubicBezTo>
                    <a:pt x="44342" y="3750"/>
                    <a:pt x="44520" y="3584"/>
                    <a:pt x="44691" y="3423"/>
                  </a:cubicBezTo>
                  <a:cubicBezTo>
                    <a:pt x="45218" y="2929"/>
                    <a:pt x="45669" y="2500"/>
                    <a:pt x="46346" y="2500"/>
                  </a:cubicBezTo>
                  <a:lnTo>
                    <a:pt x="46449" y="2500"/>
                  </a:lnTo>
                  <a:cubicBezTo>
                    <a:pt x="46846" y="2500"/>
                    <a:pt x="47201" y="2225"/>
                    <a:pt x="47308" y="1838"/>
                  </a:cubicBezTo>
                  <a:cubicBezTo>
                    <a:pt x="47416" y="1446"/>
                    <a:pt x="47255" y="1054"/>
                    <a:pt x="46894" y="839"/>
                  </a:cubicBezTo>
                  <a:cubicBezTo>
                    <a:pt x="46712" y="727"/>
                    <a:pt x="46529" y="581"/>
                    <a:pt x="46341" y="430"/>
                  </a:cubicBezTo>
                  <a:cubicBezTo>
                    <a:pt x="46164" y="286"/>
                    <a:pt x="45976" y="135"/>
                    <a:pt x="4576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4932657" y="2812891"/>
              <a:ext cx="244426" cy="424757"/>
            </a:xfrm>
            <a:custGeom>
              <a:avLst/>
              <a:gdLst/>
              <a:ahLst/>
              <a:cxnLst/>
              <a:rect l="l" t="t" r="r" b="b"/>
              <a:pathLst>
                <a:path w="19609" h="34076" extrusionOk="0">
                  <a:moveTo>
                    <a:pt x="18061" y="0"/>
                  </a:moveTo>
                  <a:cubicBezTo>
                    <a:pt x="15413" y="209"/>
                    <a:pt x="12764" y="403"/>
                    <a:pt x="10110" y="591"/>
                  </a:cubicBezTo>
                  <a:cubicBezTo>
                    <a:pt x="9570" y="630"/>
                    <a:pt x="8963" y="736"/>
                    <a:pt x="8414" y="736"/>
                  </a:cubicBezTo>
                  <a:cubicBezTo>
                    <a:pt x="8056" y="736"/>
                    <a:pt x="7724" y="691"/>
                    <a:pt x="7451" y="553"/>
                  </a:cubicBezTo>
                  <a:cubicBezTo>
                    <a:pt x="7236" y="586"/>
                    <a:pt x="7015" y="628"/>
                    <a:pt x="6801" y="693"/>
                  </a:cubicBezTo>
                  <a:cubicBezTo>
                    <a:pt x="6623" y="742"/>
                    <a:pt x="6447" y="801"/>
                    <a:pt x="6274" y="876"/>
                  </a:cubicBezTo>
                  <a:cubicBezTo>
                    <a:pt x="5968" y="1322"/>
                    <a:pt x="5609" y="1746"/>
                    <a:pt x="5307" y="2192"/>
                  </a:cubicBezTo>
                  <a:cubicBezTo>
                    <a:pt x="4442" y="2837"/>
                    <a:pt x="4925" y="3794"/>
                    <a:pt x="4764" y="4605"/>
                  </a:cubicBezTo>
                  <a:cubicBezTo>
                    <a:pt x="4593" y="4776"/>
                    <a:pt x="4416" y="4947"/>
                    <a:pt x="4243" y="5120"/>
                  </a:cubicBezTo>
                  <a:cubicBezTo>
                    <a:pt x="3152" y="5308"/>
                    <a:pt x="3105" y="6221"/>
                    <a:pt x="2906" y="7037"/>
                  </a:cubicBezTo>
                  <a:cubicBezTo>
                    <a:pt x="2857" y="7613"/>
                    <a:pt x="2353" y="8086"/>
                    <a:pt x="2202" y="8634"/>
                  </a:cubicBezTo>
                  <a:cubicBezTo>
                    <a:pt x="2165" y="8751"/>
                    <a:pt x="2148" y="8875"/>
                    <a:pt x="2153" y="9004"/>
                  </a:cubicBezTo>
                  <a:cubicBezTo>
                    <a:pt x="2165" y="9170"/>
                    <a:pt x="2213" y="9348"/>
                    <a:pt x="2326" y="9536"/>
                  </a:cubicBezTo>
                  <a:cubicBezTo>
                    <a:pt x="2224" y="9660"/>
                    <a:pt x="2127" y="9782"/>
                    <a:pt x="2036" y="9906"/>
                  </a:cubicBezTo>
                  <a:cubicBezTo>
                    <a:pt x="1471" y="10412"/>
                    <a:pt x="484" y="10777"/>
                    <a:pt x="1558" y="11813"/>
                  </a:cubicBezTo>
                  <a:cubicBezTo>
                    <a:pt x="1627" y="12232"/>
                    <a:pt x="1563" y="12710"/>
                    <a:pt x="2095" y="12888"/>
                  </a:cubicBezTo>
                  <a:cubicBezTo>
                    <a:pt x="2095" y="13102"/>
                    <a:pt x="2106" y="13318"/>
                    <a:pt x="2084" y="13533"/>
                  </a:cubicBezTo>
                  <a:cubicBezTo>
                    <a:pt x="2036" y="14108"/>
                    <a:pt x="1875" y="14495"/>
                    <a:pt x="1600" y="14741"/>
                  </a:cubicBezTo>
                  <a:cubicBezTo>
                    <a:pt x="1617" y="14946"/>
                    <a:pt x="1638" y="15145"/>
                    <a:pt x="1676" y="15343"/>
                  </a:cubicBezTo>
                  <a:cubicBezTo>
                    <a:pt x="1687" y="15403"/>
                    <a:pt x="1697" y="15462"/>
                    <a:pt x="1708" y="15520"/>
                  </a:cubicBezTo>
                  <a:cubicBezTo>
                    <a:pt x="2379" y="16068"/>
                    <a:pt x="2428" y="17325"/>
                    <a:pt x="2654" y="18287"/>
                  </a:cubicBezTo>
                  <a:cubicBezTo>
                    <a:pt x="2675" y="18368"/>
                    <a:pt x="2798" y="18427"/>
                    <a:pt x="2889" y="18492"/>
                  </a:cubicBezTo>
                  <a:cubicBezTo>
                    <a:pt x="2842" y="18743"/>
                    <a:pt x="2830" y="18975"/>
                    <a:pt x="3159" y="19033"/>
                  </a:cubicBezTo>
                  <a:cubicBezTo>
                    <a:pt x="3132" y="19479"/>
                    <a:pt x="3410" y="19990"/>
                    <a:pt x="2917" y="20339"/>
                  </a:cubicBezTo>
                  <a:cubicBezTo>
                    <a:pt x="1939" y="20662"/>
                    <a:pt x="2224" y="21527"/>
                    <a:pt x="2100" y="22214"/>
                  </a:cubicBezTo>
                  <a:cubicBezTo>
                    <a:pt x="1515" y="22477"/>
                    <a:pt x="1359" y="22993"/>
                    <a:pt x="1295" y="23568"/>
                  </a:cubicBezTo>
                  <a:cubicBezTo>
                    <a:pt x="1295" y="23568"/>
                    <a:pt x="1296" y="23568"/>
                    <a:pt x="1297" y="23567"/>
                  </a:cubicBezTo>
                  <a:lnTo>
                    <a:pt x="1297" y="23567"/>
                  </a:lnTo>
                  <a:cubicBezTo>
                    <a:pt x="429" y="25027"/>
                    <a:pt x="90" y="26637"/>
                    <a:pt x="0" y="28311"/>
                  </a:cubicBezTo>
                  <a:lnTo>
                    <a:pt x="0" y="28360"/>
                  </a:lnTo>
                  <a:cubicBezTo>
                    <a:pt x="65" y="28554"/>
                    <a:pt x="177" y="28742"/>
                    <a:pt x="370" y="28871"/>
                  </a:cubicBezTo>
                  <a:cubicBezTo>
                    <a:pt x="557" y="28857"/>
                    <a:pt x="745" y="28852"/>
                    <a:pt x="933" y="28852"/>
                  </a:cubicBezTo>
                  <a:cubicBezTo>
                    <a:pt x="1245" y="28852"/>
                    <a:pt x="1559" y="28864"/>
                    <a:pt x="1871" y="28864"/>
                  </a:cubicBezTo>
                  <a:cubicBezTo>
                    <a:pt x="2595" y="28864"/>
                    <a:pt x="3311" y="28800"/>
                    <a:pt x="3975" y="28371"/>
                  </a:cubicBezTo>
                  <a:lnTo>
                    <a:pt x="6113" y="28365"/>
                  </a:lnTo>
                  <a:cubicBezTo>
                    <a:pt x="6284" y="28587"/>
                    <a:pt x="6481" y="28649"/>
                    <a:pt x="6686" y="28649"/>
                  </a:cubicBezTo>
                  <a:cubicBezTo>
                    <a:pt x="6933" y="28649"/>
                    <a:pt x="7192" y="28559"/>
                    <a:pt x="7429" y="28554"/>
                  </a:cubicBezTo>
                  <a:cubicBezTo>
                    <a:pt x="8595" y="28532"/>
                    <a:pt x="9755" y="28445"/>
                    <a:pt x="10916" y="28381"/>
                  </a:cubicBezTo>
                  <a:cubicBezTo>
                    <a:pt x="10929" y="28488"/>
                    <a:pt x="10994" y="28502"/>
                    <a:pt x="11066" y="28502"/>
                  </a:cubicBezTo>
                  <a:cubicBezTo>
                    <a:pt x="11091" y="28502"/>
                    <a:pt x="11117" y="28500"/>
                    <a:pt x="11142" y="28500"/>
                  </a:cubicBezTo>
                  <a:cubicBezTo>
                    <a:pt x="11161" y="28500"/>
                    <a:pt x="11179" y="28501"/>
                    <a:pt x="11195" y="28505"/>
                  </a:cubicBezTo>
                  <a:cubicBezTo>
                    <a:pt x="11088" y="28784"/>
                    <a:pt x="10631" y="28978"/>
                    <a:pt x="10653" y="29241"/>
                  </a:cubicBezTo>
                  <a:cubicBezTo>
                    <a:pt x="10658" y="29278"/>
                    <a:pt x="10669" y="29316"/>
                    <a:pt x="10695" y="29354"/>
                  </a:cubicBezTo>
                  <a:cubicBezTo>
                    <a:pt x="10836" y="29585"/>
                    <a:pt x="10868" y="29853"/>
                    <a:pt x="10868" y="30138"/>
                  </a:cubicBezTo>
                  <a:cubicBezTo>
                    <a:pt x="10868" y="30171"/>
                    <a:pt x="10863" y="30208"/>
                    <a:pt x="10863" y="30245"/>
                  </a:cubicBezTo>
                  <a:cubicBezTo>
                    <a:pt x="10856" y="30386"/>
                    <a:pt x="10846" y="30530"/>
                    <a:pt x="10836" y="30676"/>
                  </a:cubicBezTo>
                  <a:cubicBezTo>
                    <a:pt x="10830" y="30788"/>
                    <a:pt x="10819" y="30895"/>
                    <a:pt x="10819" y="31003"/>
                  </a:cubicBezTo>
                  <a:lnTo>
                    <a:pt x="10819" y="31105"/>
                  </a:lnTo>
                  <a:cubicBezTo>
                    <a:pt x="10836" y="31631"/>
                    <a:pt x="11012" y="32094"/>
                    <a:pt x="11835" y="32308"/>
                  </a:cubicBezTo>
                  <a:cubicBezTo>
                    <a:pt x="11910" y="32330"/>
                    <a:pt x="11932" y="32545"/>
                    <a:pt x="11952" y="32771"/>
                  </a:cubicBezTo>
                  <a:cubicBezTo>
                    <a:pt x="11964" y="32910"/>
                    <a:pt x="11974" y="33055"/>
                    <a:pt x="11991" y="33163"/>
                  </a:cubicBezTo>
                  <a:cubicBezTo>
                    <a:pt x="12152" y="33307"/>
                    <a:pt x="12302" y="33409"/>
                    <a:pt x="12452" y="33469"/>
                  </a:cubicBezTo>
                  <a:cubicBezTo>
                    <a:pt x="12371" y="33689"/>
                    <a:pt x="12227" y="33813"/>
                    <a:pt x="12071" y="33882"/>
                  </a:cubicBezTo>
                  <a:cubicBezTo>
                    <a:pt x="12269" y="33989"/>
                    <a:pt x="12500" y="34076"/>
                    <a:pt x="12764" y="34076"/>
                  </a:cubicBezTo>
                  <a:cubicBezTo>
                    <a:pt x="12931" y="34076"/>
                    <a:pt x="13097" y="34038"/>
                    <a:pt x="13269" y="33974"/>
                  </a:cubicBezTo>
                  <a:cubicBezTo>
                    <a:pt x="13457" y="33904"/>
                    <a:pt x="13655" y="33791"/>
                    <a:pt x="13860" y="33635"/>
                  </a:cubicBezTo>
                  <a:cubicBezTo>
                    <a:pt x="13918" y="33592"/>
                    <a:pt x="13983" y="33555"/>
                    <a:pt x="14042" y="33512"/>
                  </a:cubicBezTo>
                  <a:cubicBezTo>
                    <a:pt x="15187" y="32700"/>
                    <a:pt x="16422" y="32288"/>
                    <a:pt x="17717" y="32288"/>
                  </a:cubicBezTo>
                  <a:cubicBezTo>
                    <a:pt x="18024" y="32288"/>
                    <a:pt x="18334" y="32313"/>
                    <a:pt x="18646" y="32362"/>
                  </a:cubicBezTo>
                  <a:lnTo>
                    <a:pt x="18517" y="32217"/>
                  </a:lnTo>
                  <a:cubicBezTo>
                    <a:pt x="18405" y="32099"/>
                    <a:pt x="18361" y="31938"/>
                    <a:pt x="18383" y="31787"/>
                  </a:cubicBezTo>
                  <a:lnTo>
                    <a:pt x="18383" y="31787"/>
                  </a:lnTo>
                  <a:cubicBezTo>
                    <a:pt x="18560" y="31804"/>
                    <a:pt x="18733" y="31825"/>
                    <a:pt x="18909" y="31857"/>
                  </a:cubicBezTo>
                  <a:cubicBezTo>
                    <a:pt x="18958" y="31804"/>
                    <a:pt x="19011" y="31750"/>
                    <a:pt x="19076" y="31713"/>
                  </a:cubicBezTo>
                  <a:cubicBezTo>
                    <a:pt x="19055" y="31535"/>
                    <a:pt x="19033" y="31358"/>
                    <a:pt x="19011" y="31185"/>
                  </a:cubicBezTo>
                  <a:cubicBezTo>
                    <a:pt x="19033" y="31180"/>
                    <a:pt x="19055" y="31175"/>
                    <a:pt x="19076" y="31175"/>
                  </a:cubicBezTo>
                  <a:cubicBezTo>
                    <a:pt x="19162" y="31175"/>
                    <a:pt x="19248" y="31197"/>
                    <a:pt x="19323" y="31239"/>
                  </a:cubicBezTo>
                  <a:cubicBezTo>
                    <a:pt x="19490" y="31326"/>
                    <a:pt x="19598" y="31497"/>
                    <a:pt x="19603" y="31685"/>
                  </a:cubicBezTo>
                  <a:cubicBezTo>
                    <a:pt x="19603" y="31675"/>
                    <a:pt x="19608" y="31658"/>
                    <a:pt x="19603" y="31643"/>
                  </a:cubicBezTo>
                  <a:cubicBezTo>
                    <a:pt x="19591" y="31557"/>
                    <a:pt x="19586" y="31465"/>
                    <a:pt x="19576" y="31373"/>
                  </a:cubicBezTo>
                  <a:cubicBezTo>
                    <a:pt x="19474" y="31288"/>
                    <a:pt x="19398" y="31143"/>
                    <a:pt x="19372" y="30885"/>
                  </a:cubicBezTo>
                  <a:cubicBezTo>
                    <a:pt x="19264" y="29806"/>
                    <a:pt x="19125" y="28735"/>
                    <a:pt x="18979" y="27661"/>
                  </a:cubicBezTo>
                  <a:cubicBezTo>
                    <a:pt x="19033" y="27656"/>
                    <a:pt x="19087" y="27651"/>
                    <a:pt x="19147" y="27640"/>
                  </a:cubicBezTo>
                  <a:cubicBezTo>
                    <a:pt x="19130" y="27543"/>
                    <a:pt x="19120" y="27453"/>
                    <a:pt x="19108" y="27356"/>
                  </a:cubicBezTo>
                  <a:cubicBezTo>
                    <a:pt x="19060" y="27361"/>
                    <a:pt x="19006" y="27366"/>
                    <a:pt x="18953" y="27371"/>
                  </a:cubicBezTo>
                  <a:cubicBezTo>
                    <a:pt x="18947" y="27371"/>
                    <a:pt x="18947" y="27377"/>
                    <a:pt x="18942" y="27377"/>
                  </a:cubicBezTo>
                  <a:cubicBezTo>
                    <a:pt x="18765" y="26104"/>
                    <a:pt x="18572" y="24830"/>
                    <a:pt x="18383" y="23558"/>
                  </a:cubicBezTo>
                  <a:cubicBezTo>
                    <a:pt x="17932" y="20458"/>
                    <a:pt x="18190" y="17357"/>
                    <a:pt x="18334" y="14258"/>
                  </a:cubicBezTo>
                  <a:cubicBezTo>
                    <a:pt x="18421" y="13586"/>
                    <a:pt x="18453" y="12915"/>
                    <a:pt x="18453" y="12244"/>
                  </a:cubicBezTo>
                  <a:cubicBezTo>
                    <a:pt x="18453" y="11572"/>
                    <a:pt x="18421" y="10900"/>
                    <a:pt x="18388" y="10229"/>
                  </a:cubicBezTo>
                  <a:cubicBezTo>
                    <a:pt x="18388" y="7258"/>
                    <a:pt x="18410" y="4287"/>
                    <a:pt x="18383" y="1317"/>
                  </a:cubicBezTo>
                  <a:cubicBezTo>
                    <a:pt x="18378" y="967"/>
                    <a:pt x="18405" y="715"/>
                    <a:pt x="18544" y="543"/>
                  </a:cubicBezTo>
                  <a:cubicBezTo>
                    <a:pt x="18490" y="414"/>
                    <a:pt x="18416" y="290"/>
                    <a:pt x="18309" y="183"/>
                  </a:cubicBezTo>
                  <a:cubicBezTo>
                    <a:pt x="18281" y="156"/>
                    <a:pt x="18249" y="134"/>
                    <a:pt x="18222" y="113"/>
                  </a:cubicBezTo>
                  <a:cubicBezTo>
                    <a:pt x="18173" y="70"/>
                    <a:pt x="18115" y="38"/>
                    <a:pt x="1806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5466358" y="2348957"/>
              <a:ext cx="512474" cy="293925"/>
            </a:xfrm>
            <a:custGeom>
              <a:avLst/>
              <a:gdLst/>
              <a:ahLst/>
              <a:cxnLst/>
              <a:rect l="l" t="t" r="r" b="b"/>
              <a:pathLst>
                <a:path w="41113" h="23580" extrusionOk="0">
                  <a:moveTo>
                    <a:pt x="37686" y="14398"/>
                  </a:moveTo>
                  <a:lnTo>
                    <a:pt x="37686" y="14398"/>
                  </a:lnTo>
                  <a:cubicBezTo>
                    <a:pt x="37648" y="14420"/>
                    <a:pt x="37611" y="14446"/>
                    <a:pt x="37574" y="14478"/>
                  </a:cubicBezTo>
                  <a:cubicBezTo>
                    <a:pt x="37547" y="14500"/>
                    <a:pt x="37530" y="14510"/>
                    <a:pt x="37525" y="14517"/>
                  </a:cubicBezTo>
                  <a:cubicBezTo>
                    <a:pt x="37514" y="14510"/>
                    <a:pt x="37503" y="14505"/>
                    <a:pt x="37487" y="14495"/>
                  </a:cubicBezTo>
                  <a:cubicBezTo>
                    <a:pt x="37509" y="14485"/>
                    <a:pt x="37643" y="14420"/>
                    <a:pt x="37686" y="14398"/>
                  </a:cubicBezTo>
                  <a:close/>
                  <a:moveTo>
                    <a:pt x="24218" y="0"/>
                  </a:moveTo>
                  <a:cubicBezTo>
                    <a:pt x="23944" y="855"/>
                    <a:pt x="23637" y="1704"/>
                    <a:pt x="23632" y="2616"/>
                  </a:cubicBezTo>
                  <a:cubicBezTo>
                    <a:pt x="23632" y="2745"/>
                    <a:pt x="23610" y="2859"/>
                    <a:pt x="23568" y="2961"/>
                  </a:cubicBezTo>
                  <a:cubicBezTo>
                    <a:pt x="23449" y="3261"/>
                    <a:pt x="23171" y="3449"/>
                    <a:pt x="22908" y="3648"/>
                  </a:cubicBezTo>
                  <a:cubicBezTo>
                    <a:pt x="22843" y="3858"/>
                    <a:pt x="22826" y="4094"/>
                    <a:pt x="22574" y="4186"/>
                  </a:cubicBezTo>
                  <a:cubicBezTo>
                    <a:pt x="22553" y="4736"/>
                    <a:pt x="22365" y="4877"/>
                    <a:pt x="22119" y="4877"/>
                  </a:cubicBezTo>
                  <a:cubicBezTo>
                    <a:pt x="21861" y="4877"/>
                    <a:pt x="21538" y="4722"/>
                    <a:pt x="21280" y="4722"/>
                  </a:cubicBezTo>
                  <a:cubicBezTo>
                    <a:pt x="21265" y="4722"/>
                    <a:pt x="21251" y="4722"/>
                    <a:pt x="21237" y="4723"/>
                  </a:cubicBezTo>
                  <a:cubicBezTo>
                    <a:pt x="21021" y="5550"/>
                    <a:pt x="20877" y="6404"/>
                    <a:pt x="20575" y="7200"/>
                  </a:cubicBezTo>
                  <a:cubicBezTo>
                    <a:pt x="20412" y="7627"/>
                    <a:pt x="20199" y="7834"/>
                    <a:pt x="19968" y="7834"/>
                  </a:cubicBezTo>
                  <a:cubicBezTo>
                    <a:pt x="19773" y="7834"/>
                    <a:pt x="19566" y="7686"/>
                    <a:pt x="19367" y="7399"/>
                  </a:cubicBezTo>
                  <a:cubicBezTo>
                    <a:pt x="19290" y="7444"/>
                    <a:pt x="19223" y="7463"/>
                    <a:pt x="19165" y="7463"/>
                  </a:cubicBezTo>
                  <a:cubicBezTo>
                    <a:pt x="18990" y="7463"/>
                    <a:pt x="18892" y="7289"/>
                    <a:pt x="18787" y="7136"/>
                  </a:cubicBezTo>
                  <a:cubicBezTo>
                    <a:pt x="18690" y="7081"/>
                    <a:pt x="18599" y="7027"/>
                    <a:pt x="18502" y="6974"/>
                  </a:cubicBezTo>
                  <a:cubicBezTo>
                    <a:pt x="17793" y="7892"/>
                    <a:pt x="17862" y="9063"/>
                    <a:pt x="17503" y="10095"/>
                  </a:cubicBezTo>
                  <a:cubicBezTo>
                    <a:pt x="17347" y="10535"/>
                    <a:pt x="17352" y="11041"/>
                    <a:pt x="16970" y="11384"/>
                  </a:cubicBezTo>
                  <a:cubicBezTo>
                    <a:pt x="16940" y="11523"/>
                    <a:pt x="16921" y="11672"/>
                    <a:pt x="16751" y="11672"/>
                  </a:cubicBezTo>
                  <a:cubicBezTo>
                    <a:pt x="16738" y="11672"/>
                    <a:pt x="16723" y="11671"/>
                    <a:pt x="16707" y="11669"/>
                  </a:cubicBezTo>
                  <a:lnTo>
                    <a:pt x="16707" y="11669"/>
                  </a:lnTo>
                  <a:cubicBezTo>
                    <a:pt x="16739" y="12132"/>
                    <a:pt x="16525" y="12469"/>
                    <a:pt x="16159" y="12727"/>
                  </a:cubicBezTo>
                  <a:cubicBezTo>
                    <a:pt x="15939" y="13260"/>
                    <a:pt x="16605" y="13791"/>
                    <a:pt x="16171" y="14317"/>
                  </a:cubicBezTo>
                  <a:cubicBezTo>
                    <a:pt x="16256" y="14597"/>
                    <a:pt x="16127" y="14763"/>
                    <a:pt x="15886" y="14871"/>
                  </a:cubicBezTo>
                  <a:lnTo>
                    <a:pt x="15901" y="14850"/>
                  </a:lnTo>
                  <a:lnTo>
                    <a:pt x="15901" y="14850"/>
                  </a:lnTo>
                  <a:cubicBezTo>
                    <a:pt x="15810" y="14946"/>
                    <a:pt x="15720" y="15043"/>
                    <a:pt x="15623" y="15135"/>
                  </a:cubicBezTo>
                  <a:cubicBezTo>
                    <a:pt x="15606" y="15187"/>
                    <a:pt x="15574" y="15236"/>
                    <a:pt x="15531" y="15274"/>
                  </a:cubicBezTo>
                  <a:cubicBezTo>
                    <a:pt x="14607" y="15703"/>
                    <a:pt x="13516" y="15817"/>
                    <a:pt x="12909" y="16843"/>
                  </a:cubicBezTo>
                  <a:cubicBezTo>
                    <a:pt x="12883" y="16885"/>
                    <a:pt x="12851" y="16923"/>
                    <a:pt x="12819" y="16960"/>
                  </a:cubicBezTo>
                  <a:cubicBezTo>
                    <a:pt x="12571" y="17208"/>
                    <a:pt x="12109" y="17272"/>
                    <a:pt x="11711" y="17294"/>
                  </a:cubicBezTo>
                  <a:cubicBezTo>
                    <a:pt x="11568" y="17429"/>
                    <a:pt x="11454" y="17481"/>
                    <a:pt x="11358" y="17481"/>
                  </a:cubicBezTo>
                  <a:cubicBezTo>
                    <a:pt x="11128" y="17481"/>
                    <a:pt x="11000" y="17184"/>
                    <a:pt x="10830" y="17009"/>
                  </a:cubicBezTo>
                  <a:cubicBezTo>
                    <a:pt x="10649" y="17179"/>
                    <a:pt x="10473" y="17351"/>
                    <a:pt x="10298" y="17521"/>
                  </a:cubicBezTo>
                  <a:lnTo>
                    <a:pt x="10298" y="17521"/>
                  </a:lnTo>
                  <a:cubicBezTo>
                    <a:pt x="10298" y="17520"/>
                    <a:pt x="10298" y="17520"/>
                    <a:pt x="10298" y="17520"/>
                  </a:cubicBezTo>
                  <a:lnTo>
                    <a:pt x="10298" y="17520"/>
                  </a:lnTo>
                  <a:lnTo>
                    <a:pt x="10277" y="17540"/>
                  </a:lnTo>
                  <a:cubicBezTo>
                    <a:pt x="10284" y="17534"/>
                    <a:pt x="10291" y="17527"/>
                    <a:pt x="10298" y="17521"/>
                  </a:cubicBezTo>
                  <a:lnTo>
                    <a:pt x="10298" y="17521"/>
                  </a:lnTo>
                  <a:cubicBezTo>
                    <a:pt x="10223" y="17724"/>
                    <a:pt x="10103" y="17840"/>
                    <a:pt x="9923" y="17840"/>
                  </a:cubicBezTo>
                  <a:cubicBezTo>
                    <a:pt x="9871" y="17840"/>
                    <a:pt x="9813" y="17831"/>
                    <a:pt x="9750" y="17810"/>
                  </a:cubicBezTo>
                  <a:cubicBezTo>
                    <a:pt x="9585" y="18004"/>
                    <a:pt x="9421" y="18087"/>
                    <a:pt x="9257" y="18087"/>
                  </a:cubicBezTo>
                  <a:cubicBezTo>
                    <a:pt x="9067" y="18087"/>
                    <a:pt x="8879" y="17977"/>
                    <a:pt x="8693" y="17805"/>
                  </a:cubicBezTo>
                  <a:cubicBezTo>
                    <a:pt x="8547" y="17772"/>
                    <a:pt x="8327" y="17810"/>
                    <a:pt x="8396" y="17552"/>
                  </a:cubicBezTo>
                  <a:lnTo>
                    <a:pt x="8396" y="17552"/>
                  </a:lnTo>
                  <a:cubicBezTo>
                    <a:pt x="8328" y="17584"/>
                    <a:pt x="8266" y="17598"/>
                    <a:pt x="8211" y="17598"/>
                  </a:cubicBezTo>
                  <a:cubicBezTo>
                    <a:pt x="8016" y="17598"/>
                    <a:pt x="7893" y="17426"/>
                    <a:pt x="7763" y="17267"/>
                  </a:cubicBezTo>
                  <a:cubicBezTo>
                    <a:pt x="7617" y="17116"/>
                    <a:pt x="7473" y="16967"/>
                    <a:pt x="7333" y="16816"/>
                  </a:cubicBezTo>
                  <a:lnTo>
                    <a:pt x="6801" y="16767"/>
                  </a:lnTo>
                  <a:cubicBezTo>
                    <a:pt x="6806" y="16746"/>
                    <a:pt x="6806" y="16724"/>
                    <a:pt x="6806" y="16709"/>
                  </a:cubicBezTo>
                  <a:cubicBezTo>
                    <a:pt x="6839" y="16573"/>
                    <a:pt x="6839" y="16493"/>
                    <a:pt x="6834" y="16456"/>
                  </a:cubicBezTo>
                  <a:cubicBezTo>
                    <a:pt x="6806" y="16451"/>
                    <a:pt x="6752" y="16439"/>
                    <a:pt x="6667" y="16439"/>
                  </a:cubicBezTo>
                  <a:cubicBezTo>
                    <a:pt x="6591" y="16439"/>
                    <a:pt x="6516" y="16419"/>
                    <a:pt x="6447" y="16386"/>
                  </a:cubicBezTo>
                  <a:cubicBezTo>
                    <a:pt x="6404" y="16568"/>
                    <a:pt x="6269" y="16751"/>
                    <a:pt x="6108" y="16891"/>
                  </a:cubicBezTo>
                  <a:cubicBezTo>
                    <a:pt x="5792" y="17154"/>
                    <a:pt x="5522" y="17466"/>
                    <a:pt x="5232" y="17756"/>
                  </a:cubicBezTo>
                  <a:cubicBezTo>
                    <a:pt x="5130" y="17788"/>
                    <a:pt x="5061" y="17874"/>
                    <a:pt x="4996" y="17976"/>
                  </a:cubicBezTo>
                  <a:cubicBezTo>
                    <a:pt x="4969" y="18003"/>
                    <a:pt x="4942" y="18030"/>
                    <a:pt x="4915" y="18051"/>
                  </a:cubicBezTo>
                  <a:cubicBezTo>
                    <a:pt x="4776" y="18170"/>
                    <a:pt x="4642" y="18282"/>
                    <a:pt x="4502" y="18400"/>
                  </a:cubicBezTo>
                  <a:cubicBezTo>
                    <a:pt x="4496" y="18406"/>
                    <a:pt x="4491" y="18406"/>
                    <a:pt x="4486" y="18411"/>
                  </a:cubicBezTo>
                  <a:cubicBezTo>
                    <a:pt x="3739" y="19045"/>
                    <a:pt x="2998" y="19717"/>
                    <a:pt x="2703" y="20662"/>
                  </a:cubicBezTo>
                  <a:lnTo>
                    <a:pt x="2703" y="20673"/>
                  </a:lnTo>
                  <a:cubicBezTo>
                    <a:pt x="2294" y="21108"/>
                    <a:pt x="1880" y="21517"/>
                    <a:pt x="1381" y="21860"/>
                  </a:cubicBezTo>
                  <a:cubicBezTo>
                    <a:pt x="972" y="22139"/>
                    <a:pt x="580" y="22397"/>
                    <a:pt x="280" y="22784"/>
                  </a:cubicBezTo>
                  <a:cubicBezTo>
                    <a:pt x="188" y="22827"/>
                    <a:pt x="97" y="22859"/>
                    <a:pt x="5" y="22898"/>
                  </a:cubicBezTo>
                  <a:cubicBezTo>
                    <a:pt x="0" y="22983"/>
                    <a:pt x="16" y="23069"/>
                    <a:pt x="59" y="23161"/>
                  </a:cubicBezTo>
                  <a:cubicBezTo>
                    <a:pt x="97" y="23252"/>
                    <a:pt x="151" y="23327"/>
                    <a:pt x="204" y="23396"/>
                  </a:cubicBezTo>
                  <a:cubicBezTo>
                    <a:pt x="268" y="23471"/>
                    <a:pt x="344" y="23531"/>
                    <a:pt x="419" y="23580"/>
                  </a:cubicBezTo>
                  <a:cubicBezTo>
                    <a:pt x="2509" y="23246"/>
                    <a:pt x="4593" y="22923"/>
                    <a:pt x="6710" y="22827"/>
                  </a:cubicBezTo>
                  <a:cubicBezTo>
                    <a:pt x="6929" y="22819"/>
                    <a:pt x="7208" y="22660"/>
                    <a:pt x="7442" y="22660"/>
                  </a:cubicBezTo>
                  <a:cubicBezTo>
                    <a:pt x="7528" y="22660"/>
                    <a:pt x="7608" y="22682"/>
                    <a:pt x="7677" y="22742"/>
                  </a:cubicBezTo>
                  <a:cubicBezTo>
                    <a:pt x="7880" y="22709"/>
                    <a:pt x="8091" y="22677"/>
                    <a:pt x="8294" y="22645"/>
                  </a:cubicBezTo>
                  <a:cubicBezTo>
                    <a:pt x="8450" y="22397"/>
                    <a:pt x="8725" y="22253"/>
                    <a:pt x="9149" y="22241"/>
                  </a:cubicBezTo>
                  <a:cubicBezTo>
                    <a:pt x="12877" y="22150"/>
                    <a:pt x="16519" y="21334"/>
                    <a:pt x="20210" y="20877"/>
                  </a:cubicBezTo>
                  <a:cubicBezTo>
                    <a:pt x="26426" y="20104"/>
                    <a:pt x="32518" y="18701"/>
                    <a:pt x="38599" y="17257"/>
                  </a:cubicBezTo>
                  <a:cubicBezTo>
                    <a:pt x="38793" y="17211"/>
                    <a:pt x="38970" y="17191"/>
                    <a:pt x="39133" y="17191"/>
                  </a:cubicBezTo>
                  <a:cubicBezTo>
                    <a:pt x="39340" y="17191"/>
                    <a:pt x="39524" y="17223"/>
                    <a:pt x="39695" y="17277"/>
                  </a:cubicBezTo>
                  <a:cubicBezTo>
                    <a:pt x="39749" y="17267"/>
                    <a:pt x="39808" y="17262"/>
                    <a:pt x="39862" y="17250"/>
                  </a:cubicBezTo>
                  <a:cubicBezTo>
                    <a:pt x="40056" y="17218"/>
                    <a:pt x="40286" y="17181"/>
                    <a:pt x="40501" y="17079"/>
                  </a:cubicBezTo>
                  <a:cubicBezTo>
                    <a:pt x="40657" y="17004"/>
                    <a:pt x="40807" y="16896"/>
                    <a:pt x="40920" y="16724"/>
                  </a:cubicBezTo>
                  <a:cubicBezTo>
                    <a:pt x="41081" y="16466"/>
                    <a:pt x="41113" y="16144"/>
                    <a:pt x="41006" y="15762"/>
                  </a:cubicBezTo>
                  <a:lnTo>
                    <a:pt x="40963" y="15601"/>
                  </a:lnTo>
                  <a:cubicBezTo>
                    <a:pt x="40818" y="15053"/>
                    <a:pt x="40544" y="14033"/>
                    <a:pt x="39352" y="14033"/>
                  </a:cubicBezTo>
                  <a:cubicBezTo>
                    <a:pt x="39276" y="14033"/>
                    <a:pt x="39191" y="14039"/>
                    <a:pt x="39109" y="14044"/>
                  </a:cubicBezTo>
                  <a:cubicBezTo>
                    <a:pt x="39040" y="14054"/>
                    <a:pt x="38970" y="14059"/>
                    <a:pt x="38900" y="14066"/>
                  </a:cubicBezTo>
                  <a:cubicBezTo>
                    <a:pt x="38573" y="14091"/>
                    <a:pt x="38212" y="14124"/>
                    <a:pt x="37864" y="14296"/>
                  </a:cubicBezTo>
                  <a:lnTo>
                    <a:pt x="37864" y="14296"/>
                  </a:lnTo>
                  <a:cubicBezTo>
                    <a:pt x="38057" y="14173"/>
                    <a:pt x="38229" y="14001"/>
                    <a:pt x="38251" y="13732"/>
                  </a:cubicBezTo>
                  <a:cubicBezTo>
                    <a:pt x="38271" y="13485"/>
                    <a:pt x="38196" y="13253"/>
                    <a:pt x="38040" y="13077"/>
                  </a:cubicBezTo>
                  <a:cubicBezTo>
                    <a:pt x="37847" y="12861"/>
                    <a:pt x="37557" y="12744"/>
                    <a:pt x="37192" y="12732"/>
                  </a:cubicBezTo>
                  <a:cubicBezTo>
                    <a:pt x="37148" y="12727"/>
                    <a:pt x="37106" y="12722"/>
                    <a:pt x="37063" y="12705"/>
                  </a:cubicBezTo>
                  <a:cubicBezTo>
                    <a:pt x="37170" y="12539"/>
                    <a:pt x="37224" y="12362"/>
                    <a:pt x="37257" y="12249"/>
                  </a:cubicBezTo>
                  <a:cubicBezTo>
                    <a:pt x="37262" y="12228"/>
                    <a:pt x="37267" y="12201"/>
                    <a:pt x="37277" y="12174"/>
                  </a:cubicBezTo>
                  <a:lnTo>
                    <a:pt x="37353" y="12174"/>
                  </a:lnTo>
                  <a:cubicBezTo>
                    <a:pt x="37981" y="12174"/>
                    <a:pt x="38186" y="11755"/>
                    <a:pt x="38256" y="11508"/>
                  </a:cubicBezTo>
                  <a:cubicBezTo>
                    <a:pt x="38298" y="11326"/>
                    <a:pt x="38234" y="11121"/>
                    <a:pt x="38110" y="10987"/>
                  </a:cubicBezTo>
                  <a:cubicBezTo>
                    <a:pt x="37380" y="10213"/>
                    <a:pt x="37380" y="10213"/>
                    <a:pt x="37438" y="8661"/>
                  </a:cubicBezTo>
                  <a:cubicBezTo>
                    <a:pt x="37455" y="8215"/>
                    <a:pt x="37289" y="7898"/>
                    <a:pt x="36912" y="7662"/>
                  </a:cubicBezTo>
                  <a:cubicBezTo>
                    <a:pt x="36697" y="7533"/>
                    <a:pt x="36478" y="7419"/>
                    <a:pt x="36252" y="7312"/>
                  </a:cubicBezTo>
                  <a:cubicBezTo>
                    <a:pt x="35988" y="7270"/>
                    <a:pt x="35725" y="7141"/>
                    <a:pt x="35504" y="7032"/>
                  </a:cubicBezTo>
                  <a:cubicBezTo>
                    <a:pt x="35253" y="6910"/>
                    <a:pt x="34989" y="6818"/>
                    <a:pt x="34726" y="6732"/>
                  </a:cubicBezTo>
                  <a:cubicBezTo>
                    <a:pt x="34646" y="6732"/>
                    <a:pt x="34564" y="6732"/>
                    <a:pt x="34484" y="6737"/>
                  </a:cubicBezTo>
                  <a:cubicBezTo>
                    <a:pt x="34334" y="6742"/>
                    <a:pt x="34183" y="6749"/>
                    <a:pt x="34033" y="6749"/>
                  </a:cubicBezTo>
                  <a:cubicBezTo>
                    <a:pt x="33448" y="6749"/>
                    <a:pt x="32781" y="6673"/>
                    <a:pt x="32191" y="6201"/>
                  </a:cubicBezTo>
                  <a:cubicBezTo>
                    <a:pt x="32169" y="6216"/>
                    <a:pt x="32152" y="6238"/>
                    <a:pt x="32142" y="6254"/>
                  </a:cubicBezTo>
                  <a:cubicBezTo>
                    <a:pt x="32131" y="6276"/>
                    <a:pt x="32120" y="6291"/>
                    <a:pt x="32110" y="6308"/>
                  </a:cubicBezTo>
                  <a:cubicBezTo>
                    <a:pt x="31954" y="6233"/>
                    <a:pt x="31792" y="6152"/>
                    <a:pt x="31636" y="6060"/>
                  </a:cubicBezTo>
                  <a:cubicBezTo>
                    <a:pt x="31643" y="6055"/>
                    <a:pt x="31648" y="6045"/>
                    <a:pt x="31653" y="6033"/>
                  </a:cubicBezTo>
                  <a:lnTo>
                    <a:pt x="31653" y="6033"/>
                  </a:lnTo>
                  <a:cubicBezTo>
                    <a:pt x="31252" y="6204"/>
                    <a:pt x="31003" y="6302"/>
                    <a:pt x="30846" y="6302"/>
                  </a:cubicBezTo>
                  <a:cubicBezTo>
                    <a:pt x="30619" y="6302"/>
                    <a:pt x="30590" y="6094"/>
                    <a:pt x="30584" y="5604"/>
                  </a:cubicBezTo>
                  <a:cubicBezTo>
                    <a:pt x="30579" y="5073"/>
                    <a:pt x="30540" y="4508"/>
                    <a:pt x="31105" y="4186"/>
                  </a:cubicBezTo>
                  <a:cubicBezTo>
                    <a:pt x="31030" y="3923"/>
                    <a:pt x="31083" y="3724"/>
                    <a:pt x="31373" y="3643"/>
                  </a:cubicBezTo>
                  <a:cubicBezTo>
                    <a:pt x="31331" y="3402"/>
                    <a:pt x="31385" y="3203"/>
                    <a:pt x="31636" y="3112"/>
                  </a:cubicBezTo>
                  <a:cubicBezTo>
                    <a:pt x="31631" y="2939"/>
                    <a:pt x="31626" y="2762"/>
                    <a:pt x="31616" y="2591"/>
                  </a:cubicBezTo>
                  <a:cubicBezTo>
                    <a:pt x="31433" y="2353"/>
                    <a:pt x="31212" y="2182"/>
                    <a:pt x="30976" y="2043"/>
                  </a:cubicBezTo>
                  <a:cubicBezTo>
                    <a:pt x="30262" y="1629"/>
                    <a:pt x="29380" y="1532"/>
                    <a:pt x="28698" y="1059"/>
                  </a:cubicBezTo>
                  <a:cubicBezTo>
                    <a:pt x="28284" y="860"/>
                    <a:pt x="28537" y="468"/>
                    <a:pt x="28440" y="178"/>
                  </a:cubicBezTo>
                  <a:cubicBezTo>
                    <a:pt x="28357" y="163"/>
                    <a:pt x="28282" y="156"/>
                    <a:pt x="28214" y="156"/>
                  </a:cubicBezTo>
                  <a:cubicBezTo>
                    <a:pt x="28060" y="156"/>
                    <a:pt x="27941" y="193"/>
                    <a:pt x="27844" y="263"/>
                  </a:cubicBezTo>
                  <a:cubicBezTo>
                    <a:pt x="27672" y="392"/>
                    <a:pt x="27575" y="624"/>
                    <a:pt x="27505" y="935"/>
                  </a:cubicBezTo>
                  <a:cubicBezTo>
                    <a:pt x="27437" y="1273"/>
                    <a:pt x="27286" y="1531"/>
                    <a:pt x="27051" y="1531"/>
                  </a:cubicBezTo>
                  <a:cubicBezTo>
                    <a:pt x="26919" y="1531"/>
                    <a:pt x="26761" y="1450"/>
                    <a:pt x="26576" y="1258"/>
                  </a:cubicBezTo>
                  <a:cubicBezTo>
                    <a:pt x="26512" y="1277"/>
                    <a:pt x="26454" y="1286"/>
                    <a:pt x="26400" y="1286"/>
                  </a:cubicBezTo>
                  <a:cubicBezTo>
                    <a:pt x="26226" y="1286"/>
                    <a:pt x="26103" y="1186"/>
                    <a:pt x="26034" y="989"/>
                  </a:cubicBezTo>
                  <a:cubicBezTo>
                    <a:pt x="25873" y="967"/>
                    <a:pt x="25722" y="940"/>
                    <a:pt x="25754" y="726"/>
                  </a:cubicBezTo>
                  <a:lnTo>
                    <a:pt x="25754" y="726"/>
                  </a:lnTo>
                  <a:cubicBezTo>
                    <a:pt x="25698" y="743"/>
                    <a:pt x="25645" y="751"/>
                    <a:pt x="25597" y="751"/>
                  </a:cubicBezTo>
                  <a:cubicBezTo>
                    <a:pt x="25425" y="751"/>
                    <a:pt x="25305" y="649"/>
                    <a:pt x="25234" y="452"/>
                  </a:cubicBezTo>
                  <a:cubicBezTo>
                    <a:pt x="25072" y="436"/>
                    <a:pt x="24922" y="409"/>
                    <a:pt x="24954" y="194"/>
                  </a:cubicBezTo>
                  <a:lnTo>
                    <a:pt x="24954" y="194"/>
                  </a:lnTo>
                  <a:cubicBezTo>
                    <a:pt x="24903" y="210"/>
                    <a:pt x="24855" y="217"/>
                    <a:pt x="24809" y="217"/>
                  </a:cubicBezTo>
                  <a:cubicBezTo>
                    <a:pt x="24594" y="217"/>
                    <a:pt x="24417" y="67"/>
                    <a:pt x="2421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5687063" y="2290097"/>
              <a:ext cx="317695" cy="153905"/>
            </a:xfrm>
            <a:custGeom>
              <a:avLst/>
              <a:gdLst/>
              <a:ahLst/>
              <a:cxnLst/>
              <a:rect l="l" t="t" r="r" b="b"/>
              <a:pathLst>
                <a:path w="25487" h="12347" extrusionOk="0">
                  <a:moveTo>
                    <a:pt x="18825" y="1"/>
                  </a:moveTo>
                  <a:cubicBezTo>
                    <a:pt x="18658" y="118"/>
                    <a:pt x="18417" y="76"/>
                    <a:pt x="18207" y="113"/>
                  </a:cubicBezTo>
                  <a:cubicBezTo>
                    <a:pt x="16628" y="420"/>
                    <a:pt x="14984" y="344"/>
                    <a:pt x="13447" y="898"/>
                  </a:cubicBezTo>
                  <a:cubicBezTo>
                    <a:pt x="12378" y="1124"/>
                    <a:pt x="11309" y="1360"/>
                    <a:pt x="10240" y="1564"/>
                  </a:cubicBezTo>
                  <a:cubicBezTo>
                    <a:pt x="9456" y="1714"/>
                    <a:pt x="8676" y="1876"/>
                    <a:pt x="7903" y="2047"/>
                  </a:cubicBezTo>
                  <a:cubicBezTo>
                    <a:pt x="7511" y="2133"/>
                    <a:pt x="7124" y="2220"/>
                    <a:pt x="6737" y="2305"/>
                  </a:cubicBezTo>
                  <a:cubicBezTo>
                    <a:pt x="4793" y="2736"/>
                    <a:pt x="2849" y="3143"/>
                    <a:pt x="855" y="3326"/>
                  </a:cubicBezTo>
                  <a:cubicBezTo>
                    <a:pt x="608" y="3363"/>
                    <a:pt x="355" y="3401"/>
                    <a:pt x="102" y="3438"/>
                  </a:cubicBezTo>
                  <a:cubicBezTo>
                    <a:pt x="65" y="3509"/>
                    <a:pt x="33" y="3579"/>
                    <a:pt x="0" y="3654"/>
                  </a:cubicBezTo>
                  <a:cubicBezTo>
                    <a:pt x="173" y="3772"/>
                    <a:pt x="302" y="3933"/>
                    <a:pt x="404" y="4110"/>
                  </a:cubicBezTo>
                  <a:cubicBezTo>
                    <a:pt x="167" y="4938"/>
                    <a:pt x="425" y="5980"/>
                    <a:pt x="1123" y="6485"/>
                  </a:cubicBezTo>
                  <a:cubicBezTo>
                    <a:pt x="1257" y="6316"/>
                    <a:pt x="1416" y="6207"/>
                    <a:pt x="1621" y="6207"/>
                  </a:cubicBezTo>
                  <a:cubicBezTo>
                    <a:pt x="1670" y="6207"/>
                    <a:pt x="1723" y="6213"/>
                    <a:pt x="1778" y="6227"/>
                  </a:cubicBezTo>
                  <a:cubicBezTo>
                    <a:pt x="2326" y="5674"/>
                    <a:pt x="2945" y="5169"/>
                    <a:pt x="3412" y="4546"/>
                  </a:cubicBezTo>
                  <a:cubicBezTo>
                    <a:pt x="3471" y="4465"/>
                    <a:pt x="3536" y="4390"/>
                    <a:pt x="3600" y="4320"/>
                  </a:cubicBezTo>
                  <a:cubicBezTo>
                    <a:pt x="3850" y="4068"/>
                    <a:pt x="4108" y="3951"/>
                    <a:pt x="4389" y="3951"/>
                  </a:cubicBezTo>
                  <a:cubicBezTo>
                    <a:pt x="4616" y="3951"/>
                    <a:pt x="4859" y="4028"/>
                    <a:pt x="5126" y="4169"/>
                  </a:cubicBezTo>
                  <a:cubicBezTo>
                    <a:pt x="5088" y="3954"/>
                    <a:pt x="5180" y="3842"/>
                    <a:pt x="5378" y="3815"/>
                  </a:cubicBezTo>
                  <a:cubicBezTo>
                    <a:pt x="5395" y="3647"/>
                    <a:pt x="5482" y="3556"/>
                    <a:pt x="5657" y="3547"/>
                  </a:cubicBezTo>
                  <a:lnTo>
                    <a:pt x="5657" y="3547"/>
                  </a:lnTo>
                  <a:cubicBezTo>
                    <a:pt x="5652" y="3552"/>
                    <a:pt x="5647" y="3557"/>
                    <a:pt x="5641" y="3562"/>
                  </a:cubicBezTo>
                  <a:lnTo>
                    <a:pt x="5668" y="3547"/>
                  </a:lnTo>
                  <a:lnTo>
                    <a:pt x="5668" y="3547"/>
                  </a:lnTo>
                  <a:cubicBezTo>
                    <a:pt x="5665" y="3547"/>
                    <a:pt x="5661" y="3547"/>
                    <a:pt x="5657" y="3547"/>
                  </a:cubicBezTo>
                  <a:lnTo>
                    <a:pt x="5657" y="3547"/>
                  </a:lnTo>
                  <a:cubicBezTo>
                    <a:pt x="6391" y="2852"/>
                    <a:pt x="7304" y="2778"/>
                    <a:pt x="8252" y="2751"/>
                  </a:cubicBezTo>
                  <a:cubicBezTo>
                    <a:pt x="8262" y="2751"/>
                    <a:pt x="8271" y="2751"/>
                    <a:pt x="8280" y="2751"/>
                  </a:cubicBezTo>
                  <a:cubicBezTo>
                    <a:pt x="8878" y="2751"/>
                    <a:pt x="8945" y="3075"/>
                    <a:pt x="8887" y="3535"/>
                  </a:cubicBezTo>
                  <a:cubicBezTo>
                    <a:pt x="8947" y="3516"/>
                    <a:pt x="9003" y="3506"/>
                    <a:pt x="9053" y="3506"/>
                  </a:cubicBezTo>
                  <a:cubicBezTo>
                    <a:pt x="9228" y="3506"/>
                    <a:pt x="9345" y="3617"/>
                    <a:pt x="9407" y="3825"/>
                  </a:cubicBezTo>
                  <a:cubicBezTo>
                    <a:pt x="9623" y="4046"/>
                    <a:pt x="9784" y="4288"/>
                    <a:pt x="9692" y="4615"/>
                  </a:cubicBezTo>
                  <a:cubicBezTo>
                    <a:pt x="9736" y="4623"/>
                    <a:pt x="9782" y="4626"/>
                    <a:pt x="9828" y="4626"/>
                  </a:cubicBezTo>
                  <a:cubicBezTo>
                    <a:pt x="9947" y="4626"/>
                    <a:pt x="10072" y="4607"/>
                    <a:pt x="10191" y="4599"/>
                  </a:cubicBezTo>
                  <a:lnTo>
                    <a:pt x="10191" y="4599"/>
                  </a:lnTo>
                  <a:cubicBezTo>
                    <a:pt x="10198" y="4663"/>
                    <a:pt x="10191" y="4728"/>
                    <a:pt x="10171" y="4787"/>
                  </a:cubicBezTo>
                  <a:cubicBezTo>
                    <a:pt x="10154" y="4841"/>
                    <a:pt x="10144" y="4911"/>
                    <a:pt x="10138" y="4985"/>
                  </a:cubicBezTo>
                  <a:cubicBezTo>
                    <a:pt x="10235" y="4915"/>
                    <a:pt x="10354" y="4878"/>
                    <a:pt x="10508" y="4878"/>
                  </a:cubicBezTo>
                  <a:cubicBezTo>
                    <a:pt x="10576" y="4878"/>
                    <a:pt x="10651" y="4885"/>
                    <a:pt x="10734" y="4900"/>
                  </a:cubicBezTo>
                  <a:cubicBezTo>
                    <a:pt x="10734" y="4895"/>
                    <a:pt x="10729" y="4884"/>
                    <a:pt x="10729" y="4878"/>
                  </a:cubicBezTo>
                  <a:lnTo>
                    <a:pt x="10729" y="4878"/>
                  </a:lnTo>
                  <a:lnTo>
                    <a:pt x="10756" y="4900"/>
                  </a:lnTo>
                  <a:lnTo>
                    <a:pt x="10734" y="4900"/>
                  </a:lnTo>
                  <a:cubicBezTo>
                    <a:pt x="10831" y="5190"/>
                    <a:pt x="10578" y="5582"/>
                    <a:pt x="10992" y="5781"/>
                  </a:cubicBezTo>
                  <a:cubicBezTo>
                    <a:pt x="11674" y="6254"/>
                    <a:pt x="12556" y="6351"/>
                    <a:pt x="13270" y="6765"/>
                  </a:cubicBezTo>
                  <a:cubicBezTo>
                    <a:pt x="13506" y="6904"/>
                    <a:pt x="13727" y="7075"/>
                    <a:pt x="13910" y="7313"/>
                  </a:cubicBezTo>
                  <a:cubicBezTo>
                    <a:pt x="13920" y="7484"/>
                    <a:pt x="13925" y="7661"/>
                    <a:pt x="13930" y="7834"/>
                  </a:cubicBezTo>
                  <a:cubicBezTo>
                    <a:pt x="13942" y="7828"/>
                    <a:pt x="13947" y="7828"/>
                    <a:pt x="13957" y="7822"/>
                  </a:cubicBezTo>
                  <a:lnTo>
                    <a:pt x="13957" y="7822"/>
                  </a:lnTo>
                  <a:lnTo>
                    <a:pt x="13947" y="7839"/>
                  </a:lnTo>
                  <a:cubicBezTo>
                    <a:pt x="13942" y="7844"/>
                    <a:pt x="13937" y="7854"/>
                    <a:pt x="13937" y="7854"/>
                  </a:cubicBezTo>
                  <a:cubicBezTo>
                    <a:pt x="13937" y="7849"/>
                    <a:pt x="13937" y="7839"/>
                    <a:pt x="13930" y="7834"/>
                  </a:cubicBezTo>
                  <a:cubicBezTo>
                    <a:pt x="13679" y="7925"/>
                    <a:pt x="13625" y="8124"/>
                    <a:pt x="13667" y="8365"/>
                  </a:cubicBezTo>
                  <a:cubicBezTo>
                    <a:pt x="13672" y="8365"/>
                    <a:pt x="13679" y="8360"/>
                    <a:pt x="13689" y="8360"/>
                  </a:cubicBezTo>
                  <a:lnTo>
                    <a:pt x="13667" y="8387"/>
                  </a:lnTo>
                  <a:lnTo>
                    <a:pt x="13667" y="8365"/>
                  </a:lnTo>
                  <a:cubicBezTo>
                    <a:pt x="13377" y="8446"/>
                    <a:pt x="13324" y="8645"/>
                    <a:pt x="13399" y="8908"/>
                  </a:cubicBezTo>
                  <a:cubicBezTo>
                    <a:pt x="13409" y="8902"/>
                    <a:pt x="13409" y="8897"/>
                    <a:pt x="13421" y="8892"/>
                  </a:cubicBezTo>
                  <a:lnTo>
                    <a:pt x="13421" y="8892"/>
                  </a:lnTo>
                  <a:lnTo>
                    <a:pt x="13409" y="8908"/>
                  </a:lnTo>
                  <a:cubicBezTo>
                    <a:pt x="13409" y="8913"/>
                    <a:pt x="13404" y="8918"/>
                    <a:pt x="13404" y="8918"/>
                  </a:cubicBezTo>
                  <a:cubicBezTo>
                    <a:pt x="13399" y="8918"/>
                    <a:pt x="13399" y="8913"/>
                    <a:pt x="13399" y="8908"/>
                  </a:cubicBezTo>
                  <a:cubicBezTo>
                    <a:pt x="12834" y="9230"/>
                    <a:pt x="12873" y="9795"/>
                    <a:pt x="12878" y="10326"/>
                  </a:cubicBezTo>
                  <a:cubicBezTo>
                    <a:pt x="12884" y="10816"/>
                    <a:pt x="12913" y="11024"/>
                    <a:pt x="13140" y="11024"/>
                  </a:cubicBezTo>
                  <a:cubicBezTo>
                    <a:pt x="13297" y="11024"/>
                    <a:pt x="13546" y="10926"/>
                    <a:pt x="13947" y="10755"/>
                  </a:cubicBezTo>
                  <a:lnTo>
                    <a:pt x="13947" y="10755"/>
                  </a:lnTo>
                  <a:cubicBezTo>
                    <a:pt x="13942" y="10767"/>
                    <a:pt x="13937" y="10777"/>
                    <a:pt x="13930" y="10782"/>
                  </a:cubicBezTo>
                  <a:cubicBezTo>
                    <a:pt x="14086" y="10874"/>
                    <a:pt x="14248" y="10955"/>
                    <a:pt x="14404" y="11030"/>
                  </a:cubicBezTo>
                  <a:cubicBezTo>
                    <a:pt x="14414" y="11013"/>
                    <a:pt x="14425" y="10998"/>
                    <a:pt x="14436" y="10976"/>
                  </a:cubicBezTo>
                  <a:cubicBezTo>
                    <a:pt x="14446" y="10960"/>
                    <a:pt x="14463" y="10938"/>
                    <a:pt x="14485" y="10923"/>
                  </a:cubicBezTo>
                  <a:cubicBezTo>
                    <a:pt x="15075" y="11395"/>
                    <a:pt x="15742" y="11471"/>
                    <a:pt x="16327" y="11471"/>
                  </a:cubicBezTo>
                  <a:cubicBezTo>
                    <a:pt x="16477" y="11471"/>
                    <a:pt x="16628" y="11464"/>
                    <a:pt x="16778" y="11459"/>
                  </a:cubicBezTo>
                  <a:cubicBezTo>
                    <a:pt x="16858" y="11454"/>
                    <a:pt x="16940" y="11454"/>
                    <a:pt x="17020" y="11454"/>
                  </a:cubicBezTo>
                  <a:cubicBezTo>
                    <a:pt x="17283" y="11540"/>
                    <a:pt x="17547" y="11632"/>
                    <a:pt x="17798" y="11754"/>
                  </a:cubicBezTo>
                  <a:cubicBezTo>
                    <a:pt x="18019" y="11863"/>
                    <a:pt x="18282" y="11992"/>
                    <a:pt x="18546" y="12034"/>
                  </a:cubicBezTo>
                  <a:cubicBezTo>
                    <a:pt x="18601" y="12042"/>
                    <a:pt x="18656" y="12047"/>
                    <a:pt x="18710" y="12047"/>
                  </a:cubicBezTo>
                  <a:cubicBezTo>
                    <a:pt x="18777" y="12047"/>
                    <a:pt x="18843" y="12039"/>
                    <a:pt x="18911" y="12019"/>
                  </a:cubicBezTo>
                  <a:cubicBezTo>
                    <a:pt x="19115" y="11965"/>
                    <a:pt x="19244" y="11787"/>
                    <a:pt x="19201" y="11583"/>
                  </a:cubicBezTo>
                  <a:cubicBezTo>
                    <a:pt x="19340" y="11303"/>
                    <a:pt x="18954" y="10777"/>
                    <a:pt x="18728" y="10626"/>
                  </a:cubicBezTo>
                  <a:cubicBezTo>
                    <a:pt x="18718" y="10621"/>
                    <a:pt x="18707" y="10616"/>
                    <a:pt x="18691" y="10606"/>
                  </a:cubicBezTo>
                  <a:cubicBezTo>
                    <a:pt x="18551" y="10423"/>
                    <a:pt x="18422" y="10234"/>
                    <a:pt x="18299" y="10052"/>
                  </a:cubicBezTo>
                  <a:cubicBezTo>
                    <a:pt x="18175" y="9869"/>
                    <a:pt x="18056" y="9691"/>
                    <a:pt x="17954" y="9515"/>
                  </a:cubicBezTo>
                  <a:cubicBezTo>
                    <a:pt x="16886" y="8784"/>
                    <a:pt x="17547" y="8124"/>
                    <a:pt x="18212" y="7457"/>
                  </a:cubicBezTo>
                  <a:cubicBezTo>
                    <a:pt x="18212" y="8124"/>
                    <a:pt x="18212" y="8784"/>
                    <a:pt x="18326" y="9461"/>
                  </a:cubicBezTo>
                  <a:cubicBezTo>
                    <a:pt x="18368" y="9563"/>
                    <a:pt x="18428" y="9671"/>
                    <a:pt x="18497" y="9768"/>
                  </a:cubicBezTo>
                  <a:cubicBezTo>
                    <a:pt x="18777" y="10160"/>
                    <a:pt x="19249" y="10460"/>
                    <a:pt x="19679" y="10460"/>
                  </a:cubicBezTo>
                  <a:cubicBezTo>
                    <a:pt x="19824" y="10460"/>
                    <a:pt x="19964" y="10428"/>
                    <a:pt x="20093" y="10363"/>
                  </a:cubicBezTo>
                  <a:cubicBezTo>
                    <a:pt x="20372" y="10219"/>
                    <a:pt x="20523" y="10197"/>
                    <a:pt x="20592" y="10197"/>
                  </a:cubicBezTo>
                  <a:cubicBezTo>
                    <a:pt x="20619" y="10197"/>
                    <a:pt x="20630" y="10202"/>
                    <a:pt x="20630" y="10202"/>
                  </a:cubicBezTo>
                  <a:cubicBezTo>
                    <a:pt x="20732" y="10278"/>
                    <a:pt x="20781" y="10772"/>
                    <a:pt x="20796" y="10960"/>
                  </a:cubicBezTo>
                  <a:lnTo>
                    <a:pt x="20808" y="11045"/>
                  </a:lnTo>
                  <a:cubicBezTo>
                    <a:pt x="20910" y="12121"/>
                    <a:pt x="21415" y="12346"/>
                    <a:pt x="21817" y="12346"/>
                  </a:cubicBezTo>
                  <a:cubicBezTo>
                    <a:pt x="21898" y="12346"/>
                    <a:pt x="21973" y="12341"/>
                    <a:pt x="22048" y="12319"/>
                  </a:cubicBezTo>
                  <a:cubicBezTo>
                    <a:pt x="22000" y="12168"/>
                    <a:pt x="21946" y="11997"/>
                    <a:pt x="21936" y="11803"/>
                  </a:cubicBezTo>
                  <a:cubicBezTo>
                    <a:pt x="22085" y="11771"/>
                    <a:pt x="22263" y="11685"/>
                    <a:pt x="22467" y="11567"/>
                  </a:cubicBezTo>
                  <a:cubicBezTo>
                    <a:pt x="22580" y="11245"/>
                    <a:pt x="22795" y="11057"/>
                    <a:pt x="23156" y="11057"/>
                  </a:cubicBezTo>
                  <a:lnTo>
                    <a:pt x="23161" y="11057"/>
                  </a:lnTo>
                  <a:cubicBezTo>
                    <a:pt x="23354" y="10992"/>
                    <a:pt x="23520" y="10911"/>
                    <a:pt x="23665" y="10826"/>
                  </a:cubicBezTo>
                  <a:cubicBezTo>
                    <a:pt x="23789" y="10976"/>
                    <a:pt x="23880" y="11126"/>
                    <a:pt x="23939" y="11283"/>
                  </a:cubicBezTo>
                  <a:cubicBezTo>
                    <a:pt x="24879" y="10702"/>
                    <a:pt x="25035" y="9730"/>
                    <a:pt x="25164" y="8918"/>
                  </a:cubicBezTo>
                  <a:cubicBezTo>
                    <a:pt x="25224" y="8521"/>
                    <a:pt x="25283" y="8144"/>
                    <a:pt x="25417" y="7806"/>
                  </a:cubicBezTo>
                  <a:cubicBezTo>
                    <a:pt x="25487" y="7623"/>
                    <a:pt x="25449" y="7415"/>
                    <a:pt x="25325" y="7269"/>
                  </a:cubicBezTo>
                  <a:cubicBezTo>
                    <a:pt x="25224" y="7145"/>
                    <a:pt x="25073" y="7081"/>
                    <a:pt x="24917" y="7081"/>
                  </a:cubicBezTo>
                  <a:cubicBezTo>
                    <a:pt x="24879" y="7081"/>
                    <a:pt x="24847" y="7081"/>
                    <a:pt x="24810" y="7092"/>
                  </a:cubicBezTo>
                  <a:cubicBezTo>
                    <a:pt x="24520" y="7152"/>
                    <a:pt x="24245" y="7199"/>
                    <a:pt x="23987" y="7248"/>
                  </a:cubicBezTo>
                  <a:cubicBezTo>
                    <a:pt x="23429" y="7345"/>
                    <a:pt x="22903" y="7435"/>
                    <a:pt x="22397" y="7608"/>
                  </a:cubicBezTo>
                  <a:cubicBezTo>
                    <a:pt x="22161" y="7688"/>
                    <a:pt x="21968" y="7732"/>
                    <a:pt x="21828" y="7732"/>
                  </a:cubicBezTo>
                  <a:cubicBezTo>
                    <a:pt x="21678" y="7732"/>
                    <a:pt x="21479" y="7732"/>
                    <a:pt x="21296" y="6958"/>
                  </a:cubicBezTo>
                  <a:cubicBezTo>
                    <a:pt x="21011" y="5727"/>
                    <a:pt x="20625" y="4529"/>
                    <a:pt x="20211" y="3256"/>
                  </a:cubicBezTo>
                  <a:cubicBezTo>
                    <a:pt x="20034" y="2703"/>
                    <a:pt x="19851" y="2139"/>
                    <a:pt x="19674" y="1553"/>
                  </a:cubicBezTo>
                  <a:cubicBezTo>
                    <a:pt x="19647" y="1478"/>
                    <a:pt x="19610" y="1419"/>
                    <a:pt x="19561" y="1365"/>
                  </a:cubicBezTo>
                  <a:cubicBezTo>
                    <a:pt x="19561" y="1306"/>
                    <a:pt x="19556" y="1246"/>
                    <a:pt x="19545" y="1177"/>
                  </a:cubicBezTo>
                  <a:cubicBezTo>
                    <a:pt x="19513" y="795"/>
                    <a:pt x="19405" y="527"/>
                    <a:pt x="19260" y="334"/>
                  </a:cubicBezTo>
                  <a:cubicBezTo>
                    <a:pt x="19137" y="172"/>
                    <a:pt x="18986" y="71"/>
                    <a:pt x="1882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6026971" y="2035437"/>
              <a:ext cx="117670" cy="119801"/>
            </a:xfrm>
            <a:custGeom>
              <a:avLst/>
              <a:gdLst/>
              <a:ahLst/>
              <a:cxnLst/>
              <a:rect l="l" t="t" r="r" b="b"/>
              <a:pathLst>
                <a:path w="9440" h="9611" extrusionOk="0">
                  <a:moveTo>
                    <a:pt x="8049" y="0"/>
                  </a:moveTo>
                  <a:cubicBezTo>
                    <a:pt x="6936" y="167"/>
                    <a:pt x="5867" y="430"/>
                    <a:pt x="4820" y="769"/>
                  </a:cubicBezTo>
                  <a:cubicBezTo>
                    <a:pt x="4208" y="989"/>
                    <a:pt x="3590" y="1208"/>
                    <a:pt x="2971" y="1434"/>
                  </a:cubicBezTo>
                  <a:cubicBezTo>
                    <a:pt x="3026" y="1370"/>
                    <a:pt x="3090" y="1312"/>
                    <a:pt x="3133" y="1241"/>
                  </a:cubicBezTo>
                  <a:cubicBezTo>
                    <a:pt x="3154" y="1208"/>
                    <a:pt x="3144" y="1156"/>
                    <a:pt x="3149" y="1112"/>
                  </a:cubicBezTo>
                  <a:cubicBezTo>
                    <a:pt x="3092" y="1108"/>
                    <a:pt x="3035" y="1106"/>
                    <a:pt x="2979" y="1106"/>
                  </a:cubicBezTo>
                  <a:cubicBezTo>
                    <a:pt x="2102" y="1106"/>
                    <a:pt x="1311" y="1551"/>
                    <a:pt x="464" y="1687"/>
                  </a:cubicBezTo>
                  <a:cubicBezTo>
                    <a:pt x="296" y="1838"/>
                    <a:pt x="184" y="2021"/>
                    <a:pt x="114" y="2257"/>
                  </a:cubicBezTo>
                  <a:cubicBezTo>
                    <a:pt x="50" y="2450"/>
                    <a:pt x="18" y="2681"/>
                    <a:pt x="1" y="2949"/>
                  </a:cubicBezTo>
                  <a:cubicBezTo>
                    <a:pt x="157" y="3901"/>
                    <a:pt x="372" y="5056"/>
                    <a:pt x="511" y="5807"/>
                  </a:cubicBezTo>
                  <a:cubicBezTo>
                    <a:pt x="618" y="6393"/>
                    <a:pt x="861" y="6985"/>
                    <a:pt x="883" y="7565"/>
                  </a:cubicBezTo>
                  <a:cubicBezTo>
                    <a:pt x="888" y="7694"/>
                    <a:pt x="883" y="7823"/>
                    <a:pt x="861" y="7945"/>
                  </a:cubicBezTo>
                  <a:cubicBezTo>
                    <a:pt x="812" y="8267"/>
                    <a:pt x="667" y="8579"/>
                    <a:pt x="367" y="8891"/>
                  </a:cubicBezTo>
                  <a:cubicBezTo>
                    <a:pt x="360" y="8897"/>
                    <a:pt x="469" y="9015"/>
                    <a:pt x="528" y="9080"/>
                  </a:cubicBezTo>
                  <a:cubicBezTo>
                    <a:pt x="469" y="9273"/>
                    <a:pt x="420" y="9445"/>
                    <a:pt x="360" y="9584"/>
                  </a:cubicBezTo>
                  <a:cubicBezTo>
                    <a:pt x="415" y="9601"/>
                    <a:pt x="469" y="9611"/>
                    <a:pt x="528" y="9611"/>
                  </a:cubicBezTo>
                  <a:lnTo>
                    <a:pt x="533" y="9611"/>
                  </a:lnTo>
                  <a:cubicBezTo>
                    <a:pt x="673" y="9611"/>
                    <a:pt x="807" y="9595"/>
                    <a:pt x="930" y="9574"/>
                  </a:cubicBezTo>
                  <a:cubicBezTo>
                    <a:pt x="1360" y="9499"/>
                    <a:pt x="1721" y="9305"/>
                    <a:pt x="1999" y="8993"/>
                  </a:cubicBezTo>
                  <a:cubicBezTo>
                    <a:pt x="3338" y="7500"/>
                    <a:pt x="5067" y="6715"/>
                    <a:pt x="7253" y="6006"/>
                  </a:cubicBezTo>
                  <a:cubicBezTo>
                    <a:pt x="8301" y="5663"/>
                    <a:pt x="8914" y="5388"/>
                    <a:pt x="9219" y="5002"/>
                  </a:cubicBezTo>
                  <a:cubicBezTo>
                    <a:pt x="9333" y="4857"/>
                    <a:pt x="9403" y="4690"/>
                    <a:pt x="9440" y="4503"/>
                  </a:cubicBezTo>
                  <a:cubicBezTo>
                    <a:pt x="9252" y="3766"/>
                    <a:pt x="9053" y="2891"/>
                    <a:pt x="8817" y="2021"/>
                  </a:cubicBezTo>
                  <a:cubicBezTo>
                    <a:pt x="8666" y="1466"/>
                    <a:pt x="8414" y="876"/>
                    <a:pt x="8564" y="441"/>
                  </a:cubicBezTo>
                  <a:cubicBezTo>
                    <a:pt x="8446" y="263"/>
                    <a:pt x="8307" y="134"/>
                    <a:pt x="8156" y="54"/>
                  </a:cubicBezTo>
                  <a:cubicBezTo>
                    <a:pt x="8118" y="33"/>
                    <a:pt x="8081" y="16"/>
                    <a:pt x="804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5952917" y="2425043"/>
              <a:ext cx="35376" cy="76261"/>
            </a:xfrm>
            <a:custGeom>
              <a:avLst/>
              <a:gdLst/>
              <a:ahLst/>
              <a:cxnLst/>
              <a:rect l="l" t="t" r="r" b="b"/>
              <a:pathLst>
                <a:path w="2838" h="6118" extrusionOk="0">
                  <a:moveTo>
                    <a:pt x="2337" y="0"/>
                  </a:moveTo>
                  <a:cubicBezTo>
                    <a:pt x="2192" y="85"/>
                    <a:pt x="2026" y="166"/>
                    <a:pt x="1833" y="231"/>
                  </a:cubicBezTo>
                  <a:lnTo>
                    <a:pt x="1828" y="231"/>
                  </a:lnTo>
                  <a:cubicBezTo>
                    <a:pt x="1467" y="231"/>
                    <a:pt x="1252" y="419"/>
                    <a:pt x="1139" y="741"/>
                  </a:cubicBezTo>
                  <a:cubicBezTo>
                    <a:pt x="1144" y="735"/>
                    <a:pt x="1151" y="735"/>
                    <a:pt x="1156" y="730"/>
                  </a:cubicBezTo>
                  <a:lnTo>
                    <a:pt x="1156" y="730"/>
                  </a:lnTo>
                  <a:lnTo>
                    <a:pt x="1151" y="735"/>
                  </a:lnTo>
                  <a:lnTo>
                    <a:pt x="1134" y="747"/>
                  </a:lnTo>
                  <a:lnTo>
                    <a:pt x="1139" y="741"/>
                  </a:lnTo>
                  <a:lnTo>
                    <a:pt x="1139" y="741"/>
                  </a:lnTo>
                  <a:cubicBezTo>
                    <a:pt x="935" y="859"/>
                    <a:pt x="757" y="945"/>
                    <a:pt x="608" y="977"/>
                  </a:cubicBezTo>
                  <a:cubicBezTo>
                    <a:pt x="618" y="1171"/>
                    <a:pt x="672" y="1342"/>
                    <a:pt x="720" y="1493"/>
                  </a:cubicBezTo>
                  <a:cubicBezTo>
                    <a:pt x="725" y="1503"/>
                    <a:pt x="725" y="1515"/>
                    <a:pt x="732" y="1525"/>
                  </a:cubicBezTo>
                  <a:cubicBezTo>
                    <a:pt x="839" y="1858"/>
                    <a:pt x="828" y="1885"/>
                    <a:pt x="737" y="1982"/>
                  </a:cubicBezTo>
                  <a:cubicBezTo>
                    <a:pt x="1" y="2772"/>
                    <a:pt x="38" y="3680"/>
                    <a:pt x="70" y="4560"/>
                  </a:cubicBezTo>
                  <a:cubicBezTo>
                    <a:pt x="87" y="4878"/>
                    <a:pt x="97" y="5210"/>
                    <a:pt x="80" y="5554"/>
                  </a:cubicBezTo>
                  <a:cubicBezTo>
                    <a:pt x="65" y="5790"/>
                    <a:pt x="209" y="6006"/>
                    <a:pt x="430" y="6086"/>
                  </a:cubicBezTo>
                  <a:cubicBezTo>
                    <a:pt x="489" y="6108"/>
                    <a:pt x="548" y="6118"/>
                    <a:pt x="613" y="6118"/>
                  </a:cubicBezTo>
                  <a:cubicBezTo>
                    <a:pt x="779" y="6118"/>
                    <a:pt x="940" y="6038"/>
                    <a:pt x="1042" y="5899"/>
                  </a:cubicBezTo>
                  <a:cubicBezTo>
                    <a:pt x="1892" y="4749"/>
                    <a:pt x="2337" y="3685"/>
                    <a:pt x="2401" y="2648"/>
                  </a:cubicBezTo>
                  <a:cubicBezTo>
                    <a:pt x="2413" y="2487"/>
                    <a:pt x="2472" y="2282"/>
                    <a:pt x="2537" y="2068"/>
                  </a:cubicBezTo>
                  <a:cubicBezTo>
                    <a:pt x="2666" y="1638"/>
                    <a:pt x="2837" y="1042"/>
                    <a:pt x="2611" y="457"/>
                  </a:cubicBezTo>
                  <a:cubicBezTo>
                    <a:pt x="2552" y="300"/>
                    <a:pt x="2461" y="150"/>
                    <a:pt x="2337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2834124" y="1631907"/>
              <a:ext cx="552386" cy="458525"/>
            </a:xfrm>
            <a:custGeom>
              <a:avLst/>
              <a:gdLst/>
              <a:ahLst/>
              <a:cxnLst/>
              <a:rect l="l" t="t" r="r" b="b"/>
              <a:pathLst>
                <a:path w="44315" h="36785" extrusionOk="0">
                  <a:moveTo>
                    <a:pt x="16427" y="6431"/>
                  </a:moveTo>
                  <a:cubicBezTo>
                    <a:pt x="16428" y="6431"/>
                    <a:pt x="16429" y="6431"/>
                    <a:pt x="16430" y="6431"/>
                  </a:cubicBezTo>
                  <a:lnTo>
                    <a:pt x="16430" y="6431"/>
                  </a:lnTo>
                  <a:cubicBezTo>
                    <a:pt x="16429" y="6431"/>
                    <a:pt x="16428" y="6431"/>
                    <a:pt x="16427" y="6431"/>
                  </a:cubicBezTo>
                  <a:close/>
                  <a:moveTo>
                    <a:pt x="10669" y="1"/>
                  </a:moveTo>
                  <a:cubicBezTo>
                    <a:pt x="10347" y="156"/>
                    <a:pt x="10025" y="478"/>
                    <a:pt x="9852" y="1118"/>
                  </a:cubicBezTo>
                  <a:cubicBezTo>
                    <a:pt x="9304" y="3170"/>
                    <a:pt x="8510" y="5190"/>
                    <a:pt x="7736" y="7140"/>
                  </a:cubicBezTo>
                  <a:cubicBezTo>
                    <a:pt x="7134" y="8665"/>
                    <a:pt x="6511" y="10245"/>
                    <a:pt x="6001" y="11841"/>
                  </a:cubicBezTo>
                  <a:cubicBezTo>
                    <a:pt x="5334" y="13941"/>
                    <a:pt x="4179" y="15843"/>
                    <a:pt x="3062" y="17685"/>
                  </a:cubicBezTo>
                  <a:cubicBezTo>
                    <a:pt x="2579" y="18476"/>
                    <a:pt x="2084" y="19292"/>
                    <a:pt x="1627" y="20114"/>
                  </a:cubicBezTo>
                  <a:lnTo>
                    <a:pt x="1605" y="20152"/>
                  </a:lnTo>
                  <a:cubicBezTo>
                    <a:pt x="982" y="21290"/>
                    <a:pt x="489" y="22188"/>
                    <a:pt x="918" y="23563"/>
                  </a:cubicBezTo>
                  <a:cubicBezTo>
                    <a:pt x="935" y="23606"/>
                    <a:pt x="854" y="23745"/>
                    <a:pt x="789" y="23859"/>
                  </a:cubicBezTo>
                  <a:cubicBezTo>
                    <a:pt x="703" y="24008"/>
                    <a:pt x="606" y="24176"/>
                    <a:pt x="558" y="24385"/>
                  </a:cubicBezTo>
                  <a:lnTo>
                    <a:pt x="499" y="24610"/>
                  </a:lnTo>
                  <a:cubicBezTo>
                    <a:pt x="231" y="25652"/>
                    <a:pt x="0" y="26555"/>
                    <a:pt x="494" y="27308"/>
                  </a:cubicBezTo>
                  <a:cubicBezTo>
                    <a:pt x="580" y="27442"/>
                    <a:pt x="687" y="27560"/>
                    <a:pt x="811" y="27667"/>
                  </a:cubicBezTo>
                  <a:cubicBezTo>
                    <a:pt x="967" y="27538"/>
                    <a:pt x="1166" y="27464"/>
                    <a:pt x="1402" y="27442"/>
                  </a:cubicBezTo>
                  <a:cubicBezTo>
                    <a:pt x="1714" y="27625"/>
                    <a:pt x="2143" y="27764"/>
                    <a:pt x="2740" y="27861"/>
                  </a:cubicBezTo>
                  <a:cubicBezTo>
                    <a:pt x="3519" y="27990"/>
                    <a:pt x="4270" y="28290"/>
                    <a:pt x="5039" y="28505"/>
                  </a:cubicBezTo>
                  <a:cubicBezTo>
                    <a:pt x="10432" y="30031"/>
                    <a:pt x="15837" y="31518"/>
                    <a:pt x="21262" y="32921"/>
                  </a:cubicBezTo>
                  <a:cubicBezTo>
                    <a:pt x="21381" y="33018"/>
                    <a:pt x="21478" y="33120"/>
                    <a:pt x="21552" y="33238"/>
                  </a:cubicBezTo>
                  <a:cubicBezTo>
                    <a:pt x="21649" y="33174"/>
                    <a:pt x="21768" y="33120"/>
                    <a:pt x="21902" y="33088"/>
                  </a:cubicBezTo>
                  <a:cubicBezTo>
                    <a:pt x="26270" y="34216"/>
                    <a:pt x="36687" y="36779"/>
                    <a:pt x="36724" y="36784"/>
                  </a:cubicBezTo>
                  <a:cubicBezTo>
                    <a:pt x="36714" y="36747"/>
                    <a:pt x="37299" y="31089"/>
                    <a:pt x="37852" y="28994"/>
                  </a:cubicBezTo>
                  <a:cubicBezTo>
                    <a:pt x="38217" y="27598"/>
                    <a:pt x="38229" y="26093"/>
                    <a:pt x="38873" y="24771"/>
                  </a:cubicBezTo>
                  <a:cubicBezTo>
                    <a:pt x="38921" y="24573"/>
                    <a:pt x="38996" y="24385"/>
                    <a:pt x="39131" y="24196"/>
                  </a:cubicBezTo>
                  <a:cubicBezTo>
                    <a:pt x="39206" y="24089"/>
                    <a:pt x="39318" y="24025"/>
                    <a:pt x="39432" y="23966"/>
                  </a:cubicBezTo>
                  <a:cubicBezTo>
                    <a:pt x="39560" y="23891"/>
                    <a:pt x="39625" y="23810"/>
                    <a:pt x="39662" y="23725"/>
                  </a:cubicBezTo>
                  <a:cubicBezTo>
                    <a:pt x="39625" y="23294"/>
                    <a:pt x="39506" y="22854"/>
                    <a:pt x="39893" y="22493"/>
                  </a:cubicBezTo>
                  <a:cubicBezTo>
                    <a:pt x="39893" y="22564"/>
                    <a:pt x="39898" y="22634"/>
                    <a:pt x="39905" y="22703"/>
                  </a:cubicBezTo>
                  <a:cubicBezTo>
                    <a:pt x="39942" y="22634"/>
                    <a:pt x="39980" y="22564"/>
                    <a:pt x="40012" y="22493"/>
                  </a:cubicBezTo>
                  <a:cubicBezTo>
                    <a:pt x="39980" y="22483"/>
                    <a:pt x="39947" y="22473"/>
                    <a:pt x="39920" y="22456"/>
                  </a:cubicBezTo>
                  <a:cubicBezTo>
                    <a:pt x="39856" y="22262"/>
                    <a:pt x="39796" y="22074"/>
                    <a:pt x="39737" y="21881"/>
                  </a:cubicBezTo>
                  <a:cubicBezTo>
                    <a:pt x="39705" y="21870"/>
                    <a:pt x="39679" y="21860"/>
                    <a:pt x="39647" y="21849"/>
                  </a:cubicBezTo>
                  <a:cubicBezTo>
                    <a:pt x="39453" y="21791"/>
                    <a:pt x="39147" y="21731"/>
                    <a:pt x="39018" y="21548"/>
                  </a:cubicBezTo>
                  <a:cubicBezTo>
                    <a:pt x="38926" y="21419"/>
                    <a:pt x="38899" y="21258"/>
                    <a:pt x="38911" y="21097"/>
                  </a:cubicBezTo>
                  <a:cubicBezTo>
                    <a:pt x="38765" y="20796"/>
                    <a:pt x="38884" y="20554"/>
                    <a:pt x="39104" y="20328"/>
                  </a:cubicBezTo>
                  <a:cubicBezTo>
                    <a:pt x="39136" y="20249"/>
                    <a:pt x="39169" y="20167"/>
                    <a:pt x="39196" y="20092"/>
                  </a:cubicBezTo>
                  <a:cubicBezTo>
                    <a:pt x="39404" y="19517"/>
                    <a:pt x="39603" y="18873"/>
                    <a:pt x="39958" y="18367"/>
                  </a:cubicBezTo>
                  <a:cubicBezTo>
                    <a:pt x="40146" y="18094"/>
                    <a:pt x="40371" y="17879"/>
                    <a:pt x="40640" y="17680"/>
                  </a:cubicBezTo>
                  <a:cubicBezTo>
                    <a:pt x="41150" y="17315"/>
                    <a:pt x="41510" y="16971"/>
                    <a:pt x="41817" y="16418"/>
                  </a:cubicBezTo>
                  <a:cubicBezTo>
                    <a:pt x="42097" y="15924"/>
                    <a:pt x="42354" y="15414"/>
                    <a:pt x="42692" y="14957"/>
                  </a:cubicBezTo>
                  <a:cubicBezTo>
                    <a:pt x="42982" y="14570"/>
                    <a:pt x="43321" y="14231"/>
                    <a:pt x="43612" y="13834"/>
                  </a:cubicBezTo>
                  <a:cubicBezTo>
                    <a:pt x="43605" y="13829"/>
                    <a:pt x="43600" y="13823"/>
                    <a:pt x="43600" y="13823"/>
                  </a:cubicBezTo>
                  <a:cubicBezTo>
                    <a:pt x="43647" y="13719"/>
                    <a:pt x="43688" y="13591"/>
                    <a:pt x="43787" y="13591"/>
                  </a:cubicBezTo>
                  <a:cubicBezTo>
                    <a:pt x="43791" y="13591"/>
                    <a:pt x="43795" y="13591"/>
                    <a:pt x="43799" y="13592"/>
                  </a:cubicBezTo>
                  <a:cubicBezTo>
                    <a:pt x="43826" y="13559"/>
                    <a:pt x="43858" y="13527"/>
                    <a:pt x="43885" y="13495"/>
                  </a:cubicBezTo>
                  <a:cubicBezTo>
                    <a:pt x="43869" y="13318"/>
                    <a:pt x="43992" y="13210"/>
                    <a:pt x="44175" y="13130"/>
                  </a:cubicBezTo>
                  <a:cubicBezTo>
                    <a:pt x="44175" y="13130"/>
                    <a:pt x="44175" y="13135"/>
                    <a:pt x="44180" y="13135"/>
                  </a:cubicBezTo>
                  <a:cubicBezTo>
                    <a:pt x="44229" y="13066"/>
                    <a:pt x="44277" y="12991"/>
                    <a:pt x="44314" y="12915"/>
                  </a:cubicBezTo>
                  <a:lnTo>
                    <a:pt x="44314" y="12915"/>
                  </a:lnTo>
                  <a:cubicBezTo>
                    <a:pt x="44277" y="12964"/>
                    <a:pt x="44239" y="13017"/>
                    <a:pt x="44192" y="13066"/>
                  </a:cubicBezTo>
                  <a:cubicBezTo>
                    <a:pt x="44197" y="12738"/>
                    <a:pt x="44197" y="12404"/>
                    <a:pt x="44202" y="12077"/>
                  </a:cubicBezTo>
                  <a:cubicBezTo>
                    <a:pt x="44024" y="11856"/>
                    <a:pt x="43756" y="11754"/>
                    <a:pt x="43483" y="11551"/>
                  </a:cubicBezTo>
                  <a:cubicBezTo>
                    <a:pt x="43450" y="11529"/>
                    <a:pt x="43423" y="11497"/>
                    <a:pt x="43396" y="11470"/>
                  </a:cubicBezTo>
                  <a:cubicBezTo>
                    <a:pt x="43079" y="11357"/>
                    <a:pt x="42923" y="11083"/>
                    <a:pt x="42875" y="10702"/>
                  </a:cubicBezTo>
                  <a:cubicBezTo>
                    <a:pt x="42784" y="10514"/>
                    <a:pt x="42697" y="10326"/>
                    <a:pt x="42601" y="10148"/>
                  </a:cubicBezTo>
                  <a:cubicBezTo>
                    <a:pt x="42596" y="10138"/>
                    <a:pt x="42590" y="10122"/>
                    <a:pt x="42585" y="10111"/>
                  </a:cubicBezTo>
                  <a:cubicBezTo>
                    <a:pt x="40087" y="9681"/>
                    <a:pt x="37674" y="8908"/>
                    <a:pt x="35214" y="8343"/>
                  </a:cubicBezTo>
                  <a:cubicBezTo>
                    <a:pt x="34636" y="8213"/>
                    <a:pt x="34052" y="7965"/>
                    <a:pt x="33455" y="7965"/>
                  </a:cubicBezTo>
                  <a:cubicBezTo>
                    <a:pt x="33115" y="7965"/>
                    <a:pt x="32771" y="8046"/>
                    <a:pt x="32420" y="8273"/>
                  </a:cubicBezTo>
                  <a:cubicBezTo>
                    <a:pt x="32346" y="8323"/>
                    <a:pt x="32248" y="8352"/>
                    <a:pt x="32144" y="8352"/>
                  </a:cubicBezTo>
                  <a:cubicBezTo>
                    <a:pt x="31958" y="8352"/>
                    <a:pt x="31754" y="8260"/>
                    <a:pt x="31636" y="8042"/>
                  </a:cubicBezTo>
                  <a:cubicBezTo>
                    <a:pt x="31594" y="8037"/>
                    <a:pt x="31551" y="8035"/>
                    <a:pt x="31507" y="8035"/>
                  </a:cubicBezTo>
                  <a:cubicBezTo>
                    <a:pt x="31376" y="8035"/>
                    <a:pt x="31240" y="8053"/>
                    <a:pt x="31109" y="8053"/>
                  </a:cubicBezTo>
                  <a:cubicBezTo>
                    <a:pt x="30907" y="8053"/>
                    <a:pt x="30716" y="8009"/>
                    <a:pt x="30573" y="7785"/>
                  </a:cubicBezTo>
                  <a:cubicBezTo>
                    <a:pt x="30230" y="7882"/>
                    <a:pt x="29887" y="7915"/>
                    <a:pt x="29544" y="7915"/>
                  </a:cubicBezTo>
                  <a:cubicBezTo>
                    <a:pt x="28993" y="7915"/>
                    <a:pt x="28442" y="7829"/>
                    <a:pt x="27892" y="7779"/>
                  </a:cubicBezTo>
                  <a:cubicBezTo>
                    <a:pt x="27554" y="8237"/>
                    <a:pt x="27183" y="8392"/>
                    <a:pt x="26796" y="8392"/>
                  </a:cubicBezTo>
                  <a:cubicBezTo>
                    <a:pt x="26382" y="8392"/>
                    <a:pt x="25950" y="8215"/>
                    <a:pt x="25517" y="8037"/>
                  </a:cubicBezTo>
                  <a:lnTo>
                    <a:pt x="25517" y="8053"/>
                  </a:lnTo>
                  <a:lnTo>
                    <a:pt x="25502" y="8037"/>
                  </a:lnTo>
                  <a:lnTo>
                    <a:pt x="25502" y="8037"/>
                  </a:lnTo>
                  <a:cubicBezTo>
                    <a:pt x="25507" y="8048"/>
                    <a:pt x="25517" y="8053"/>
                    <a:pt x="25517" y="8053"/>
                  </a:cubicBezTo>
                  <a:cubicBezTo>
                    <a:pt x="25254" y="7951"/>
                    <a:pt x="25066" y="7774"/>
                    <a:pt x="24964" y="7511"/>
                  </a:cubicBezTo>
                  <a:cubicBezTo>
                    <a:pt x="24674" y="7516"/>
                    <a:pt x="24389" y="7516"/>
                    <a:pt x="24099" y="7516"/>
                  </a:cubicBezTo>
                  <a:cubicBezTo>
                    <a:pt x="24072" y="7489"/>
                    <a:pt x="24040" y="7467"/>
                    <a:pt x="24014" y="7452"/>
                  </a:cubicBezTo>
                  <a:cubicBezTo>
                    <a:pt x="23954" y="7415"/>
                    <a:pt x="23890" y="7388"/>
                    <a:pt x="23826" y="7376"/>
                  </a:cubicBezTo>
                  <a:cubicBezTo>
                    <a:pt x="23793" y="7371"/>
                    <a:pt x="23761" y="7366"/>
                    <a:pt x="23729" y="7366"/>
                  </a:cubicBezTo>
                  <a:cubicBezTo>
                    <a:pt x="23713" y="7365"/>
                    <a:pt x="23698" y="7364"/>
                    <a:pt x="23682" y="7364"/>
                  </a:cubicBezTo>
                  <a:cubicBezTo>
                    <a:pt x="23457" y="7364"/>
                    <a:pt x="23220" y="7449"/>
                    <a:pt x="22997" y="7449"/>
                  </a:cubicBezTo>
                  <a:cubicBezTo>
                    <a:pt x="22843" y="7449"/>
                    <a:pt x="22696" y="7409"/>
                    <a:pt x="22563" y="7274"/>
                  </a:cubicBezTo>
                  <a:cubicBezTo>
                    <a:pt x="20554" y="6706"/>
                    <a:pt x="18450" y="6887"/>
                    <a:pt x="16430" y="6431"/>
                  </a:cubicBezTo>
                  <a:lnTo>
                    <a:pt x="16430" y="6431"/>
                  </a:lnTo>
                  <a:cubicBezTo>
                    <a:pt x="16433" y="6433"/>
                    <a:pt x="16434" y="6437"/>
                    <a:pt x="16439" y="6441"/>
                  </a:cubicBezTo>
                  <a:cubicBezTo>
                    <a:pt x="16372" y="6451"/>
                    <a:pt x="16308" y="6457"/>
                    <a:pt x="16247" y="6457"/>
                  </a:cubicBezTo>
                  <a:cubicBezTo>
                    <a:pt x="15857" y="6457"/>
                    <a:pt x="15572" y="6253"/>
                    <a:pt x="15358" y="5910"/>
                  </a:cubicBezTo>
                  <a:cubicBezTo>
                    <a:pt x="15182" y="5900"/>
                    <a:pt x="15090" y="5808"/>
                    <a:pt x="15085" y="5630"/>
                  </a:cubicBezTo>
                  <a:cubicBezTo>
                    <a:pt x="14526" y="4997"/>
                    <a:pt x="14800" y="4212"/>
                    <a:pt x="14870" y="3540"/>
                  </a:cubicBezTo>
                  <a:cubicBezTo>
                    <a:pt x="14929" y="2972"/>
                    <a:pt x="14719" y="2451"/>
                    <a:pt x="14816" y="1908"/>
                  </a:cubicBezTo>
                  <a:lnTo>
                    <a:pt x="14816" y="1908"/>
                  </a:lnTo>
                  <a:cubicBezTo>
                    <a:pt x="14723" y="1932"/>
                    <a:pt x="14634" y="1945"/>
                    <a:pt x="14550" y="1945"/>
                  </a:cubicBezTo>
                  <a:cubicBezTo>
                    <a:pt x="14339" y="1945"/>
                    <a:pt x="14160" y="1860"/>
                    <a:pt x="14021" y="1645"/>
                  </a:cubicBezTo>
                  <a:cubicBezTo>
                    <a:pt x="13979" y="1649"/>
                    <a:pt x="13937" y="1651"/>
                    <a:pt x="13897" y="1651"/>
                  </a:cubicBezTo>
                  <a:cubicBezTo>
                    <a:pt x="13210" y="1651"/>
                    <a:pt x="12840" y="1035"/>
                    <a:pt x="12313" y="736"/>
                  </a:cubicBezTo>
                  <a:cubicBezTo>
                    <a:pt x="11996" y="549"/>
                    <a:pt x="11706" y="441"/>
                    <a:pt x="11453" y="403"/>
                  </a:cubicBezTo>
                  <a:cubicBezTo>
                    <a:pt x="11211" y="264"/>
                    <a:pt x="10970" y="140"/>
                    <a:pt x="10722" y="27"/>
                  </a:cubicBezTo>
                  <a:cubicBezTo>
                    <a:pt x="10707" y="16"/>
                    <a:pt x="10690" y="6"/>
                    <a:pt x="1066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038687" y="1711995"/>
              <a:ext cx="212" cy="137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457549" y="1534680"/>
              <a:ext cx="691546" cy="418288"/>
            </a:xfrm>
            <a:custGeom>
              <a:avLst/>
              <a:gdLst/>
              <a:ahLst/>
              <a:cxnLst/>
              <a:rect l="l" t="t" r="r" b="b"/>
              <a:pathLst>
                <a:path w="55479" h="33557" extrusionOk="0">
                  <a:moveTo>
                    <a:pt x="920" y="1"/>
                  </a:moveTo>
                  <a:lnTo>
                    <a:pt x="920" y="16"/>
                  </a:lnTo>
                  <a:cubicBezTo>
                    <a:pt x="715" y="2014"/>
                    <a:pt x="0" y="3986"/>
                    <a:pt x="253" y="6006"/>
                  </a:cubicBezTo>
                  <a:cubicBezTo>
                    <a:pt x="425" y="6479"/>
                    <a:pt x="662" y="6956"/>
                    <a:pt x="774" y="7452"/>
                  </a:cubicBezTo>
                  <a:cubicBezTo>
                    <a:pt x="1215" y="7774"/>
                    <a:pt x="1145" y="8101"/>
                    <a:pt x="801" y="8429"/>
                  </a:cubicBezTo>
                  <a:cubicBezTo>
                    <a:pt x="747" y="8885"/>
                    <a:pt x="689" y="9326"/>
                    <a:pt x="940" y="9761"/>
                  </a:cubicBezTo>
                  <a:cubicBezTo>
                    <a:pt x="952" y="9772"/>
                    <a:pt x="962" y="9788"/>
                    <a:pt x="973" y="9805"/>
                  </a:cubicBezTo>
                  <a:cubicBezTo>
                    <a:pt x="1134" y="9922"/>
                    <a:pt x="1247" y="10073"/>
                    <a:pt x="1306" y="10256"/>
                  </a:cubicBezTo>
                  <a:cubicBezTo>
                    <a:pt x="1441" y="10400"/>
                    <a:pt x="1585" y="10534"/>
                    <a:pt x="1736" y="10670"/>
                  </a:cubicBezTo>
                  <a:cubicBezTo>
                    <a:pt x="2316" y="11169"/>
                    <a:pt x="2778" y="11647"/>
                    <a:pt x="3047" y="12378"/>
                  </a:cubicBezTo>
                  <a:cubicBezTo>
                    <a:pt x="3288" y="13028"/>
                    <a:pt x="3439" y="13758"/>
                    <a:pt x="3895" y="14285"/>
                  </a:cubicBezTo>
                  <a:cubicBezTo>
                    <a:pt x="3997" y="14441"/>
                    <a:pt x="4153" y="14558"/>
                    <a:pt x="4438" y="14747"/>
                  </a:cubicBezTo>
                  <a:cubicBezTo>
                    <a:pt x="4798" y="15004"/>
                    <a:pt x="5158" y="15240"/>
                    <a:pt x="5400" y="15547"/>
                  </a:cubicBezTo>
                  <a:cubicBezTo>
                    <a:pt x="5443" y="15569"/>
                    <a:pt x="5480" y="15590"/>
                    <a:pt x="5517" y="15612"/>
                  </a:cubicBezTo>
                  <a:cubicBezTo>
                    <a:pt x="5631" y="15671"/>
                    <a:pt x="5738" y="15741"/>
                    <a:pt x="5835" y="15810"/>
                  </a:cubicBezTo>
                  <a:cubicBezTo>
                    <a:pt x="5943" y="16078"/>
                    <a:pt x="5980" y="16363"/>
                    <a:pt x="5948" y="16681"/>
                  </a:cubicBezTo>
                  <a:cubicBezTo>
                    <a:pt x="5878" y="16745"/>
                    <a:pt x="5787" y="16809"/>
                    <a:pt x="5673" y="16874"/>
                  </a:cubicBezTo>
                  <a:cubicBezTo>
                    <a:pt x="5749" y="16638"/>
                    <a:pt x="5749" y="16450"/>
                    <a:pt x="5700" y="16299"/>
                  </a:cubicBezTo>
                  <a:lnTo>
                    <a:pt x="5700" y="16299"/>
                  </a:lnTo>
                  <a:cubicBezTo>
                    <a:pt x="5711" y="16401"/>
                    <a:pt x="5711" y="16504"/>
                    <a:pt x="5700" y="16621"/>
                  </a:cubicBezTo>
                  <a:cubicBezTo>
                    <a:pt x="5690" y="16740"/>
                    <a:pt x="5673" y="16852"/>
                    <a:pt x="5653" y="16971"/>
                  </a:cubicBezTo>
                  <a:cubicBezTo>
                    <a:pt x="5690" y="17142"/>
                    <a:pt x="5700" y="17298"/>
                    <a:pt x="5550" y="17379"/>
                  </a:cubicBezTo>
                  <a:cubicBezTo>
                    <a:pt x="5363" y="18061"/>
                    <a:pt x="5051" y="18716"/>
                    <a:pt x="4895" y="19398"/>
                  </a:cubicBezTo>
                  <a:cubicBezTo>
                    <a:pt x="4803" y="19792"/>
                    <a:pt x="4739" y="20189"/>
                    <a:pt x="4728" y="20591"/>
                  </a:cubicBezTo>
                  <a:cubicBezTo>
                    <a:pt x="4744" y="20662"/>
                    <a:pt x="4766" y="20726"/>
                    <a:pt x="4798" y="20796"/>
                  </a:cubicBezTo>
                  <a:cubicBezTo>
                    <a:pt x="4771" y="20752"/>
                    <a:pt x="4750" y="20715"/>
                    <a:pt x="4728" y="20672"/>
                  </a:cubicBezTo>
                  <a:lnTo>
                    <a:pt x="4728" y="20710"/>
                  </a:lnTo>
                  <a:cubicBezTo>
                    <a:pt x="4728" y="20855"/>
                    <a:pt x="4674" y="21005"/>
                    <a:pt x="4535" y="21075"/>
                  </a:cubicBezTo>
                  <a:cubicBezTo>
                    <a:pt x="4314" y="21188"/>
                    <a:pt x="3950" y="21446"/>
                    <a:pt x="3766" y="21741"/>
                  </a:cubicBezTo>
                  <a:lnTo>
                    <a:pt x="3766" y="22386"/>
                  </a:lnTo>
                  <a:cubicBezTo>
                    <a:pt x="3794" y="22418"/>
                    <a:pt x="3826" y="22450"/>
                    <a:pt x="3863" y="22482"/>
                  </a:cubicBezTo>
                  <a:cubicBezTo>
                    <a:pt x="4071" y="22657"/>
                    <a:pt x="4303" y="22717"/>
                    <a:pt x="4542" y="22717"/>
                  </a:cubicBezTo>
                  <a:cubicBezTo>
                    <a:pt x="4804" y="22717"/>
                    <a:pt x="5074" y="22644"/>
                    <a:pt x="5330" y="22569"/>
                  </a:cubicBezTo>
                  <a:cubicBezTo>
                    <a:pt x="5552" y="22507"/>
                    <a:pt x="5808" y="22434"/>
                    <a:pt x="6052" y="22434"/>
                  </a:cubicBezTo>
                  <a:cubicBezTo>
                    <a:pt x="6062" y="22434"/>
                    <a:pt x="6072" y="22435"/>
                    <a:pt x="6082" y="22435"/>
                  </a:cubicBezTo>
                  <a:cubicBezTo>
                    <a:pt x="6141" y="22370"/>
                    <a:pt x="6201" y="22311"/>
                    <a:pt x="6276" y="22230"/>
                  </a:cubicBezTo>
                  <a:cubicBezTo>
                    <a:pt x="6399" y="22289"/>
                    <a:pt x="6555" y="22311"/>
                    <a:pt x="6598" y="22391"/>
                  </a:cubicBezTo>
                  <a:cubicBezTo>
                    <a:pt x="6640" y="22467"/>
                    <a:pt x="6620" y="22557"/>
                    <a:pt x="6523" y="22569"/>
                  </a:cubicBezTo>
                  <a:cubicBezTo>
                    <a:pt x="6544" y="22584"/>
                    <a:pt x="6571" y="22596"/>
                    <a:pt x="6593" y="22611"/>
                  </a:cubicBezTo>
                  <a:cubicBezTo>
                    <a:pt x="7592" y="23466"/>
                    <a:pt x="7377" y="25110"/>
                    <a:pt x="7382" y="26281"/>
                  </a:cubicBezTo>
                  <a:cubicBezTo>
                    <a:pt x="7382" y="27533"/>
                    <a:pt x="7694" y="28810"/>
                    <a:pt x="8167" y="29971"/>
                  </a:cubicBezTo>
                  <a:cubicBezTo>
                    <a:pt x="8430" y="30610"/>
                    <a:pt x="8757" y="31352"/>
                    <a:pt x="9311" y="31798"/>
                  </a:cubicBezTo>
                  <a:cubicBezTo>
                    <a:pt x="9595" y="32027"/>
                    <a:pt x="9884" y="32102"/>
                    <a:pt x="10178" y="32102"/>
                  </a:cubicBezTo>
                  <a:cubicBezTo>
                    <a:pt x="10256" y="32102"/>
                    <a:pt x="10333" y="32097"/>
                    <a:pt x="10412" y="32088"/>
                  </a:cubicBezTo>
                  <a:cubicBezTo>
                    <a:pt x="10717" y="31828"/>
                    <a:pt x="11035" y="31750"/>
                    <a:pt x="11353" y="31750"/>
                  </a:cubicBezTo>
                  <a:cubicBezTo>
                    <a:pt x="11832" y="31750"/>
                    <a:pt x="12311" y="31927"/>
                    <a:pt x="12749" y="31927"/>
                  </a:cubicBezTo>
                  <a:cubicBezTo>
                    <a:pt x="12842" y="31927"/>
                    <a:pt x="12933" y="31919"/>
                    <a:pt x="13023" y="31900"/>
                  </a:cubicBezTo>
                  <a:lnTo>
                    <a:pt x="13023" y="31900"/>
                  </a:lnTo>
                  <a:cubicBezTo>
                    <a:pt x="13002" y="31916"/>
                    <a:pt x="12975" y="31927"/>
                    <a:pt x="12948" y="31944"/>
                  </a:cubicBezTo>
                  <a:cubicBezTo>
                    <a:pt x="13028" y="31944"/>
                    <a:pt x="13114" y="31944"/>
                    <a:pt x="13195" y="31937"/>
                  </a:cubicBezTo>
                  <a:lnTo>
                    <a:pt x="13233" y="31937"/>
                  </a:lnTo>
                  <a:cubicBezTo>
                    <a:pt x="13206" y="31922"/>
                    <a:pt x="13184" y="31905"/>
                    <a:pt x="13163" y="31884"/>
                  </a:cubicBezTo>
                  <a:lnTo>
                    <a:pt x="13163" y="31884"/>
                  </a:lnTo>
                  <a:cubicBezTo>
                    <a:pt x="13208" y="31888"/>
                    <a:pt x="13253" y="31889"/>
                    <a:pt x="13299" y="31889"/>
                  </a:cubicBezTo>
                  <a:cubicBezTo>
                    <a:pt x="13578" y="31889"/>
                    <a:pt x="13865" y="31836"/>
                    <a:pt x="14144" y="31836"/>
                  </a:cubicBezTo>
                  <a:cubicBezTo>
                    <a:pt x="14410" y="31836"/>
                    <a:pt x="14669" y="31884"/>
                    <a:pt x="14909" y="32072"/>
                  </a:cubicBezTo>
                  <a:cubicBezTo>
                    <a:pt x="15161" y="32122"/>
                    <a:pt x="15414" y="32163"/>
                    <a:pt x="15655" y="32163"/>
                  </a:cubicBezTo>
                  <a:cubicBezTo>
                    <a:pt x="16063" y="32163"/>
                    <a:pt x="16437" y="32047"/>
                    <a:pt x="16714" y="31659"/>
                  </a:cubicBezTo>
                  <a:cubicBezTo>
                    <a:pt x="16843" y="31476"/>
                    <a:pt x="16977" y="31374"/>
                    <a:pt x="17106" y="31331"/>
                  </a:cubicBezTo>
                  <a:cubicBezTo>
                    <a:pt x="17240" y="31207"/>
                    <a:pt x="17353" y="31143"/>
                    <a:pt x="17455" y="31126"/>
                  </a:cubicBezTo>
                  <a:cubicBezTo>
                    <a:pt x="17515" y="31138"/>
                    <a:pt x="17573" y="31153"/>
                    <a:pt x="17632" y="31170"/>
                  </a:cubicBezTo>
                  <a:cubicBezTo>
                    <a:pt x="17740" y="31245"/>
                    <a:pt x="17820" y="31406"/>
                    <a:pt x="17879" y="31653"/>
                  </a:cubicBezTo>
                  <a:cubicBezTo>
                    <a:pt x="18148" y="31927"/>
                    <a:pt x="18390" y="32298"/>
                    <a:pt x="18583" y="32566"/>
                  </a:cubicBezTo>
                  <a:cubicBezTo>
                    <a:pt x="18611" y="32604"/>
                    <a:pt x="18631" y="32641"/>
                    <a:pt x="18658" y="32673"/>
                  </a:cubicBezTo>
                  <a:cubicBezTo>
                    <a:pt x="19030" y="32078"/>
                    <a:pt x="18981" y="31379"/>
                    <a:pt x="19050" y="30707"/>
                  </a:cubicBezTo>
                  <a:cubicBezTo>
                    <a:pt x="19117" y="30050"/>
                    <a:pt x="19379" y="29722"/>
                    <a:pt x="19993" y="29722"/>
                  </a:cubicBezTo>
                  <a:cubicBezTo>
                    <a:pt x="20077" y="29722"/>
                    <a:pt x="20167" y="29728"/>
                    <a:pt x="20265" y="29740"/>
                  </a:cubicBezTo>
                  <a:cubicBezTo>
                    <a:pt x="24272" y="30246"/>
                    <a:pt x="28280" y="30707"/>
                    <a:pt x="32288" y="31185"/>
                  </a:cubicBezTo>
                  <a:cubicBezTo>
                    <a:pt x="36424" y="31679"/>
                    <a:pt x="40561" y="32185"/>
                    <a:pt x="44703" y="32668"/>
                  </a:cubicBezTo>
                  <a:cubicBezTo>
                    <a:pt x="47212" y="32963"/>
                    <a:pt x="49731" y="33211"/>
                    <a:pt x="52240" y="33533"/>
                  </a:cubicBezTo>
                  <a:cubicBezTo>
                    <a:pt x="52364" y="33548"/>
                    <a:pt x="52476" y="33557"/>
                    <a:pt x="52576" y="33557"/>
                  </a:cubicBezTo>
                  <a:cubicBezTo>
                    <a:pt x="52696" y="33557"/>
                    <a:pt x="52799" y="33544"/>
                    <a:pt x="52885" y="33511"/>
                  </a:cubicBezTo>
                  <a:cubicBezTo>
                    <a:pt x="52917" y="33528"/>
                    <a:pt x="52944" y="33538"/>
                    <a:pt x="52976" y="33555"/>
                  </a:cubicBezTo>
                  <a:cubicBezTo>
                    <a:pt x="52976" y="33523"/>
                    <a:pt x="52981" y="33491"/>
                    <a:pt x="52981" y="33459"/>
                  </a:cubicBezTo>
                  <a:cubicBezTo>
                    <a:pt x="53137" y="33355"/>
                    <a:pt x="53217" y="33146"/>
                    <a:pt x="53234" y="32782"/>
                  </a:cubicBezTo>
                  <a:cubicBezTo>
                    <a:pt x="53261" y="32276"/>
                    <a:pt x="53341" y="31771"/>
                    <a:pt x="53460" y="31272"/>
                  </a:cubicBezTo>
                  <a:cubicBezTo>
                    <a:pt x="53519" y="30848"/>
                    <a:pt x="53594" y="30422"/>
                    <a:pt x="53616" y="29993"/>
                  </a:cubicBezTo>
                  <a:cubicBezTo>
                    <a:pt x="53626" y="29762"/>
                    <a:pt x="53631" y="29536"/>
                    <a:pt x="53653" y="29311"/>
                  </a:cubicBezTo>
                  <a:lnTo>
                    <a:pt x="53653" y="29311"/>
                  </a:lnTo>
                  <a:cubicBezTo>
                    <a:pt x="53648" y="29316"/>
                    <a:pt x="53642" y="29326"/>
                    <a:pt x="53631" y="29333"/>
                  </a:cubicBezTo>
                  <a:cubicBezTo>
                    <a:pt x="53728" y="28714"/>
                    <a:pt x="53809" y="28161"/>
                    <a:pt x="53889" y="27635"/>
                  </a:cubicBezTo>
                  <a:lnTo>
                    <a:pt x="53889" y="27275"/>
                  </a:lnTo>
                  <a:cubicBezTo>
                    <a:pt x="53921" y="27226"/>
                    <a:pt x="53948" y="27183"/>
                    <a:pt x="53986" y="27141"/>
                  </a:cubicBezTo>
                  <a:cubicBezTo>
                    <a:pt x="53970" y="27114"/>
                    <a:pt x="53959" y="27087"/>
                    <a:pt x="53943" y="27060"/>
                  </a:cubicBezTo>
                  <a:cubicBezTo>
                    <a:pt x="53954" y="27049"/>
                    <a:pt x="53964" y="27038"/>
                    <a:pt x="53976" y="27033"/>
                  </a:cubicBezTo>
                  <a:cubicBezTo>
                    <a:pt x="54055" y="26506"/>
                    <a:pt x="54132" y="26013"/>
                    <a:pt x="54201" y="25512"/>
                  </a:cubicBezTo>
                  <a:cubicBezTo>
                    <a:pt x="54190" y="25195"/>
                    <a:pt x="54260" y="24890"/>
                    <a:pt x="54335" y="24578"/>
                  </a:cubicBezTo>
                  <a:cubicBezTo>
                    <a:pt x="54362" y="24465"/>
                    <a:pt x="54395" y="24352"/>
                    <a:pt x="54422" y="24233"/>
                  </a:cubicBezTo>
                  <a:cubicBezTo>
                    <a:pt x="54454" y="24104"/>
                    <a:pt x="54480" y="23970"/>
                    <a:pt x="54502" y="23836"/>
                  </a:cubicBezTo>
                  <a:cubicBezTo>
                    <a:pt x="54502" y="23821"/>
                    <a:pt x="54507" y="23804"/>
                    <a:pt x="54507" y="23789"/>
                  </a:cubicBezTo>
                  <a:cubicBezTo>
                    <a:pt x="54544" y="23536"/>
                    <a:pt x="54544" y="23278"/>
                    <a:pt x="54480" y="23015"/>
                  </a:cubicBezTo>
                  <a:cubicBezTo>
                    <a:pt x="54330" y="21134"/>
                    <a:pt x="54260" y="19264"/>
                    <a:pt x="55012" y="17476"/>
                  </a:cubicBezTo>
                  <a:lnTo>
                    <a:pt x="55012" y="16078"/>
                  </a:lnTo>
                  <a:cubicBezTo>
                    <a:pt x="54658" y="15864"/>
                    <a:pt x="54802" y="15520"/>
                    <a:pt x="54824" y="15235"/>
                  </a:cubicBezTo>
                  <a:cubicBezTo>
                    <a:pt x="55012" y="12711"/>
                    <a:pt x="55178" y="10186"/>
                    <a:pt x="55447" y="7666"/>
                  </a:cubicBezTo>
                  <a:cubicBezTo>
                    <a:pt x="55479" y="7343"/>
                    <a:pt x="55469" y="7124"/>
                    <a:pt x="55377" y="6973"/>
                  </a:cubicBezTo>
                  <a:cubicBezTo>
                    <a:pt x="53701" y="6877"/>
                    <a:pt x="52042" y="6785"/>
                    <a:pt x="50408" y="6737"/>
                  </a:cubicBezTo>
                  <a:cubicBezTo>
                    <a:pt x="41303" y="6473"/>
                    <a:pt x="31745" y="5082"/>
                    <a:pt x="22821" y="3304"/>
                  </a:cubicBezTo>
                  <a:cubicBezTo>
                    <a:pt x="20377" y="2820"/>
                    <a:pt x="17986" y="2111"/>
                    <a:pt x="15548" y="1601"/>
                  </a:cubicBezTo>
                  <a:lnTo>
                    <a:pt x="15548" y="1601"/>
                  </a:lnTo>
                  <a:cubicBezTo>
                    <a:pt x="15549" y="1601"/>
                    <a:pt x="15549" y="1601"/>
                    <a:pt x="15549" y="1601"/>
                  </a:cubicBezTo>
                  <a:cubicBezTo>
                    <a:pt x="15525" y="1601"/>
                    <a:pt x="12773" y="1212"/>
                    <a:pt x="13187" y="1212"/>
                  </a:cubicBezTo>
                  <a:cubicBezTo>
                    <a:pt x="13258" y="1212"/>
                    <a:pt x="13425" y="1224"/>
                    <a:pt x="13716" y="1251"/>
                  </a:cubicBezTo>
                  <a:cubicBezTo>
                    <a:pt x="12899" y="1171"/>
                    <a:pt x="12088" y="1096"/>
                    <a:pt x="11272" y="1037"/>
                  </a:cubicBezTo>
                  <a:cubicBezTo>
                    <a:pt x="7914" y="779"/>
                    <a:pt x="4304" y="698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4096056" y="2123091"/>
              <a:ext cx="554618" cy="281260"/>
            </a:xfrm>
            <a:custGeom>
              <a:avLst/>
              <a:gdLst/>
              <a:ahLst/>
              <a:cxnLst/>
              <a:rect l="l" t="t" r="r" b="b"/>
              <a:pathLst>
                <a:path w="44494" h="22564" extrusionOk="0">
                  <a:moveTo>
                    <a:pt x="1425" y="0"/>
                  </a:moveTo>
                  <a:cubicBezTo>
                    <a:pt x="1418" y="38"/>
                    <a:pt x="1418" y="75"/>
                    <a:pt x="1413" y="107"/>
                  </a:cubicBezTo>
                  <a:cubicBezTo>
                    <a:pt x="1403" y="263"/>
                    <a:pt x="1393" y="424"/>
                    <a:pt x="1381" y="580"/>
                  </a:cubicBezTo>
                  <a:cubicBezTo>
                    <a:pt x="1199" y="720"/>
                    <a:pt x="1102" y="978"/>
                    <a:pt x="1070" y="1435"/>
                  </a:cubicBezTo>
                  <a:cubicBezTo>
                    <a:pt x="818" y="5335"/>
                    <a:pt x="484" y="9236"/>
                    <a:pt x="129" y="13129"/>
                  </a:cubicBezTo>
                  <a:cubicBezTo>
                    <a:pt x="114" y="13291"/>
                    <a:pt x="119" y="13420"/>
                    <a:pt x="129" y="13533"/>
                  </a:cubicBezTo>
                  <a:cubicBezTo>
                    <a:pt x="92" y="13613"/>
                    <a:pt x="49" y="13684"/>
                    <a:pt x="0" y="13753"/>
                  </a:cubicBezTo>
                  <a:cubicBezTo>
                    <a:pt x="71" y="13759"/>
                    <a:pt x="141" y="13764"/>
                    <a:pt x="205" y="13774"/>
                  </a:cubicBezTo>
                  <a:cubicBezTo>
                    <a:pt x="322" y="13979"/>
                    <a:pt x="560" y="14054"/>
                    <a:pt x="957" y="14081"/>
                  </a:cubicBezTo>
                  <a:cubicBezTo>
                    <a:pt x="3707" y="14280"/>
                    <a:pt x="6447" y="14586"/>
                    <a:pt x="9198" y="14748"/>
                  </a:cubicBezTo>
                  <a:cubicBezTo>
                    <a:pt x="10133" y="14800"/>
                    <a:pt x="10282" y="15182"/>
                    <a:pt x="10218" y="15972"/>
                  </a:cubicBezTo>
                  <a:cubicBezTo>
                    <a:pt x="10106" y="17433"/>
                    <a:pt x="10084" y="18906"/>
                    <a:pt x="9967" y="20366"/>
                  </a:cubicBezTo>
                  <a:cubicBezTo>
                    <a:pt x="9934" y="20780"/>
                    <a:pt x="9960" y="21070"/>
                    <a:pt x="10121" y="21259"/>
                  </a:cubicBezTo>
                  <a:cubicBezTo>
                    <a:pt x="10116" y="21296"/>
                    <a:pt x="10116" y="21333"/>
                    <a:pt x="10111" y="21371"/>
                  </a:cubicBezTo>
                  <a:cubicBezTo>
                    <a:pt x="10143" y="21360"/>
                    <a:pt x="10175" y="21349"/>
                    <a:pt x="10208" y="21339"/>
                  </a:cubicBezTo>
                  <a:cubicBezTo>
                    <a:pt x="10369" y="21462"/>
                    <a:pt x="10622" y="21527"/>
                    <a:pt x="11008" y="21537"/>
                  </a:cubicBezTo>
                  <a:cubicBezTo>
                    <a:pt x="21720" y="21844"/>
                    <a:pt x="32438" y="22204"/>
                    <a:pt x="43150" y="22553"/>
                  </a:cubicBezTo>
                  <a:cubicBezTo>
                    <a:pt x="43282" y="22558"/>
                    <a:pt x="43414" y="22563"/>
                    <a:pt x="43539" y="22563"/>
                  </a:cubicBezTo>
                  <a:cubicBezTo>
                    <a:pt x="43847" y="22563"/>
                    <a:pt x="44118" y="22530"/>
                    <a:pt x="44278" y="22370"/>
                  </a:cubicBezTo>
                  <a:cubicBezTo>
                    <a:pt x="44434" y="22219"/>
                    <a:pt x="44494" y="21961"/>
                    <a:pt x="44392" y="21505"/>
                  </a:cubicBezTo>
                  <a:cubicBezTo>
                    <a:pt x="44236" y="21484"/>
                    <a:pt x="44149" y="21388"/>
                    <a:pt x="44122" y="21237"/>
                  </a:cubicBezTo>
                  <a:cubicBezTo>
                    <a:pt x="43891" y="21130"/>
                    <a:pt x="43779" y="20962"/>
                    <a:pt x="43849" y="20699"/>
                  </a:cubicBezTo>
                  <a:cubicBezTo>
                    <a:pt x="43289" y="20441"/>
                    <a:pt x="43440" y="19749"/>
                    <a:pt x="43064" y="19372"/>
                  </a:cubicBezTo>
                  <a:cubicBezTo>
                    <a:pt x="42870" y="19313"/>
                    <a:pt x="42741" y="19211"/>
                    <a:pt x="42656" y="19082"/>
                  </a:cubicBezTo>
                  <a:cubicBezTo>
                    <a:pt x="42607" y="19007"/>
                    <a:pt x="42575" y="18921"/>
                    <a:pt x="42554" y="18824"/>
                  </a:cubicBezTo>
                  <a:cubicBezTo>
                    <a:pt x="42543" y="18802"/>
                    <a:pt x="42527" y="18782"/>
                    <a:pt x="42516" y="18755"/>
                  </a:cubicBezTo>
                  <a:cubicBezTo>
                    <a:pt x="42468" y="18636"/>
                    <a:pt x="42431" y="18512"/>
                    <a:pt x="42387" y="18390"/>
                  </a:cubicBezTo>
                  <a:cubicBezTo>
                    <a:pt x="42103" y="18046"/>
                    <a:pt x="42017" y="17674"/>
                    <a:pt x="42032" y="17294"/>
                  </a:cubicBezTo>
                  <a:cubicBezTo>
                    <a:pt x="41781" y="16364"/>
                    <a:pt x="41603" y="15413"/>
                    <a:pt x="41426" y="14463"/>
                  </a:cubicBezTo>
                  <a:cubicBezTo>
                    <a:pt x="41055" y="14446"/>
                    <a:pt x="41179" y="14081"/>
                    <a:pt x="41265" y="13898"/>
                  </a:cubicBezTo>
                  <a:cubicBezTo>
                    <a:pt x="41281" y="13871"/>
                    <a:pt x="41286" y="13845"/>
                    <a:pt x="41297" y="13823"/>
                  </a:cubicBezTo>
                  <a:cubicBezTo>
                    <a:pt x="41157" y="13146"/>
                    <a:pt x="40996" y="12480"/>
                    <a:pt x="40787" y="11835"/>
                  </a:cubicBezTo>
                  <a:cubicBezTo>
                    <a:pt x="40717" y="11792"/>
                    <a:pt x="40668" y="11723"/>
                    <a:pt x="40658" y="11615"/>
                  </a:cubicBezTo>
                  <a:cubicBezTo>
                    <a:pt x="40410" y="11384"/>
                    <a:pt x="40395" y="11116"/>
                    <a:pt x="40421" y="10836"/>
                  </a:cubicBezTo>
                  <a:cubicBezTo>
                    <a:pt x="40217" y="10342"/>
                    <a:pt x="40013" y="9853"/>
                    <a:pt x="39815" y="9370"/>
                  </a:cubicBezTo>
                  <a:cubicBezTo>
                    <a:pt x="39416" y="8859"/>
                    <a:pt x="39153" y="8306"/>
                    <a:pt x="39163" y="7661"/>
                  </a:cubicBezTo>
                  <a:cubicBezTo>
                    <a:pt x="38826" y="6700"/>
                    <a:pt x="38557" y="5716"/>
                    <a:pt x="38407" y="4674"/>
                  </a:cubicBezTo>
                  <a:cubicBezTo>
                    <a:pt x="38396" y="4583"/>
                    <a:pt x="38364" y="4394"/>
                    <a:pt x="38364" y="4394"/>
                  </a:cubicBezTo>
                  <a:cubicBezTo>
                    <a:pt x="38364" y="4394"/>
                    <a:pt x="38390" y="4126"/>
                    <a:pt x="38332" y="4126"/>
                  </a:cubicBezTo>
                  <a:cubicBezTo>
                    <a:pt x="38328" y="4098"/>
                    <a:pt x="38309" y="4089"/>
                    <a:pt x="38285" y="4089"/>
                  </a:cubicBezTo>
                  <a:cubicBezTo>
                    <a:pt x="38233" y="4089"/>
                    <a:pt x="38159" y="4131"/>
                    <a:pt x="38159" y="4131"/>
                  </a:cubicBezTo>
                  <a:cubicBezTo>
                    <a:pt x="38159" y="4131"/>
                    <a:pt x="37884" y="4139"/>
                    <a:pt x="37540" y="4139"/>
                  </a:cubicBezTo>
                  <a:cubicBezTo>
                    <a:pt x="37196" y="4139"/>
                    <a:pt x="36784" y="4131"/>
                    <a:pt x="36510" y="4099"/>
                  </a:cubicBezTo>
                  <a:cubicBezTo>
                    <a:pt x="36108" y="3782"/>
                    <a:pt x="35640" y="3578"/>
                    <a:pt x="35151" y="3492"/>
                  </a:cubicBezTo>
                  <a:cubicBezTo>
                    <a:pt x="34980" y="3365"/>
                    <a:pt x="34808" y="3295"/>
                    <a:pt x="34636" y="3295"/>
                  </a:cubicBezTo>
                  <a:cubicBezTo>
                    <a:pt x="34475" y="3295"/>
                    <a:pt x="34313" y="3357"/>
                    <a:pt x="34152" y="3492"/>
                  </a:cubicBezTo>
                  <a:cubicBezTo>
                    <a:pt x="34135" y="3492"/>
                    <a:pt x="34114" y="3498"/>
                    <a:pt x="34098" y="3498"/>
                  </a:cubicBezTo>
                  <a:cubicBezTo>
                    <a:pt x="33991" y="3519"/>
                    <a:pt x="33884" y="3546"/>
                    <a:pt x="33775" y="3583"/>
                  </a:cubicBezTo>
                  <a:cubicBezTo>
                    <a:pt x="33716" y="3583"/>
                    <a:pt x="33668" y="3600"/>
                    <a:pt x="33626" y="3632"/>
                  </a:cubicBezTo>
                  <a:cubicBezTo>
                    <a:pt x="33282" y="3750"/>
                    <a:pt x="32949" y="3890"/>
                    <a:pt x="32572" y="3900"/>
                  </a:cubicBezTo>
                  <a:cubicBezTo>
                    <a:pt x="32558" y="3902"/>
                    <a:pt x="32543" y="3903"/>
                    <a:pt x="32529" y="3903"/>
                  </a:cubicBezTo>
                  <a:cubicBezTo>
                    <a:pt x="32491" y="3903"/>
                    <a:pt x="32454" y="3898"/>
                    <a:pt x="32422" y="3890"/>
                  </a:cubicBezTo>
                  <a:cubicBezTo>
                    <a:pt x="32255" y="3793"/>
                    <a:pt x="32111" y="3665"/>
                    <a:pt x="31965" y="3514"/>
                  </a:cubicBezTo>
                  <a:cubicBezTo>
                    <a:pt x="31836" y="3273"/>
                    <a:pt x="31745" y="2982"/>
                    <a:pt x="31519" y="2832"/>
                  </a:cubicBezTo>
                  <a:cubicBezTo>
                    <a:pt x="31331" y="2706"/>
                    <a:pt x="31143" y="2662"/>
                    <a:pt x="30945" y="2662"/>
                  </a:cubicBezTo>
                  <a:cubicBezTo>
                    <a:pt x="30854" y="2662"/>
                    <a:pt x="30761" y="2671"/>
                    <a:pt x="30665" y="2686"/>
                  </a:cubicBezTo>
                  <a:cubicBezTo>
                    <a:pt x="30628" y="2681"/>
                    <a:pt x="30592" y="2679"/>
                    <a:pt x="30555" y="2679"/>
                  </a:cubicBezTo>
                  <a:cubicBezTo>
                    <a:pt x="30309" y="2679"/>
                    <a:pt x="30070" y="2778"/>
                    <a:pt x="29827" y="2854"/>
                  </a:cubicBezTo>
                  <a:cubicBezTo>
                    <a:pt x="29661" y="2837"/>
                    <a:pt x="29510" y="2757"/>
                    <a:pt x="29429" y="2525"/>
                  </a:cubicBezTo>
                  <a:cubicBezTo>
                    <a:pt x="29344" y="2306"/>
                    <a:pt x="29312" y="2133"/>
                    <a:pt x="29166" y="1934"/>
                  </a:cubicBezTo>
                  <a:cubicBezTo>
                    <a:pt x="28957" y="1644"/>
                    <a:pt x="28543" y="1629"/>
                    <a:pt x="28221" y="1612"/>
                  </a:cubicBezTo>
                  <a:cubicBezTo>
                    <a:pt x="27522" y="1569"/>
                    <a:pt x="26825" y="1413"/>
                    <a:pt x="26126" y="1317"/>
                  </a:cubicBezTo>
                  <a:lnTo>
                    <a:pt x="24046" y="1210"/>
                  </a:lnTo>
                  <a:cubicBezTo>
                    <a:pt x="23415" y="1218"/>
                    <a:pt x="22779" y="1240"/>
                    <a:pt x="22152" y="1240"/>
                  </a:cubicBezTo>
                  <a:cubicBezTo>
                    <a:pt x="21995" y="1240"/>
                    <a:pt x="21838" y="1239"/>
                    <a:pt x="21683" y="1235"/>
                  </a:cubicBezTo>
                  <a:cubicBezTo>
                    <a:pt x="20195" y="1210"/>
                    <a:pt x="18712" y="1042"/>
                    <a:pt x="17224" y="1021"/>
                  </a:cubicBezTo>
                  <a:cubicBezTo>
                    <a:pt x="17202" y="1021"/>
                    <a:pt x="17187" y="1016"/>
                    <a:pt x="17165" y="1016"/>
                  </a:cubicBezTo>
                  <a:cubicBezTo>
                    <a:pt x="15279" y="913"/>
                    <a:pt x="13388" y="811"/>
                    <a:pt x="11497" y="709"/>
                  </a:cubicBezTo>
                  <a:lnTo>
                    <a:pt x="11497" y="720"/>
                  </a:lnTo>
                  <a:cubicBezTo>
                    <a:pt x="10584" y="645"/>
                    <a:pt x="9670" y="559"/>
                    <a:pt x="8762" y="526"/>
                  </a:cubicBezTo>
                  <a:cubicBezTo>
                    <a:pt x="8564" y="473"/>
                    <a:pt x="8387" y="473"/>
                    <a:pt x="8209" y="468"/>
                  </a:cubicBezTo>
                  <a:cubicBezTo>
                    <a:pt x="6216" y="360"/>
                    <a:pt x="4217" y="204"/>
                    <a:pt x="2219" y="183"/>
                  </a:cubicBezTo>
                  <a:cubicBezTo>
                    <a:pt x="1827" y="178"/>
                    <a:pt x="1580" y="124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3288062" y="1518526"/>
              <a:ext cx="401535" cy="641748"/>
            </a:xfrm>
            <a:custGeom>
              <a:avLst/>
              <a:gdLst/>
              <a:ahLst/>
              <a:cxnLst/>
              <a:rect l="l" t="t" r="r" b="b"/>
              <a:pathLst>
                <a:path w="32213" h="51484" extrusionOk="0">
                  <a:moveTo>
                    <a:pt x="10203" y="1"/>
                  </a:moveTo>
                  <a:cubicBezTo>
                    <a:pt x="10192" y="12"/>
                    <a:pt x="10181" y="23"/>
                    <a:pt x="10170" y="33"/>
                  </a:cubicBezTo>
                  <a:cubicBezTo>
                    <a:pt x="10197" y="335"/>
                    <a:pt x="10299" y="657"/>
                    <a:pt x="9928" y="829"/>
                  </a:cubicBezTo>
                  <a:cubicBezTo>
                    <a:pt x="9843" y="1129"/>
                    <a:pt x="9746" y="1436"/>
                    <a:pt x="9670" y="1736"/>
                  </a:cubicBezTo>
                  <a:cubicBezTo>
                    <a:pt x="9541" y="2242"/>
                    <a:pt x="9466" y="2757"/>
                    <a:pt x="9617" y="3300"/>
                  </a:cubicBezTo>
                  <a:cubicBezTo>
                    <a:pt x="8725" y="7329"/>
                    <a:pt x="7839" y="11364"/>
                    <a:pt x="6947" y="15393"/>
                  </a:cubicBezTo>
                  <a:cubicBezTo>
                    <a:pt x="6866" y="15752"/>
                    <a:pt x="6930" y="16204"/>
                    <a:pt x="6436" y="16338"/>
                  </a:cubicBezTo>
                  <a:lnTo>
                    <a:pt x="6436" y="17149"/>
                  </a:lnTo>
                  <a:cubicBezTo>
                    <a:pt x="6823" y="17498"/>
                    <a:pt x="6823" y="17848"/>
                    <a:pt x="6436" y="18202"/>
                  </a:cubicBezTo>
                  <a:cubicBezTo>
                    <a:pt x="6431" y="18503"/>
                    <a:pt x="6431" y="18809"/>
                    <a:pt x="6426" y="19110"/>
                  </a:cubicBezTo>
                  <a:cubicBezTo>
                    <a:pt x="6350" y="19169"/>
                    <a:pt x="6270" y="19212"/>
                    <a:pt x="6184" y="19244"/>
                  </a:cubicBezTo>
                  <a:cubicBezTo>
                    <a:pt x="6280" y="19422"/>
                    <a:pt x="6367" y="19610"/>
                    <a:pt x="6458" y="19798"/>
                  </a:cubicBezTo>
                  <a:cubicBezTo>
                    <a:pt x="6506" y="20179"/>
                    <a:pt x="6662" y="20453"/>
                    <a:pt x="6979" y="20566"/>
                  </a:cubicBezTo>
                  <a:cubicBezTo>
                    <a:pt x="7006" y="20593"/>
                    <a:pt x="7033" y="20625"/>
                    <a:pt x="7066" y="20647"/>
                  </a:cubicBezTo>
                  <a:cubicBezTo>
                    <a:pt x="7339" y="20850"/>
                    <a:pt x="7607" y="20952"/>
                    <a:pt x="7785" y="21173"/>
                  </a:cubicBezTo>
                  <a:cubicBezTo>
                    <a:pt x="7780" y="21500"/>
                    <a:pt x="7780" y="21834"/>
                    <a:pt x="7775" y="22162"/>
                  </a:cubicBezTo>
                  <a:cubicBezTo>
                    <a:pt x="7822" y="22113"/>
                    <a:pt x="7860" y="22060"/>
                    <a:pt x="7897" y="22011"/>
                  </a:cubicBezTo>
                  <a:lnTo>
                    <a:pt x="7897" y="22011"/>
                  </a:lnTo>
                  <a:cubicBezTo>
                    <a:pt x="7860" y="22087"/>
                    <a:pt x="7812" y="22162"/>
                    <a:pt x="7763" y="22231"/>
                  </a:cubicBezTo>
                  <a:cubicBezTo>
                    <a:pt x="7758" y="22231"/>
                    <a:pt x="7758" y="22226"/>
                    <a:pt x="7758" y="22226"/>
                  </a:cubicBezTo>
                  <a:cubicBezTo>
                    <a:pt x="7575" y="22306"/>
                    <a:pt x="7452" y="22414"/>
                    <a:pt x="7468" y="22591"/>
                  </a:cubicBezTo>
                  <a:cubicBezTo>
                    <a:pt x="7441" y="22623"/>
                    <a:pt x="7409" y="22655"/>
                    <a:pt x="7382" y="22688"/>
                  </a:cubicBezTo>
                  <a:cubicBezTo>
                    <a:pt x="7378" y="22687"/>
                    <a:pt x="7374" y="22687"/>
                    <a:pt x="7370" y="22687"/>
                  </a:cubicBezTo>
                  <a:cubicBezTo>
                    <a:pt x="7271" y="22687"/>
                    <a:pt x="7230" y="22815"/>
                    <a:pt x="7183" y="22919"/>
                  </a:cubicBezTo>
                  <a:cubicBezTo>
                    <a:pt x="7183" y="22919"/>
                    <a:pt x="7188" y="22925"/>
                    <a:pt x="7195" y="22930"/>
                  </a:cubicBezTo>
                  <a:cubicBezTo>
                    <a:pt x="6904" y="23327"/>
                    <a:pt x="6565" y="23666"/>
                    <a:pt x="6275" y="24053"/>
                  </a:cubicBezTo>
                  <a:cubicBezTo>
                    <a:pt x="5937" y="24510"/>
                    <a:pt x="5680" y="25020"/>
                    <a:pt x="5400" y="25514"/>
                  </a:cubicBezTo>
                  <a:cubicBezTo>
                    <a:pt x="5093" y="26067"/>
                    <a:pt x="4733" y="26411"/>
                    <a:pt x="4223" y="26776"/>
                  </a:cubicBezTo>
                  <a:cubicBezTo>
                    <a:pt x="3954" y="26975"/>
                    <a:pt x="3729" y="27190"/>
                    <a:pt x="3541" y="27463"/>
                  </a:cubicBezTo>
                  <a:cubicBezTo>
                    <a:pt x="3186" y="27969"/>
                    <a:pt x="2987" y="28613"/>
                    <a:pt x="2779" y="29188"/>
                  </a:cubicBezTo>
                  <a:cubicBezTo>
                    <a:pt x="2752" y="29263"/>
                    <a:pt x="2719" y="29345"/>
                    <a:pt x="2687" y="29424"/>
                  </a:cubicBezTo>
                  <a:cubicBezTo>
                    <a:pt x="2467" y="29650"/>
                    <a:pt x="2348" y="29892"/>
                    <a:pt x="2494" y="30193"/>
                  </a:cubicBezTo>
                  <a:cubicBezTo>
                    <a:pt x="2482" y="30354"/>
                    <a:pt x="2509" y="30515"/>
                    <a:pt x="2601" y="30644"/>
                  </a:cubicBezTo>
                  <a:cubicBezTo>
                    <a:pt x="2730" y="30827"/>
                    <a:pt x="3036" y="30887"/>
                    <a:pt x="3230" y="30945"/>
                  </a:cubicBezTo>
                  <a:cubicBezTo>
                    <a:pt x="3262" y="30956"/>
                    <a:pt x="3288" y="30966"/>
                    <a:pt x="3320" y="30977"/>
                  </a:cubicBezTo>
                  <a:cubicBezTo>
                    <a:pt x="3379" y="31170"/>
                    <a:pt x="3439" y="31358"/>
                    <a:pt x="3503" y="31552"/>
                  </a:cubicBezTo>
                  <a:cubicBezTo>
                    <a:pt x="3530" y="31569"/>
                    <a:pt x="3563" y="31579"/>
                    <a:pt x="3595" y="31589"/>
                  </a:cubicBezTo>
                  <a:cubicBezTo>
                    <a:pt x="3563" y="31660"/>
                    <a:pt x="3525" y="31730"/>
                    <a:pt x="3488" y="31799"/>
                  </a:cubicBezTo>
                  <a:cubicBezTo>
                    <a:pt x="3481" y="31730"/>
                    <a:pt x="3476" y="31660"/>
                    <a:pt x="3476" y="31589"/>
                  </a:cubicBezTo>
                  <a:cubicBezTo>
                    <a:pt x="3089" y="31950"/>
                    <a:pt x="3208" y="32390"/>
                    <a:pt x="3245" y="32821"/>
                  </a:cubicBezTo>
                  <a:cubicBezTo>
                    <a:pt x="3208" y="32906"/>
                    <a:pt x="3143" y="32987"/>
                    <a:pt x="3015" y="33062"/>
                  </a:cubicBezTo>
                  <a:cubicBezTo>
                    <a:pt x="2901" y="33121"/>
                    <a:pt x="2789" y="33185"/>
                    <a:pt x="2714" y="33292"/>
                  </a:cubicBezTo>
                  <a:cubicBezTo>
                    <a:pt x="2579" y="33481"/>
                    <a:pt x="2504" y="33669"/>
                    <a:pt x="2456" y="33867"/>
                  </a:cubicBezTo>
                  <a:cubicBezTo>
                    <a:pt x="1812" y="35189"/>
                    <a:pt x="1800" y="36694"/>
                    <a:pt x="1435" y="38090"/>
                  </a:cubicBezTo>
                  <a:cubicBezTo>
                    <a:pt x="882" y="40185"/>
                    <a:pt x="441" y="42318"/>
                    <a:pt x="65" y="44457"/>
                  </a:cubicBezTo>
                  <a:cubicBezTo>
                    <a:pt x="0" y="44822"/>
                    <a:pt x="307" y="45880"/>
                    <a:pt x="307" y="45880"/>
                  </a:cubicBezTo>
                  <a:cubicBezTo>
                    <a:pt x="307" y="45880"/>
                    <a:pt x="774" y="45880"/>
                    <a:pt x="1264" y="45972"/>
                  </a:cubicBezTo>
                  <a:cubicBezTo>
                    <a:pt x="5770" y="46830"/>
                    <a:pt x="10277" y="47695"/>
                    <a:pt x="14780" y="48576"/>
                  </a:cubicBezTo>
                  <a:cubicBezTo>
                    <a:pt x="14812" y="48608"/>
                    <a:pt x="14844" y="48641"/>
                    <a:pt x="14871" y="48679"/>
                  </a:cubicBezTo>
                  <a:cubicBezTo>
                    <a:pt x="14909" y="48652"/>
                    <a:pt x="14946" y="48635"/>
                    <a:pt x="14989" y="48615"/>
                  </a:cubicBezTo>
                  <a:cubicBezTo>
                    <a:pt x="17825" y="49173"/>
                    <a:pt x="20668" y="49731"/>
                    <a:pt x="23498" y="50301"/>
                  </a:cubicBezTo>
                  <a:cubicBezTo>
                    <a:pt x="24626" y="50527"/>
                    <a:pt x="25873" y="50408"/>
                    <a:pt x="26850" y="51209"/>
                  </a:cubicBezTo>
                  <a:lnTo>
                    <a:pt x="26850" y="51214"/>
                  </a:lnTo>
                  <a:lnTo>
                    <a:pt x="26883" y="51214"/>
                  </a:lnTo>
                  <a:cubicBezTo>
                    <a:pt x="26910" y="51214"/>
                    <a:pt x="26937" y="51219"/>
                    <a:pt x="26964" y="51219"/>
                  </a:cubicBezTo>
                  <a:cubicBezTo>
                    <a:pt x="27358" y="51265"/>
                    <a:pt x="27744" y="51436"/>
                    <a:pt x="28141" y="51436"/>
                  </a:cubicBezTo>
                  <a:cubicBezTo>
                    <a:pt x="28301" y="51436"/>
                    <a:pt x="28464" y="51408"/>
                    <a:pt x="28630" y="51333"/>
                  </a:cubicBezTo>
                  <a:cubicBezTo>
                    <a:pt x="28867" y="51416"/>
                    <a:pt x="29065" y="51455"/>
                    <a:pt x="29234" y="51455"/>
                  </a:cubicBezTo>
                  <a:cubicBezTo>
                    <a:pt x="29348" y="51455"/>
                    <a:pt x="29448" y="51437"/>
                    <a:pt x="29537" y="51402"/>
                  </a:cubicBezTo>
                  <a:cubicBezTo>
                    <a:pt x="29558" y="51429"/>
                    <a:pt x="29580" y="51456"/>
                    <a:pt x="29602" y="51483"/>
                  </a:cubicBezTo>
                  <a:cubicBezTo>
                    <a:pt x="29612" y="51445"/>
                    <a:pt x="29617" y="51402"/>
                    <a:pt x="29629" y="51360"/>
                  </a:cubicBezTo>
                  <a:cubicBezTo>
                    <a:pt x="29913" y="51187"/>
                    <a:pt x="30048" y="50790"/>
                    <a:pt x="30118" y="50226"/>
                  </a:cubicBezTo>
                  <a:cubicBezTo>
                    <a:pt x="30773" y="45181"/>
                    <a:pt x="31498" y="40148"/>
                    <a:pt x="32180" y="35109"/>
                  </a:cubicBezTo>
                  <a:cubicBezTo>
                    <a:pt x="32213" y="34877"/>
                    <a:pt x="32148" y="34631"/>
                    <a:pt x="32104" y="34383"/>
                  </a:cubicBezTo>
                  <a:cubicBezTo>
                    <a:pt x="32131" y="34212"/>
                    <a:pt x="32153" y="34034"/>
                    <a:pt x="32180" y="33862"/>
                  </a:cubicBezTo>
                  <a:cubicBezTo>
                    <a:pt x="31987" y="33594"/>
                    <a:pt x="31745" y="33223"/>
                    <a:pt x="31476" y="32949"/>
                  </a:cubicBezTo>
                  <a:cubicBezTo>
                    <a:pt x="31417" y="32702"/>
                    <a:pt x="31337" y="32541"/>
                    <a:pt x="31229" y="32466"/>
                  </a:cubicBezTo>
                  <a:cubicBezTo>
                    <a:pt x="31170" y="32449"/>
                    <a:pt x="31112" y="32434"/>
                    <a:pt x="31052" y="32422"/>
                  </a:cubicBezTo>
                  <a:cubicBezTo>
                    <a:pt x="30950" y="32439"/>
                    <a:pt x="30837" y="32503"/>
                    <a:pt x="30703" y="32627"/>
                  </a:cubicBezTo>
                  <a:cubicBezTo>
                    <a:pt x="30574" y="32670"/>
                    <a:pt x="30440" y="32772"/>
                    <a:pt x="30311" y="32955"/>
                  </a:cubicBezTo>
                  <a:cubicBezTo>
                    <a:pt x="30034" y="33343"/>
                    <a:pt x="29660" y="33459"/>
                    <a:pt x="29252" y="33459"/>
                  </a:cubicBezTo>
                  <a:cubicBezTo>
                    <a:pt x="29011" y="33459"/>
                    <a:pt x="28758" y="33418"/>
                    <a:pt x="28506" y="33368"/>
                  </a:cubicBezTo>
                  <a:cubicBezTo>
                    <a:pt x="28266" y="33180"/>
                    <a:pt x="28007" y="33132"/>
                    <a:pt x="27741" y="33132"/>
                  </a:cubicBezTo>
                  <a:cubicBezTo>
                    <a:pt x="27462" y="33132"/>
                    <a:pt x="27175" y="33185"/>
                    <a:pt x="26896" y="33185"/>
                  </a:cubicBezTo>
                  <a:cubicBezTo>
                    <a:pt x="26850" y="33185"/>
                    <a:pt x="26805" y="33184"/>
                    <a:pt x="26760" y="33180"/>
                  </a:cubicBezTo>
                  <a:lnTo>
                    <a:pt x="26760" y="33180"/>
                  </a:lnTo>
                  <a:cubicBezTo>
                    <a:pt x="26781" y="33201"/>
                    <a:pt x="26803" y="33218"/>
                    <a:pt x="26830" y="33233"/>
                  </a:cubicBezTo>
                  <a:lnTo>
                    <a:pt x="26792" y="33233"/>
                  </a:lnTo>
                  <a:cubicBezTo>
                    <a:pt x="26711" y="33240"/>
                    <a:pt x="26625" y="33240"/>
                    <a:pt x="26545" y="33240"/>
                  </a:cubicBezTo>
                  <a:cubicBezTo>
                    <a:pt x="26572" y="33223"/>
                    <a:pt x="26599" y="33212"/>
                    <a:pt x="26620" y="33196"/>
                  </a:cubicBezTo>
                  <a:lnTo>
                    <a:pt x="26620" y="33196"/>
                  </a:lnTo>
                  <a:cubicBezTo>
                    <a:pt x="26530" y="33215"/>
                    <a:pt x="26439" y="33223"/>
                    <a:pt x="26346" y="33223"/>
                  </a:cubicBezTo>
                  <a:cubicBezTo>
                    <a:pt x="25908" y="33223"/>
                    <a:pt x="25429" y="33046"/>
                    <a:pt x="24950" y="33046"/>
                  </a:cubicBezTo>
                  <a:cubicBezTo>
                    <a:pt x="24632" y="33046"/>
                    <a:pt x="24314" y="33124"/>
                    <a:pt x="24009" y="33384"/>
                  </a:cubicBezTo>
                  <a:cubicBezTo>
                    <a:pt x="23930" y="33393"/>
                    <a:pt x="23853" y="33398"/>
                    <a:pt x="23775" y="33398"/>
                  </a:cubicBezTo>
                  <a:cubicBezTo>
                    <a:pt x="23481" y="33398"/>
                    <a:pt x="23192" y="33323"/>
                    <a:pt x="22908" y="33094"/>
                  </a:cubicBezTo>
                  <a:cubicBezTo>
                    <a:pt x="22354" y="32648"/>
                    <a:pt x="22027" y="31906"/>
                    <a:pt x="21764" y="31267"/>
                  </a:cubicBezTo>
                  <a:cubicBezTo>
                    <a:pt x="21291" y="30106"/>
                    <a:pt x="20979" y="28829"/>
                    <a:pt x="20979" y="27577"/>
                  </a:cubicBezTo>
                  <a:cubicBezTo>
                    <a:pt x="20974" y="26406"/>
                    <a:pt x="21189" y="24762"/>
                    <a:pt x="20190" y="23907"/>
                  </a:cubicBezTo>
                  <a:cubicBezTo>
                    <a:pt x="20168" y="23892"/>
                    <a:pt x="20141" y="23880"/>
                    <a:pt x="20120" y="23865"/>
                  </a:cubicBezTo>
                  <a:cubicBezTo>
                    <a:pt x="20217" y="23853"/>
                    <a:pt x="20237" y="23763"/>
                    <a:pt x="20195" y="23687"/>
                  </a:cubicBezTo>
                  <a:cubicBezTo>
                    <a:pt x="20152" y="23607"/>
                    <a:pt x="19996" y="23585"/>
                    <a:pt x="19873" y="23526"/>
                  </a:cubicBezTo>
                  <a:cubicBezTo>
                    <a:pt x="19798" y="23607"/>
                    <a:pt x="19738" y="23666"/>
                    <a:pt x="19679" y="23731"/>
                  </a:cubicBezTo>
                  <a:cubicBezTo>
                    <a:pt x="19669" y="23731"/>
                    <a:pt x="19659" y="23730"/>
                    <a:pt x="19649" y="23730"/>
                  </a:cubicBezTo>
                  <a:cubicBezTo>
                    <a:pt x="19405" y="23730"/>
                    <a:pt x="19149" y="23803"/>
                    <a:pt x="18927" y="23865"/>
                  </a:cubicBezTo>
                  <a:cubicBezTo>
                    <a:pt x="18671" y="23940"/>
                    <a:pt x="18401" y="24013"/>
                    <a:pt x="18139" y="24013"/>
                  </a:cubicBezTo>
                  <a:cubicBezTo>
                    <a:pt x="17900" y="24013"/>
                    <a:pt x="17668" y="23953"/>
                    <a:pt x="17460" y="23778"/>
                  </a:cubicBezTo>
                  <a:cubicBezTo>
                    <a:pt x="17423" y="23746"/>
                    <a:pt x="17391" y="23714"/>
                    <a:pt x="17363" y="23682"/>
                  </a:cubicBezTo>
                  <a:lnTo>
                    <a:pt x="17363" y="23037"/>
                  </a:lnTo>
                  <a:cubicBezTo>
                    <a:pt x="17547" y="22742"/>
                    <a:pt x="17911" y="22484"/>
                    <a:pt x="18132" y="22371"/>
                  </a:cubicBezTo>
                  <a:cubicBezTo>
                    <a:pt x="18271" y="22301"/>
                    <a:pt x="18325" y="22151"/>
                    <a:pt x="18325" y="22006"/>
                  </a:cubicBezTo>
                  <a:lnTo>
                    <a:pt x="18325" y="21968"/>
                  </a:lnTo>
                  <a:cubicBezTo>
                    <a:pt x="18347" y="22011"/>
                    <a:pt x="18368" y="22048"/>
                    <a:pt x="18395" y="22092"/>
                  </a:cubicBezTo>
                  <a:cubicBezTo>
                    <a:pt x="18363" y="22022"/>
                    <a:pt x="18341" y="21958"/>
                    <a:pt x="18325" y="21887"/>
                  </a:cubicBezTo>
                  <a:cubicBezTo>
                    <a:pt x="18336" y="21485"/>
                    <a:pt x="18400" y="21088"/>
                    <a:pt x="18492" y="20694"/>
                  </a:cubicBezTo>
                  <a:cubicBezTo>
                    <a:pt x="18648" y="20012"/>
                    <a:pt x="18960" y="19357"/>
                    <a:pt x="19147" y="18675"/>
                  </a:cubicBezTo>
                  <a:cubicBezTo>
                    <a:pt x="19297" y="18594"/>
                    <a:pt x="19287" y="18438"/>
                    <a:pt x="19250" y="18267"/>
                  </a:cubicBezTo>
                  <a:cubicBezTo>
                    <a:pt x="19270" y="18148"/>
                    <a:pt x="19287" y="18036"/>
                    <a:pt x="19297" y="17917"/>
                  </a:cubicBezTo>
                  <a:cubicBezTo>
                    <a:pt x="19308" y="17800"/>
                    <a:pt x="19308" y="17697"/>
                    <a:pt x="19297" y="17595"/>
                  </a:cubicBezTo>
                  <a:lnTo>
                    <a:pt x="19297" y="17595"/>
                  </a:lnTo>
                  <a:cubicBezTo>
                    <a:pt x="19346" y="17746"/>
                    <a:pt x="19346" y="17934"/>
                    <a:pt x="19270" y="18170"/>
                  </a:cubicBezTo>
                  <a:cubicBezTo>
                    <a:pt x="19384" y="18105"/>
                    <a:pt x="19475" y="18041"/>
                    <a:pt x="19545" y="17977"/>
                  </a:cubicBezTo>
                  <a:cubicBezTo>
                    <a:pt x="19577" y="17659"/>
                    <a:pt x="19540" y="17374"/>
                    <a:pt x="19432" y="17106"/>
                  </a:cubicBezTo>
                  <a:cubicBezTo>
                    <a:pt x="19335" y="17037"/>
                    <a:pt x="19228" y="16967"/>
                    <a:pt x="19114" y="16908"/>
                  </a:cubicBezTo>
                  <a:cubicBezTo>
                    <a:pt x="19077" y="16886"/>
                    <a:pt x="19040" y="16865"/>
                    <a:pt x="18997" y="16843"/>
                  </a:cubicBezTo>
                  <a:cubicBezTo>
                    <a:pt x="18755" y="16536"/>
                    <a:pt x="18395" y="16300"/>
                    <a:pt x="18035" y="16043"/>
                  </a:cubicBezTo>
                  <a:cubicBezTo>
                    <a:pt x="17750" y="15854"/>
                    <a:pt x="17594" y="15737"/>
                    <a:pt x="17492" y="15581"/>
                  </a:cubicBezTo>
                  <a:cubicBezTo>
                    <a:pt x="17036" y="15054"/>
                    <a:pt x="16885" y="14324"/>
                    <a:pt x="16644" y="13674"/>
                  </a:cubicBezTo>
                  <a:cubicBezTo>
                    <a:pt x="16375" y="12943"/>
                    <a:pt x="15913" y="12465"/>
                    <a:pt x="15333" y="11966"/>
                  </a:cubicBezTo>
                  <a:cubicBezTo>
                    <a:pt x="15182" y="11830"/>
                    <a:pt x="15038" y="11696"/>
                    <a:pt x="14903" y="11552"/>
                  </a:cubicBezTo>
                  <a:cubicBezTo>
                    <a:pt x="14844" y="11369"/>
                    <a:pt x="14731" y="11218"/>
                    <a:pt x="14570" y="11101"/>
                  </a:cubicBezTo>
                  <a:cubicBezTo>
                    <a:pt x="14559" y="11084"/>
                    <a:pt x="14549" y="11068"/>
                    <a:pt x="14537" y="11057"/>
                  </a:cubicBezTo>
                  <a:cubicBezTo>
                    <a:pt x="14286" y="10622"/>
                    <a:pt x="14344" y="10181"/>
                    <a:pt x="14398" y="9725"/>
                  </a:cubicBezTo>
                  <a:cubicBezTo>
                    <a:pt x="14742" y="9397"/>
                    <a:pt x="14812" y="9070"/>
                    <a:pt x="14371" y="8748"/>
                  </a:cubicBezTo>
                  <a:cubicBezTo>
                    <a:pt x="14259" y="8252"/>
                    <a:pt x="14022" y="7775"/>
                    <a:pt x="13850" y="7302"/>
                  </a:cubicBezTo>
                  <a:cubicBezTo>
                    <a:pt x="13597" y="5282"/>
                    <a:pt x="14312" y="3310"/>
                    <a:pt x="14517" y="1312"/>
                  </a:cubicBezTo>
                  <a:lnTo>
                    <a:pt x="14517" y="1297"/>
                  </a:lnTo>
                  <a:cubicBezTo>
                    <a:pt x="13441" y="1076"/>
                    <a:pt x="12389" y="801"/>
                    <a:pt x="11378" y="431"/>
                  </a:cubicBezTo>
                  <a:cubicBezTo>
                    <a:pt x="10981" y="286"/>
                    <a:pt x="10595" y="14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4702964" y="2697578"/>
              <a:ext cx="338774" cy="311151"/>
            </a:xfrm>
            <a:custGeom>
              <a:avLst/>
              <a:gdLst/>
              <a:ahLst/>
              <a:cxnLst/>
              <a:rect l="l" t="t" r="r" b="b"/>
              <a:pathLst>
                <a:path w="27178" h="24962" extrusionOk="0">
                  <a:moveTo>
                    <a:pt x="24223" y="0"/>
                  </a:moveTo>
                  <a:cubicBezTo>
                    <a:pt x="21204" y="80"/>
                    <a:pt x="18169" y="28"/>
                    <a:pt x="15172" y="323"/>
                  </a:cubicBezTo>
                  <a:cubicBezTo>
                    <a:pt x="14015" y="435"/>
                    <a:pt x="12862" y="449"/>
                    <a:pt x="11711" y="449"/>
                  </a:cubicBezTo>
                  <a:cubicBezTo>
                    <a:pt x="11329" y="449"/>
                    <a:pt x="10948" y="448"/>
                    <a:pt x="10568" y="448"/>
                  </a:cubicBezTo>
                  <a:cubicBezTo>
                    <a:pt x="9896" y="448"/>
                    <a:pt x="9224" y="452"/>
                    <a:pt x="8552" y="479"/>
                  </a:cubicBezTo>
                  <a:cubicBezTo>
                    <a:pt x="7469" y="522"/>
                    <a:pt x="6384" y="535"/>
                    <a:pt x="5295" y="535"/>
                  </a:cubicBezTo>
                  <a:cubicBezTo>
                    <a:pt x="3668" y="535"/>
                    <a:pt x="2031" y="506"/>
                    <a:pt x="370" y="506"/>
                  </a:cubicBezTo>
                  <a:cubicBezTo>
                    <a:pt x="376" y="623"/>
                    <a:pt x="387" y="737"/>
                    <a:pt x="397" y="849"/>
                  </a:cubicBezTo>
                  <a:cubicBezTo>
                    <a:pt x="273" y="796"/>
                    <a:pt x="161" y="725"/>
                    <a:pt x="64" y="623"/>
                  </a:cubicBezTo>
                  <a:cubicBezTo>
                    <a:pt x="37" y="603"/>
                    <a:pt x="22" y="575"/>
                    <a:pt x="0" y="554"/>
                  </a:cubicBezTo>
                  <a:lnTo>
                    <a:pt x="0" y="554"/>
                  </a:lnTo>
                  <a:cubicBezTo>
                    <a:pt x="27" y="1010"/>
                    <a:pt x="64" y="1466"/>
                    <a:pt x="129" y="1924"/>
                  </a:cubicBezTo>
                  <a:cubicBezTo>
                    <a:pt x="129" y="1940"/>
                    <a:pt x="129" y="1950"/>
                    <a:pt x="134" y="1967"/>
                  </a:cubicBezTo>
                  <a:cubicBezTo>
                    <a:pt x="156" y="2123"/>
                    <a:pt x="177" y="2279"/>
                    <a:pt x="204" y="2440"/>
                  </a:cubicBezTo>
                  <a:cubicBezTo>
                    <a:pt x="290" y="3181"/>
                    <a:pt x="306" y="3928"/>
                    <a:pt x="441" y="4669"/>
                  </a:cubicBezTo>
                  <a:cubicBezTo>
                    <a:pt x="585" y="5480"/>
                    <a:pt x="854" y="6281"/>
                    <a:pt x="967" y="7102"/>
                  </a:cubicBezTo>
                  <a:lnTo>
                    <a:pt x="945" y="7102"/>
                  </a:lnTo>
                  <a:cubicBezTo>
                    <a:pt x="1096" y="9928"/>
                    <a:pt x="1096" y="12748"/>
                    <a:pt x="821" y="15569"/>
                  </a:cubicBezTo>
                  <a:cubicBezTo>
                    <a:pt x="821" y="15730"/>
                    <a:pt x="816" y="15891"/>
                    <a:pt x="811" y="16053"/>
                  </a:cubicBezTo>
                  <a:cubicBezTo>
                    <a:pt x="816" y="16122"/>
                    <a:pt x="811" y="16192"/>
                    <a:pt x="811" y="16256"/>
                  </a:cubicBezTo>
                  <a:cubicBezTo>
                    <a:pt x="806" y="16429"/>
                    <a:pt x="801" y="16606"/>
                    <a:pt x="796" y="16777"/>
                  </a:cubicBezTo>
                  <a:cubicBezTo>
                    <a:pt x="796" y="17702"/>
                    <a:pt x="774" y="18626"/>
                    <a:pt x="789" y="19549"/>
                  </a:cubicBezTo>
                  <a:cubicBezTo>
                    <a:pt x="796" y="19819"/>
                    <a:pt x="725" y="19963"/>
                    <a:pt x="575" y="20012"/>
                  </a:cubicBezTo>
                  <a:cubicBezTo>
                    <a:pt x="558" y="20007"/>
                    <a:pt x="543" y="19995"/>
                    <a:pt x="526" y="19990"/>
                  </a:cubicBezTo>
                  <a:lnTo>
                    <a:pt x="526" y="19990"/>
                  </a:lnTo>
                  <a:cubicBezTo>
                    <a:pt x="526" y="20033"/>
                    <a:pt x="531" y="20071"/>
                    <a:pt x="538" y="20104"/>
                  </a:cubicBezTo>
                  <a:lnTo>
                    <a:pt x="543" y="20168"/>
                  </a:lnTo>
                  <a:cubicBezTo>
                    <a:pt x="553" y="20297"/>
                    <a:pt x="612" y="20404"/>
                    <a:pt x="699" y="20490"/>
                  </a:cubicBezTo>
                  <a:cubicBezTo>
                    <a:pt x="723" y="20493"/>
                    <a:pt x="745" y="20494"/>
                    <a:pt x="768" y="20494"/>
                  </a:cubicBezTo>
                  <a:cubicBezTo>
                    <a:pt x="791" y="20494"/>
                    <a:pt x="814" y="20493"/>
                    <a:pt x="838" y="20490"/>
                  </a:cubicBezTo>
                  <a:cubicBezTo>
                    <a:pt x="924" y="20474"/>
                    <a:pt x="977" y="20447"/>
                    <a:pt x="1010" y="20409"/>
                  </a:cubicBezTo>
                  <a:cubicBezTo>
                    <a:pt x="1949" y="20441"/>
                    <a:pt x="2938" y="20619"/>
                    <a:pt x="3664" y="21237"/>
                  </a:cubicBezTo>
                  <a:cubicBezTo>
                    <a:pt x="3729" y="21425"/>
                    <a:pt x="3782" y="21644"/>
                    <a:pt x="3739" y="21827"/>
                  </a:cubicBezTo>
                  <a:cubicBezTo>
                    <a:pt x="3648" y="22209"/>
                    <a:pt x="3717" y="22623"/>
                    <a:pt x="3717" y="23025"/>
                  </a:cubicBezTo>
                  <a:cubicBezTo>
                    <a:pt x="3717" y="23456"/>
                    <a:pt x="3690" y="24396"/>
                    <a:pt x="3690" y="24830"/>
                  </a:cubicBezTo>
                  <a:cubicBezTo>
                    <a:pt x="3746" y="24934"/>
                    <a:pt x="3871" y="24962"/>
                    <a:pt x="3987" y="24962"/>
                  </a:cubicBezTo>
                  <a:cubicBezTo>
                    <a:pt x="4118" y="24962"/>
                    <a:pt x="4238" y="24927"/>
                    <a:pt x="4238" y="24927"/>
                  </a:cubicBezTo>
                  <a:lnTo>
                    <a:pt x="4314" y="24847"/>
                  </a:lnTo>
                  <a:cubicBezTo>
                    <a:pt x="4314" y="24847"/>
                    <a:pt x="4573" y="24781"/>
                    <a:pt x="4795" y="24781"/>
                  </a:cubicBezTo>
                  <a:cubicBezTo>
                    <a:pt x="4812" y="24781"/>
                    <a:pt x="4829" y="24782"/>
                    <a:pt x="4845" y="24783"/>
                  </a:cubicBezTo>
                  <a:cubicBezTo>
                    <a:pt x="5284" y="24804"/>
                    <a:pt x="5722" y="24811"/>
                    <a:pt x="6160" y="24811"/>
                  </a:cubicBezTo>
                  <a:cubicBezTo>
                    <a:pt x="6781" y="24811"/>
                    <a:pt x="7401" y="24798"/>
                    <a:pt x="8021" y="24798"/>
                  </a:cubicBezTo>
                  <a:cubicBezTo>
                    <a:pt x="8294" y="24803"/>
                    <a:pt x="8569" y="24815"/>
                    <a:pt x="8842" y="24820"/>
                  </a:cubicBezTo>
                  <a:cubicBezTo>
                    <a:pt x="9321" y="24771"/>
                    <a:pt x="9841" y="24745"/>
                    <a:pt x="10444" y="24745"/>
                  </a:cubicBezTo>
                  <a:cubicBezTo>
                    <a:pt x="10964" y="24745"/>
                    <a:pt x="11502" y="24761"/>
                    <a:pt x="12018" y="24783"/>
                  </a:cubicBezTo>
                  <a:cubicBezTo>
                    <a:pt x="12109" y="24783"/>
                    <a:pt x="12200" y="24788"/>
                    <a:pt x="12291" y="24788"/>
                  </a:cubicBezTo>
                  <a:cubicBezTo>
                    <a:pt x="12581" y="24761"/>
                    <a:pt x="12877" y="24734"/>
                    <a:pt x="13167" y="24686"/>
                  </a:cubicBezTo>
                  <a:cubicBezTo>
                    <a:pt x="14451" y="24642"/>
                    <a:pt x="15735" y="24584"/>
                    <a:pt x="17019" y="24562"/>
                  </a:cubicBezTo>
                  <a:cubicBezTo>
                    <a:pt x="17617" y="24552"/>
                    <a:pt x="18293" y="24437"/>
                    <a:pt x="18896" y="24437"/>
                  </a:cubicBezTo>
                  <a:cubicBezTo>
                    <a:pt x="19301" y="24437"/>
                    <a:pt x="19673" y="24489"/>
                    <a:pt x="19968" y="24659"/>
                  </a:cubicBezTo>
                  <a:cubicBezTo>
                    <a:pt x="20012" y="24637"/>
                    <a:pt x="20059" y="24621"/>
                    <a:pt x="20103" y="24594"/>
                  </a:cubicBezTo>
                  <a:cubicBezTo>
                    <a:pt x="20065" y="24396"/>
                    <a:pt x="20044" y="24197"/>
                    <a:pt x="20027" y="23992"/>
                  </a:cubicBezTo>
                  <a:cubicBezTo>
                    <a:pt x="20302" y="23746"/>
                    <a:pt x="20463" y="23359"/>
                    <a:pt x="20511" y="22784"/>
                  </a:cubicBezTo>
                  <a:cubicBezTo>
                    <a:pt x="20533" y="22569"/>
                    <a:pt x="20522" y="22353"/>
                    <a:pt x="20522" y="22139"/>
                  </a:cubicBezTo>
                  <a:cubicBezTo>
                    <a:pt x="19990" y="21961"/>
                    <a:pt x="20054" y="21483"/>
                    <a:pt x="19985" y="21064"/>
                  </a:cubicBezTo>
                  <a:cubicBezTo>
                    <a:pt x="18911" y="20028"/>
                    <a:pt x="19898" y="19663"/>
                    <a:pt x="20463" y="19157"/>
                  </a:cubicBezTo>
                  <a:cubicBezTo>
                    <a:pt x="20554" y="19033"/>
                    <a:pt x="20651" y="18911"/>
                    <a:pt x="20753" y="18787"/>
                  </a:cubicBezTo>
                  <a:cubicBezTo>
                    <a:pt x="20640" y="18599"/>
                    <a:pt x="20592" y="18421"/>
                    <a:pt x="20580" y="18255"/>
                  </a:cubicBezTo>
                  <a:cubicBezTo>
                    <a:pt x="20575" y="18126"/>
                    <a:pt x="20592" y="18002"/>
                    <a:pt x="20629" y="17885"/>
                  </a:cubicBezTo>
                  <a:cubicBezTo>
                    <a:pt x="20780" y="17337"/>
                    <a:pt x="21284" y="16864"/>
                    <a:pt x="21333" y="16288"/>
                  </a:cubicBezTo>
                  <a:cubicBezTo>
                    <a:pt x="21532" y="15472"/>
                    <a:pt x="21579" y="14559"/>
                    <a:pt x="22670" y="14371"/>
                  </a:cubicBezTo>
                  <a:cubicBezTo>
                    <a:pt x="22843" y="14198"/>
                    <a:pt x="23020" y="14027"/>
                    <a:pt x="23191" y="13856"/>
                  </a:cubicBezTo>
                  <a:cubicBezTo>
                    <a:pt x="23352" y="13045"/>
                    <a:pt x="22869" y="12088"/>
                    <a:pt x="23734" y="11443"/>
                  </a:cubicBezTo>
                  <a:cubicBezTo>
                    <a:pt x="24036" y="10997"/>
                    <a:pt x="24395" y="10573"/>
                    <a:pt x="24701" y="10127"/>
                  </a:cubicBezTo>
                  <a:cubicBezTo>
                    <a:pt x="24874" y="10052"/>
                    <a:pt x="25050" y="9993"/>
                    <a:pt x="25228" y="9944"/>
                  </a:cubicBezTo>
                  <a:cubicBezTo>
                    <a:pt x="25147" y="9832"/>
                    <a:pt x="25088" y="9703"/>
                    <a:pt x="25045" y="9557"/>
                  </a:cubicBezTo>
                  <a:cubicBezTo>
                    <a:pt x="25110" y="9434"/>
                    <a:pt x="25169" y="9311"/>
                    <a:pt x="25217" y="9182"/>
                  </a:cubicBezTo>
                  <a:cubicBezTo>
                    <a:pt x="25298" y="8639"/>
                    <a:pt x="25308" y="8101"/>
                    <a:pt x="25233" y="7543"/>
                  </a:cubicBezTo>
                  <a:cubicBezTo>
                    <a:pt x="25184" y="7188"/>
                    <a:pt x="25157" y="6920"/>
                    <a:pt x="25395" y="6635"/>
                  </a:cubicBezTo>
                  <a:cubicBezTo>
                    <a:pt x="25658" y="6318"/>
                    <a:pt x="25985" y="6184"/>
                    <a:pt x="26184" y="5775"/>
                  </a:cubicBezTo>
                  <a:cubicBezTo>
                    <a:pt x="26313" y="5507"/>
                    <a:pt x="26431" y="5227"/>
                    <a:pt x="26570" y="4964"/>
                  </a:cubicBezTo>
                  <a:cubicBezTo>
                    <a:pt x="26828" y="4481"/>
                    <a:pt x="27054" y="4013"/>
                    <a:pt x="27178" y="3504"/>
                  </a:cubicBezTo>
                  <a:cubicBezTo>
                    <a:pt x="27135" y="3385"/>
                    <a:pt x="27071" y="3310"/>
                    <a:pt x="26979" y="3256"/>
                  </a:cubicBezTo>
                  <a:cubicBezTo>
                    <a:pt x="26984" y="3219"/>
                    <a:pt x="26995" y="3175"/>
                    <a:pt x="27001" y="3137"/>
                  </a:cubicBezTo>
                  <a:lnTo>
                    <a:pt x="27001" y="3137"/>
                  </a:lnTo>
                  <a:cubicBezTo>
                    <a:pt x="26962" y="3164"/>
                    <a:pt x="26920" y="3186"/>
                    <a:pt x="26877" y="3213"/>
                  </a:cubicBezTo>
                  <a:cubicBezTo>
                    <a:pt x="26797" y="3188"/>
                    <a:pt x="26706" y="3177"/>
                    <a:pt x="26604" y="3177"/>
                  </a:cubicBezTo>
                  <a:cubicBezTo>
                    <a:pt x="26487" y="3177"/>
                    <a:pt x="26355" y="3192"/>
                    <a:pt x="26211" y="3219"/>
                  </a:cubicBezTo>
                  <a:cubicBezTo>
                    <a:pt x="25576" y="3331"/>
                    <a:pt x="24932" y="3363"/>
                    <a:pt x="24287" y="3407"/>
                  </a:cubicBezTo>
                  <a:cubicBezTo>
                    <a:pt x="24068" y="3315"/>
                    <a:pt x="23858" y="3192"/>
                    <a:pt x="23675" y="3041"/>
                  </a:cubicBezTo>
                  <a:cubicBezTo>
                    <a:pt x="23605" y="2981"/>
                    <a:pt x="23552" y="2901"/>
                    <a:pt x="23520" y="2820"/>
                  </a:cubicBezTo>
                  <a:cubicBezTo>
                    <a:pt x="23557" y="2684"/>
                    <a:pt x="23636" y="2592"/>
                    <a:pt x="23804" y="2592"/>
                  </a:cubicBezTo>
                  <a:cubicBezTo>
                    <a:pt x="23854" y="2592"/>
                    <a:pt x="23911" y="2600"/>
                    <a:pt x="23976" y="2616"/>
                  </a:cubicBezTo>
                  <a:cubicBezTo>
                    <a:pt x="23902" y="2401"/>
                    <a:pt x="23980" y="2339"/>
                    <a:pt x="24121" y="2339"/>
                  </a:cubicBezTo>
                  <a:cubicBezTo>
                    <a:pt x="24163" y="2339"/>
                    <a:pt x="24211" y="2345"/>
                    <a:pt x="24261" y="2353"/>
                  </a:cubicBezTo>
                  <a:cubicBezTo>
                    <a:pt x="24341" y="1902"/>
                    <a:pt x="24718" y="1746"/>
                    <a:pt x="25061" y="1563"/>
                  </a:cubicBezTo>
                  <a:cubicBezTo>
                    <a:pt x="25179" y="1086"/>
                    <a:pt x="24911" y="682"/>
                    <a:pt x="24798" y="253"/>
                  </a:cubicBezTo>
                  <a:cubicBezTo>
                    <a:pt x="24604" y="156"/>
                    <a:pt x="24411" y="0"/>
                    <a:pt x="2422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5015150" y="2631401"/>
              <a:ext cx="551539" cy="190677"/>
            </a:xfrm>
            <a:custGeom>
              <a:avLst/>
              <a:gdLst/>
              <a:ahLst/>
              <a:cxnLst/>
              <a:rect l="l" t="t" r="r" b="b"/>
              <a:pathLst>
                <a:path w="44247" h="15297" extrusionOk="0">
                  <a:moveTo>
                    <a:pt x="43640" y="1"/>
                  </a:moveTo>
                  <a:cubicBezTo>
                    <a:pt x="43406" y="1"/>
                    <a:pt x="43127" y="160"/>
                    <a:pt x="42908" y="168"/>
                  </a:cubicBezTo>
                  <a:cubicBezTo>
                    <a:pt x="40791" y="264"/>
                    <a:pt x="38707" y="587"/>
                    <a:pt x="36617" y="921"/>
                  </a:cubicBezTo>
                  <a:cubicBezTo>
                    <a:pt x="36542" y="872"/>
                    <a:pt x="36466" y="812"/>
                    <a:pt x="36402" y="737"/>
                  </a:cubicBezTo>
                  <a:cubicBezTo>
                    <a:pt x="36069" y="877"/>
                    <a:pt x="35730" y="1006"/>
                    <a:pt x="35387" y="1119"/>
                  </a:cubicBezTo>
                  <a:cubicBezTo>
                    <a:pt x="33989" y="1340"/>
                    <a:pt x="32593" y="1548"/>
                    <a:pt x="31185" y="1683"/>
                  </a:cubicBezTo>
                  <a:cubicBezTo>
                    <a:pt x="27919" y="1995"/>
                    <a:pt x="24653" y="2269"/>
                    <a:pt x="21381" y="2564"/>
                  </a:cubicBezTo>
                  <a:cubicBezTo>
                    <a:pt x="20054" y="2666"/>
                    <a:pt x="18728" y="2768"/>
                    <a:pt x="17401" y="2870"/>
                  </a:cubicBezTo>
                  <a:cubicBezTo>
                    <a:pt x="15901" y="3252"/>
                    <a:pt x="14359" y="3198"/>
                    <a:pt x="12845" y="3365"/>
                  </a:cubicBezTo>
                  <a:cubicBezTo>
                    <a:pt x="12648" y="3275"/>
                    <a:pt x="12471" y="3239"/>
                    <a:pt x="12305" y="3239"/>
                  </a:cubicBezTo>
                  <a:cubicBezTo>
                    <a:pt x="12280" y="3239"/>
                    <a:pt x="12256" y="3240"/>
                    <a:pt x="12232" y="3241"/>
                  </a:cubicBezTo>
                  <a:cubicBezTo>
                    <a:pt x="11674" y="3279"/>
                    <a:pt x="11239" y="3730"/>
                    <a:pt x="10756" y="4010"/>
                  </a:cubicBezTo>
                  <a:lnTo>
                    <a:pt x="10749" y="4010"/>
                  </a:lnTo>
                  <a:cubicBezTo>
                    <a:pt x="10541" y="4399"/>
                    <a:pt x="10242" y="4474"/>
                    <a:pt x="9922" y="4474"/>
                  </a:cubicBezTo>
                  <a:cubicBezTo>
                    <a:pt x="9723" y="4474"/>
                    <a:pt x="9516" y="4445"/>
                    <a:pt x="9318" y="4445"/>
                  </a:cubicBezTo>
                  <a:cubicBezTo>
                    <a:pt x="9242" y="4445"/>
                    <a:pt x="9167" y="4449"/>
                    <a:pt x="9095" y="4461"/>
                  </a:cubicBezTo>
                  <a:cubicBezTo>
                    <a:pt x="7409" y="4729"/>
                    <a:pt x="5656" y="4584"/>
                    <a:pt x="3992" y="5046"/>
                  </a:cubicBezTo>
                  <a:cubicBezTo>
                    <a:pt x="3928" y="5009"/>
                    <a:pt x="3858" y="4960"/>
                    <a:pt x="3799" y="4896"/>
                  </a:cubicBezTo>
                  <a:cubicBezTo>
                    <a:pt x="3787" y="4960"/>
                    <a:pt x="3782" y="5035"/>
                    <a:pt x="3777" y="5111"/>
                  </a:cubicBezTo>
                  <a:cubicBezTo>
                    <a:pt x="3600" y="5164"/>
                    <a:pt x="3422" y="5223"/>
                    <a:pt x="3251" y="5293"/>
                  </a:cubicBezTo>
                  <a:cubicBezTo>
                    <a:pt x="3229" y="5508"/>
                    <a:pt x="3213" y="5723"/>
                    <a:pt x="2981" y="5825"/>
                  </a:cubicBezTo>
                  <a:cubicBezTo>
                    <a:pt x="2879" y="6427"/>
                    <a:pt x="2788" y="7028"/>
                    <a:pt x="2676" y="7625"/>
                  </a:cubicBezTo>
                  <a:cubicBezTo>
                    <a:pt x="2665" y="7684"/>
                    <a:pt x="2643" y="7749"/>
                    <a:pt x="2633" y="7807"/>
                  </a:cubicBezTo>
                  <a:cubicBezTo>
                    <a:pt x="2450" y="8065"/>
                    <a:pt x="2219" y="8280"/>
                    <a:pt x="1956" y="8446"/>
                  </a:cubicBezTo>
                  <a:cubicBezTo>
                    <a:pt x="1950" y="8484"/>
                    <a:pt x="1939" y="8528"/>
                    <a:pt x="1934" y="8565"/>
                  </a:cubicBezTo>
                  <a:cubicBezTo>
                    <a:pt x="2026" y="8619"/>
                    <a:pt x="2090" y="8694"/>
                    <a:pt x="2133" y="8813"/>
                  </a:cubicBezTo>
                  <a:cubicBezTo>
                    <a:pt x="2009" y="9322"/>
                    <a:pt x="1783" y="9790"/>
                    <a:pt x="1525" y="10273"/>
                  </a:cubicBezTo>
                  <a:cubicBezTo>
                    <a:pt x="1386" y="10536"/>
                    <a:pt x="1268" y="10816"/>
                    <a:pt x="1139" y="11084"/>
                  </a:cubicBezTo>
                  <a:cubicBezTo>
                    <a:pt x="940" y="11493"/>
                    <a:pt x="613" y="11627"/>
                    <a:pt x="350" y="11944"/>
                  </a:cubicBezTo>
                  <a:cubicBezTo>
                    <a:pt x="112" y="12229"/>
                    <a:pt x="139" y="12497"/>
                    <a:pt x="188" y="12852"/>
                  </a:cubicBezTo>
                  <a:cubicBezTo>
                    <a:pt x="263" y="13410"/>
                    <a:pt x="253" y="13948"/>
                    <a:pt x="172" y="14491"/>
                  </a:cubicBezTo>
                  <a:cubicBezTo>
                    <a:pt x="124" y="14620"/>
                    <a:pt x="65" y="14743"/>
                    <a:pt x="0" y="14866"/>
                  </a:cubicBezTo>
                  <a:cubicBezTo>
                    <a:pt x="43" y="15012"/>
                    <a:pt x="102" y="15141"/>
                    <a:pt x="183" y="15253"/>
                  </a:cubicBezTo>
                  <a:cubicBezTo>
                    <a:pt x="397" y="15188"/>
                    <a:pt x="618" y="15146"/>
                    <a:pt x="833" y="15113"/>
                  </a:cubicBezTo>
                  <a:cubicBezTo>
                    <a:pt x="1106" y="15251"/>
                    <a:pt x="1438" y="15296"/>
                    <a:pt x="1796" y="15296"/>
                  </a:cubicBezTo>
                  <a:cubicBezTo>
                    <a:pt x="2345" y="15296"/>
                    <a:pt x="2952" y="15190"/>
                    <a:pt x="3492" y="15151"/>
                  </a:cubicBezTo>
                  <a:cubicBezTo>
                    <a:pt x="6146" y="14963"/>
                    <a:pt x="8795" y="14769"/>
                    <a:pt x="11443" y="14560"/>
                  </a:cubicBezTo>
                  <a:cubicBezTo>
                    <a:pt x="11497" y="14598"/>
                    <a:pt x="11555" y="14630"/>
                    <a:pt x="11604" y="14673"/>
                  </a:cubicBezTo>
                  <a:cubicBezTo>
                    <a:pt x="11658" y="14625"/>
                    <a:pt x="11711" y="14576"/>
                    <a:pt x="11781" y="14538"/>
                  </a:cubicBezTo>
                  <a:cubicBezTo>
                    <a:pt x="16305" y="14179"/>
                    <a:pt x="20823" y="13782"/>
                    <a:pt x="25336" y="13276"/>
                  </a:cubicBezTo>
                  <a:cubicBezTo>
                    <a:pt x="25427" y="13314"/>
                    <a:pt x="25519" y="13351"/>
                    <a:pt x="25588" y="13405"/>
                  </a:cubicBezTo>
                  <a:cubicBezTo>
                    <a:pt x="25648" y="13335"/>
                    <a:pt x="25706" y="13281"/>
                    <a:pt x="25776" y="13228"/>
                  </a:cubicBezTo>
                  <a:cubicBezTo>
                    <a:pt x="27076" y="13083"/>
                    <a:pt x="28376" y="12927"/>
                    <a:pt x="29677" y="12760"/>
                  </a:cubicBezTo>
                  <a:cubicBezTo>
                    <a:pt x="30074" y="12713"/>
                    <a:pt x="30359" y="12589"/>
                    <a:pt x="30590" y="12423"/>
                  </a:cubicBezTo>
                  <a:cubicBezTo>
                    <a:pt x="30751" y="12401"/>
                    <a:pt x="30907" y="12379"/>
                    <a:pt x="31068" y="12358"/>
                  </a:cubicBezTo>
                  <a:cubicBezTo>
                    <a:pt x="31014" y="12277"/>
                    <a:pt x="30971" y="12180"/>
                    <a:pt x="30934" y="12078"/>
                  </a:cubicBezTo>
                  <a:cubicBezTo>
                    <a:pt x="31100" y="11868"/>
                    <a:pt x="31234" y="11617"/>
                    <a:pt x="31373" y="11352"/>
                  </a:cubicBezTo>
                  <a:cubicBezTo>
                    <a:pt x="31599" y="11218"/>
                    <a:pt x="31777" y="11004"/>
                    <a:pt x="31986" y="10843"/>
                  </a:cubicBezTo>
                  <a:cubicBezTo>
                    <a:pt x="31991" y="10843"/>
                    <a:pt x="31991" y="10837"/>
                    <a:pt x="31997" y="10837"/>
                  </a:cubicBezTo>
                  <a:cubicBezTo>
                    <a:pt x="32013" y="10826"/>
                    <a:pt x="32023" y="10816"/>
                    <a:pt x="32040" y="10811"/>
                  </a:cubicBezTo>
                  <a:cubicBezTo>
                    <a:pt x="32072" y="10789"/>
                    <a:pt x="32099" y="10767"/>
                    <a:pt x="32137" y="10752"/>
                  </a:cubicBezTo>
                  <a:cubicBezTo>
                    <a:pt x="32164" y="10735"/>
                    <a:pt x="32196" y="10725"/>
                    <a:pt x="32223" y="10708"/>
                  </a:cubicBezTo>
                  <a:cubicBezTo>
                    <a:pt x="32244" y="10703"/>
                    <a:pt x="32266" y="10692"/>
                    <a:pt x="32288" y="10687"/>
                  </a:cubicBezTo>
                  <a:cubicBezTo>
                    <a:pt x="32340" y="10670"/>
                    <a:pt x="32395" y="10660"/>
                    <a:pt x="32454" y="10655"/>
                  </a:cubicBezTo>
                  <a:cubicBezTo>
                    <a:pt x="32464" y="10569"/>
                    <a:pt x="32475" y="10482"/>
                    <a:pt x="32486" y="10392"/>
                  </a:cubicBezTo>
                  <a:cubicBezTo>
                    <a:pt x="32432" y="10102"/>
                    <a:pt x="32164" y="9780"/>
                    <a:pt x="32588" y="9542"/>
                  </a:cubicBezTo>
                  <a:cubicBezTo>
                    <a:pt x="32620" y="8677"/>
                    <a:pt x="33367" y="8565"/>
                    <a:pt x="33947" y="8317"/>
                  </a:cubicBezTo>
                  <a:cubicBezTo>
                    <a:pt x="34549" y="8060"/>
                    <a:pt x="35189" y="7878"/>
                    <a:pt x="35806" y="7668"/>
                  </a:cubicBezTo>
                  <a:cubicBezTo>
                    <a:pt x="35891" y="7581"/>
                    <a:pt x="35972" y="7501"/>
                    <a:pt x="36059" y="7415"/>
                  </a:cubicBezTo>
                  <a:lnTo>
                    <a:pt x="36052" y="7415"/>
                  </a:lnTo>
                  <a:cubicBezTo>
                    <a:pt x="36157" y="7249"/>
                    <a:pt x="36273" y="7105"/>
                    <a:pt x="36459" y="7105"/>
                  </a:cubicBezTo>
                  <a:cubicBezTo>
                    <a:pt x="36502" y="7105"/>
                    <a:pt x="36549" y="7113"/>
                    <a:pt x="36600" y="7130"/>
                  </a:cubicBezTo>
                  <a:cubicBezTo>
                    <a:pt x="36786" y="6727"/>
                    <a:pt x="37106" y="6592"/>
                    <a:pt x="37496" y="6592"/>
                  </a:cubicBezTo>
                  <a:cubicBezTo>
                    <a:pt x="37548" y="6592"/>
                    <a:pt x="37600" y="6594"/>
                    <a:pt x="37654" y="6599"/>
                  </a:cubicBezTo>
                  <a:cubicBezTo>
                    <a:pt x="37584" y="6120"/>
                    <a:pt x="37928" y="5857"/>
                    <a:pt x="38191" y="5551"/>
                  </a:cubicBezTo>
                  <a:cubicBezTo>
                    <a:pt x="38255" y="5321"/>
                    <a:pt x="38400" y="5246"/>
                    <a:pt x="38582" y="5246"/>
                  </a:cubicBezTo>
                  <a:cubicBezTo>
                    <a:pt x="38631" y="5246"/>
                    <a:pt x="38682" y="5252"/>
                    <a:pt x="38734" y="5260"/>
                  </a:cubicBezTo>
                  <a:cubicBezTo>
                    <a:pt x="38970" y="4246"/>
                    <a:pt x="40039" y="4665"/>
                    <a:pt x="40597" y="4208"/>
                  </a:cubicBezTo>
                  <a:cubicBezTo>
                    <a:pt x="40683" y="4030"/>
                    <a:pt x="40784" y="3885"/>
                    <a:pt x="40961" y="3885"/>
                  </a:cubicBezTo>
                  <a:cubicBezTo>
                    <a:pt x="41008" y="3885"/>
                    <a:pt x="41061" y="3895"/>
                    <a:pt x="41119" y="3918"/>
                  </a:cubicBezTo>
                  <a:cubicBezTo>
                    <a:pt x="41055" y="3671"/>
                    <a:pt x="41254" y="3693"/>
                    <a:pt x="41403" y="3666"/>
                  </a:cubicBezTo>
                  <a:cubicBezTo>
                    <a:pt x="41720" y="3187"/>
                    <a:pt x="42397" y="3591"/>
                    <a:pt x="42731" y="3150"/>
                  </a:cubicBezTo>
                  <a:cubicBezTo>
                    <a:pt x="42747" y="2929"/>
                    <a:pt x="42741" y="2699"/>
                    <a:pt x="42999" y="2602"/>
                  </a:cubicBezTo>
                  <a:cubicBezTo>
                    <a:pt x="43010" y="2381"/>
                    <a:pt x="43010" y="2156"/>
                    <a:pt x="43273" y="2064"/>
                  </a:cubicBezTo>
                  <a:cubicBezTo>
                    <a:pt x="43349" y="1962"/>
                    <a:pt x="43402" y="1823"/>
                    <a:pt x="43498" y="1791"/>
                  </a:cubicBezTo>
                  <a:cubicBezTo>
                    <a:pt x="44246" y="1521"/>
                    <a:pt x="44187" y="894"/>
                    <a:pt x="44031" y="361"/>
                  </a:cubicBezTo>
                  <a:cubicBezTo>
                    <a:pt x="43993" y="222"/>
                    <a:pt x="43939" y="135"/>
                    <a:pt x="43875" y="83"/>
                  </a:cubicBezTo>
                  <a:cubicBezTo>
                    <a:pt x="43806" y="23"/>
                    <a:pt x="43726" y="1"/>
                    <a:pt x="4364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3649198" y="1905153"/>
              <a:ext cx="474792" cy="389382"/>
            </a:xfrm>
            <a:custGeom>
              <a:avLst/>
              <a:gdLst/>
              <a:ahLst/>
              <a:cxnLst/>
              <a:rect l="l" t="t" r="r" b="b"/>
              <a:pathLst>
                <a:path w="38090" h="31238" extrusionOk="0">
                  <a:moveTo>
                    <a:pt x="4618" y="1"/>
                  </a:moveTo>
                  <a:cubicBezTo>
                    <a:pt x="4004" y="1"/>
                    <a:pt x="3742" y="329"/>
                    <a:pt x="3675" y="986"/>
                  </a:cubicBezTo>
                  <a:cubicBezTo>
                    <a:pt x="3606" y="1658"/>
                    <a:pt x="3655" y="2357"/>
                    <a:pt x="3283" y="2952"/>
                  </a:cubicBezTo>
                  <a:cubicBezTo>
                    <a:pt x="3256" y="2920"/>
                    <a:pt x="3236" y="2883"/>
                    <a:pt x="3208" y="2845"/>
                  </a:cubicBezTo>
                  <a:cubicBezTo>
                    <a:pt x="3181" y="3017"/>
                    <a:pt x="3159" y="3195"/>
                    <a:pt x="3132" y="3366"/>
                  </a:cubicBezTo>
                  <a:cubicBezTo>
                    <a:pt x="3176" y="3614"/>
                    <a:pt x="3241" y="3860"/>
                    <a:pt x="3208" y="4092"/>
                  </a:cubicBezTo>
                  <a:cubicBezTo>
                    <a:pt x="2526" y="9131"/>
                    <a:pt x="1801" y="14164"/>
                    <a:pt x="1146" y="19209"/>
                  </a:cubicBezTo>
                  <a:cubicBezTo>
                    <a:pt x="1076" y="19773"/>
                    <a:pt x="941" y="20170"/>
                    <a:pt x="657" y="20343"/>
                  </a:cubicBezTo>
                  <a:cubicBezTo>
                    <a:pt x="645" y="20385"/>
                    <a:pt x="640" y="20428"/>
                    <a:pt x="630" y="20466"/>
                  </a:cubicBezTo>
                  <a:cubicBezTo>
                    <a:pt x="839" y="20757"/>
                    <a:pt x="947" y="21062"/>
                    <a:pt x="984" y="21374"/>
                  </a:cubicBezTo>
                  <a:cubicBezTo>
                    <a:pt x="630" y="23013"/>
                    <a:pt x="238" y="24650"/>
                    <a:pt x="17" y="26316"/>
                  </a:cubicBezTo>
                  <a:cubicBezTo>
                    <a:pt x="12" y="26326"/>
                    <a:pt x="12" y="26343"/>
                    <a:pt x="6" y="26354"/>
                  </a:cubicBezTo>
                  <a:cubicBezTo>
                    <a:pt x="1" y="26601"/>
                    <a:pt x="77" y="26832"/>
                    <a:pt x="382" y="26978"/>
                  </a:cubicBezTo>
                  <a:cubicBezTo>
                    <a:pt x="640" y="27100"/>
                    <a:pt x="908" y="27181"/>
                    <a:pt x="1188" y="27224"/>
                  </a:cubicBezTo>
                  <a:cubicBezTo>
                    <a:pt x="1661" y="27293"/>
                    <a:pt x="2150" y="27300"/>
                    <a:pt x="2623" y="27385"/>
                  </a:cubicBezTo>
                  <a:cubicBezTo>
                    <a:pt x="2849" y="27429"/>
                    <a:pt x="3074" y="27477"/>
                    <a:pt x="3300" y="27526"/>
                  </a:cubicBezTo>
                  <a:cubicBezTo>
                    <a:pt x="5266" y="27836"/>
                    <a:pt x="7232" y="28153"/>
                    <a:pt x="9204" y="28454"/>
                  </a:cubicBezTo>
                  <a:cubicBezTo>
                    <a:pt x="9328" y="28476"/>
                    <a:pt x="9457" y="28493"/>
                    <a:pt x="9585" y="28508"/>
                  </a:cubicBezTo>
                  <a:cubicBezTo>
                    <a:pt x="9665" y="28572"/>
                    <a:pt x="9747" y="28642"/>
                    <a:pt x="9811" y="28728"/>
                  </a:cubicBezTo>
                  <a:cubicBezTo>
                    <a:pt x="9864" y="28674"/>
                    <a:pt x="9928" y="28621"/>
                    <a:pt x="9993" y="28578"/>
                  </a:cubicBezTo>
                  <a:cubicBezTo>
                    <a:pt x="10005" y="28572"/>
                    <a:pt x="10010" y="28567"/>
                    <a:pt x="10020" y="28562"/>
                  </a:cubicBezTo>
                  <a:cubicBezTo>
                    <a:pt x="10514" y="28621"/>
                    <a:pt x="11014" y="28669"/>
                    <a:pt x="11508" y="28723"/>
                  </a:cubicBezTo>
                  <a:cubicBezTo>
                    <a:pt x="11525" y="28723"/>
                    <a:pt x="11542" y="28723"/>
                    <a:pt x="11559" y="28723"/>
                  </a:cubicBezTo>
                  <a:cubicBezTo>
                    <a:pt x="12030" y="28723"/>
                    <a:pt x="12492" y="28791"/>
                    <a:pt x="12953" y="28868"/>
                  </a:cubicBezTo>
                  <a:cubicBezTo>
                    <a:pt x="15505" y="29158"/>
                    <a:pt x="18063" y="29448"/>
                    <a:pt x="20614" y="29738"/>
                  </a:cubicBezTo>
                  <a:lnTo>
                    <a:pt x="20957" y="29792"/>
                  </a:lnTo>
                  <a:cubicBezTo>
                    <a:pt x="22350" y="30023"/>
                    <a:pt x="23784" y="30259"/>
                    <a:pt x="25202" y="30367"/>
                  </a:cubicBezTo>
                  <a:cubicBezTo>
                    <a:pt x="25390" y="30383"/>
                    <a:pt x="25578" y="30388"/>
                    <a:pt x="25767" y="30399"/>
                  </a:cubicBezTo>
                  <a:lnTo>
                    <a:pt x="25767" y="30405"/>
                  </a:lnTo>
                  <a:cubicBezTo>
                    <a:pt x="26255" y="30459"/>
                    <a:pt x="26749" y="30512"/>
                    <a:pt x="27238" y="30571"/>
                  </a:cubicBezTo>
                  <a:cubicBezTo>
                    <a:pt x="27227" y="30549"/>
                    <a:pt x="27211" y="30534"/>
                    <a:pt x="27200" y="30512"/>
                  </a:cubicBezTo>
                  <a:lnTo>
                    <a:pt x="27200" y="30512"/>
                  </a:lnTo>
                  <a:cubicBezTo>
                    <a:pt x="28758" y="30668"/>
                    <a:pt x="30322" y="30791"/>
                    <a:pt x="31874" y="30985"/>
                  </a:cubicBezTo>
                  <a:cubicBezTo>
                    <a:pt x="32900" y="31065"/>
                    <a:pt x="33927" y="31151"/>
                    <a:pt x="34953" y="31232"/>
                  </a:cubicBezTo>
                  <a:cubicBezTo>
                    <a:pt x="35017" y="31216"/>
                    <a:pt x="35075" y="31188"/>
                    <a:pt x="35130" y="31161"/>
                  </a:cubicBezTo>
                  <a:cubicBezTo>
                    <a:pt x="35372" y="31188"/>
                    <a:pt x="35608" y="31210"/>
                    <a:pt x="35849" y="31237"/>
                  </a:cubicBezTo>
                  <a:cubicBezTo>
                    <a:pt x="35898" y="31168"/>
                    <a:pt x="35941" y="31097"/>
                    <a:pt x="35978" y="31017"/>
                  </a:cubicBezTo>
                  <a:cubicBezTo>
                    <a:pt x="35968" y="30904"/>
                    <a:pt x="35963" y="30775"/>
                    <a:pt x="35978" y="30613"/>
                  </a:cubicBezTo>
                  <a:cubicBezTo>
                    <a:pt x="36333" y="26720"/>
                    <a:pt x="36667" y="22819"/>
                    <a:pt x="36919" y="18919"/>
                  </a:cubicBezTo>
                  <a:cubicBezTo>
                    <a:pt x="36951" y="18462"/>
                    <a:pt x="37048" y="18204"/>
                    <a:pt x="37230" y="18064"/>
                  </a:cubicBezTo>
                  <a:cubicBezTo>
                    <a:pt x="37242" y="17908"/>
                    <a:pt x="37252" y="17747"/>
                    <a:pt x="37262" y="17591"/>
                  </a:cubicBezTo>
                  <a:cubicBezTo>
                    <a:pt x="37267" y="17559"/>
                    <a:pt x="37267" y="17522"/>
                    <a:pt x="37274" y="17484"/>
                  </a:cubicBezTo>
                  <a:cubicBezTo>
                    <a:pt x="37069" y="17323"/>
                    <a:pt x="37037" y="17023"/>
                    <a:pt x="37080" y="16522"/>
                  </a:cubicBezTo>
                  <a:cubicBezTo>
                    <a:pt x="37450" y="12627"/>
                    <a:pt x="37719" y="8722"/>
                    <a:pt x="38047" y="4822"/>
                  </a:cubicBezTo>
                  <a:cubicBezTo>
                    <a:pt x="38058" y="4666"/>
                    <a:pt x="38073" y="4511"/>
                    <a:pt x="38090" y="4355"/>
                  </a:cubicBezTo>
                  <a:cubicBezTo>
                    <a:pt x="37983" y="4113"/>
                    <a:pt x="37815" y="3946"/>
                    <a:pt x="37601" y="3834"/>
                  </a:cubicBezTo>
                  <a:cubicBezTo>
                    <a:pt x="37569" y="3817"/>
                    <a:pt x="37542" y="3807"/>
                    <a:pt x="37510" y="3790"/>
                  </a:cubicBezTo>
                  <a:cubicBezTo>
                    <a:pt x="37424" y="3823"/>
                    <a:pt x="37321" y="3836"/>
                    <a:pt x="37201" y="3836"/>
                  </a:cubicBezTo>
                  <a:cubicBezTo>
                    <a:pt x="37101" y="3836"/>
                    <a:pt x="36989" y="3827"/>
                    <a:pt x="36865" y="3812"/>
                  </a:cubicBezTo>
                  <a:cubicBezTo>
                    <a:pt x="34356" y="3490"/>
                    <a:pt x="31837" y="3242"/>
                    <a:pt x="29328" y="2947"/>
                  </a:cubicBezTo>
                  <a:cubicBezTo>
                    <a:pt x="25186" y="2464"/>
                    <a:pt x="21049" y="1958"/>
                    <a:pt x="16913" y="1464"/>
                  </a:cubicBezTo>
                  <a:cubicBezTo>
                    <a:pt x="12905" y="986"/>
                    <a:pt x="8897" y="525"/>
                    <a:pt x="4890" y="19"/>
                  </a:cubicBezTo>
                  <a:cubicBezTo>
                    <a:pt x="4792" y="7"/>
                    <a:pt x="4702" y="1"/>
                    <a:pt x="461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3645321" y="2237133"/>
              <a:ext cx="15145" cy="10396"/>
            </a:xfrm>
            <a:custGeom>
              <a:avLst/>
              <a:gdLst/>
              <a:ahLst/>
              <a:cxnLst/>
              <a:rect l="l" t="t" r="r" b="b"/>
              <a:pathLst>
                <a:path w="1215" h="834" extrusionOk="0">
                  <a:moveTo>
                    <a:pt x="70" y="0"/>
                  </a:moveTo>
                  <a:cubicBezTo>
                    <a:pt x="43" y="22"/>
                    <a:pt x="22" y="43"/>
                    <a:pt x="1" y="70"/>
                  </a:cubicBezTo>
                  <a:cubicBezTo>
                    <a:pt x="33" y="129"/>
                    <a:pt x="70" y="183"/>
                    <a:pt x="108" y="236"/>
                  </a:cubicBezTo>
                  <a:cubicBezTo>
                    <a:pt x="118" y="253"/>
                    <a:pt x="130" y="268"/>
                    <a:pt x="145" y="280"/>
                  </a:cubicBezTo>
                  <a:cubicBezTo>
                    <a:pt x="172" y="317"/>
                    <a:pt x="199" y="350"/>
                    <a:pt x="227" y="382"/>
                  </a:cubicBezTo>
                  <a:cubicBezTo>
                    <a:pt x="242" y="392"/>
                    <a:pt x="252" y="409"/>
                    <a:pt x="269" y="425"/>
                  </a:cubicBezTo>
                  <a:cubicBezTo>
                    <a:pt x="301" y="452"/>
                    <a:pt x="334" y="479"/>
                    <a:pt x="366" y="506"/>
                  </a:cubicBezTo>
                  <a:cubicBezTo>
                    <a:pt x="376" y="516"/>
                    <a:pt x="388" y="526"/>
                    <a:pt x="398" y="532"/>
                  </a:cubicBezTo>
                  <a:cubicBezTo>
                    <a:pt x="446" y="570"/>
                    <a:pt x="490" y="596"/>
                    <a:pt x="537" y="623"/>
                  </a:cubicBezTo>
                  <a:cubicBezTo>
                    <a:pt x="542" y="628"/>
                    <a:pt x="549" y="628"/>
                    <a:pt x="549" y="635"/>
                  </a:cubicBezTo>
                  <a:cubicBezTo>
                    <a:pt x="591" y="655"/>
                    <a:pt x="639" y="677"/>
                    <a:pt x="683" y="699"/>
                  </a:cubicBezTo>
                  <a:cubicBezTo>
                    <a:pt x="698" y="704"/>
                    <a:pt x="715" y="709"/>
                    <a:pt x="725" y="715"/>
                  </a:cubicBezTo>
                  <a:cubicBezTo>
                    <a:pt x="763" y="731"/>
                    <a:pt x="807" y="742"/>
                    <a:pt x="844" y="752"/>
                  </a:cubicBezTo>
                  <a:cubicBezTo>
                    <a:pt x="854" y="757"/>
                    <a:pt x="871" y="764"/>
                    <a:pt x="881" y="769"/>
                  </a:cubicBezTo>
                  <a:cubicBezTo>
                    <a:pt x="929" y="779"/>
                    <a:pt x="978" y="789"/>
                    <a:pt x="1026" y="801"/>
                  </a:cubicBezTo>
                  <a:cubicBezTo>
                    <a:pt x="1032" y="801"/>
                    <a:pt x="1037" y="806"/>
                    <a:pt x="1043" y="806"/>
                  </a:cubicBezTo>
                  <a:cubicBezTo>
                    <a:pt x="1102" y="816"/>
                    <a:pt x="1155" y="828"/>
                    <a:pt x="1214" y="833"/>
                  </a:cubicBezTo>
                  <a:cubicBezTo>
                    <a:pt x="887" y="757"/>
                    <a:pt x="468" y="650"/>
                    <a:pt x="247" y="365"/>
                  </a:cubicBezTo>
                  <a:cubicBezTo>
                    <a:pt x="150" y="241"/>
                    <a:pt x="98" y="119"/>
                    <a:pt x="70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5147067" y="2217102"/>
              <a:ext cx="201110" cy="350366"/>
            </a:xfrm>
            <a:custGeom>
              <a:avLst/>
              <a:gdLst/>
              <a:ahLst/>
              <a:cxnLst/>
              <a:rect l="l" t="t" r="r" b="b"/>
              <a:pathLst>
                <a:path w="16134" h="28108" extrusionOk="0">
                  <a:moveTo>
                    <a:pt x="14108" y="1"/>
                  </a:moveTo>
                  <a:cubicBezTo>
                    <a:pt x="14076" y="1"/>
                    <a:pt x="7344" y="1"/>
                    <a:pt x="4384" y="866"/>
                  </a:cubicBezTo>
                  <a:cubicBezTo>
                    <a:pt x="4266" y="834"/>
                    <a:pt x="4163" y="764"/>
                    <a:pt x="4088" y="662"/>
                  </a:cubicBezTo>
                  <a:cubicBezTo>
                    <a:pt x="4041" y="591"/>
                    <a:pt x="4009" y="511"/>
                    <a:pt x="3992" y="425"/>
                  </a:cubicBezTo>
                  <a:cubicBezTo>
                    <a:pt x="3315" y="640"/>
                    <a:pt x="2643" y="920"/>
                    <a:pt x="1988" y="1285"/>
                  </a:cubicBezTo>
                  <a:cubicBezTo>
                    <a:pt x="1859" y="1355"/>
                    <a:pt x="1708" y="1404"/>
                    <a:pt x="1612" y="1404"/>
                  </a:cubicBezTo>
                  <a:lnTo>
                    <a:pt x="1579" y="1404"/>
                  </a:lnTo>
                  <a:cubicBezTo>
                    <a:pt x="1430" y="1377"/>
                    <a:pt x="1295" y="1360"/>
                    <a:pt x="1166" y="1360"/>
                  </a:cubicBezTo>
                  <a:cubicBezTo>
                    <a:pt x="897" y="1360"/>
                    <a:pt x="672" y="1424"/>
                    <a:pt x="495" y="1548"/>
                  </a:cubicBezTo>
                  <a:cubicBezTo>
                    <a:pt x="553" y="1741"/>
                    <a:pt x="607" y="1940"/>
                    <a:pt x="661" y="2145"/>
                  </a:cubicBezTo>
                  <a:cubicBezTo>
                    <a:pt x="560" y="2349"/>
                    <a:pt x="585" y="2661"/>
                    <a:pt x="612" y="3004"/>
                  </a:cubicBezTo>
                  <a:cubicBezTo>
                    <a:pt x="919" y="6856"/>
                    <a:pt x="1101" y="10724"/>
                    <a:pt x="1527" y="14560"/>
                  </a:cubicBezTo>
                  <a:cubicBezTo>
                    <a:pt x="1730" y="16413"/>
                    <a:pt x="1574" y="18255"/>
                    <a:pt x="1730" y="20092"/>
                  </a:cubicBezTo>
                  <a:cubicBezTo>
                    <a:pt x="2107" y="20769"/>
                    <a:pt x="2461" y="21446"/>
                    <a:pt x="2154" y="22199"/>
                  </a:cubicBezTo>
                  <a:lnTo>
                    <a:pt x="2154" y="22226"/>
                  </a:lnTo>
                  <a:cubicBezTo>
                    <a:pt x="2042" y="23005"/>
                    <a:pt x="1585" y="23928"/>
                    <a:pt x="1145" y="24573"/>
                  </a:cubicBezTo>
                  <a:cubicBezTo>
                    <a:pt x="823" y="25041"/>
                    <a:pt x="527" y="25217"/>
                    <a:pt x="231" y="25701"/>
                  </a:cubicBezTo>
                  <a:cubicBezTo>
                    <a:pt x="248" y="26335"/>
                    <a:pt x="0" y="27260"/>
                    <a:pt x="178" y="27877"/>
                  </a:cubicBezTo>
                  <a:cubicBezTo>
                    <a:pt x="181" y="27891"/>
                    <a:pt x="203" y="27897"/>
                    <a:pt x="240" y="27897"/>
                  </a:cubicBezTo>
                  <a:cubicBezTo>
                    <a:pt x="497" y="27897"/>
                    <a:pt x="1502" y="27617"/>
                    <a:pt x="2542" y="27617"/>
                  </a:cubicBezTo>
                  <a:cubicBezTo>
                    <a:pt x="3205" y="27617"/>
                    <a:pt x="3882" y="27730"/>
                    <a:pt x="4389" y="28103"/>
                  </a:cubicBezTo>
                  <a:cubicBezTo>
                    <a:pt x="4424" y="28106"/>
                    <a:pt x="4457" y="28108"/>
                    <a:pt x="4489" y="28108"/>
                  </a:cubicBezTo>
                  <a:cubicBezTo>
                    <a:pt x="5113" y="28108"/>
                    <a:pt x="4955" y="27469"/>
                    <a:pt x="5190" y="27141"/>
                  </a:cubicBezTo>
                  <a:cubicBezTo>
                    <a:pt x="5424" y="26817"/>
                    <a:pt x="5682" y="26513"/>
                    <a:pt x="5944" y="26513"/>
                  </a:cubicBezTo>
                  <a:cubicBezTo>
                    <a:pt x="6139" y="26513"/>
                    <a:pt x="6336" y="26680"/>
                    <a:pt x="6528" y="27131"/>
                  </a:cubicBezTo>
                  <a:cubicBezTo>
                    <a:pt x="6765" y="27257"/>
                    <a:pt x="6959" y="27310"/>
                    <a:pt x="7120" y="27310"/>
                  </a:cubicBezTo>
                  <a:cubicBezTo>
                    <a:pt x="7703" y="27310"/>
                    <a:pt x="7865" y="26617"/>
                    <a:pt x="8096" y="26142"/>
                  </a:cubicBezTo>
                  <a:cubicBezTo>
                    <a:pt x="8281" y="25767"/>
                    <a:pt x="8426" y="25516"/>
                    <a:pt x="8645" y="25516"/>
                  </a:cubicBezTo>
                  <a:cubicBezTo>
                    <a:pt x="8788" y="25516"/>
                    <a:pt x="8964" y="25625"/>
                    <a:pt x="9203" y="25879"/>
                  </a:cubicBezTo>
                  <a:cubicBezTo>
                    <a:pt x="9486" y="26177"/>
                    <a:pt x="9776" y="26306"/>
                    <a:pt x="10040" y="26306"/>
                  </a:cubicBezTo>
                  <a:cubicBezTo>
                    <a:pt x="10453" y="26306"/>
                    <a:pt x="10804" y="25992"/>
                    <a:pt x="10971" y="25514"/>
                  </a:cubicBezTo>
                  <a:cubicBezTo>
                    <a:pt x="11383" y="24326"/>
                    <a:pt x="12303" y="23568"/>
                    <a:pt x="12980" y="22607"/>
                  </a:cubicBezTo>
                  <a:cubicBezTo>
                    <a:pt x="13178" y="22323"/>
                    <a:pt x="13501" y="22113"/>
                    <a:pt x="13474" y="21710"/>
                  </a:cubicBezTo>
                  <a:cubicBezTo>
                    <a:pt x="13463" y="21592"/>
                    <a:pt x="13468" y="21490"/>
                    <a:pt x="13479" y="21404"/>
                  </a:cubicBezTo>
                  <a:cubicBezTo>
                    <a:pt x="13506" y="21232"/>
                    <a:pt x="13565" y="21119"/>
                    <a:pt x="13657" y="21044"/>
                  </a:cubicBezTo>
                  <a:cubicBezTo>
                    <a:pt x="13667" y="21034"/>
                    <a:pt x="13684" y="21027"/>
                    <a:pt x="13699" y="21017"/>
                  </a:cubicBezTo>
                  <a:cubicBezTo>
                    <a:pt x="13704" y="21012"/>
                    <a:pt x="13716" y="21006"/>
                    <a:pt x="13726" y="21001"/>
                  </a:cubicBezTo>
                  <a:cubicBezTo>
                    <a:pt x="13823" y="20950"/>
                    <a:pt x="13942" y="20933"/>
                    <a:pt x="14072" y="20933"/>
                  </a:cubicBezTo>
                  <a:cubicBezTo>
                    <a:pt x="14244" y="20933"/>
                    <a:pt x="14435" y="20963"/>
                    <a:pt x="14618" y="20985"/>
                  </a:cubicBezTo>
                  <a:cubicBezTo>
                    <a:pt x="14863" y="20777"/>
                    <a:pt x="15104" y="20563"/>
                    <a:pt x="15350" y="20354"/>
                  </a:cubicBezTo>
                  <a:lnTo>
                    <a:pt x="15350" y="20354"/>
                  </a:lnTo>
                  <a:cubicBezTo>
                    <a:pt x="15346" y="20363"/>
                    <a:pt x="15342" y="20373"/>
                    <a:pt x="15338" y="20382"/>
                  </a:cubicBezTo>
                  <a:cubicBezTo>
                    <a:pt x="15338" y="20382"/>
                    <a:pt x="15343" y="20377"/>
                    <a:pt x="15348" y="20367"/>
                  </a:cubicBezTo>
                  <a:lnTo>
                    <a:pt x="15355" y="20350"/>
                  </a:lnTo>
                  <a:lnTo>
                    <a:pt x="15355" y="20350"/>
                  </a:lnTo>
                  <a:cubicBezTo>
                    <a:pt x="15353" y="20351"/>
                    <a:pt x="15352" y="20353"/>
                    <a:pt x="15350" y="20354"/>
                  </a:cubicBezTo>
                  <a:lnTo>
                    <a:pt x="15350" y="20354"/>
                  </a:lnTo>
                  <a:cubicBezTo>
                    <a:pt x="15461" y="20113"/>
                    <a:pt x="15638" y="20063"/>
                    <a:pt x="15835" y="20063"/>
                  </a:cubicBezTo>
                  <a:cubicBezTo>
                    <a:pt x="15932" y="20063"/>
                    <a:pt x="16033" y="20075"/>
                    <a:pt x="16133" y="20082"/>
                  </a:cubicBezTo>
                  <a:cubicBezTo>
                    <a:pt x="16052" y="19427"/>
                    <a:pt x="15967" y="18771"/>
                    <a:pt x="15886" y="18116"/>
                  </a:cubicBezTo>
                  <a:cubicBezTo>
                    <a:pt x="15886" y="18111"/>
                    <a:pt x="15886" y="18111"/>
                    <a:pt x="15891" y="18111"/>
                  </a:cubicBezTo>
                  <a:cubicBezTo>
                    <a:pt x="15923" y="18046"/>
                    <a:pt x="15896" y="17842"/>
                    <a:pt x="15843" y="17788"/>
                  </a:cubicBezTo>
                  <a:cubicBezTo>
                    <a:pt x="15821" y="17622"/>
                    <a:pt x="15806" y="17456"/>
                    <a:pt x="15784" y="17283"/>
                  </a:cubicBezTo>
                  <a:cubicBezTo>
                    <a:pt x="15392" y="16053"/>
                    <a:pt x="15193" y="14860"/>
                    <a:pt x="15214" y="13534"/>
                  </a:cubicBezTo>
                  <a:cubicBezTo>
                    <a:pt x="15219" y="13008"/>
                    <a:pt x="15231" y="12480"/>
                    <a:pt x="15231" y="11954"/>
                  </a:cubicBezTo>
                  <a:cubicBezTo>
                    <a:pt x="15010" y="10003"/>
                    <a:pt x="14790" y="8059"/>
                    <a:pt x="14569" y="6115"/>
                  </a:cubicBezTo>
                  <a:cubicBezTo>
                    <a:pt x="14634" y="6103"/>
                    <a:pt x="14704" y="6098"/>
                    <a:pt x="14768" y="6088"/>
                  </a:cubicBezTo>
                  <a:cubicBezTo>
                    <a:pt x="14720" y="5523"/>
                    <a:pt x="14678" y="4954"/>
                    <a:pt x="14634" y="4385"/>
                  </a:cubicBezTo>
                  <a:cubicBezTo>
                    <a:pt x="14581" y="3611"/>
                    <a:pt x="14457" y="2842"/>
                    <a:pt x="14349" y="2074"/>
                  </a:cubicBezTo>
                  <a:cubicBezTo>
                    <a:pt x="14323" y="2096"/>
                    <a:pt x="14301" y="2123"/>
                    <a:pt x="14274" y="2155"/>
                  </a:cubicBezTo>
                  <a:cubicBezTo>
                    <a:pt x="13994" y="1484"/>
                    <a:pt x="14043" y="839"/>
                    <a:pt x="14016" y="205"/>
                  </a:cubicBezTo>
                  <a:cubicBezTo>
                    <a:pt x="14043" y="130"/>
                    <a:pt x="14070" y="60"/>
                    <a:pt x="1410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627763" y="2347561"/>
              <a:ext cx="452679" cy="392485"/>
            </a:xfrm>
            <a:custGeom>
              <a:avLst/>
              <a:gdLst/>
              <a:ahLst/>
              <a:cxnLst/>
              <a:rect l="l" t="t" r="r" b="b"/>
              <a:pathLst>
                <a:path w="36316" h="31487" extrusionOk="0">
                  <a:moveTo>
                    <a:pt x="19715" y="1"/>
                  </a:moveTo>
                  <a:cubicBezTo>
                    <a:pt x="19612" y="1"/>
                    <a:pt x="19506" y="4"/>
                    <a:pt x="19399" y="11"/>
                  </a:cubicBezTo>
                  <a:cubicBezTo>
                    <a:pt x="18980" y="38"/>
                    <a:pt x="18561" y="48"/>
                    <a:pt x="18142" y="53"/>
                  </a:cubicBezTo>
                  <a:cubicBezTo>
                    <a:pt x="17723" y="60"/>
                    <a:pt x="17304" y="60"/>
                    <a:pt x="16885" y="70"/>
                  </a:cubicBezTo>
                  <a:cubicBezTo>
                    <a:pt x="13710" y="414"/>
                    <a:pt x="10519" y="397"/>
                    <a:pt x="7333" y="548"/>
                  </a:cubicBezTo>
                  <a:cubicBezTo>
                    <a:pt x="5292" y="645"/>
                    <a:pt x="3251" y="720"/>
                    <a:pt x="1208" y="806"/>
                  </a:cubicBezTo>
                  <a:cubicBezTo>
                    <a:pt x="1199" y="806"/>
                    <a:pt x="1189" y="807"/>
                    <a:pt x="1179" y="807"/>
                  </a:cubicBezTo>
                  <a:cubicBezTo>
                    <a:pt x="1024" y="807"/>
                    <a:pt x="832" y="768"/>
                    <a:pt x="668" y="768"/>
                  </a:cubicBezTo>
                  <a:cubicBezTo>
                    <a:pt x="515" y="768"/>
                    <a:pt x="386" y="802"/>
                    <a:pt x="333" y="930"/>
                  </a:cubicBezTo>
                  <a:lnTo>
                    <a:pt x="60" y="1064"/>
                  </a:lnTo>
                  <a:cubicBezTo>
                    <a:pt x="38" y="1069"/>
                    <a:pt x="21" y="1069"/>
                    <a:pt x="0" y="1074"/>
                  </a:cubicBezTo>
                  <a:cubicBezTo>
                    <a:pt x="43" y="1139"/>
                    <a:pt x="97" y="1198"/>
                    <a:pt x="167" y="1246"/>
                  </a:cubicBezTo>
                  <a:cubicBezTo>
                    <a:pt x="204" y="1327"/>
                    <a:pt x="241" y="1402"/>
                    <a:pt x="279" y="1478"/>
                  </a:cubicBezTo>
                  <a:cubicBezTo>
                    <a:pt x="323" y="1553"/>
                    <a:pt x="360" y="1627"/>
                    <a:pt x="403" y="1697"/>
                  </a:cubicBezTo>
                  <a:cubicBezTo>
                    <a:pt x="913" y="2847"/>
                    <a:pt x="913" y="4174"/>
                    <a:pt x="2235" y="5029"/>
                  </a:cubicBezTo>
                  <a:cubicBezTo>
                    <a:pt x="2369" y="5076"/>
                    <a:pt x="2482" y="5136"/>
                    <a:pt x="2579" y="5210"/>
                  </a:cubicBezTo>
                  <a:cubicBezTo>
                    <a:pt x="2676" y="5292"/>
                    <a:pt x="2761" y="5378"/>
                    <a:pt x="2832" y="5480"/>
                  </a:cubicBezTo>
                  <a:cubicBezTo>
                    <a:pt x="3196" y="6157"/>
                    <a:pt x="3385" y="7161"/>
                    <a:pt x="3750" y="8111"/>
                  </a:cubicBezTo>
                  <a:cubicBezTo>
                    <a:pt x="3792" y="8230"/>
                    <a:pt x="3841" y="8349"/>
                    <a:pt x="3895" y="8466"/>
                  </a:cubicBezTo>
                  <a:cubicBezTo>
                    <a:pt x="4233" y="9487"/>
                    <a:pt x="5560" y="10154"/>
                    <a:pt x="6023" y="11969"/>
                  </a:cubicBezTo>
                  <a:lnTo>
                    <a:pt x="6023" y="12393"/>
                  </a:lnTo>
                  <a:cubicBezTo>
                    <a:pt x="6006" y="16417"/>
                    <a:pt x="5996" y="20441"/>
                    <a:pt x="6033" y="24465"/>
                  </a:cubicBezTo>
                  <a:cubicBezTo>
                    <a:pt x="6033" y="24916"/>
                    <a:pt x="5941" y="25152"/>
                    <a:pt x="5738" y="25266"/>
                  </a:cubicBezTo>
                  <a:lnTo>
                    <a:pt x="5738" y="25733"/>
                  </a:lnTo>
                  <a:cubicBezTo>
                    <a:pt x="5969" y="25851"/>
                    <a:pt x="6048" y="26087"/>
                    <a:pt x="6028" y="26528"/>
                  </a:cubicBezTo>
                  <a:cubicBezTo>
                    <a:pt x="5990" y="27232"/>
                    <a:pt x="5996" y="27935"/>
                    <a:pt x="6033" y="28634"/>
                  </a:cubicBezTo>
                  <a:cubicBezTo>
                    <a:pt x="6055" y="28655"/>
                    <a:pt x="6070" y="28683"/>
                    <a:pt x="6097" y="28703"/>
                  </a:cubicBezTo>
                  <a:cubicBezTo>
                    <a:pt x="6194" y="28805"/>
                    <a:pt x="6313" y="28876"/>
                    <a:pt x="6430" y="28929"/>
                  </a:cubicBezTo>
                  <a:cubicBezTo>
                    <a:pt x="6420" y="28817"/>
                    <a:pt x="6409" y="28703"/>
                    <a:pt x="6403" y="28586"/>
                  </a:cubicBezTo>
                  <a:cubicBezTo>
                    <a:pt x="8064" y="28586"/>
                    <a:pt x="9701" y="28615"/>
                    <a:pt x="11328" y="28615"/>
                  </a:cubicBezTo>
                  <a:cubicBezTo>
                    <a:pt x="12417" y="28615"/>
                    <a:pt x="13502" y="28602"/>
                    <a:pt x="14585" y="28559"/>
                  </a:cubicBezTo>
                  <a:cubicBezTo>
                    <a:pt x="15257" y="28532"/>
                    <a:pt x="15929" y="28528"/>
                    <a:pt x="16601" y="28528"/>
                  </a:cubicBezTo>
                  <a:cubicBezTo>
                    <a:pt x="16981" y="28528"/>
                    <a:pt x="17362" y="28529"/>
                    <a:pt x="17744" y="28529"/>
                  </a:cubicBezTo>
                  <a:cubicBezTo>
                    <a:pt x="18895" y="28529"/>
                    <a:pt x="20048" y="28515"/>
                    <a:pt x="21205" y="28403"/>
                  </a:cubicBezTo>
                  <a:cubicBezTo>
                    <a:pt x="24202" y="28108"/>
                    <a:pt x="27237" y="28160"/>
                    <a:pt x="30256" y="28080"/>
                  </a:cubicBezTo>
                  <a:cubicBezTo>
                    <a:pt x="30444" y="28080"/>
                    <a:pt x="30637" y="28236"/>
                    <a:pt x="30831" y="28333"/>
                  </a:cubicBezTo>
                  <a:cubicBezTo>
                    <a:pt x="30944" y="28762"/>
                    <a:pt x="31212" y="29166"/>
                    <a:pt x="31094" y="29643"/>
                  </a:cubicBezTo>
                  <a:cubicBezTo>
                    <a:pt x="30751" y="29826"/>
                    <a:pt x="30374" y="29982"/>
                    <a:pt x="30294" y="30433"/>
                  </a:cubicBezTo>
                  <a:cubicBezTo>
                    <a:pt x="30244" y="30425"/>
                    <a:pt x="30196" y="30419"/>
                    <a:pt x="30154" y="30419"/>
                  </a:cubicBezTo>
                  <a:cubicBezTo>
                    <a:pt x="30013" y="30419"/>
                    <a:pt x="29935" y="30481"/>
                    <a:pt x="30009" y="30696"/>
                  </a:cubicBezTo>
                  <a:cubicBezTo>
                    <a:pt x="29944" y="30680"/>
                    <a:pt x="29887" y="30672"/>
                    <a:pt x="29837" y="30672"/>
                  </a:cubicBezTo>
                  <a:cubicBezTo>
                    <a:pt x="29669" y="30672"/>
                    <a:pt x="29590" y="30764"/>
                    <a:pt x="29553" y="30900"/>
                  </a:cubicBezTo>
                  <a:cubicBezTo>
                    <a:pt x="29585" y="30981"/>
                    <a:pt x="29638" y="31061"/>
                    <a:pt x="29708" y="31121"/>
                  </a:cubicBezTo>
                  <a:cubicBezTo>
                    <a:pt x="29891" y="31272"/>
                    <a:pt x="30101" y="31395"/>
                    <a:pt x="30320" y="31487"/>
                  </a:cubicBezTo>
                  <a:cubicBezTo>
                    <a:pt x="30965" y="31443"/>
                    <a:pt x="31609" y="31411"/>
                    <a:pt x="32244" y="31299"/>
                  </a:cubicBezTo>
                  <a:cubicBezTo>
                    <a:pt x="32388" y="31272"/>
                    <a:pt x="32520" y="31257"/>
                    <a:pt x="32637" y="31257"/>
                  </a:cubicBezTo>
                  <a:cubicBezTo>
                    <a:pt x="32739" y="31257"/>
                    <a:pt x="32830" y="31268"/>
                    <a:pt x="32910" y="31293"/>
                  </a:cubicBezTo>
                  <a:cubicBezTo>
                    <a:pt x="32953" y="31266"/>
                    <a:pt x="32995" y="31244"/>
                    <a:pt x="33034" y="31217"/>
                  </a:cubicBezTo>
                  <a:cubicBezTo>
                    <a:pt x="33297" y="31051"/>
                    <a:pt x="33528" y="30836"/>
                    <a:pt x="33711" y="30578"/>
                  </a:cubicBezTo>
                  <a:cubicBezTo>
                    <a:pt x="33721" y="30520"/>
                    <a:pt x="33743" y="30455"/>
                    <a:pt x="33754" y="30396"/>
                  </a:cubicBezTo>
                  <a:cubicBezTo>
                    <a:pt x="33866" y="29799"/>
                    <a:pt x="33957" y="29198"/>
                    <a:pt x="34059" y="28596"/>
                  </a:cubicBezTo>
                  <a:cubicBezTo>
                    <a:pt x="34291" y="28494"/>
                    <a:pt x="34307" y="28279"/>
                    <a:pt x="34329" y="28064"/>
                  </a:cubicBezTo>
                  <a:cubicBezTo>
                    <a:pt x="34500" y="27994"/>
                    <a:pt x="34678" y="27935"/>
                    <a:pt x="34855" y="27882"/>
                  </a:cubicBezTo>
                  <a:cubicBezTo>
                    <a:pt x="34860" y="27806"/>
                    <a:pt x="34865" y="27731"/>
                    <a:pt x="34877" y="27667"/>
                  </a:cubicBezTo>
                  <a:cubicBezTo>
                    <a:pt x="34758" y="27543"/>
                    <a:pt x="34656" y="27366"/>
                    <a:pt x="34602" y="27103"/>
                  </a:cubicBezTo>
                  <a:cubicBezTo>
                    <a:pt x="34714" y="27022"/>
                    <a:pt x="34868" y="26974"/>
                    <a:pt x="35082" y="26974"/>
                  </a:cubicBezTo>
                  <a:cubicBezTo>
                    <a:pt x="35095" y="26974"/>
                    <a:pt x="35109" y="26974"/>
                    <a:pt x="35123" y="26974"/>
                  </a:cubicBezTo>
                  <a:lnTo>
                    <a:pt x="35102" y="26995"/>
                  </a:lnTo>
                  <a:cubicBezTo>
                    <a:pt x="36315" y="26442"/>
                    <a:pt x="36129" y="25330"/>
                    <a:pt x="36171" y="24309"/>
                  </a:cubicBezTo>
                  <a:cubicBezTo>
                    <a:pt x="36099" y="24248"/>
                    <a:pt x="36008" y="24228"/>
                    <a:pt x="35908" y="24228"/>
                  </a:cubicBezTo>
                  <a:cubicBezTo>
                    <a:pt x="35822" y="24228"/>
                    <a:pt x="35728" y="24243"/>
                    <a:pt x="35633" y="24260"/>
                  </a:cubicBezTo>
                  <a:cubicBezTo>
                    <a:pt x="35628" y="24240"/>
                    <a:pt x="35628" y="24223"/>
                    <a:pt x="35623" y="24202"/>
                  </a:cubicBezTo>
                  <a:cubicBezTo>
                    <a:pt x="35569" y="24223"/>
                    <a:pt x="35510" y="24234"/>
                    <a:pt x="35452" y="24234"/>
                  </a:cubicBezTo>
                  <a:cubicBezTo>
                    <a:pt x="35425" y="24234"/>
                    <a:pt x="35392" y="24228"/>
                    <a:pt x="35365" y="24228"/>
                  </a:cubicBezTo>
                  <a:cubicBezTo>
                    <a:pt x="35209" y="24202"/>
                    <a:pt x="35075" y="24158"/>
                    <a:pt x="34951" y="24099"/>
                  </a:cubicBezTo>
                  <a:cubicBezTo>
                    <a:pt x="34914" y="24035"/>
                    <a:pt x="34887" y="23955"/>
                    <a:pt x="34871" y="23841"/>
                  </a:cubicBezTo>
                  <a:cubicBezTo>
                    <a:pt x="34817" y="23815"/>
                    <a:pt x="34768" y="23777"/>
                    <a:pt x="34726" y="23739"/>
                  </a:cubicBezTo>
                  <a:cubicBezTo>
                    <a:pt x="34409" y="23665"/>
                    <a:pt x="34339" y="23390"/>
                    <a:pt x="34242" y="23015"/>
                  </a:cubicBezTo>
                  <a:cubicBezTo>
                    <a:pt x="34011" y="22358"/>
                    <a:pt x="34006" y="21483"/>
                    <a:pt x="33915" y="20726"/>
                  </a:cubicBezTo>
                  <a:cubicBezTo>
                    <a:pt x="33684" y="20334"/>
                    <a:pt x="33538" y="19920"/>
                    <a:pt x="33523" y="19464"/>
                  </a:cubicBezTo>
                  <a:cubicBezTo>
                    <a:pt x="33469" y="19388"/>
                    <a:pt x="33409" y="19318"/>
                    <a:pt x="33350" y="19259"/>
                  </a:cubicBezTo>
                  <a:cubicBezTo>
                    <a:pt x="33184" y="19259"/>
                    <a:pt x="33066" y="19167"/>
                    <a:pt x="32990" y="18986"/>
                  </a:cubicBezTo>
                  <a:cubicBezTo>
                    <a:pt x="32995" y="18986"/>
                    <a:pt x="33002" y="18980"/>
                    <a:pt x="33012" y="18980"/>
                  </a:cubicBezTo>
                  <a:cubicBezTo>
                    <a:pt x="32990" y="18964"/>
                    <a:pt x="32970" y="18953"/>
                    <a:pt x="32953" y="18942"/>
                  </a:cubicBezTo>
                  <a:lnTo>
                    <a:pt x="32953" y="18942"/>
                  </a:lnTo>
                  <a:cubicBezTo>
                    <a:pt x="32953" y="18948"/>
                    <a:pt x="32953" y="18958"/>
                    <a:pt x="32958" y="18964"/>
                  </a:cubicBezTo>
                  <a:cubicBezTo>
                    <a:pt x="32690" y="18921"/>
                    <a:pt x="32464" y="18813"/>
                    <a:pt x="32298" y="18614"/>
                  </a:cubicBezTo>
                  <a:cubicBezTo>
                    <a:pt x="31792" y="18405"/>
                    <a:pt x="31255" y="18239"/>
                    <a:pt x="30826" y="17959"/>
                  </a:cubicBezTo>
                  <a:lnTo>
                    <a:pt x="30826" y="17949"/>
                  </a:lnTo>
                  <a:cubicBezTo>
                    <a:pt x="30815" y="17917"/>
                    <a:pt x="30810" y="17905"/>
                    <a:pt x="30810" y="17905"/>
                  </a:cubicBezTo>
                  <a:cubicBezTo>
                    <a:pt x="30793" y="17890"/>
                    <a:pt x="30739" y="17873"/>
                    <a:pt x="30681" y="17857"/>
                  </a:cubicBezTo>
                  <a:cubicBezTo>
                    <a:pt x="30461" y="17685"/>
                    <a:pt x="30272" y="17481"/>
                    <a:pt x="30149" y="17201"/>
                  </a:cubicBezTo>
                  <a:cubicBezTo>
                    <a:pt x="29746" y="16256"/>
                    <a:pt x="30047" y="15123"/>
                    <a:pt x="30025" y="14129"/>
                  </a:cubicBezTo>
                  <a:cubicBezTo>
                    <a:pt x="30009" y="13452"/>
                    <a:pt x="29972" y="12705"/>
                    <a:pt x="29665" y="12093"/>
                  </a:cubicBezTo>
                  <a:cubicBezTo>
                    <a:pt x="29574" y="11899"/>
                    <a:pt x="29439" y="11706"/>
                    <a:pt x="29278" y="11540"/>
                  </a:cubicBezTo>
                  <a:cubicBezTo>
                    <a:pt x="28999" y="11431"/>
                    <a:pt x="28730" y="11314"/>
                    <a:pt x="28542" y="11083"/>
                  </a:cubicBezTo>
                  <a:cubicBezTo>
                    <a:pt x="28444" y="11059"/>
                    <a:pt x="28340" y="11044"/>
                    <a:pt x="28236" y="11044"/>
                  </a:cubicBezTo>
                  <a:cubicBezTo>
                    <a:pt x="28222" y="11044"/>
                    <a:pt x="28207" y="11044"/>
                    <a:pt x="28193" y="11045"/>
                  </a:cubicBezTo>
                  <a:cubicBezTo>
                    <a:pt x="28065" y="11134"/>
                    <a:pt x="27945" y="11257"/>
                    <a:pt x="27787" y="11257"/>
                  </a:cubicBezTo>
                  <a:cubicBezTo>
                    <a:pt x="27745" y="11257"/>
                    <a:pt x="27700" y="11248"/>
                    <a:pt x="27651" y="11228"/>
                  </a:cubicBezTo>
                  <a:cubicBezTo>
                    <a:pt x="27661" y="11206"/>
                    <a:pt x="27677" y="11190"/>
                    <a:pt x="27689" y="11168"/>
                  </a:cubicBezTo>
                  <a:lnTo>
                    <a:pt x="27689" y="11168"/>
                  </a:lnTo>
                  <a:cubicBezTo>
                    <a:pt x="27602" y="11201"/>
                    <a:pt x="27511" y="11223"/>
                    <a:pt x="27426" y="11238"/>
                  </a:cubicBezTo>
                  <a:cubicBezTo>
                    <a:pt x="27455" y="11241"/>
                    <a:pt x="27485" y="11243"/>
                    <a:pt x="27518" y="11243"/>
                  </a:cubicBezTo>
                  <a:cubicBezTo>
                    <a:pt x="27551" y="11243"/>
                    <a:pt x="27586" y="11241"/>
                    <a:pt x="27624" y="11238"/>
                  </a:cubicBezTo>
                  <a:lnTo>
                    <a:pt x="27624" y="11238"/>
                  </a:lnTo>
                  <a:cubicBezTo>
                    <a:pt x="27607" y="11302"/>
                    <a:pt x="27587" y="11362"/>
                    <a:pt x="27570" y="11416"/>
                  </a:cubicBezTo>
                  <a:cubicBezTo>
                    <a:pt x="27500" y="11426"/>
                    <a:pt x="27431" y="11431"/>
                    <a:pt x="27355" y="11431"/>
                  </a:cubicBezTo>
                  <a:cubicBezTo>
                    <a:pt x="27151" y="11431"/>
                    <a:pt x="26990" y="11373"/>
                    <a:pt x="26856" y="11287"/>
                  </a:cubicBezTo>
                  <a:cubicBezTo>
                    <a:pt x="26851" y="11277"/>
                    <a:pt x="26845" y="11260"/>
                    <a:pt x="26839" y="11250"/>
                  </a:cubicBezTo>
                  <a:cubicBezTo>
                    <a:pt x="26593" y="10637"/>
                    <a:pt x="26297" y="10030"/>
                    <a:pt x="26147" y="9380"/>
                  </a:cubicBezTo>
                  <a:cubicBezTo>
                    <a:pt x="26098" y="9256"/>
                    <a:pt x="26040" y="9133"/>
                    <a:pt x="25963" y="9014"/>
                  </a:cubicBezTo>
                  <a:cubicBezTo>
                    <a:pt x="25733" y="8627"/>
                    <a:pt x="25432" y="8305"/>
                    <a:pt x="25105" y="7999"/>
                  </a:cubicBezTo>
                  <a:cubicBezTo>
                    <a:pt x="24932" y="7962"/>
                    <a:pt x="24803" y="7860"/>
                    <a:pt x="24728" y="7677"/>
                  </a:cubicBezTo>
                  <a:cubicBezTo>
                    <a:pt x="24621" y="7585"/>
                    <a:pt x="24508" y="7494"/>
                    <a:pt x="24401" y="7409"/>
                  </a:cubicBezTo>
                  <a:cubicBezTo>
                    <a:pt x="24396" y="7414"/>
                    <a:pt x="24389" y="7419"/>
                    <a:pt x="24384" y="7429"/>
                  </a:cubicBezTo>
                  <a:cubicBezTo>
                    <a:pt x="24314" y="7360"/>
                    <a:pt x="24240" y="7295"/>
                    <a:pt x="24170" y="7231"/>
                  </a:cubicBezTo>
                  <a:cubicBezTo>
                    <a:pt x="24024" y="7215"/>
                    <a:pt x="23938" y="7144"/>
                    <a:pt x="23917" y="7015"/>
                  </a:cubicBezTo>
                  <a:cubicBezTo>
                    <a:pt x="23422" y="6608"/>
                    <a:pt x="22961" y="6177"/>
                    <a:pt x="22623" y="5624"/>
                  </a:cubicBezTo>
                  <a:cubicBezTo>
                    <a:pt x="22257" y="5023"/>
                    <a:pt x="22128" y="4416"/>
                    <a:pt x="22090" y="3799"/>
                  </a:cubicBezTo>
                  <a:cubicBezTo>
                    <a:pt x="21983" y="3331"/>
                    <a:pt x="22090" y="2825"/>
                    <a:pt x="22123" y="2337"/>
                  </a:cubicBezTo>
                  <a:lnTo>
                    <a:pt x="22123" y="2272"/>
                  </a:lnTo>
                  <a:cubicBezTo>
                    <a:pt x="22133" y="2068"/>
                    <a:pt x="22128" y="1870"/>
                    <a:pt x="22085" y="1676"/>
                  </a:cubicBezTo>
                  <a:cubicBezTo>
                    <a:pt x="22036" y="1461"/>
                    <a:pt x="21946" y="1257"/>
                    <a:pt x="21778" y="1064"/>
                  </a:cubicBezTo>
                  <a:cubicBezTo>
                    <a:pt x="21300" y="240"/>
                    <a:pt x="20568" y="1"/>
                    <a:pt x="197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4999880" y="2558157"/>
              <a:ext cx="2082" cy="1807"/>
            </a:xfrm>
            <a:custGeom>
              <a:avLst/>
              <a:gdLst/>
              <a:ahLst/>
              <a:cxnLst/>
              <a:rect l="l" t="t" r="r" b="b"/>
              <a:pathLst>
                <a:path w="167" h="145" extrusionOk="0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4952065" y="2267735"/>
              <a:ext cx="349" cy="287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28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5408097" y="3116639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"/>
                  </a:move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404943" y="3033136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331549" y="2779448"/>
              <a:ext cx="375757" cy="379996"/>
            </a:xfrm>
            <a:custGeom>
              <a:avLst/>
              <a:gdLst/>
              <a:ahLst/>
              <a:cxnLst/>
              <a:rect l="l" t="t" r="r" b="b"/>
              <a:pathLst>
                <a:path w="30145" h="30485" extrusionOk="0">
                  <a:moveTo>
                    <a:pt x="13285" y="1"/>
                  </a:moveTo>
                  <a:cubicBezTo>
                    <a:pt x="13214" y="1"/>
                    <a:pt x="13136" y="7"/>
                    <a:pt x="13050" y="18"/>
                  </a:cubicBezTo>
                  <a:cubicBezTo>
                    <a:pt x="10815" y="330"/>
                    <a:pt x="8586" y="636"/>
                    <a:pt x="6350" y="932"/>
                  </a:cubicBezTo>
                  <a:cubicBezTo>
                    <a:pt x="6125" y="878"/>
                    <a:pt x="5938" y="782"/>
                    <a:pt x="5792" y="626"/>
                  </a:cubicBezTo>
                  <a:cubicBezTo>
                    <a:pt x="5749" y="583"/>
                    <a:pt x="5717" y="534"/>
                    <a:pt x="5685" y="481"/>
                  </a:cubicBezTo>
                  <a:cubicBezTo>
                    <a:pt x="5524" y="502"/>
                    <a:pt x="5368" y="524"/>
                    <a:pt x="5207" y="546"/>
                  </a:cubicBezTo>
                  <a:cubicBezTo>
                    <a:pt x="4976" y="712"/>
                    <a:pt x="4691" y="836"/>
                    <a:pt x="4294" y="883"/>
                  </a:cubicBezTo>
                  <a:cubicBezTo>
                    <a:pt x="2993" y="1050"/>
                    <a:pt x="1693" y="1206"/>
                    <a:pt x="393" y="1351"/>
                  </a:cubicBezTo>
                  <a:cubicBezTo>
                    <a:pt x="323" y="1404"/>
                    <a:pt x="265" y="1458"/>
                    <a:pt x="205" y="1528"/>
                  </a:cubicBezTo>
                  <a:cubicBezTo>
                    <a:pt x="188" y="1550"/>
                    <a:pt x="173" y="1571"/>
                    <a:pt x="156" y="1593"/>
                  </a:cubicBezTo>
                  <a:cubicBezTo>
                    <a:pt x="60" y="1738"/>
                    <a:pt x="17" y="1893"/>
                    <a:pt x="0" y="2054"/>
                  </a:cubicBezTo>
                  <a:cubicBezTo>
                    <a:pt x="136" y="2195"/>
                    <a:pt x="232" y="2398"/>
                    <a:pt x="312" y="2694"/>
                  </a:cubicBezTo>
                  <a:cubicBezTo>
                    <a:pt x="887" y="4773"/>
                    <a:pt x="1495" y="6847"/>
                    <a:pt x="2182" y="8888"/>
                  </a:cubicBezTo>
                  <a:cubicBezTo>
                    <a:pt x="2988" y="11284"/>
                    <a:pt x="3412" y="13809"/>
                    <a:pt x="4540" y="16097"/>
                  </a:cubicBezTo>
                  <a:cubicBezTo>
                    <a:pt x="4540" y="16097"/>
                    <a:pt x="4535" y="16092"/>
                    <a:pt x="4530" y="16092"/>
                  </a:cubicBezTo>
                  <a:lnTo>
                    <a:pt x="4530" y="16092"/>
                  </a:lnTo>
                  <a:cubicBezTo>
                    <a:pt x="4642" y="16785"/>
                    <a:pt x="4589" y="17548"/>
                    <a:pt x="5330" y="17972"/>
                  </a:cubicBezTo>
                  <a:cubicBezTo>
                    <a:pt x="5222" y="18381"/>
                    <a:pt x="5985" y="18423"/>
                    <a:pt x="5733" y="18897"/>
                  </a:cubicBezTo>
                  <a:lnTo>
                    <a:pt x="5733" y="18902"/>
                  </a:lnTo>
                  <a:cubicBezTo>
                    <a:pt x="5787" y="19299"/>
                    <a:pt x="5841" y="19697"/>
                    <a:pt x="5899" y="20094"/>
                  </a:cubicBezTo>
                  <a:cubicBezTo>
                    <a:pt x="5889" y="20191"/>
                    <a:pt x="5878" y="20283"/>
                    <a:pt x="5867" y="20374"/>
                  </a:cubicBezTo>
                  <a:cubicBezTo>
                    <a:pt x="5873" y="20369"/>
                    <a:pt x="5878" y="20369"/>
                    <a:pt x="5883" y="20363"/>
                  </a:cubicBezTo>
                  <a:lnTo>
                    <a:pt x="5883" y="20363"/>
                  </a:lnTo>
                  <a:cubicBezTo>
                    <a:pt x="5539" y="21502"/>
                    <a:pt x="5003" y="22625"/>
                    <a:pt x="5609" y="23833"/>
                  </a:cubicBezTo>
                  <a:lnTo>
                    <a:pt x="5598" y="23833"/>
                  </a:lnTo>
                  <a:cubicBezTo>
                    <a:pt x="5615" y="24059"/>
                    <a:pt x="5609" y="24295"/>
                    <a:pt x="5878" y="24392"/>
                  </a:cubicBezTo>
                  <a:cubicBezTo>
                    <a:pt x="6415" y="25230"/>
                    <a:pt x="5470" y="26219"/>
                    <a:pt x="6136" y="27041"/>
                  </a:cubicBezTo>
                  <a:cubicBezTo>
                    <a:pt x="6238" y="27357"/>
                    <a:pt x="6340" y="27674"/>
                    <a:pt x="6657" y="27847"/>
                  </a:cubicBezTo>
                  <a:cubicBezTo>
                    <a:pt x="6576" y="27932"/>
                    <a:pt x="6501" y="28073"/>
                    <a:pt x="6415" y="28083"/>
                  </a:cubicBezTo>
                  <a:cubicBezTo>
                    <a:pt x="6345" y="28093"/>
                    <a:pt x="6275" y="28098"/>
                    <a:pt x="6211" y="28110"/>
                  </a:cubicBezTo>
                  <a:lnTo>
                    <a:pt x="6228" y="28137"/>
                  </a:lnTo>
                  <a:cubicBezTo>
                    <a:pt x="6281" y="28227"/>
                    <a:pt x="6362" y="28298"/>
                    <a:pt x="6453" y="28341"/>
                  </a:cubicBezTo>
                  <a:cubicBezTo>
                    <a:pt x="6453" y="28373"/>
                    <a:pt x="6447" y="28432"/>
                    <a:pt x="6442" y="28480"/>
                  </a:cubicBezTo>
                  <a:cubicBezTo>
                    <a:pt x="6635" y="28529"/>
                    <a:pt x="6808" y="28653"/>
                    <a:pt x="6942" y="28911"/>
                  </a:cubicBezTo>
                  <a:lnTo>
                    <a:pt x="6930" y="28911"/>
                  </a:lnTo>
                  <a:lnTo>
                    <a:pt x="6952" y="28931"/>
                  </a:lnTo>
                  <a:lnTo>
                    <a:pt x="6952" y="28921"/>
                  </a:lnTo>
                  <a:cubicBezTo>
                    <a:pt x="7253" y="29104"/>
                    <a:pt x="7022" y="29652"/>
                    <a:pt x="7473" y="29732"/>
                  </a:cubicBezTo>
                  <a:cubicBezTo>
                    <a:pt x="7626" y="30185"/>
                    <a:pt x="7917" y="30287"/>
                    <a:pt x="8234" y="30287"/>
                  </a:cubicBezTo>
                  <a:cubicBezTo>
                    <a:pt x="8461" y="30287"/>
                    <a:pt x="8702" y="30234"/>
                    <a:pt x="8913" y="30221"/>
                  </a:cubicBezTo>
                  <a:cubicBezTo>
                    <a:pt x="13255" y="29958"/>
                    <a:pt x="17589" y="29705"/>
                    <a:pt x="21919" y="29323"/>
                  </a:cubicBezTo>
                  <a:cubicBezTo>
                    <a:pt x="22031" y="29313"/>
                    <a:pt x="22137" y="29308"/>
                    <a:pt x="22239" y="29308"/>
                  </a:cubicBezTo>
                  <a:cubicBezTo>
                    <a:pt x="22888" y="29308"/>
                    <a:pt x="23324" y="29519"/>
                    <a:pt x="23751" y="29980"/>
                  </a:cubicBezTo>
                  <a:cubicBezTo>
                    <a:pt x="23888" y="30300"/>
                    <a:pt x="24132" y="30484"/>
                    <a:pt x="24416" y="30484"/>
                  </a:cubicBezTo>
                  <a:cubicBezTo>
                    <a:pt x="24455" y="30484"/>
                    <a:pt x="24495" y="30481"/>
                    <a:pt x="24536" y="30473"/>
                  </a:cubicBezTo>
                  <a:cubicBezTo>
                    <a:pt x="24670" y="30414"/>
                    <a:pt x="24767" y="30334"/>
                    <a:pt x="24842" y="30258"/>
                  </a:cubicBezTo>
                  <a:cubicBezTo>
                    <a:pt x="24901" y="30076"/>
                    <a:pt x="24804" y="29807"/>
                    <a:pt x="24837" y="29608"/>
                  </a:cubicBezTo>
                  <a:cubicBezTo>
                    <a:pt x="24955" y="28824"/>
                    <a:pt x="24401" y="28093"/>
                    <a:pt x="24638" y="27299"/>
                  </a:cubicBezTo>
                  <a:cubicBezTo>
                    <a:pt x="24791" y="27178"/>
                    <a:pt x="24943" y="27126"/>
                    <a:pt x="25096" y="27126"/>
                  </a:cubicBezTo>
                  <a:cubicBezTo>
                    <a:pt x="25275" y="27126"/>
                    <a:pt x="25454" y="27198"/>
                    <a:pt x="25632" y="27315"/>
                  </a:cubicBezTo>
                  <a:cubicBezTo>
                    <a:pt x="25691" y="27536"/>
                    <a:pt x="25852" y="27586"/>
                    <a:pt x="26023" y="27586"/>
                  </a:cubicBezTo>
                  <a:cubicBezTo>
                    <a:pt x="26068" y="27586"/>
                    <a:pt x="26113" y="27582"/>
                    <a:pt x="26158" y="27578"/>
                  </a:cubicBezTo>
                  <a:cubicBezTo>
                    <a:pt x="26364" y="27555"/>
                    <a:pt x="26562" y="27542"/>
                    <a:pt x="26748" y="27542"/>
                  </a:cubicBezTo>
                  <a:cubicBezTo>
                    <a:pt x="27060" y="27542"/>
                    <a:pt x="27337" y="27581"/>
                    <a:pt x="27560" y="27686"/>
                  </a:cubicBezTo>
                  <a:cubicBezTo>
                    <a:pt x="27641" y="27637"/>
                    <a:pt x="27721" y="27567"/>
                    <a:pt x="27797" y="27481"/>
                  </a:cubicBezTo>
                  <a:cubicBezTo>
                    <a:pt x="27845" y="27416"/>
                    <a:pt x="27888" y="27347"/>
                    <a:pt x="27921" y="27277"/>
                  </a:cubicBezTo>
                  <a:cubicBezTo>
                    <a:pt x="28119" y="26868"/>
                    <a:pt x="28060" y="26364"/>
                    <a:pt x="27985" y="25998"/>
                  </a:cubicBezTo>
                  <a:cubicBezTo>
                    <a:pt x="27544" y="23753"/>
                    <a:pt x="28452" y="21867"/>
                    <a:pt x="29414" y="19874"/>
                  </a:cubicBezTo>
                  <a:cubicBezTo>
                    <a:pt x="29634" y="19412"/>
                    <a:pt x="29865" y="18939"/>
                    <a:pt x="30074" y="18461"/>
                  </a:cubicBezTo>
                  <a:cubicBezTo>
                    <a:pt x="30145" y="18311"/>
                    <a:pt x="30133" y="18150"/>
                    <a:pt x="30063" y="18010"/>
                  </a:cubicBezTo>
                  <a:cubicBezTo>
                    <a:pt x="29919" y="18166"/>
                    <a:pt x="29741" y="18300"/>
                    <a:pt x="29521" y="18391"/>
                  </a:cubicBezTo>
                  <a:cubicBezTo>
                    <a:pt x="29543" y="18343"/>
                    <a:pt x="29565" y="18294"/>
                    <a:pt x="29585" y="18247"/>
                  </a:cubicBezTo>
                  <a:cubicBezTo>
                    <a:pt x="29550" y="18214"/>
                    <a:pt x="29500" y="18206"/>
                    <a:pt x="29440" y="18206"/>
                  </a:cubicBezTo>
                  <a:cubicBezTo>
                    <a:pt x="29372" y="18206"/>
                    <a:pt x="29293" y="18217"/>
                    <a:pt x="29215" y="18217"/>
                  </a:cubicBezTo>
                  <a:cubicBezTo>
                    <a:pt x="29078" y="18217"/>
                    <a:pt x="28943" y="18183"/>
                    <a:pt x="28871" y="17994"/>
                  </a:cubicBezTo>
                  <a:cubicBezTo>
                    <a:pt x="28855" y="17984"/>
                    <a:pt x="28833" y="17972"/>
                    <a:pt x="28817" y="17962"/>
                  </a:cubicBezTo>
                  <a:cubicBezTo>
                    <a:pt x="28591" y="17823"/>
                    <a:pt x="28360" y="17682"/>
                    <a:pt x="28129" y="17548"/>
                  </a:cubicBezTo>
                  <a:lnTo>
                    <a:pt x="28129" y="17543"/>
                  </a:lnTo>
                  <a:cubicBezTo>
                    <a:pt x="27904" y="16995"/>
                    <a:pt x="27738" y="16430"/>
                    <a:pt x="27770" y="15829"/>
                  </a:cubicBezTo>
                  <a:cubicBezTo>
                    <a:pt x="27463" y="15636"/>
                    <a:pt x="27420" y="15356"/>
                    <a:pt x="27507" y="15029"/>
                  </a:cubicBezTo>
                  <a:lnTo>
                    <a:pt x="27507" y="15029"/>
                  </a:lnTo>
                  <a:cubicBezTo>
                    <a:pt x="27436" y="15034"/>
                    <a:pt x="27368" y="15036"/>
                    <a:pt x="27304" y="15036"/>
                  </a:cubicBezTo>
                  <a:cubicBezTo>
                    <a:pt x="26110" y="15036"/>
                    <a:pt x="25880" y="14208"/>
                    <a:pt x="25905" y="13159"/>
                  </a:cubicBezTo>
                  <a:cubicBezTo>
                    <a:pt x="24901" y="13100"/>
                    <a:pt x="24842" y="12101"/>
                    <a:pt x="24321" y="11558"/>
                  </a:cubicBezTo>
                  <a:cubicBezTo>
                    <a:pt x="24259" y="11567"/>
                    <a:pt x="24200" y="11572"/>
                    <a:pt x="24144" y="11572"/>
                  </a:cubicBezTo>
                  <a:cubicBezTo>
                    <a:pt x="23786" y="11572"/>
                    <a:pt x="23563" y="11377"/>
                    <a:pt x="23488" y="10972"/>
                  </a:cubicBezTo>
                  <a:cubicBezTo>
                    <a:pt x="23215" y="10779"/>
                    <a:pt x="23010" y="10531"/>
                    <a:pt x="22828" y="10268"/>
                  </a:cubicBezTo>
                  <a:cubicBezTo>
                    <a:pt x="22526" y="9829"/>
                    <a:pt x="22290" y="9339"/>
                    <a:pt x="21919" y="8947"/>
                  </a:cubicBezTo>
                  <a:cubicBezTo>
                    <a:pt x="21511" y="8840"/>
                    <a:pt x="20979" y="8937"/>
                    <a:pt x="20834" y="8362"/>
                  </a:cubicBezTo>
                  <a:cubicBezTo>
                    <a:pt x="20820" y="8362"/>
                    <a:pt x="20805" y="8363"/>
                    <a:pt x="20791" y="8363"/>
                  </a:cubicBezTo>
                  <a:cubicBezTo>
                    <a:pt x="20623" y="8363"/>
                    <a:pt x="20521" y="8302"/>
                    <a:pt x="20560" y="8093"/>
                  </a:cubicBezTo>
                  <a:lnTo>
                    <a:pt x="20560" y="8093"/>
                  </a:lnTo>
                  <a:cubicBezTo>
                    <a:pt x="20502" y="8114"/>
                    <a:pt x="20451" y="8124"/>
                    <a:pt x="20404" y="8124"/>
                  </a:cubicBezTo>
                  <a:cubicBezTo>
                    <a:pt x="20224" y="8124"/>
                    <a:pt x="20117" y="7982"/>
                    <a:pt x="20023" y="7803"/>
                  </a:cubicBezTo>
                  <a:lnTo>
                    <a:pt x="20029" y="7803"/>
                  </a:lnTo>
                  <a:cubicBezTo>
                    <a:pt x="19942" y="7722"/>
                    <a:pt x="19862" y="7642"/>
                    <a:pt x="19781" y="7561"/>
                  </a:cubicBezTo>
                  <a:cubicBezTo>
                    <a:pt x="19481" y="7502"/>
                    <a:pt x="19287" y="7320"/>
                    <a:pt x="19211" y="7018"/>
                  </a:cubicBezTo>
                  <a:cubicBezTo>
                    <a:pt x="18400" y="6277"/>
                    <a:pt x="17401" y="5708"/>
                    <a:pt x="17175" y="4466"/>
                  </a:cubicBezTo>
                  <a:cubicBezTo>
                    <a:pt x="17165" y="4402"/>
                    <a:pt x="17128" y="4343"/>
                    <a:pt x="17068" y="4290"/>
                  </a:cubicBezTo>
                  <a:cubicBezTo>
                    <a:pt x="16902" y="4124"/>
                    <a:pt x="16585" y="3983"/>
                    <a:pt x="16375" y="3827"/>
                  </a:cubicBezTo>
                  <a:cubicBezTo>
                    <a:pt x="15779" y="3645"/>
                    <a:pt x="15177" y="3462"/>
                    <a:pt x="14705" y="3021"/>
                  </a:cubicBezTo>
                  <a:cubicBezTo>
                    <a:pt x="14479" y="3016"/>
                    <a:pt x="14254" y="3011"/>
                    <a:pt x="14157" y="2753"/>
                  </a:cubicBezTo>
                  <a:cubicBezTo>
                    <a:pt x="13937" y="2753"/>
                    <a:pt x="13716" y="2737"/>
                    <a:pt x="13625" y="2480"/>
                  </a:cubicBezTo>
                  <a:cubicBezTo>
                    <a:pt x="13329" y="2420"/>
                    <a:pt x="13114" y="2280"/>
                    <a:pt x="13093" y="1947"/>
                  </a:cubicBezTo>
                  <a:cubicBezTo>
                    <a:pt x="12685" y="1770"/>
                    <a:pt x="12803" y="1593"/>
                    <a:pt x="13087" y="1416"/>
                  </a:cubicBezTo>
                  <a:cubicBezTo>
                    <a:pt x="13093" y="1195"/>
                    <a:pt x="13099" y="970"/>
                    <a:pt x="13356" y="878"/>
                  </a:cubicBezTo>
                  <a:cubicBezTo>
                    <a:pt x="13419" y="676"/>
                    <a:pt x="13529" y="568"/>
                    <a:pt x="13694" y="568"/>
                  </a:cubicBezTo>
                  <a:cubicBezTo>
                    <a:pt x="13753" y="568"/>
                    <a:pt x="13819" y="582"/>
                    <a:pt x="13893" y="610"/>
                  </a:cubicBezTo>
                  <a:cubicBezTo>
                    <a:pt x="13872" y="330"/>
                    <a:pt x="13791" y="164"/>
                    <a:pt x="13641" y="78"/>
                  </a:cubicBezTo>
                  <a:cubicBezTo>
                    <a:pt x="13646" y="67"/>
                    <a:pt x="13652" y="56"/>
                    <a:pt x="13657" y="45"/>
                  </a:cubicBezTo>
                  <a:lnTo>
                    <a:pt x="13657" y="45"/>
                  </a:lnTo>
                  <a:cubicBezTo>
                    <a:pt x="13635" y="51"/>
                    <a:pt x="13619" y="51"/>
                    <a:pt x="13597" y="56"/>
                  </a:cubicBezTo>
                  <a:cubicBezTo>
                    <a:pt x="13512" y="19"/>
                    <a:pt x="13410" y="1"/>
                    <a:pt x="132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5587892" y="2880053"/>
              <a:ext cx="274" cy="22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17"/>
                  </a:moveTo>
                  <a:lnTo>
                    <a:pt x="2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5674549" y="2966710"/>
              <a:ext cx="137" cy="75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0"/>
                  </a:moveTo>
                  <a:lnTo>
                    <a:pt x="10" y="6"/>
                  </a:lnTo>
                  <a:cubicBezTo>
                    <a:pt x="10" y="6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5494940" y="2803780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5634498" y="2923319"/>
              <a:ext cx="274" cy="19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0"/>
                  </a:moveTo>
                  <a:cubicBezTo>
                    <a:pt x="7" y="5"/>
                    <a:pt x="12" y="11"/>
                    <a:pt x="17" y="16"/>
                  </a:cubicBezTo>
                  <a:lnTo>
                    <a:pt x="22" y="16"/>
                  </a:lnTo>
                  <a:cubicBezTo>
                    <a:pt x="22" y="16"/>
                    <a:pt x="17" y="11"/>
                    <a:pt x="1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5654455" y="2943338"/>
              <a:ext cx="137" cy="15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0" y="11"/>
                  </a:lnTo>
                  <a:lnTo>
                    <a:pt x="11" y="11"/>
                  </a:lnTo>
                  <a:cubicBezTo>
                    <a:pt x="11" y="6"/>
                    <a:pt x="6" y="6"/>
                    <a:pt x="6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5634760" y="2923506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5494666" y="2803518"/>
              <a:ext cx="287" cy="274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" y="1"/>
                  </a:moveTo>
                  <a:cubicBezTo>
                    <a:pt x="1" y="6"/>
                    <a:pt x="7" y="11"/>
                    <a:pt x="7" y="16"/>
                  </a:cubicBezTo>
                  <a:cubicBezTo>
                    <a:pt x="13" y="16"/>
                    <a:pt x="18" y="21"/>
                    <a:pt x="23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5501248" y="2810137"/>
              <a:ext cx="411" cy="349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1"/>
                    <a:pt x="5" y="11"/>
                    <a:pt x="11" y="18"/>
                  </a:cubicBezTo>
                  <a:cubicBezTo>
                    <a:pt x="15" y="22"/>
                    <a:pt x="25" y="23"/>
                    <a:pt x="31" y="27"/>
                  </a:cubicBezTo>
                  <a:lnTo>
                    <a:pt x="31" y="27"/>
                  </a:lnTo>
                  <a:lnTo>
                    <a:pt x="0" y="1"/>
                  </a:lnTo>
                  <a:close/>
                  <a:moveTo>
                    <a:pt x="31" y="27"/>
                  </a:moveTo>
                  <a:lnTo>
                    <a:pt x="32" y="28"/>
                  </a:lnTo>
                  <a:cubicBezTo>
                    <a:pt x="32" y="28"/>
                    <a:pt x="32" y="27"/>
                    <a:pt x="31" y="27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5591183" y="2883331"/>
              <a:ext cx="337" cy="349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0"/>
                  </a:moveTo>
                  <a:cubicBezTo>
                    <a:pt x="5" y="12"/>
                    <a:pt x="5" y="17"/>
                    <a:pt x="5" y="28"/>
                  </a:cubicBezTo>
                  <a:lnTo>
                    <a:pt x="2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5507929" y="2813490"/>
              <a:ext cx="349" cy="274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1" y="0"/>
                  </a:moveTo>
                  <a:cubicBezTo>
                    <a:pt x="1" y="12"/>
                    <a:pt x="7" y="12"/>
                    <a:pt x="7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5674411" y="2966710"/>
              <a:ext cx="274" cy="75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" y="0"/>
                  </a:moveTo>
                  <a:lnTo>
                    <a:pt x="1" y="6"/>
                  </a:lnTo>
                  <a:lnTo>
                    <a:pt x="21" y="6"/>
                  </a:lnTo>
                  <a:cubicBezTo>
                    <a:pt x="11" y="6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5677690" y="2976544"/>
              <a:ext cx="287" cy="41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6" y="1"/>
                  </a:moveTo>
                  <a:cubicBezTo>
                    <a:pt x="1" y="6"/>
                    <a:pt x="1" y="12"/>
                    <a:pt x="1" y="17"/>
                  </a:cubicBezTo>
                  <a:cubicBezTo>
                    <a:pt x="11" y="22"/>
                    <a:pt x="16" y="28"/>
                    <a:pt x="23" y="3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494666" y="2796949"/>
              <a:ext cx="287" cy="41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23" y="0"/>
                  </a:lnTo>
                  <a:cubicBezTo>
                    <a:pt x="18" y="5"/>
                    <a:pt x="13" y="5"/>
                    <a:pt x="1" y="12"/>
                  </a:cubicBezTo>
                  <a:lnTo>
                    <a:pt x="1" y="3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5504713" y="2787238"/>
              <a:ext cx="162" cy="75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2" y="1"/>
                  </a:moveTo>
                  <a:cubicBezTo>
                    <a:pt x="7" y="1"/>
                    <a:pt x="1" y="6"/>
                    <a:pt x="1" y="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5577845" y="2873347"/>
              <a:ext cx="349" cy="349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0" y="1"/>
                  </a:moveTo>
                  <a:cubicBezTo>
                    <a:pt x="2" y="3"/>
                    <a:pt x="3" y="6"/>
                    <a:pt x="5" y="8"/>
                  </a:cubicBezTo>
                  <a:lnTo>
                    <a:pt x="5" y="8"/>
                  </a:lnTo>
                  <a:lnTo>
                    <a:pt x="0" y="1"/>
                  </a:lnTo>
                  <a:close/>
                  <a:moveTo>
                    <a:pt x="5" y="8"/>
                  </a:moveTo>
                  <a:lnTo>
                    <a:pt x="12" y="18"/>
                  </a:lnTo>
                  <a:lnTo>
                    <a:pt x="18" y="22"/>
                  </a:lnTo>
                  <a:lnTo>
                    <a:pt x="18" y="22"/>
                  </a:lnTo>
                  <a:cubicBezTo>
                    <a:pt x="14" y="17"/>
                    <a:pt x="9" y="13"/>
                    <a:pt x="5" y="8"/>
                  </a:cubicBezTo>
                  <a:close/>
                  <a:moveTo>
                    <a:pt x="18" y="22"/>
                  </a:moveTo>
                  <a:cubicBezTo>
                    <a:pt x="20" y="24"/>
                    <a:pt x="21" y="26"/>
                    <a:pt x="22" y="28"/>
                  </a:cubicBezTo>
                  <a:lnTo>
                    <a:pt x="27" y="28"/>
                  </a:lnTo>
                  <a:lnTo>
                    <a:pt x="18" y="22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5504713" y="2787051"/>
              <a:ext cx="224" cy="26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" y="0"/>
                  </a:moveTo>
                  <a:lnTo>
                    <a:pt x="1" y="21"/>
                  </a:lnTo>
                  <a:cubicBezTo>
                    <a:pt x="7" y="16"/>
                    <a:pt x="12" y="10"/>
                    <a:pt x="17" y="5"/>
                  </a:cubicBezTo>
                  <a:cubicBezTo>
                    <a:pt x="12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5587817" y="2880053"/>
              <a:ext cx="287" cy="287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6" y="0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12" y="22"/>
                    <a:pt x="18" y="17"/>
                    <a:pt x="23" y="17"/>
                  </a:cubicBezTo>
                  <a:cubicBezTo>
                    <a:pt x="18" y="11"/>
                    <a:pt x="12" y="6"/>
                    <a:pt x="6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514573" y="2816843"/>
              <a:ext cx="411" cy="274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0" y="1"/>
                  </a:moveTo>
                  <a:cubicBezTo>
                    <a:pt x="5" y="6"/>
                    <a:pt x="16" y="11"/>
                    <a:pt x="22" y="21"/>
                  </a:cubicBezTo>
                  <a:lnTo>
                    <a:pt x="32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5497969" y="2790330"/>
              <a:ext cx="324" cy="349"/>
            </a:xfrm>
            <a:custGeom>
              <a:avLst/>
              <a:gdLst/>
              <a:ahLst/>
              <a:cxnLst/>
              <a:rect l="l" t="t" r="r" b="b"/>
              <a:pathLst>
                <a:path w="26" h="28" extrusionOk="0">
                  <a:moveTo>
                    <a:pt x="26" y="0"/>
                  </a:moveTo>
                  <a:cubicBezTo>
                    <a:pt x="21" y="0"/>
                    <a:pt x="16" y="5"/>
                    <a:pt x="5" y="5"/>
                  </a:cubicBezTo>
                  <a:cubicBezTo>
                    <a:pt x="5" y="10"/>
                    <a:pt x="5" y="16"/>
                    <a:pt x="0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4573453" y="2092614"/>
              <a:ext cx="411968" cy="275850"/>
            </a:xfrm>
            <a:custGeom>
              <a:avLst/>
              <a:gdLst/>
              <a:ahLst/>
              <a:cxnLst/>
              <a:rect l="l" t="t" r="r" b="b"/>
              <a:pathLst>
                <a:path w="33050" h="22130" extrusionOk="0">
                  <a:moveTo>
                    <a:pt x="26460" y="1"/>
                  </a:moveTo>
                  <a:cubicBezTo>
                    <a:pt x="26349" y="1"/>
                    <a:pt x="26242" y="59"/>
                    <a:pt x="26174" y="141"/>
                  </a:cubicBezTo>
                  <a:cubicBezTo>
                    <a:pt x="26066" y="184"/>
                    <a:pt x="25921" y="206"/>
                    <a:pt x="25723" y="211"/>
                  </a:cubicBezTo>
                  <a:cubicBezTo>
                    <a:pt x="18905" y="360"/>
                    <a:pt x="12093" y="554"/>
                    <a:pt x="5275" y="737"/>
                  </a:cubicBezTo>
                  <a:cubicBezTo>
                    <a:pt x="5131" y="732"/>
                    <a:pt x="4990" y="721"/>
                    <a:pt x="4851" y="710"/>
                  </a:cubicBezTo>
                  <a:cubicBezTo>
                    <a:pt x="4583" y="754"/>
                    <a:pt x="4298" y="774"/>
                    <a:pt x="3965" y="774"/>
                  </a:cubicBezTo>
                  <a:cubicBezTo>
                    <a:pt x="3696" y="774"/>
                    <a:pt x="3428" y="759"/>
                    <a:pt x="3153" y="742"/>
                  </a:cubicBezTo>
                  <a:cubicBezTo>
                    <a:pt x="2998" y="774"/>
                    <a:pt x="2837" y="818"/>
                    <a:pt x="2676" y="883"/>
                  </a:cubicBezTo>
                  <a:cubicBezTo>
                    <a:pt x="2285" y="919"/>
                    <a:pt x="1987" y="948"/>
                    <a:pt x="1759" y="948"/>
                  </a:cubicBezTo>
                  <a:cubicBezTo>
                    <a:pt x="1429" y="948"/>
                    <a:pt x="1248" y="888"/>
                    <a:pt x="1149" y="710"/>
                  </a:cubicBezTo>
                  <a:cubicBezTo>
                    <a:pt x="1102" y="715"/>
                    <a:pt x="1058" y="727"/>
                    <a:pt x="1010" y="737"/>
                  </a:cubicBezTo>
                  <a:cubicBezTo>
                    <a:pt x="968" y="747"/>
                    <a:pt x="683" y="861"/>
                    <a:pt x="639" y="871"/>
                  </a:cubicBezTo>
                  <a:lnTo>
                    <a:pt x="33" y="6571"/>
                  </a:lnTo>
                  <a:cubicBezTo>
                    <a:pt x="33" y="6636"/>
                    <a:pt x="33" y="6705"/>
                    <a:pt x="26" y="6770"/>
                  </a:cubicBezTo>
                  <a:cubicBezTo>
                    <a:pt x="11" y="7221"/>
                    <a:pt x="1" y="7635"/>
                    <a:pt x="6" y="8016"/>
                  </a:cubicBezTo>
                  <a:cubicBezTo>
                    <a:pt x="6" y="8167"/>
                    <a:pt x="11" y="8307"/>
                    <a:pt x="21" y="8446"/>
                  </a:cubicBezTo>
                  <a:cubicBezTo>
                    <a:pt x="6" y="8924"/>
                    <a:pt x="86" y="9365"/>
                    <a:pt x="226" y="9773"/>
                  </a:cubicBezTo>
                  <a:cubicBezTo>
                    <a:pt x="269" y="9908"/>
                    <a:pt x="323" y="10042"/>
                    <a:pt x="381" y="10171"/>
                  </a:cubicBezTo>
                  <a:cubicBezTo>
                    <a:pt x="264" y="10868"/>
                    <a:pt x="537" y="11471"/>
                    <a:pt x="956" y="12040"/>
                  </a:cubicBezTo>
                  <a:cubicBezTo>
                    <a:pt x="1037" y="12153"/>
                    <a:pt x="1129" y="12266"/>
                    <a:pt x="1225" y="12378"/>
                  </a:cubicBezTo>
                  <a:cubicBezTo>
                    <a:pt x="1483" y="12685"/>
                    <a:pt x="1697" y="13023"/>
                    <a:pt x="1875" y="13383"/>
                  </a:cubicBezTo>
                  <a:cubicBezTo>
                    <a:pt x="1935" y="13506"/>
                    <a:pt x="1993" y="13625"/>
                    <a:pt x="2047" y="13749"/>
                  </a:cubicBezTo>
                  <a:cubicBezTo>
                    <a:pt x="2128" y="14076"/>
                    <a:pt x="2230" y="14399"/>
                    <a:pt x="2337" y="14721"/>
                  </a:cubicBezTo>
                  <a:cubicBezTo>
                    <a:pt x="2374" y="14828"/>
                    <a:pt x="2412" y="14930"/>
                    <a:pt x="2450" y="15038"/>
                  </a:cubicBezTo>
                  <a:cubicBezTo>
                    <a:pt x="1950" y="16660"/>
                    <a:pt x="3277" y="17321"/>
                    <a:pt x="3100" y="18798"/>
                  </a:cubicBezTo>
                  <a:cubicBezTo>
                    <a:pt x="3105" y="18916"/>
                    <a:pt x="3110" y="19030"/>
                    <a:pt x="3121" y="19147"/>
                  </a:cubicBezTo>
                  <a:cubicBezTo>
                    <a:pt x="3192" y="20287"/>
                    <a:pt x="4357" y="21527"/>
                    <a:pt x="4357" y="21527"/>
                  </a:cubicBezTo>
                  <a:cubicBezTo>
                    <a:pt x="4486" y="21522"/>
                    <a:pt x="5818" y="21247"/>
                    <a:pt x="5947" y="21242"/>
                  </a:cubicBezTo>
                  <a:cubicBezTo>
                    <a:pt x="7859" y="21162"/>
                    <a:pt x="9778" y="21093"/>
                    <a:pt x="11690" y="21001"/>
                  </a:cubicBezTo>
                  <a:cubicBezTo>
                    <a:pt x="14876" y="20850"/>
                    <a:pt x="18067" y="20867"/>
                    <a:pt x="21242" y="20523"/>
                  </a:cubicBezTo>
                  <a:cubicBezTo>
                    <a:pt x="21661" y="20513"/>
                    <a:pt x="22080" y="20513"/>
                    <a:pt x="22499" y="20506"/>
                  </a:cubicBezTo>
                  <a:cubicBezTo>
                    <a:pt x="22918" y="20501"/>
                    <a:pt x="23337" y="20491"/>
                    <a:pt x="23756" y="20464"/>
                  </a:cubicBezTo>
                  <a:cubicBezTo>
                    <a:pt x="23863" y="20457"/>
                    <a:pt x="23969" y="20454"/>
                    <a:pt x="24072" y="20454"/>
                  </a:cubicBezTo>
                  <a:cubicBezTo>
                    <a:pt x="24925" y="20454"/>
                    <a:pt x="25657" y="20693"/>
                    <a:pt x="26135" y="21517"/>
                  </a:cubicBezTo>
                  <a:cubicBezTo>
                    <a:pt x="26303" y="21710"/>
                    <a:pt x="26393" y="21914"/>
                    <a:pt x="26442" y="22129"/>
                  </a:cubicBezTo>
                  <a:lnTo>
                    <a:pt x="26464" y="22129"/>
                  </a:lnTo>
                  <a:cubicBezTo>
                    <a:pt x="26668" y="22129"/>
                    <a:pt x="26899" y="22070"/>
                    <a:pt x="27055" y="21860"/>
                  </a:cubicBezTo>
                  <a:cubicBezTo>
                    <a:pt x="27082" y="21807"/>
                    <a:pt x="27097" y="21748"/>
                    <a:pt x="27119" y="21694"/>
                  </a:cubicBezTo>
                  <a:cubicBezTo>
                    <a:pt x="27285" y="21312"/>
                    <a:pt x="27114" y="21039"/>
                    <a:pt x="26851" y="20786"/>
                  </a:cubicBezTo>
                  <a:cubicBezTo>
                    <a:pt x="28134" y="20163"/>
                    <a:pt x="29096" y="18798"/>
                    <a:pt x="29165" y="17386"/>
                  </a:cubicBezTo>
                  <a:cubicBezTo>
                    <a:pt x="29177" y="17198"/>
                    <a:pt x="29048" y="17004"/>
                    <a:pt x="28929" y="16843"/>
                  </a:cubicBezTo>
                  <a:cubicBezTo>
                    <a:pt x="28892" y="16767"/>
                    <a:pt x="28838" y="16692"/>
                    <a:pt x="28768" y="16618"/>
                  </a:cubicBezTo>
                  <a:cubicBezTo>
                    <a:pt x="28069" y="15532"/>
                    <a:pt x="29197" y="14984"/>
                    <a:pt x="29988" y="14490"/>
                  </a:cubicBezTo>
                  <a:cubicBezTo>
                    <a:pt x="30816" y="13980"/>
                    <a:pt x="31686" y="13754"/>
                    <a:pt x="32217" y="12851"/>
                  </a:cubicBezTo>
                  <a:cubicBezTo>
                    <a:pt x="32750" y="11959"/>
                    <a:pt x="33023" y="11148"/>
                    <a:pt x="32969" y="10364"/>
                  </a:cubicBezTo>
                  <a:cubicBezTo>
                    <a:pt x="33050" y="10112"/>
                    <a:pt x="33007" y="9896"/>
                    <a:pt x="32840" y="9698"/>
                  </a:cubicBezTo>
                  <a:cubicBezTo>
                    <a:pt x="32690" y="9236"/>
                    <a:pt x="32427" y="8785"/>
                    <a:pt x="32013" y="8322"/>
                  </a:cubicBezTo>
                  <a:cubicBezTo>
                    <a:pt x="31267" y="7506"/>
                    <a:pt x="30375" y="6523"/>
                    <a:pt x="29450" y="5911"/>
                  </a:cubicBezTo>
                  <a:cubicBezTo>
                    <a:pt x="28778" y="5465"/>
                    <a:pt x="28081" y="5066"/>
                    <a:pt x="27650" y="4357"/>
                  </a:cubicBezTo>
                  <a:cubicBezTo>
                    <a:pt x="27270" y="3729"/>
                    <a:pt x="27521" y="2929"/>
                    <a:pt x="27630" y="2230"/>
                  </a:cubicBezTo>
                  <a:cubicBezTo>
                    <a:pt x="27801" y="1935"/>
                    <a:pt x="27731" y="1511"/>
                    <a:pt x="27635" y="1215"/>
                  </a:cubicBezTo>
                  <a:cubicBezTo>
                    <a:pt x="27484" y="764"/>
                    <a:pt x="27027" y="382"/>
                    <a:pt x="26673" y="82"/>
                  </a:cubicBezTo>
                  <a:cubicBezTo>
                    <a:pt x="26606" y="25"/>
                    <a:pt x="26532" y="1"/>
                    <a:pt x="2646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5817310" y="2803642"/>
              <a:ext cx="349" cy="361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0" y="1"/>
                  </a:moveTo>
                  <a:lnTo>
                    <a:pt x="12" y="11"/>
                  </a:lnTo>
                  <a:cubicBezTo>
                    <a:pt x="17" y="16"/>
                    <a:pt x="27" y="28"/>
                    <a:pt x="27" y="28"/>
                  </a:cubicBezTo>
                  <a:cubicBezTo>
                    <a:pt x="27" y="16"/>
                    <a:pt x="22" y="11"/>
                    <a:pt x="22" y="6"/>
                  </a:cubicBezTo>
                  <a:cubicBezTo>
                    <a:pt x="12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823942" y="2810411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5810616" y="2800364"/>
              <a:ext cx="349" cy="274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21" y="1"/>
                  </a:moveTo>
                  <a:cubicBezTo>
                    <a:pt x="11" y="1"/>
                    <a:pt x="11" y="1"/>
                    <a:pt x="1" y="6"/>
                  </a:cubicBezTo>
                  <a:lnTo>
                    <a:pt x="28" y="22"/>
                  </a:lnTo>
                  <a:cubicBezTo>
                    <a:pt x="21" y="16"/>
                    <a:pt x="21" y="6"/>
                    <a:pt x="21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5800644" y="2793733"/>
              <a:ext cx="287" cy="224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0" y="0"/>
                  </a:move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551195" y="2753895"/>
              <a:ext cx="224" cy="137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7" y="0"/>
                  </a:moveTo>
                  <a:cubicBezTo>
                    <a:pt x="6" y="5"/>
                    <a:pt x="0" y="11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33988" y="2816967"/>
              <a:ext cx="287" cy="287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lnTo>
                    <a:pt x="20" y="20"/>
                  </a:lnTo>
                  <a:lnTo>
                    <a:pt x="20" y="20"/>
                  </a:lnTo>
                  <a:cubicBezTo>
                    <a:pt x="16" y="15"/>
                    <a:pt x="15" y="9"/>
                    <a:pt x="11" y="1"/>
                  </a:cubicBezTo>
                  <a:close/>
                  <a:moveTo>
                    <a:pt x="20" y="20"/>
                  </a:moveTo>
                  <a:cubicBezTo>
                    <a:pt x="20" y="21"/>
                    <a:pt x="21" y="22"/>
                    <a:pt x="22" y="23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777397" y="2777067"/>
              <a:ext cx="224" cy="274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cubicBezTo>
                    <a:pt x="11" y="6"/>
                    <a:pt x="6" y="6"/>
                    <a:pt x="1" y="6"/>
                  </a:cubicBezTo>
                  <a:lnTo>
                    <a:pt x="18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5810616" y="2800439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77397" y="2777129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770704" y="2770361"/>
              <a:ext cx="349" cy="349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0" y="1"/>
                  </a:moveTo>
                  <a:lnTo>
                    <a:pt x="12" y="11"/>
                  </a:lnTo>
                  <a:cubicBezTo>
                    <a:pt x="22" y="18"/>
                    <a:pt x="27" y="28"/>
                    <a:pt x="27" y="28"/>
                  </a:cubicBezTo>
                  <a:cubicBezTo>
                    <a:pt x="27" y="18"/>
                    <a:pt x="22" y="11"/>
                    <a:pt x="22" y="6"/>
                  </a:cubicBezTo>
                  <a:cubicBezTo>
                    <a:pt x="17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754100" y="2760451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787382" y="2783748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94001" y="2787051"/>
              <a:ext cx="349" cy="262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1" y="0"/>
                  </a:moveTo>
                  <a:lnTo>
                    <a:pt x="28" y="21"/>
                  </a:lnTo>
                  <a:cubicBezTo>
                    <a:pt x="28" y="16"/>
                    <a:pt x="23" y="10"/>
                    <a:pt x="23" y="5"/>
                  </a:cubicBezTo>
                  <a:cubicBezTo>
                    <a:pt x="17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787382" y="2783686"/>
              <a:ext cx="287" cy="349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16" y="1"/>
                  </a:moveTo>
                  <a:cubicBezTo>
                    <a:pt x="11" y="6"/>
                    <a:pt x="6" y="6"/>
                    <a:pt x="0" y="6"/>
                  </a:cubicBezTo>
                  <a:lnTo>
                    <a:pt x="11" y="17"/>
                  </a:lnTo>
                  <a:lnTo>
                    <a:pt x="22" y="28"/>
                  </a:lnTo>
                  <a:cubicBezTo>
                    <a:pt x="22" y="17"/>
                    <a:pt x="16" y="12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5800644" y="2793733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5823942" y="2810349"/>
              <a:ext cx="287" cy="274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23" y="1"/>
                  </a:moveTo>
                  <a:cubicBezTo>
                    <a:pt x="19" y="3"/>
                    <a:pt x="16" y="3"/>
                    <a:pt x="13" y="3"/>
                  </a:cubicBezTo>
                  <a:cubicBezTo>
                    <a:pt x="10" y="3"/>
                    <a:pt x="6" y="3"/>
                    <a:pt x="1" y="6"/>
                  </a:cubicBezTo>
                  <a:lnTo>
                    <a:pt x="23" y="2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660887" y="2750479"/>
              <a:ext cx="287" cy="274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0" y="1"/>
                  </a:moveTo>
                  <a:lnTo>
                    <a:pt x="22" y="22"/>
                  </a:lnTo>
                  <a:cubicBezTo>
                    <a:pt x="17" y="11"/>
                    <a:pt x="17" y="6"/>
                    <a:pt x="10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667581" y="2753695"/>
              <a:ext cx="349" cy="337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1" y="1"/>
                  </a:moveTo>
                  <a:lnTo>
                    <a:pt x="28" y="27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5660887" y="2750479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5754100" y="2760451"/>
              <a:ext cx="287" cy="224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0" y="0"/>
                  </a:moveTo>
                  <a:lnTo>
                    <a:pt x="22" y="17"/>
                  </a:lnTo>
                  <a:cubicBezTo>
                    <a:pt x="17" y="12"/>
                    <a:pt x="17" y="7"/>
                    <a:pt x="11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5764072" y="2767083"/>
              <a:ext cx="287" cy="287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6" y="1"/>
                  </a:moveTo>
                  <a:cubicBezTo>
                    <a:pt x="11" y="1"/>
                    <a:pt x="6" y="1"/>
                    <a:pt x="1" y="6"/>
                  </a:cubicBezTo>
                  <a:lnTo>
                    <a:pt x="23" y="23"/>
                  </a:lnTo>
                  <a:cubicBezTo>
                    <a:pt x="23" y="16"/>
                    <a:pt x="16" y="6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5541273" y="2760451"/>
              <a:ext cx="287" cy="287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7" y="0"/>
                  </a:moveTo>
                  <a:cubicBezTo>
                    <a:pt x="7" y="7"/>
                    <a:pt x="7" y="12"/>
                    <a:pt x="1" y="22"/>
                  </a:cubicBezTo>
                  <a:lnTo>
                    <a:pt x="23" y="7"/>
                  </a:lnTo>
                  <a:cubicBezTo>
                    <a:pt x="18" y="0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5059064" y="2435202"/>
              <a:ext cx="487992" cy="259110"/>
            </a:xfrm>
            <a:custGeom>
              <a:avLst/>
              <a:gdLst/>
              <a:ahLst/>
              <a:cxnLst/>
              <a:rect l="l" t="t" r="r" b="b"/>
              <a:pathLst>
                <a:path w="39149" h="20787" extrusionOk="0">
                  <a:moveTo>
                    <a:pt x="24939" y="1"/>
                  </a:moveTo>
                  <a:cubicBezTo>
                    <a:pt x="24919" y="1"/>
                    <a:pt x="24898" y="4"/>
                    <a:pt x="24875" y="12"/>
                  </a:cubicBezTo>
                  <a:cubicBezTo>
                    <a:pt x="24832" y="23"/>
                    <a:pt x="24821" y="125"/>
                    <a:pt x="24800" y="195"/>
                  </a:cubicBezTo>
                  <a:cubicBezTo>
                    <a:pt x="24681" y="210"/>
                    <a:pt x="24574" y="227"/>
                    <a:pt x="24471" y="254"/>
                  </a:cubicBezTo>
                  <a:cubicBezTo>
                    <a:pt x="24384" y="264"/>
                    <a:pt x="24300" y="269"/>
                    <a:pt x="24220" y="269"/>
                  </a:cubicBezTo>
                  <a:cubicBezTo>
                    <a:pt x="23928" y="269"/>
                    <a:pt x="23686" y="201"/>
                    <a:pt x="23483" y="71"/>
                  </a:cubicBezTo>
                  <a:cubicBezTo>
                    <a:pt x="23322" y="178"/>
                    <a:pt x="23182" y="296"/>
                    <a:pt x="23070" y="436"/>
                  </a:cubicBezTo>
                  <a:cubicBezTo>
                    <a:pt x="23027" y="495"/>
                    <a:pt x="22983" y="549"/>
                    <a:pt x="22951" y="614"/>
                  </a:cubicBezTo>
                  <a:cubicBezTo>
                    <a:pt x="22946" y="614"/>
                    <a:pt x="22946" y="614"/>
                    <a:pt x="22946" y="619"/>
                  </a:cubicBezTo>
                  <a:cubicBezTo>
                    <a:pt x="23027" y="1274"/>
                    <a:pt x="23112" y="1930"/>
                    <a:pt x="23193" y="2590"/>
                  </a:cubicBezTo>
                  <a:cubicBezTo>
                    <a:pt x="23090" y="2581"/>
                    <a:pt x="22986" y="2568"/>
                    <a:pt x="22886" y="2568"/>
                  </a:cubicBezTo>
                  <a:cubicBezTo>
                    <a:pt x="22693" y="2568"/>
                    <a:pt x="22519" y="2619"/>
                    <a:pt x="22410" y="2857"/>
                  </a:cubicBezTo>
                  <a:lnTo>
                    <a:pt x="22410" y="2857"/>
                  </a:lnTo>
                  <a:cubicBezTo>
                    <a:pt x="22164" y="3066"/>
                    <a:pt x="21923" y="3280"/>
                    <a:pt x="21678" y="3488"/>
                  </a:cubicBezTo>
                  <a:cubicBezTo>
                    <a:pt x="21495" y="3466"/>
                    <a:pt x="21304" y="3436"/>
                    <a:pt x="21132" y="3436"/>
                  </a:cubicBezTo>
                  <a:cubicBezTo>
                    <a:pt x="21002" y="3436"/>
                    <a:pt x="20883" y="3453"/>
                    <a:pt x="20786" y="3504"/>
                  </a:cubicBezTo>
                  <a:cubicBezTo>
                    <a:pt x="20776" y="3509"/>
                    <a:pt x="20764" y="3515"/>
                    <a:pt x="20759" y="3520"/>
                  </a:cubicBezTo>
                  <a:cubicBezTo>
                    <a:pt x="20744" y="3530"/>
                    <a:pt x="20727" y="3537"/>
                    <a:pt x="20717" y="3547"/>
                  </a:cubicBezTo>
                  <a:cubicBezTo>
                    <a:pt x="20625" y="3622"/>
                    <a:pt x="20566" y="3735"/>
                    <a:pt x="20539" y="3907"/>
                  </a:cubicBezTo>
                  <a:cubicBezTo>
                    <a:pt x="20528" y="3993"/>
                    <a:pt x="20523" y="4095"/>
                    <a:pt x="20534" y="4213"/>
                  </a:cubicBezTo>
                  <a:cubicBezTo>
                    <a:pt x="20561" y="4616"/>
                    <a:pt x="20238" y="4826"/>
                    <a:pt x="20040" y="5110"/>
                  </a:cubicBezTo>
                  <a:cubicBezTo>
                    <a:pt x="19363" y="6071"/>
                    <a:pt x="18443" y="6829"/>
                    <a:pt x="18031" y="8017"/>
                  </a:cubicBezTo>
                  <a:cubicBezTo>
                    <a:pt x="17864" y="8495"/>
                    <a:pt x="17513" y="8809"/>
                    <a:pt x="17100" y="8809"/>
                  </a:cubicBezTo>
                  <a:cubicBezTo>
                    <a:pt x="16836" y="8809"/>
                    <a:pt x="16546" y="8680"/>
                    <a:pt x="16263" y="8382"/>
                  </a:cubicBezTo>
                  <a:cubicBezTo>
                    <a:pt x="16024" y="8128"/>
                    <a:pt x="15848" y="8019"/>
                    <a:pt x="15705" y="8019"/>
                  </a:cubicBezTo>
                  <a:cubicBezTo>
                    <a:pt x="15486" y="8019"/>
                    <a:pt x="15341" y="8270"/>
                    <a:pt x="15156" y="8645"/>
                  </a:cubicBezTo>
                  <a:cubicBezTo>
                    <a:pt x="14925" y="9120"/>
                    <a:pt x="14763" y="9813"/>
                    <a:pt x="14180" y="9813"/>
                  </a:cubicBezTo>
                  <a:cubicBezTo>
                    <a:pt x="14019" y="9813"/>
                    <a:pt x="13825" y="9760"/>
                    <a:pt x="13588" y="9634"/>
                  </a:cubicBezTo>
                  <a:cubicBezTo>
                    <a:pt x="13396" y="9183"/>
                    <a:pt x="13199" y="9016"/>
                    <a:pt x="13004" y="9016"/>
                  </a:cubicBezTo>
                  <a:cubicBezTo>
                    <a:pt x="12742" y="9016"/>
                    <a:pt x="12484" y="9320"/>
                    <a:pt x="12250" y="9644"/>
                  </a:cubicBezTo>
                  <a:cubicBezTo>
                    <a:pt x="12015" y="9972"/>
                    <a:pt x="12173" y="10611"/>
                    <a:pt x="11549" y="10611"/>
                  </a:cubicBezTo>
                  <a:cubicBezTo>
                    <a:pt x="11517" y="10611"/>
                    <a:pt x="11484" y="10609"/>
                    <a:pt x="11449" y="10606"/>
                  </a:cubicBezTo>
                  <a:cubicBezTo>
                    <a:pt x="10804" y="10132"/>
                    <a:pt x="9972" y="9975"/>
                    <a:pt x="9212" y="9975"/>
                  </a:cubicBezTo>
                  <a:cubicBezTo>
                    <a:pt x="8300" y="9975"/>
                    <a:pt x="7493" y="10202"/>
                    <a:pt x="7238" y="10380"/>
                  </a:cubicBezTo>
                  <a:cubicBezTo>
                    <a:pt x="7201" y="10402"/>
                    <a:pt x="7168" y="10428"/>
                    <a:pt x="7136" y="10450"/>
                  </a:cubicBezTo>
                  <a:cubicBezTo>
                    <a:pt x="7012" y="10547"/>
                    <a:pt x="6936" y="10708"/>
                    <a:pt x="6931" y="10869"/>
                  </a:cubicBezTo>
                  <a:cubicBezTo>
                    <a:pt x="6926" y="10869"/>
                    <a:pt x="6921" y="10874"/>
                    <a:pt x="6916" y="10874"/>
                  </a:cubicBezTo>
                  <a:cubicBezTo>
                    <a:pt x="6921" y="11052"/>
                    <a:pt x="6921" y="11229"/>
                    <a:pt x="6916" y="11407"/>
                  </a:cubicBezTo>
                  <a:cubicBezTo>
                    <a:pt x="6620" y="11481"/>
                    <a:pt x="6582" y="11685"/>
                    <a:pt x="6641" y="11943"/>
                  </a:cubicBezTo>
                  <a:cubicBezTo>
                    <a:pt x="6281" y="12121"/>
                    <a:pt x="6266" y="12304"/>
                    <a:pt x="6646" y="12481"/>
                  </a:cubicBezTo>
                  <a:cubicBezTo>
                    <a:pt x="6690" y="12964"/>
                    <a:pt x="6415" y="13222"/>
                    <a:pt x="5981" y="13259"/>
                  </a:cubicBezTo>
                  <a:cubicBezTo>
                    <a:pt x="4777" y="13368"/>
                    <a:pt x="4342" y="13921"/>
                    <a:pt x="4868" y="15070"/>
                  </a:cubicBezTo>
                  <a:cubicBezTo>
                    <a:pt x="5099" y="15570"/>
                    <a:pt x="4777" y="15875"/>
                    <a:pt x="4519" y="16209"/>
                  </a:cubicBezTo>
                  <a:lnTo>
                    <a:pt x="4256" y="16209"/>
                  </a:lnTo>
                  <a:cubicBezTo>
                    <a:pt x="4167" y="16012"/>
                    <a:pt x="4025" y="15930"/>
                    <a:pt x="3840" y="15930"/>
                  </a:cubicBezTo>
                  <a:cubicBezTo>
                    <a:pt x="3803" y="15930"/>
                    <a:pt x="3765" y="15934"/>
                    <a:pt x="3725" y="15940"/>
                  </a:cubicBezTo>
                  <a:cubicBezTo>
                    <a:pt x="3669" y="15716"/>
                    <a:pt x="3536" y="15650"/>
                    <a:pt x="3369" y="15650"/>
                  </a:cubicBezTo>
                  <a:cubicBezTo>
                    <a:pt x="3309" y="15650"/>
                    <a:pt x="3244" y="15659"/>
                    <a:pt x="3177" y="15672"/>
                  </a:cubicBezTo>
                  <a:cubicBezTo>
                    <a:pt x="2823" y="15339"/>
                    <a:pt x="2492" y="15166"/>
                    <a:pt x="2199" y="15166"/>
                  </a:cubicBezTo>
                  <a:cubicBezTo>
                    <a:pt x="1818" y="15166"/>
                    <a:pt x="1499" y="15455"/>
                    <a:pt x="1270" y="16064"/>
                  </a:cubicBezTo>
                  <a:cubicBezTo>
                    <a:pt x="1183" y="16301"/>
                    <a:pt x="1076" y="16477"/>
                    <a:pt x="941" y="16596"/>
                  </a:cubicBezTo>
                  <a:cubicBezTo>
                    <a:pt x="952" y="16784"/>
                    <a:pt x="985" y="16978"/>
                    <a:pt x="1022" y="17171"/>
                  </a:cubicBezTo>
                  <a:cubicBezTo>
                    <a:pt x="1027" y="17192"/>
                    <a:pt x="1027" y="17209"/>
                    <a:pt x="1032" y="17229"/>
                  </a:cubicBezTo>
                  <a:cubicBezTo>
                    <a:pt x="1127" y="17212"/>
                    <a:pt x="1221" y="17197"/>
                    <a:pt x="1307" y="17197"/>
                  </a:cubicBezTo>
                  <a:cubicBezTo>
                    <a:pt x="1407" y="17197"/>
                    <a:pt x="1498" y="17217"/>
                    <a:pt x="1570" y="17278"/>
                  </a:cubicBezTo>
                  <a:cubicBezTo>
                    <a:pt x="1528" y="18299"/>
                    <a:pt x="1714" y="19411"/>
                    <a:pt x="501" y="19964"/>
                  </a:cubicBezTo>
                  <a:lnTo>
                    <a:pt x="522" y="19943"/>
                  </a:lnTo>
                  <a:cubicBezTo>
                    <a:pt x="508" y="19943"/>
                    <a:pt x="494" y="19943"/>
                    <a:pt x="481" y="19943"/>
                  </a:cubicBezTo>
                  <a:cubicBezTo>
                    <a:pt x="267" y="19943"/>
                    <a:pt x="113" y="19991"/>
                    <a:pt x="1" y="20072"/>
                  </a:cubicBezTo>
                  <a:cubicBezTo>
                    <a:pt x="55" y="20335"/>
                    <a:pt x="157" y="20512"/>
                    <a:pt x="276" y="20636"/>
                  </a:cubicBezTo>
                  <a:cubicBezTo>
                    <a:pt x="335" y="20700"/>
                    <a:pt x="405" y="20749"/>
                    <a:pt x="469" y="20786"/>
                  </a:cubicBezTo>
                  <a:cubicBezTo>
                    <a:pt x="2133" y="20324"/>
                    <a:pt x="3886" y="20469"/>
                    <a:pt x="5572" y="20201"/>
                  </a:cubicBezTo>
                  <a:cubicBezTo>
                    <a:pt x="5644" y="20189"/>
                    <a:pt x="5719" y="20185"/>
                    <a:pt x="5795" y="20185"/>
                  </a:cubicBezTo>
                  <a:cubicBezTo>
                    <a:pt x="5993" y="20185"/>
                    <a:pt x="6200" y="20214"/>
                    <a:pt x="6399" y="20214"/>
                  </a:cubicBezTo>
                  <a:cubicBezTo>
                    <a:pt x="6719" y="20214"/>
                    <a:pt x="7018" y="20139"/>
                    <a:pt x="7226" y="19750"/>
                  </a:cubicBezTo>
                  <a:lnTo>
                    <a:pt x="7233" y="19750"/>
                  </a:lnTo>
                  <a:cubicBezTo>
                    <a:pt x="7716" y="19470"/>
                    <a:pt x="8151" y="19019"/>
                    <a:pt x="8709" y="18981"/>
                  </a:cubicBezTo>
                  <a:cubicBezTo>
                    <a:pt x="8733" y="18980"/>
                    <a:pt x="8757" y="18979"/>
                    <a:pt x="8782" y="18979"/>
                  </a:cubicBezTo>
                  <a:cubicBezTo>
                    <a:pt x="8948" y="18979"/>
                    <a:pt x="9125" y="19015"/>
                    <a:pt x="9322" y="19105"/>
                  </a:cubicBezTo>
                  <a:cubicBezTo>
                    <a:pt x="10836" y="18938"/>
                    <a:pt x="12378" y="18992"/>
                    <a:pt x="13878" y="18610"/>
                  </a:cubicBezTo>
                  <a:cubicBezTo>
                    <a:pt x="15205" y="18508"/>
                    <a:pt x="16531" y="18406"/>
                    <a:pt x="17858" y="18304"/>
                  </a:cubicBezTo>
                  <a:cubicBezTo>
                    <a:pt x="21130" y="18009"/>
                    <a:pt x="24396" y="17735"/>
                    <a:pt x="27662" y="17423"/>
                  </a:cubicBezTo>
                  <a:cubicBezTo>
                    <a:pt x="29070" y="17288"/>
                    <a:pt x="30466" y="17080"/>
                    <a:pt x="31864" y="16859"/>
                  </a:cubicBezTo>
                  <a:cubicBezTo>
                    <a:pt x="32207" y="16746"/>
                    <a:pt x="32546" y="16617"/>
                    <a:pt x="32879" y="16477"/>
                  </a:cubicBezTo>
                  <a:cubicBezTo>
                    <a:pt x="32826" y="16408"/>
                    <a:pt x="32772" y="16333"/>
                    <a:pt x="32734" y="16242"/>
                  </a:cubicBezTo>
                  <a:cubicBezTo>
                    <a:pt x="32691" y="16150"/>
                    <a:pt x="32675" y="16064"/>
                    <a:pt x="32680" y="15979"/>
                  </a:cubicBezTo>
                  <a:cubicBezTo>
                    <a:pt x="32772" y="15940"/>
                    <a:pt x="32863" y="15908"/>
                    <a:pt x="32955" y="15865"/>
                  </a:cubicBezTo>
                  <a:cubicBezTo>
                    <a:pt x="33255" y="15478"/>
                    <a:pt x="33647" y="15220"/>
                    <a:pt x="34056" y="14941"/>
                  </a:cubicBezTo>
                  <a:cubicBezTo>
                    <a:pt x="34555" y="14598"/>
                    <a:pt x="34969" y="14189"/>
                    <a:pt x="35378" y="13754"/>
                  </a:cubicBezTo>
                  <a:lnTo>
                    <a:pt x="35378" y="13743"/>
                  </a:lnTo>
                  <a:cubicBezTo>
                    <a:pt x="35673" y="12798"/>
                    <a:pt x="36414" y="12126"/>
                    <a:pt x="37161" y="11492"/>
                  </a:cubicBezTo>
                  <a:cubicBezTo>
                    <a:pt x="37166" y="11487"/>
                    <a:pt x="37171" y="11487"/>
                    <a:pt x="37177" y="11481"/>
                  </a:cubicBezTo>
                  <a:cubicBezTo>
                    <a:pt x="37317" y="11363"/>
                    <a:pt x="37451" y="11251"/>
                    <a:pt x="37590" y="11132"/>
                  </a:cubicBezTo>
                  <a:cubicBezTo>
                    <a:pt x="37617" y="11111"/>
                    <a:pt x="37644" y="11084"/>
                    <a:pt x="37671" y="11057"/>
                  </a:cubicBezTo>
                  <a:cubicBezTo>
                    <a:pt x="37736" y="10955"/>
                    <a:pt x="37805" y="10869"/>
                    <a:pt x="37907" y="10837"/>
                  </a:cubicBezTo>
                  <a:cubicBezTo>
                    <a:pt x="38197" y="10547"/>
                    <a:pt x="38467" y="10235"/>
                    <a:pt x="38783" y="9972"/>
                  </a:cubicBezTo>
                  <a:cubicBezTo>
                    <a:pt x="38944" y="9832"/>
                    <a:pt x="39079" y="9649"/>
                    <a:pt x="39122" y="9467"/>
                  </a:cubicBezTo>
                  <a:cubicBezTo>
                    <a:pt x="39149" y="9354"/>
                    <a:pt x="39137" y="9247"/>
                    <a:pt x="39079" y="9145"/>
                  </a:cubicBezTo>
                  <a:cubicBezTo>
                    <a:pt x="39041" y="9096"/>
                    <a:pt x="38993" y="9048"/>
                    <a:pt x="38939" y="8999"/>
                  </a:cubicBezTo>
                  <a:lnTo>
                    <a:pt x="38939" y="8999"/>
                  </a:lnTo>
                  <a:lnTo>
                    <a:pt x="38966" y="9021"/>
                  </a:lnTo>
                  <a:cubicBezTo>
                    <a:pt x="38961" y="9010"/>
                    <a:pt x="38955" y="9005"/>
                    <a:pt x="38950" y="8994"/>
                  </a:cubicBezTo>
                  <a:cubicBezTo>
                    <a:pt x="38928" y="8972"/>
                    <a:pt x="38906" y="8957"/>
                    <a:pt x="38879" y="8940"/>
                  </a:cubicBezTo>
                  <a:cubicBezTo>
                    <a:pt x="38698" y="8823"/>
                    <a:pt x="38509" y="8720"/>
                    <a:pt x="38321" y="8623"/>
                  </a:cubicBezTo>
                  <a:cubicBezTo>
                    <a:pt x="38202" y="8565"/>
                    <a:pt x="38090" y="8500"/>
                    <a:pt x="37983" y="8436"/>
                  </a:cubicBezTo>
                  <a:cubicBezTo>
                    <a:pt x="37848" y="8387"/>
                    <a:pt x="37725" y="8323"/>
                    <a:pt x="37629" y="8221"/>
                  </a:cubicBezTo>
                  <a:cubicBezTo>
                    <a:pt x="37451" y="8139"/>
                    <a:pt x="37339" y="8017"/>
                    <a:pt x="37252" y="7866"/>
                  </a:cubicBezTo>
                  <a:cubicBezTo>
                    <a:pt x="36156" y="6840"/>
                    <a:pt x="35452" y="5260"/>
                    <a:pt x="35635" y="3815"/>
                  </a:cubicBezTo>
                  <a:cubicBezTo>
                    <a:pt x="35619" y="3762"/>
                    <a:pt x="35592" y="3708"/>
                    <a:pt x="35566" y="3654"/>
                  </a:cubicBezTo>
                  <a:cubicBezTo>
                    <a:pt x="35603" y="3542"/>
                    <a:pt x="35646" y="3428"/>
                    <a:pt x="35710" y="3321"/>
                  </a:cubicBezTo>
                  <a:lnTo>
                    <a:pt x="35710" y="3321"/>
                  </a:lnTo>
                  <a:cubicBezTo>
                    <a:pt x="35613" y="3364"/>
                    <a:pt x="35517" y="3401"/>
                    <a:pt x="35415" y="3413"/>
                  </a:cubicBezTo>
                  <a:cubicBezTo>
                    <a:pt x="35076" y="3150"/>
                    <a:pt x="34701" y="2924"/>
                    <a:pt x="34378" y="2644"/>
                  </a:cubicBezTo>
                  <a:cubicBezTo>
                    <a:pt x="34270" y="2553"/>
                    <a:pt x="34168" y="2456"/>
                    <a:pt x="34077" y="2349"/>
                  </a:cubicBezTo>
                  <a:cubicBezTo>
                    <a:pt x="33788" y="2013"/>
                    <a:pt x="33564" y="1875"/>
                    <a:pt x="33302" y="1875"/>
                  </a:cubicBezTo>
                  <a:cubicBezTo>
                    <a:pt x="33062" y="1875"/>
                    <a:pt x="32789" y="1991"/>
                    <a:pt x="32407" y="2176"/>
                  </a:cubicBezTo>
                  <a:cubicBezTo>
                    <a:pt x="31696" y="2520"/>
                    <a:pt x="30889" y="2886"/>
                    <a:pt x="30056" y="2886"/>
                  </a:cubicBezTo>
                  <a:cubicBezTo>
                    <a:pt x="29559" y="2886"/>
                    <a:pt x="29054" y="2756"/>
                    <a:pt x="28554" y="2414"/>
                  </a:cubicBezTo>
                  <a:cubicBezTo>
                    <a:pt x="27781" y="1876"/>
                    <a:pt x="26556" y="2112"/>
                    <a:pt x="26132" y="984"/>
                  </a:cubicBezTo>
                  <a:lnTo>
                    <a:pt x="26132" y="984"/>
                  </a:lnTo>
                  <a:lnTo>
                    <a:pt x="26154" y="1006"/>
                  </a:lnTo>
                  <a:cubicBezTo>
                    <a:pt x="26073" y="821"/>
                    <a:pt x="25971" y="673"/>
                    <a:pt x="25794" y="673"/>
                  </a:cubicBezTo>
                  <a:cubicBezTo>
                    <a:pt x="25744" y="673"/>
                    <a:pt x="25689" y="684"/>
                    <a:pt x="25626" y="710"/>
                  </a:cubicBezTo>
                  <a:cubicBezTo>
                    <a:pt x="25675" y="501"/>
                    <a:pt x="25566" y="451"/>
                    <a:pt x="25405" y="451"/>
                  </a:cubicBezTo>
                  <a:cubicBezTo>
                    <a:pt x="25388" y="451"/>
                    <a:pt x="25371" y="452"/>
                    <a:pt x="25353" y="452"/>
                  </a:cubicBezTo>
                  <a:cubicBezTo>
                    <a:pt x="25368" y="259"/>
                    <a:pt x="25251" y="200"/>
                    <a:pt x="25084" y="189"/>
                  </a:cubicBezTo>
                  <a:cubicBezTo>
                    <a:pt x="25075" y="82"/>
                    <a:pt x="25033" y="1"/>
                    <a:pt x="2493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5857423" y="2394628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5854144" y="2401247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5860701" y="2387586"/>
              <a:ext cx="349" cy="424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27" y="1"/>
                  </a:moveTo>
                  <a:cubicBezTo>
                    <a:pt x="17" y="7"/>
                    <a:pt x="12" y="7"/>
                    <a:pt x="0" y="13"/>
                  </a:cubicBezTo>
                  <a:cubicBezTo>
                    <a:pt x="7" y="18"/>
                    <a:pt x="7" y="28"/>
                    <a:pt x="7" y="33"/>
                  </a:cubicBezTo>
                  <a:cubicBezTo>
                    <a:pt x="7" y="33"/>
                    <a:pt x="12" y="23"/>
                    <a:pt x="17" y="1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5860776" y="2387997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5820788" y="2350901"/>
              <a:ext cx="361" cy="287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1" y="0"/>
                  </a:moveTo>
                  <a:cubicBezTo>
                    <a:pt x="1" y="6"/>
                    <a:pt x="6" y="17"/>
                    <a:pt x="6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5854082" y="2400936"/>
              <a:ext cx="287" cy="324"/>
            </a:xfrm>
            <a:custGeom>
              <a:avLst/>
              <a:gdLst/>
              <a:ahLst/>
              <a:cxnLst/>
              <a:rect l="l" t="t" r="r" b="b"/>
              <a:pathLst>
                <a:path w="23" h="26" extrusionOk="0">
                  <a:moveTo>
                    <a:pt x="22" y="0"/>
                  </a:moveTo>
                  <a:cubicBezTo>
                    <a:pt x="10" y="5"/>
                    <a:pt x="10" y="10"/>
                    <a:pt x="0" y="16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5" y="26"/>
                    <a:pt x="10" y="21"/>
                    <a:pt x="10" y="1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5857423" y="2394292"/>
              <a:ext cx="287" cy="349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2" y="1"/>
                  </a:moveTo>
                  <a:cubicBezTo>
                    <a:pt x="12" y="1"/>
                    <a:pt x="5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5601080" y="2560700"/>
              <a:ext cx="349" cy="287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1" y="0"/>
                  </a:moveTo>
                  <a:cubicBezTo>
                    <a:pt x="6" y="5"/>
                    <a:pt x="12" y="12"/>
                    <a:pt x="22" y="22"/>
                  </a:cubicBezTo>
                  <a:cubicBezTo>
                    <a:pt x="22" y="17"/>
                    <a:pt x="22" y="17"/>
                    <a:pt x="28" y="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5747544" y="2400936"/>
              <a:ext cx="262" cy="324"/>
            </a:xfrm>
            <a:custGeom>
              <a:avLst/>
              <a:gdLst/>
              <a:ahLst/>
              <a:cxnLst/>
              <a:rect l="l" t="t" r="r" b="b"/>
              <a:pathLst>
                <a:path w="21" h="26" extrusionOk="0">
                  <a:moveTo>
                    <a:pt x="21" y="0"/>
                  </a:moveTo>
                  <a:lnTo>
                    <a:pt x="0" y="26"/>
                  </a:lnTo>
                  <a:cubicBezTo>
                    <a:pt x="5" y="21"/>
                    <a:pt x="11" y="21"/>
                    <a:pt x="16" y="16"/>
                  </a:cubicBezTo>
                  <a:cubicBezTo>
                    <a:pt x="16" y="10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5730853" y="2407555"/>
              <a:ext cx="287" cy="287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0"/>
                  </a:moveTo>
                  <a:lnTo>
                    <a:pt x="1" y="22"/>
                  </a:lnTo>
                  <a:lnTo>
                    <a:pt x="18" y="22"/>
                  </a:lnTo>
                  <a:cubicBezTo>
                    <a:pt x="18" y="17"/>
                    <a:pt x="23" y="5"/>
                    <a:pt x="23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5661012" y="2537328"/>
              <a:ext cx="287" cy="349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2" y="1"/>
                  </a:moveTo>
                  <a:cubicBezTo>
                    <a:pt x="12" y="6"/>
                    <a:pt x="12" y="11"/>
                    <a:pt x="7" y="17"/>
                  </a:cubicBezTo>
                  <a:cubicBezTo>
                    <a:pt x="0" y="23"/>
                    <a:pt x="0" y="28"/>
                    <a:pt x="0" y="2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07556" y="2440898"/>
              <a:ext cx="287" cy="287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6" y="6"/>
                    <a:pt x="12" y="17"/>
                    <a:pt x="17" y="23"/>
                  </a:cubicBezTo>
                  <a:lnTo>
                    <a:pt x="22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790722" y="2361010"/>
              <a:ext cx="349" cy="287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1" y="0"/>
                  </a:moveTo>
                  <a:cubicBezTo>
                    <a:pt x="6" y="6"/>
                    <a:pt x="6" y="12"/>
                    <a:pt x="12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5780738" y="2354391"/>
              <a:ext cx="361" cy="262"/>
            </a:xfrm>
            <a:custGeom>
              <a:avLst/>
              <a:gdLst/>
              <a:ahLst/>
              <a:cxnLst/>
              <a:rect l="l" t="t" r="r" b="b"/>
              <a:pathLst>
                <a:path w="29" h="21" extrusionOk="0">
                  <a:moveTo>
                    <a:pt x="1" y="0"/>
                  </a:moveTo>
                  <a:cubicBezTo>
                    <a:pt x="7" y="5"/>
                    <a:pt x="7" y="11"/>
                    <a:pt x="13" y="16"/>
                  </a:cubicBezTo>
                  <a:cubicBezTo>
                    <a:pt x="16" y="16"/>
                    <a:pt x="20" y="16"/>
                    <a:pt x="24" y="18"/>
                  </a:cubicBezTo>
                  <a:lnTo>
                    <a:pt x="24" y="18"/>
                  </a:lnTo>
                  <a:lnTo>
                    <a:pt x="1" y="0"/>
                  </a:lnTo>
                  <a:close/>
                  <a:moveTo>
                    <a:pt x="24" y="18"/>
                  </a:moveTo>
                  <a:lnTo>
                    <a:pt x="28" y="21"/>
                  </a:lnTo>
                  <a:cubicBezTo>
                    <a:pt x="27" y="20"/>
                    <a:pt x="25" y="19"/>
                    <a:pt x="24" y="18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5787382" y="2357670"/>
              <a:ext cx="349" cy="349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6" y="0"/>
                  </a:moveTo>
                  <a:cubicBezTo>
                    <a:pt x="0" y="11"/>
                    <a:pt x="0" y="22"/>
                    <a:pt x="0" y="27"/>
                  </a:cubicBezTo>
                  <a:cubicBezTo>
                    <a:pt x="11" y="27"/>
                    <a:pt x="22" y="27"/>
                    <a:pt x="28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77397" y="2351026"/>
              <a:ext cx="349" cy="349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" y="1"/>
                  </a:moveTo>
                  <a:lnTo>
                    <a:pt x="1" y="28"/>
                  </a:lnTo>
                  <a:cubicBezTo>
                    <a:pt x="11" y="28"/>
                    <a:pt x="18" y="23"/>
                    <a:pt x="28" y="23"/>
                  </a:cubicBezTo>
                  <a:cubicBezTo>
                    <a:pt x="23" y="18"/>
                    <a:pt x="11" y="7"/>
                    <a:pt x="1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677690" y="2490783"/>
              <a:ext cx="212" cy="287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6" y="1"/>
                  </a:moveTo>
                  <a:lnTo>
                    <a:pt x="1" y="23"/>
                  </a:lnTo>
                  <a:cubicBezTo>
                    <a:pt x="6" y="17"/>
                    <a:pt x="11" y="12"/>
                    <a:pt x="16" y="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5574430" y="2570672"/>
              <a:ext cx="349" cy="287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1" y="1"/>
                  </a:moveTo>
                  <a:cubicBezTo>
                    <a:pt x="2" y="2"/>
                    <a:pt x="4" y="4"/>
                    <a:pt x="7" y="6"/>
                  </a:cubicBezTo>
                  <a:lnTo>
                    <a:pt x="7" y="6"/>
                  </a:lnTo>
                  <a:lnTo>
                    <a:pt x="1" y="1"/>
                  </a:lnTo>
                  <a:close/>
                  <a:moveTo>
                    <a:pt x="7" y="6"/>
                  </a:moveTo>
                  <a:lnTo>
                    <a:pt x="28" y="23"/>
                  </a:lnTo>
                  <a:lnTo>
                    <a:pt x="23" y="18"/>
                  </a:lnTo>
                  <a:cubicBezTo>
                    <a:pt x="18" y="13"/>
                    <a:pt x="12" y="9"/>
                    <a:pt x="7" y="6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5571014" y="2567331"/>
              <a:ext cx="411" cy="41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7" y="1"/>
                  </a:moveTo>
                  <a:cubicBezTo>
                    <a:pt x="7" y="16"/>
                    <a:pt x="7" y="21"/>
                    <a:pt x="0" y="33"/>
                  </a:cubicBezTo>
                  <a:cubicBezTo>
                    <a:pt x="12" y="28"/>
                    <a:pt x="22" y="28"/>
                    <a:pt x="32" y="2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587755" y="2570672"/>
              <a:ext cx="349" cy="287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28" y="1"/>
                  </a:moveTo>
                  <a:lnTo>
                    <a:pt x="1" y="23"/>
                  </a:lnTo>
                  <a:lnTo>
                    <a:pt x="11" y="23"/>
                  </a:lnTo>
                  <a:cubicBezTo>
                    <a:pt x="17" y="18"/>
                    <a:pt x="23" y="11"/>
                    <a:pt x="28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667718" y="2527343"/>
              <a:ext cx="212" cy="349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7" y="1"/>
                  </a:moveTo>
                  <a:lnTo>
                    <a:pt x="0" y="28"/>
                  </a:lnTo>
                  <a:cubicBezTo>
                    <a:pt x="5" y="23"/>
                    <a:pt x="10" y="18"/>
                    <a:pt x="17" y="6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5674349" y="2494062"/>
              <a:ext cx="274" cy="349"/>
            </a:xfrm>
            <a:custGeom>
              <a:avLst/>
              <a:gdLst/>
              <a:ahLst/>
              <a:cxnLst/>
              <a:rect l="l" t="t" r="r" b="b"/>
              <a:pathLst>
                <a:path w="22" h="28" extrusionOk="0">
                  <a:moveTo>
                    <a:pt x="16" y="1"/>
                  </a:moveTo>
                  <a:lnTo>
                    <a:pt x="1" y="28"/>
                  </a:lnTo>
                  <a:lnTo>
                    <a:pt x="21" y="28"/>
                  </a:lnTo>
                  <a:cubicBezTo>
                    <a:pt x="16" y="23"/>
                    <a:pt x="21" y="12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667643" y="2507399"/>
              <a:ext cx="287" cy="337"/>
            </a:xfrm>
            <a:custGeom>
              <a:avLst/>
              <a:gdLst/>
              <a:ahLst/>
              <a:cxnLst/>
              <a:rect l="l" t="t" r="r" b="b"/>
              <a:pathLst>
                <a:path w="23" h="27" extrusionOk="0">
                  <a:moveTo>
                    <a:pt x="23" y="1"/>
                  </a:moveTo>
                  <a:cubicBezTo>
                    <a:pt x="20" y="3"/>
                    <a:pt x="18" y="5"/>
                    <a:pt x="17" y="8"/>
                  </a:cubicBezTo>
                  <a:lnTo>
                    <a:pt x="17" y="8"/>
                  </a:lnTo>
                  <a:lnTo>
                    <a:pt x="23" y="1"/>
                  </a:lnTo>
                  <a:close/>
                  <a:moveTo>
                    <a:pt x="17" y="8"/>
                  </a:moveTo>
                  <a:lnTo>
                    <a:pt x="1" y="27"/>
                  </a:lnTo>
                  <a:cubicBezTo>
                    <a:pt x="6" y="21"/>
                    <a:pt x="11" y="21"/>
                    <a:pt x="11" y="16"/>
                  </a:cubicBezTo>
                  <a:cubicBezTo>
                    <a:pt x="14" y="13"/>
                    <a:pt x="15" y="10"/>
                    <a:pt x="17" y="8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797366" y="2364363"/>
              <a:ext cx="349" cy="274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0" y="1"/>
                  </a:moveTo>
                  <a:cubicBezTo>
                    <a:pt x="10" y="11"/>
                    <a:pt x="16" y="16"/>
                    <a:pt x="21" y="22"/>
                  </a:cubicBezTo>
                  <a:cubicBezTo>
                    <a:pt x="21" y="22"/>
                    <a:pt x="27" y="22"/>
                    <a:pt x="27" y="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5804197" y="2337638"/>
              <a:ext cx="199" cy="287"/>
            </a:xfrm>
            <a:custGeom>
              <a:avLst/>
              <a:gdLst/>
              <a:ahLst/>
              <a:cxnLst/>
              <a:rect l="l" t="t" r="r" b="b"/>
              <a:pathLst>
                <a:path w="16" h="23" extrusionOk="0">
                  <a:moveTo>
                    <a:pt x="0" y="1"/>
                  </a:moveTo>
                  <a:lnTo>
                    <a:pt x="16" y="23"/>
                  </a:lnTo>
                  <a:cubicBezTo>
                    <a:pt x="16" y="18"/>
                    <a:pt x="16" y="18"/>
                    <a:pt x="10" y="11"/>
                  </a:cubicBezTo>
                  <a:cubicBezTo>
                    <a:pt x="10" y="6"/>
                    <a:pt x="5" y="1"/>
                    <a:pt x="0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5807538" y="2347561"/>
              <a:ext cx="349" cy="411"/>
            </a:xfrm>
            <a:custGeom>
              <a:avLst/>
              <a:gdLst/>
              <a:ahLst/>
              <a:cxnLst/>
              <a:rect l="l" t="t" r="r" b="b"/>
              <a:pathLst>
                <a:path w="28" h="33" extrusionOk="0">
                  <a:moveTo>
                    <a:pt x="0" y="0"/>
                  </a:moveTo>
                  <a:lnTo>
                    <a:pt x="22" y="32"/>
                  </a:lnTo>
                  <a:cubicBezTo>
                    <a:pt x="22" y="21"/>
                    <a:pt x="22" y="16"/>
                    <a:pt x="27" y="5"/>
                  </a:cubicBezTo>
                  <a:cubicBezTo>
                    <a:pt x="17" y="5"/>
                    <a:pt x="11" y="5"/>
                    <a:pt x="0" y="0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5754100" y="2337576"/>
              <a:ext cx="287" cy="349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2" y="1"/>
                  </a:moveTo>
                  <a:cubicBezTo>
                    <a:pt x="17" y="6"/>
                    <a:pt x="11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797429" y="2334298"/>
              <a:ext cx="411" cy="349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0" y="1"/>
                  </a:moveTo>
                  <a:lnTo>
                    <a:pt x="33" y="28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5700862" y="2370920"/>
              <a:ext cx="274" cy="212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6" y="1"/>
                  </a:moveTo>
                  <a:cubicBezTo>
                    <a:pt x="11" y="6"/>
                    <a:pt x="6" y="11"/>
                    <a:pt x="1" y="16"/>
                  </a:cubicBezTo>
                  <a:lnTo>
                    <a:pt x="22" y="6"/>
                  </a:lnTo>
                  <a:cubicBezTo>
                    <a:pt x="22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7"/>
            <p:cNvSpPr/>
            <p:nvPr/>
          </p:nvSpPr>
          <p:spPr>
            <a:xfrm>
              <a:off x="5797491" y="2334148"/>
              <a:ext cx="349" cy="499"/>
            </a:xfrm>
            <a:custGeom>
              <a:avLst/>
              <a:gdLst/>
              <a:ahLst/>
              <a:cxnLst/>
              <a:rect l="l" t="t" r="r" b="b"/>
              <a:pathLst>
                <a:path w="28" h="40" extrusionOk="0">
                  <a:moveTo>
                    <a:pt x="28" y="1"/>
                  </a:moveTo>
                  <a:cubicBezTo>
                    <a:pt x="22" y="7"/>
                    <a:pt x="11" y="7"/>
                    <a:pt x="0" y="13"/>
                  </a:cubicBezTo>
                  <a:cubicBezTo>
                    <a:pt x="11" y="18"/>
                    <a:pt x="17" y="28"/>
                    <a:pt x="28" y="4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5967040" y="2434130"/>
              <a:ext cx="287" cy="224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23" y="1"/>
                  </a:moveTo>
                  <a:cubicBezTo>
                    <a:pt x="18" y="6"/>
                    <a:pt x="11" y="6"/>
                    <a:pt x="6" y="12"/>
                  </a:cubicBezTo>
                  <a:lnTo>
                    <a:pt x="1" y="18"/>
                  </a:lnTo>
                  <a:lnTo>
                    <a:pt x="18" y="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172708" y="1884959"/>
              <a:ext cx="2630" cy="2505"/>
            </a:xfrm>
            <a:custGeom>
              <a:avLst/>
              <a:gdLst/>
              <a:ahLst/>
              <a:cxnLst/>
              <a:rect l="l" t="t" r="r" b="b"/>
              <a:pathLst>
                <a:path w="211" h="201" extrusionOk="0">
                  <a:moveTo>
                    <a:pt x="189" y="0"/>
                  </a:moveTo>
                  <a:cubicBezTo>
                    <a:pt x="125" y="22"/>
                    <a:pt x="65" y="44"/>
                    <a:pt x="1" y="60"/>
                  </a:cubicBezTo>
                  <a:cubicBezTo>
                    <a:pt x="33" y="109"/>
                    <a:pt x="60" y="151"/>
                    <a:pt x="92" y="200"/>
                  </a:cubicBezTo>
                  <a:cubicBezTo>
                    <a:pt x="130" y="141"/>
                    <a:pt x="167" y="87"/>
                    <a:pt x="211" y="27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E4E4E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5499029" y="2266526"/>
              <a:ext cx="315153" cy="307848"/>
            </a:xfrm>
            <a:custGeom>
              <a:avLst/>
              <a:gdLst/>
              <a:ahLst/>
              <a:cxnLst/>
              <a:rect l="l" t="t" r="r" b="b"/>
              <a:pathLst>
                <a:path w="25283" h="24697" extrusionOk="0">
                  <a:moveTo>
                    <a:pt x="24491" y="5711"/>
                  </a:moveTo>
                  <a:cubicBezTo>
                    <a:pt x="24491" y="5713"/>
                    <a:pt x="24492" y="5714"/>
                    <a:pt x="24492" y="5716"/>
                  </a:cubicBezTo>
                  <a:cubicBezTo>
                    <a:pt x="24492" y="5714"/>
                    <a:pt x="24492" y="5713"/>
                    <a:pt x="24491" y="5711"/>
                  </a:cubicBezTo>
                  <a:close/>
                  <a:moveTo>
                    <a:pt x="8591" y="0"/>
                  </a:moveTo>
                  <a:cubicBezTo>
                    <a:pt x="8462" y="0"/>
                    <a:pt x="8338" y="43"/>
                    <a:pt x="8242" y="129"/>
                  </a:cubicBezTo>
                  <a:cubicBezTo>
                    <a:pt x="8231" y="140"/>
                    <a:pt x="8220" y="151"/>
                    <a:pt x="8209" y="156"/>
                  </a:cubicBezTo>
                  <a:cubicBezTo>
                    <a:pt x="8204" y="162"/>
                    <a:pt x="8204" y="167"/>
                    <a:pt x="8193" y="172"/>
                  </a:cubicBezTo>
                  <a:cubicBezTo>
                    <a:pt x="8167" y="489"/>
                    <a:pt x="8113" y="801"/>
                    <a:pt x="8026" y="1118"/>
                  </a:cubicBezTo>
                  <a:cubicBezTo>
                    <a:pt x="8006" y="1198"/>
                    <a:pt x="7957" y="1279"/>
                    <a:pt x="7903" y="1365"/>
                  </a:cubicBezTo>
                  <a:cubicBezTo>
                    <a:pt x="7897" y="1644"/>
                    <a:pt x="7914" y="1977"/>
                    <a:pt x="7930" y="2375"/>
                  </a:cubicBezTo>
                  <a:cubicBezTo>
                    <a:pt x="8574" y="2918"/>
                    <a:pt x="8038" y="3826"/>
                    <a:pt x="8457" y="4389"/>
                  </a:cubicBezTo>
                  <a:cubicBezTo>
                    <a:pt x="8376" y="4900"/>
                    <a:pt x="8279" y="5410"/>
                    <a:pt x="8204" y="5926"/>
                  </a:cubicBezTo>
                  <a:cubicBezTo>
                    <a:pt x="8177" y="6098"/>
                    <a:pt x="8155" y="6270"/>
                    <a:pt x="8135" y="6437"/>
                  </a:cubicBezTo>
                  <a:cubicBezTo>
                    <a:pt x="7979" y="7731"/>
                    <a:pt x="6484" y="9333"/>
                    <a:pt x="5190" y="9563"/>
                  </a:cubicBezTo>
                  <a:cubicBezTo>
                    <a:pt x="5056" y="9643"/>
                    <a:pt x="4927" y="9725"/>
                    <a:pt x="4793" y="9805"/>
                  </a:cubicBezTo>
                  <a:lnTo>
                    <a:pt x="4755" y="9869"/>
                  </a:lnTo>
                  <a:cubicBezTo>
                    <a:pt x="4357" y="10052"/>
                    <a:pt x="4191" y="10374"/>
                    <a:pt x="4185" y="10799"/>
                  </a:cubicBezTo>
                  <a:cubicBezTo>
                    <a:pt x="3761" y="11202"/>
                    <a:pt x="3595" y="11659"/>
                    <a:pt x="3739" y="12266"/>
                  </a:cubicBezTo>
                  <a:cubicBezTo>
                    <a:pt x="3836" y="12657"/>
                    <a:pt x="3745" y="12795"/>
                    <a:pt x="3564" y="12795"/>
                  </a:cubicBezTo>
                  <a:cubicBezTo>
                    <a:pt x="3446" y="12795"/>
                    <a:pt x="3290" y="12736"/>
                    <a:pt x="3124" y="12650"/>
                  </a:cubicBezTo>
                  <a:lnTo>
                    <a:pt x="3124" y="12650"/>
                  </a:lnTo>
                  <a:cubicBezTo>
                    <a:pt x="2927" y="12472"/>
                    <a:pt x="2775" y="12400"/>
                    <a:pt x="2651" y="12400"/>
                  </a:cubicBezTo>
                  <a:cubicBezTo>
                    <a:pt x="2384" y="12400"/>
                    <a:pt x="2247" y="12738"/>
                    <a:pt x="2068" y="13077"/>
                  </a:cubicBezTo>
                  <a:cubicBezTo>
                    <a:pt x="1602" y="13979"/>
                    <a:pt x="2075" y="14951"/>
                    <a:pt x="1790" y="15859"/>
                  </a:cubicBezTo>
                  <a:cubicBezTo>
                    <a:pt x="1381" y="15973"/>
                    <a:pt x="1172" y="16214"/>
                    <a:pt x="1242" y="16650"/>
                  </a:cubicBezTo>
                  <a:cubicBezTo>
                    <a:pt x="1183" y="16633"/>
                    <a:pt x="1126" y="16626"/>
                    <a:pt x="1071" y="16626"/>
                  </a:cubicBezTo>
                  <a:cubicBezTo>
                    <a:pt x="834" y="16626"/>
                    <a:pt x="627" y="16757"/>
                    <a:pt x="414" y="16853"/>
                  </a:cubicBezTo>
                  <a:cubicBezTo>
                    <a:pt x="350" y="16960"/>
                    <a:pt x="307" y="17074"/>
                    <a:pt x="270" y="17186"/>
                  </a:cubicBezTo>
                  <a:cubicBezTo>
                    <a:pt x="275" y="17191"/>
                    <a:pt x="275" y="17197"/>
                    <a:pt x="280" y="17208"/>
                  </a:cubicBezTo>
                  <a:cubicBezTo>
                    <a:pt x="270" y="17235"/>
                    <a:pt x="253" y="17267"/>
                    <a:pt x="248" y="17304"/>
                  </a:cubicBezTo>
                  <a:cubicBezTo>
                    <a:pt x="0" y="19647"/>
                    <a:pt x="1344" y="21414"/>
                    <a:pt x="3030" y="22832"/>
                  </a:cubicBezTo>
                  <a:cubicBezTo>
                    <a:pt x="3600" y="23310"/>
                    <a:pt x="5158" y="24487"/>
                    <a:pt x="6330" y="24611"/>
                  </a:cubicBezTo>
                  <a:cubicBezTo>
                    <a:pt x="6429" y="24667"/>
                    <a:pt x="6529" y="24697"/>
                    <a:pt x="6630" y="24697"/>
                  </a:cubicBezTo>
                  <a:cubicBezTo>
                    <a:pt x="6763" y="24697"/>
                    <a:pt x="6896" y="24644"/>
                    <a:pt x="7027" y="24525"/>
                  </a:cubicBezTo>
                  <a:cubicBezTo>
                    <a:pt x="7086" y="24498"/>
                    <a:pt x="7146" y="24471"/>
                    <a:pt x="7200" y="24433"/>
                  </a:cubicBezTo>
                  <a:cubicBezTo>
                    <a:pt x="7236" y="24441"/>
                    <a:pt x="7271" y="24444"/>
                    <a:pt x="7303" y="24444"/>
                  </a:cubicBezTo>
                  <a:cubicBezTo>
                    <a:pt x="7482" y="24444"/>
                    <a:pt x="7605" y="24333"/>
                    <a:pt x="7677" y="24134"/>
                  </a:cubicBezTo>
                  <a:lnTo>
                    <a:pt x="7677" y="24134"/>
                  </a:lnTo>
                  <a:cubicBezTo>
                    <a:pt x="7852" y="23964"/>
                    <a:pt x="8028" y="23792"/>
                    <a:pt x="8209" y="23622"/>
                  </a:cubicBezTo>
                  <a:cubicBezTo>
                    <a:pt x="8199" y="23612"/>
                    <a:pt x="8193" y="23605"/>
                    <a:pt x="8188" y="23600"/>
                  </a:cubicBezTo>
                  <a:lnTo>
                    <a:pt x="8188" y="23600"/>
                  </a:lnTo>
                  <a:lnTo>
                    <a:pt x="8215" y="23617"/>
                  </a:lnTo>
                  <a:cubicBezTo>
                    <a:pt x="8209" y="23617"/>
                    <a:pt x="8209" y="23617"/>
                    <a:pt x="8209" y="23622"/>
                  </a:cubicBezTo>
                  <a:cubicBezTo>
                    <a:pt x="8379" y="23797"/>
                    <a:pt x="8507" y="24094"/>
                    <a:pt x="8737" y="24094"/>
                  </a:cubicBezTo>
                  <a:cubicBezTo>
                    <a:pt x="8833" y="24094"/>
                    <a:pt x="8947" y="24042"/>
                    <a:pt x="9090" y="23907"/>
                  </a:cubicBezTo>
                  <a:cubicBezTo>
                    <a:pt x="9488" y="23885"/>
                    <a:pt x="9950" y="23821"/>
                    <a:pt x="10198" y="23573"/>
                  </a:cubicBezTo>
                  <a:cubicBezTo>
                    <a:pt x="10230" y="23536"/>
                    <a:pt x="10262" y="23498"/>
                    <a:pt x="10288" y="23456"/>
                  </a:cubicBezTo>
                  <a:cubicBezTo>
                    <a:pt x="10718" y="22720"/>
                    <a:pt x="11401" y="22457"/>
                    <a:pt x="12093" y="22204"/>
                  </a:cubicBezTo>
                  <a:cubicBezTo>
                    <a:pt x="12432" y="22134"/>
                    <a:pt x="12770" y="22053"/>
                    <a:pt x="13039" y="21871"/>
                  </a:cubicBezTo>
                  <a:cubicBezTo>
                    <a:pt x="13324" y="21678"/>
                    <a:pt x="13447" y="21500"/>
                    <a:pt x="13496" y="21312"/>
                  </a:cubicBezTo>
                  <a:cubicBezTo>
                    <a:pt x="13570" y="21210"/>
                    <a:pt x="13598" y="21091"/>
                    <a:pt x="13550" y="20930"/>
                  </a:cubicBezTo>
                  <a:lnTo>
                    <a:pt x="13550" y="20930"/>
                  </a:lnTo>
                  <a:cubicBezTo>
                    <a:pt x="13543" y="20942"/>
                    <a:pt x="13538" y="20947"/>
                    <a:pt x="13533" y="20952"/>
                  </a:cubicBezTo>
                  <a:lnTo>
                    <a:pt x="13550" y="20925"/>
                  </a:lnTo>
                  <a:lnTo>
                    <a:pt x="13550" y="20930"/>
                  </a:lnTo>
                  <a:cubicBezTo>
                    <a:pt x="13872" y="20543"/>
                    <a:pt x="13592" y="20146"/>
                    <a:pt x="13511" y="19754"/>
                  </a:cubicBezTo>
                  <a:cubicBezTo>
                    <a:pt x="13555" y="19576"/>
                    <a:pt x="13614" y="19394"/>
                    <a:pt x="13694" y="19211"/>
                  </a:cubicBezTo>
                  <a:cubicBezTo>
                    <a:pt x="13930" y="18991"/>
                    <a:pt x="14071" y="18728"/>
                    <a:pt x="14076" y="18395"/>
                  </a:cubicBezTo>
                  <a:cubicBezTo>
                    <a:pt x="14098" y="18358"/>
                    <a:pt x="14113" y="18314"/>
                    <a:pt x="14135" y="18277"/>
                  </a:cubicBezTo>
                  <a:cubicBezTo>
                    <a:pt x="14291" y="18271"/>
                    <a:pt x="14323" y="18132"/>
                    <a:pt x="14349" y="17997"/>
                  </a:cubicBezTo>
                  <a:lnTo>
                    <a:pt x="14349" y="17997"/>
                  </a:lnTo>
                  <a:cubicBezTo>
                    <a:pt x="14344" y="18003"/>
                    <a:pt x="14339" y="18008"/>
                    <a:pt x="14334" y="18014"/>
                  </a:cubicBezTo>
                  <a:lnTo>
                    <a:pt x="14349" y="17992"/>
                  </a:lnTo>
                  <a:lnTo>
                    <a:pt x="14349" y="17997"/>
                  </a:lnTo>
                  <a:cubicBezTo>
                    <a:pt x="14731" y="17654"/>
                    <a:pt x="14726" y="17148"/>
                    <a:pt x="14882" y="16708"/>
                  </a:cubicBezTo>
                  <a:cubicBezTo>
                    <a:pt x="15026" y="16300"/>
                    <a:pt x="15102" y="15876"/>
                    <a:pt x="15182" y="15445"/>
                  </a:cubicBezTo>
                  <a:cubicBezTo>
                    <a:pt x="15263" y="15279"/>
                    <a:pt x="15338" y="15107"/>
                    <a:pt x="15440" y="14941"/>
                  </a:cubicBezTo>
                  <a:cubicBezTo>
                    <a:pt x="15871" y="14205"/>
                    <a:pt x="16466" y="14425"/>
                    <a:pt x="17036" y="14322"/>
                  </a:cubicBezTo>
                  <a:cubicBezTo>
                    <a:pt x="17142" y="14404"/>
                    <a:pt x="17248" y="14446"/>
                    <a:pt x="17351" y="14446"/>
                  </a:cubicBezTo>
                  <a:cubicBezTo>
                    <a:pt x="17579" y="14446"/>
                    <a:pt x="17791" y="14239"/>
                    <a:pt x="17954" y="13813"/>
                  </a:cubicBezTo>
                  <a:cubicBezTo>
                    <a:pt x="18019" y="13640"/>
                    <a:pt x="18073" y="13464"/>
                    <a:pt x="18127" y="13286"/>
                  </a:cubicBezTo>
                  <a:cubicBezTo>
                    <a:pt x="18282" y="12969"/>
                    <a:pt x="18417" y="12636"/>
                    <a:pt x="18556" y="12335"/>
                  </a:cubicBezTo>
                  <a:cubicBezTo>
                    <a:pt x="18965" y="11475"/>
                    <a:pt x="19164" y="11949"/>
                    <a:pt x="19776" y="11589"/>
                  </a:cubicBezTo>
                  <a:cubicBezTo>
                    <a:pt x="20270" y="11304"/>
                    <a:pt x="20570" y="10525"/>
                    <a:pt x="20759" y="9859"/>
                  </a:cubicBezTo>
                  <a:cubicBezTo>
                    <a:pt x="20835" y="9772"/>
                    <a:pt x="20904" y="9681"/>
                    <a:pt x="20947" y="9574"/>
                  </a:cubicBezTo>
                  <a:cubicBezTo>
                    <a:pt x="20989" y="9472"/>
                    <a:pt x="21011" y="9358"/>
                    <a:pt x="21011" y="9229"/>
                  </a:cubicBezTo>
                  <a:cubicBezTo>
                    <a:pt x="21016" y="8720"/>
                    <a:pt x="21113" y="8237"/>
                    <a:pt x="21247" y="7753"/>
                  </a:cubicBezTo>
                  <a:cubicBezTo>
                    <a:pt x="21378" y="7409"/>
                    <a:pt x="21564" y="7140"/>
                    <a:pt x="21839" y="7140"/>
                  </a:cubicBezTo>
                  <a:cubicBezTo>
                    <a:pt x="21938" y="7140"/>
                    <a:pt x="22048" y="7175"/>
                    <a:pt x="22172" y="7253"/>
                  </a:cubicBezTo>
                  <a:cubicBezTo>
                    <a:pt x="22714" y="7592"/>
                    <a:pt x="23230" y="7876"/>
                    <a:pt x="23843" y="8064"/>
                  </a:cubicBezTo>
                  <a:cubicBezTo>
                    <a:pt x="23968" y="8103"/>
                    <a:pt x="24094" y="8121"/>
                    <a:pt x="24211" y="8121"/>
                  </a:cubicBezTo>
                  <a:cubicBezTo>
                    <a:pt x="24239" y="8121"/>
                    <a:pt x="24267" y="8120"/>
                    <a:pt x="24294" y="8118"/>
                  </a:cubicBezTo>
                  <a:cubicBezTo>
                    <a:pt x="24340" y="8134"/>
                    <a:pt x="24384" y="8142"/>
                    <a:pt x="24425" y="8142"/>
                  </a:cubicBezTo>
                  <a:cubicBezTo>
                    <a:pt x="24545" y="8142"/>
                    <a:pt x="24642" y="8076"/>
                    <a:pt x="24718" y="7967"/>
                  </a:cubicBezTo>
                  <a:cubicBezTo>
                    <a:pt x="24917" y="7838"/>
                    <a:pt x="25067" y="7635"/>
                    <a:pt x="25137" y="7377"/>
                  </a:cubicBezTo>
                  <a:cubicBezTo>
                    <a:pt x="25169" y="7248"/>
                    <a:pt x="25127" y="7146"/>
                    <a:pt x="25057" y="7076"/>
                  </a:cubicBezTo>
                  <a:cubicBezTo>
                    <a:pt x="25105" y="6995"/>
                    <a:pt x="25159" y="6925"/>
                    <a:pt x="25223" y="6876"/>
                  </a:cubicBezTo>
                  <a:cubicBezTo>
                    <a:pt x="25229" y="6802"/>
                    <a:pt x="25239" y="6732"/>
                    <a:pt x="25256" y="6678"/>
                  </a:cubicBezTo>
                  <a:cubicBezTo>
                    <a:pt x="25276" y="6619"/>
                    <a:pt x="25283" y="6554"/>
                    <a:pt x="25276" y="6490"/>
                  </a:cubicBezTo>
                  <a:lnTo>
                    <a:pt x="25276" y="6490"/>
                  </a:lnTo>
                  <a:cubicBezTo>
                    <a:pt x="25157" y="6498"/>
                    <a:pt x="25032" y="6517"/>
                    <a:pt x="24913" y="6517"/>
                  </a:cubicBezTo>
                  <a:cubicBezTo>
                    <a:pt x="24867" y="6517"/>
                    <a:pt x="24821" y="6514"/>
                    <a:pt x="24777" y="6506"/>
                  </a:cubicBezTo>
                  <a:cubicBezTo>
                    <a:pt x="24772" y="6517"/>
                    <a:pt x="24772" y="6522"/>
                    <a:pt x="24772" y="6533"/>
                  </a:cubicBezTo>
                  <a:lnTo>
                    <a:pt x="24750" y="6501"/>
                  </a:lnTo>
                  <a:lnTo>
                    <a:pt x="24750" y="6501"/>
                  </a:lnTo>
                  <a:cubicBezTo>
                    <a:pt x="24761" y="6506"/>
                    <a:pt x="24767" y="6506"/>
                    <a:pt x="24777" y="6506"/>
                  </a:cubicBezTo>
                  <a:cubicBezTo>
                    <a:pt x="24869" y="6179"/>
                    <a:pt x="24708" y="5937"/>
                    <a:pt x="24492" y="5716"/>
                  </a:cubicBezTo>
                  <a:lnTo>
                    <a:pt x="24492" y="5716"/>
                  </a:lnTo>
                  <a:cubicBezTo>
                    <a:pt x="24498" y="5723"/>
                    <a:pt x="24498" y="5723"/>
                    <a:pt x="24498" y="5728"/>
                  </a:cubicBezTo>
                  <a:lnTo>
                    <a:pt x="24482" y="5706"/>
                  </a:lnTo>
                  <a:lnTo>
                    <a:pt x="24482" y="5706"/>
                  </a:lnTo>
                  <a:cubicBezTo>
                    <a:pt x="24486" y="5706"/>
                    <a:pt x="24489" y="5708"/>
                    <a:pt x="24491" y="5711"/>
                  </a:cubicBezTo>
                  <a:lnTo>
                    <a:pt x="24491" y="5711"/>
                  </a:lnTo>
                  <a:cubicBezTo>
                    <a:pt x="24429" y="5507"/>
                    <a:pt x="24312" y="5397"/>
                    <a:pt x="24138" y="5397"/>
                  </a:cubicBezTo>
                  <a:cubicBezTo>
                    <a:pt x="24088" y="5397"/>
                    <a:pt x="24032" y="5407"/>
                    <a:pt x="23972" y="5426"/>
                  </a:cubicBezTo>
                  <a:lnTo>
                    <a:pt x="23972" y="5465"/>
                  </a:lnTo>
                  <a:cubicBezTo>
                    <a:pt x="23961" y="5453"/>
                    <a:pt x="23955" y="5443"/>
                    <a:pt x="23944" y="5438"/>
                  </a:cubicBezTo>
                  <a:cubicBezTo>
                    <a:pt x="23955" y="5432"/>
                    <a:pt x="23966" y="5432"/>
                    <a:pt x="23972" y="5426"/>
                  </a:cubicBezTo>
                  <a:cubicBezTo>
                    <a:pt x="24030" y="4966"/>
                    <a:pt x="23963" y="4642"/>
                    <a:pt x="23365" y="4642"/>
                  </a:cubicBezTo>
                  <a:cubicBezTo>
                    <a:pt x="23356" y="4642"/>
                    <a:pt x="23347" y="4642"/>
                    <a:pt x="23337" y="4642"/>
                  </a:cubicBezTo>
                  <a:cubicBezTo>
                    <a:pt x="22389" y="4669"/>
                    <a:pt x="21476" y="4743"/>
                    <a:pt x="20742" y="5438"/>
                  </a:cubicBezTo>
                  <a:lnTo>
                    <a:pt x="20742" y="5438"/>
                  </a:lnTo>
                  <a:cubicBezTo>
                    <a:pt x="20567" y="5447"/>
                    <a:pt x="20480" y="5538"/>
                    <a:pt x="20463" y="5706"/>
                  </a:cubicBezTo>
                  <a:cubicBezTo>
                    <a:pt x="20474" y="5706"/>
                    <a:pt x="20480" y="5706"/>
                    <a:pt x="20485" y="5701"/>
                  </a:cubicBezTo>
                  <a:lnTo>
                    <a:pt x="20485" y="5701"/>
                  </a:lnTo>
                  <a:lnTo>
                    <a:pt x="20463" y="5728"/>
                  </a:lnTo>
                  <a:lnTo>
                    <a:pt x="20463" y="5706"/>
                  </a:lnTo>
                  <a:cubicBezTo>
                    <a:pt x="20265" y="5733"/>
                    <a:pt x="20173" y="5845"/>
                    <a:pt x="20211" y="6060"/>
                  </a:cubicBezTo>
                  <a:cubicBezTo>
                    <a:pt x="19944" y="5919"/>
                    <a:pt x="19701" y="5842"/>
                    <a:pt x="19474" y="5842"/>
                  </a:cubicBezTo>
                  <a:cubicBezTo>
                    <a:pt x="19193" y="5842"/>
                    <a:pt x="18935" y="5959"/>
                    <a:pt x="18685" y="6211"/>
                  </a:cubicBezTo>
                  <a:cubicBezTo>
                    <a:pt x="18621" y="6281"/>
                    <a:pt x="18556" y="6356"/>
                    <a:pt x="18497" y="6437"/>
                  </a:cubicBezTo>
                  <a:cubicBezTo>
                    <a:pt x="18030" y="7060"/>
                    <a:pt x="17411" y="7565"/>
                    <a:pt x="16863" y="8118"/>
                  </a:cubicBezTo>
                  <a:cubicBezTo>
                    <a:pt x="16808" y="8104"/>
                    <a:pt x="16755" y="8098"/>
                    <a:pt x="16706" y="8098"/>
                  </a:cubicBezTo>
                  <a:cubicBezTo>
                    <a:pt x="16501" y="8098"/>
                    <a:pt x="16342" y="8207"/>
                    <a:pt x="16208" y="8376"/>
                  </a:cubicBezTo>
                  <a:cubicBezTo>
                    <a:pt x="16208" y="8376"/>
                    <a:pt x="16214" y="8376"/>
                    <a:pt x="16214" y="8381"/>
                  </a:cubicBezTo>
                  <a:lnTo>
                    <a:pt x="16193" y="8391"/>
                  </a:lnTo>
                  <a:cubicBezTo>
                    <a:pt x="16198" y="8386"/>
                    <a:pt x="16203" y="8381"/>
                    <a:pt x="16208" y="8376"/>
                  </a:cubicBezTo>
                  <a:cubicBezTo>
                    <a:pt x="15510" y="7871"/>
                    <a:pt x="15252" y="6829"/>
                    <a:pt x="15489" y="6001"/>
                  </a:cubicBezTo>
                  <a:cubicBezTo>
                    <a:pt x="15387" y="5824"/>
                    <a:pt x="15258" y="5663"/>
                    <a:pt x="15085" y="5545"/>
                  </a:cubicBezTo>
                  <a:cubicBezTo>
                    <a:pt x="15026" y="5502"/>
                    <a:pt x="14968" y="5465"/>
                    <a:pt x="14904" y="5432"/>
                  </a:cubicBezTo>
                  <a:cubicBezTo>
                    <a:pt x="14865" y="5416"/>
                    <a:pt x="14833" y="5405"/>
                    <a:pt x="14795" y="5389"/>
                  </a:cubicBezTo>
                  <a:cubicBezTo>
                    <a:pt x="13474" y="5582"/>
                    <a:pt x="12147" y="5775"/>
                    <a:pt x="10831" y="6033"/>
                  </a:cubicBezTo>
                  <a:cubicBezTo>
                    <a:pt x="10689" y="6061"/>
                    <a:pt x="10563" y="6075"/>
                    <a:pt x="10451" y="6075"/>
                  </a:cubicBezTo>
                  <a:cubicBezTo>
                    <a:pt x="9913" y="6075"/>
                    <a:pt x="9694" y="5758"/>
                    <a:pt x="9595" y="5153"/>
                  </a:cubicBezTo>
                  <a:cubicBezTo>
                    <a:pt x="9316" y="3444"/>
                    <a:pt x="9015" y="1731"/>
                    <a:pt x="8730" y="22"/>
                  </a:cubicBezTo>
                  <a:cubicBezTo>
                    <a:pt x="8683" y="6"/>
                    <a:pt x="8639" y="0"/>
                    <a:pt x="859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5489655" y="2740756"/>
              <a:ext cx="354854" cy="267948"/>
            </a:xfrm>
            <a:custGeom>
              <a:avLst/>
              <a:gdLst/>
              <a:ahLst/>
              <a:cxnLst/>
              <a:rect l="l" t="t" r="r" b="b"/>
              <a:pathLst>
                <a:path w="28468" h="21496" extrusionOk="0">
                  <a:moveTo>
                    <a:pt x="7075" y="10638"/>
                  </a:moveTo>
                  <a:lnTo>
                    <a:pt x="7080" y="10645"/>
                  </a:lnTo>
                  <a:lnTo>
                    <a:pt x="7080" y="10645"/>
                  </a:lnTo>
                  <a:cubicBezTo>
                    <a:pt x="7078" y="10643"/>
                    <a:pt x="7077" y="10640"/>
                    <a:pt x="7075" y="10638"/>
                  </a:cubicBezTo>
                  <a:close/>
                  <a:moveTo>
                    <a:pt x="7881" y="11175"/>
                  </a:moveTo>
                  <a:lnTo>
                    <a:pt x="7881" y="11175"/>
                  </a:lnTo>
                  <a:lnTo>
                    <a:pt x="7881" y="11175"/>
                  </a:lnTo>
                  <a:cubicBezTo>
                    <a:pt x="7887" y="11181"/>
                    <a:pt x="7893" y="11186"/>
                    <a:pt x="7898" y="11192"/>
                  </a:cubicBezTo>
                  <a:cubicBezTo>
                    <a:pt x="7893" y="11192"/>
                    <a:pt x="7887" y="11197"/>
                    <a:pt x="7876" y="11197"/>
                  </a:cubicBezTo>
                  <a:cubicBezTo>
                    <a:pt x="7881" y="11192"/>
                    <a:pt x="7881" y="11181"/>
                    <a:pt x="7881" y="11175"/>
                  </a:cubicBezTo>
                  <a:close/>
                  <a:moveTo>
                    <a:pt x="14823" y="18127"/>
                  </a:moveTo>
                  <a:cubicBezTo>
                    <a:pt x="14833" y="18127"/>
                    <a:pt x="14833" y="18133"/>
                    <a:pt x="14843" y="18133"/>
                  </a:cubicBezTo>
                  <a:lnTo>
                    <a:pt x="14823" y="18133"/>
                  </a:lnTo>
                  <a:lnTo>
                    <a:pt x="14823" y="18127"/>
                  </a:lnTo>
                  <a:close/>
                  <a:moveTo>
                    <a:pt x="11964" y="1"/>
                  </a:moveTo>
                  <a:cubicBezTo>
                    <a:pt x="11588" y="55"/>
                    <a:pt x="11196" y="168"/>
                    <a:pt x="10814" y="248"/>
                  </a:cubicBezTo>
                  <a:cubicBezTo>
                    <a:pt x="10417" y="345"/>
                    <a:pt x="10020" y="437"/>
                    <a:pt x="9622" y="533"/>
                  </a:cubicBezTo>
                  <a:cubicBezTo>
                    <a:pt x="9166" y="482"/>
                    <a:pt x="8713" y="455"/>
                    <a:pt x="8262" y="455"/>
                  </a:cubicBezTo>
                  <a:cubicBezTo>
                    <a:pt x="7139" y="455"/>
                    <a:pt x="6036" y="628"/>
                    <a:pt x="4963" y="1053"/>
                  </a:cubicBezTo>
                  <a:lnTo>
                    <a:pt x="4963" y="1053"/>
                  </a:lnTo>
                  <a:cubicBezTo>
                    <a:pt x="4965" y="1051"/>
                    <a:pt x="4965" y="1047"/>
                    <a:pt x="4965" y="1044"/>
                  </a:cubicBezTo>
                  <a:cubicBezTo>
                    <a:pt x="4921" y="1041"/>
                    <a:pt x="4878" y="1039"/>
                    <a:pt x="4836" y="1039"/>
                  </a:cubicBezTo>
                  <a:cubicBezTo>
                    <a:pt x="4484" y="1039"/>
                    <a:pt x="4215" y="1154"/>
                    <a:pt x="4148" y="1580"/>
                  </a:cubicBezTo>
                  <a:cubicBezTo>
                    <a:pt x="4154" y="1580"/>
                    <a:pt x="4159" y="1580"/>
                    <a:pt x="4164" y="1587"/>
                  </a:cubicBezTo>
                  <a:lnTo>
                    <a:pt x="4142" y="1602"/>
                  </a:lnTo>
                  <a:cubicBezTo>
                    <a:pt x="4148" y="1592"/>
                    <a:pt x="4148" y="1587"/>
                    <a:pt x="4148" y="1580"/>
                  </a:cubicBezTo>
                  <a:cubicBezTo>
                    <a:pt x="4069" y="1550"/>
                    <a:pt x="3999" y="1536"/>
                    <a:pt x="3938" y="1536"/>
                  </a:cubicBezTo>
                  <a:cubicBezTo>
                    <a:pt x="3751" y="1536"/>
                    <a:pt x="3645" y="1672"/>
                    <a:pt x="3606" y="1919"/>
                  </a:cubicBezTo>
                  <a:cubicBezTo>
                    <a:pt x="3192" y="2086"/>
                    <a:pt x="2778" y="2257"/>
                    <a:pt x="2364" y="2430"/>
                  </a:cubicBezTo>
                  <a:cubicBezTo>
                    <a:pt x="2026" y="2472"/>
                    <a:pt x="1687" y="2515"/>
                    <a:pt x="1349" y="2564"/>
                  </a:cubicBezTo>
                  <a:cubicBezTo>
                    <a:pt x="1247" y="2703"/>
                    <a:pt x="1156" y="2849"/>
                    <a:pt x="1080" y="2983"/>
                  </a:cubicBezTo>
                  <a:cubicBezTo>
                    <a:pt x="1042" y="3042"/>
                    <a:pt x="1010" y="3095"/>
                    <a:pt x="973" y="3149"/>
                  </a:cubicBezTo>
                  <a:cubicBezTo>
                    <a:pt x="968" y="3160"/>
                    <a:pt x="962" y="3171"/>
                    <a:pt x="957" y="3182"/>
                  </a:cubicBezTo>
                  <a:cubicBezTo>
                    <a:pt x="1107" y="3268"/>
                    <a:pt x="1188" y="3434"/>
                    <a:pt x="1209" y="3714"/>
                  </a:cubicBezTo>
                  <a:cubicBezTo>
                    <a:pt x="1215" y="3714"/>
                    <a:pt x="1220" y="3714"/>
                    <a:pt x="1225" y="3719"/>
                  </a:cubicBezTo>
                  <a:cubicBezTo>
                    <a:pt x="1220" y="3724"/>
                    <a:pt x="1215" y="3730"/>
                    <a:pt x="1209" y="3735"/>
                  </a:cubicBezTo>
                  <a:lnTo>
                    <a:pt x="1209" y="3714"/>
                  </a:lnTo>
                  <a:cubicBezTo>
                    <a:pt x="1135" y="3686"/>
                    <a:pt x="1069" y="3672"/>
                    <a:pt x="1010" y="3672"/>
                  </a:cubicBezTo>
                  <a:cubicBezTo>
                    <a:pt x="845" y="3672"/>
                    <a:pt x="735" y="3780"/>
                    <a:pt x="672" y="3982"/>
                  </a:cubicBezTo>
                  <a:cubicBezTo>
                    <a:pt x="683" y="3982"/>
                    <a:pt x="688" y="3977"/>
                    <a:pt x="693" y="3977"/>
                  </a:cubicBezTo>
                  <a:lnTo>
                    <a:pt x="693" y="3977"/>
                  </a:lnTo>
                  <a:lnTo>
                    <a:pt x="667" y="4004"/>
                  </a:lnTo>
                  <a:cubicBezTo>
                    <a:pt x="672" y="3993"/>
                    <a:pt x="672" y="3987"/>
                    <a:pt x="672" y="3982"/>
                  </a:cubicBezTo>
                  <a:lnTo>
                    <a:pt x="672" y="3982"/>
                  </a:lnTo>
                  <a:cubicBezTo>
                    <a:pt x="415" y="4074"/>
                    <a:pt x="409" y="4299"/>
                    <a:pt x="403" y="4520"/>
                  </a:cubicBezTo>
                  <a:cubicBezTo>
                    <a:pt x="415" y="4513"/>
                    <a:pt x="420" y="4513"/>
                    <a:pt x="425" y="4508"/>
                  </a:cubicBezTo>
                  <a:lnTo>
                    <a:pt x="425" y="4508"/>
                  </a:lnTo>
                  <a:lnTo>
                    <a:pt x="403" y="4541"/>
                  </a:lnTo>
                  <a:lnTo>
                    <a:pt x="403" y="4520"/>
                  </a:lnTo>
                  <a:lnTo>
                    <a:pt x="403" y="4520"/>
                  </a:lnTo>
                  <a:cubicBezTo>
                    <a:pt x="119" y="4697"/>
                    <a:pt x="1" y="4874"/>
                    <a:pt x="409" y="5051"/>
                  </a:cubicBezTo>
                  <a:cubicBezTo>
                    <a:pt x="409" y="5046"/>
                    <a:pt x="403" y="5041"/>
                    <a:pt x="403" y="5036"/>
                  </a:cubicBezTo>
                  <a:lnTo>
                    <a:pt x="403" y="5036"/>
                  </a:lnTo>
                  <a:lnTo>
                    <a:pt x="425" y="5056"/>
                  </a:lnTo>
                  <a:cubicBezTo>
                    <a:pt x="420" y="5056"/>
                    <a:pt x="415" y="5051"/>
                    <a:pt x="409" y="5051"/>
                  </a:cubicBezTo>
                  <a:lnTo>
                    <a:pt x="409" y="5051"/>
                  </a:lnTo>
                  <a:cubicBezTo>
                    <a:pt x="430" y="5384"/>
                    <a:pt x="645" y="5524"/>
                    <a:pt x="941" y="5584"/>
                  </a:cubicBezTo>
                  <a:cubicBezTo>
                    <a:pt x="935" y="5577"/>
                    <a:pt x="935" y="5577"/>
                    <a:pt x="930" y="5567"/>
                  </a:cubicBezTo>
                  <a:lnTo>
                    <a:pt x="930" y="5567"/>
                  </a:lnTo>
                  <a:lnTo>
                    <a:pt x="961" y="5593"/>
                  </a:lnTo>
                  <a:lnTo>
                    <a:pt x="961" y="5593"/>
                  </a:lnTo>
                  <a:cubicBezTo>
                    <a:pt x="955" y="5589"/>
                    <a:pt x="945" y="5588"/>
                    <a:pt x="941" y="5584"/>
                  </a:cubicBezTo>
                  <a:lnTo>
                    <a:pt x="941" y="5584"/>
                  </a:lnTo>
                  <a:cubicBezTo>
                    <a:pt x="1032" y="5841"/>
                    <a:pt x="1253" y="5857"/>
                    <a:pt x="1473" y="5857"/>
                  </a:cubicBezTo>
                  <a:cubicBezTo>
                    <a:pt x="1473" y="5847"/>
                    <a:pt x="1467" y="5847"/>
                    <a:pt x="1467" y="5835"/>
                  </a:cubicBezTo>
                  <a:lnTo>
                    <a:pt x="1467" y="5835"/>
                  </a:lnTo>
                  <a:lnTo>
                    <a:pt x="1494" y="5857"/>
                  </a:lnTo>
                  <a:lnTo>
                    <a:pt x="1473" y="5857"/>
                  </a:lnTo>
                  <a:cubicBezTo>
                    <a:pt x="1570" y="6115"/>
                    <a:pt x="1795" y="6120"/>
                    <a:pt x="2021" y="6125"/>
                  </a:cubicBezTo>
                  <a:cubicBezTo>
                    <a:pt x="2015" y="6115"/>
                    <a:pt x="2004" y="6110"/>
                    <a:pt x="1999" y="6105"/>
                  </a:cubicBezTo>
                  <a:lnTo>
                    <a:pt x="1999" y="6105"/>
                  </a:lnTo>
                  <a:lnTo>
                    <a:pt x="2031" y="6125"/>
                  </a:lnTo>
                  <a:lnTo>
                    <a:pt x="2021" y="6125"/>
                  </a:lnTo>
                  <a:cubicBezTo>
                    <a:pt x="2493" y="6566"/>
                    <a:pt x="3095" y="6749"/>
                    <a:pt x="3691" y="6931"/>
                  </a:cubicBezTo>
                  <a:cubicBezTo>
                    <a:pt x="3901" y="7087"/>
                    <a:pt x="4218" y="7228"/>
                    <a:pt x="4384" y="7394"/>
                  </a:cubicBezTo>
                  <a:cubicBezTo>
                    <a:pt x="4444" y="7447"/>
                    <a:pt x="4481" y="7506"/>
                    <a:pt x="4491" y="7570"/>
                  </a:cubicBezTo>
                  <a:cubicBezTo>
                    <a:pt x="4717" y="8812"/>
                    <a:pt x="5716" y="9381"/>
                    <a:pt x="6527" y="10122"/>
                  </a:cubicBezTo>
                  <a:cubicBezTo>
                    <a:pt x="6603" y="10424"/>
                    <a:pt x="6797" y="10606"/>
                    <a:pt x="7097" y="10665"/>
                  </a:cubicBezTo>
                  <a:cubicBezTo>
                    <a:pt x="7096" y="10663"/>
                    <a:pt x="7095" y="10661"/>
                    <a:pt x="7093" y="10659"/>
                  </a:cubicBezTo>
                  <a:lnTo>
                    <a:pt x="7093" y="10659"/>
                  </a:lnTo>
                  <a:lnTo>
                    <a:pt x="7102" y="10665"/>
                  </a:lnTo>
                  <a:lnTo>
                    <a:pt x="7097" y="10665"/>
                  </a:lnTo>
                  <a:cubicBezTo>
                    <a:pt x="7178" y="10746"/>
                    <a:pt x="7258" y="10826"/>
                    <a:pt x="7345" y="10907"/>
                  </a:cubicBezTo>
                  <a:lnTo>
                    <a:pt x="7339" y="10907"/>
                  </a:lnTo>
                  <a:cubicBezTo>
                    <a:pt x="7433" y="11086"/>
                    <a:pt x="7540" y="11228"/>
                    <a:pt x="7720" y="11228"/>
                  </a:cubicBezTo>
                  <a:cubicBezTo>
                    <a:pt x="7767" y="11228"/>
                    <a:pt x="7818" y="11218"/>
                    <a:pt x="7876" y="11197"/>
                  </a:cubicBezTo>
                  <a:lnTo>
                    <a:pt x="7876" y="11197"/>
                  </a:lnTo>
                  <a:cubicBezTo>
                    <a:pt x="7837" y="11406"/>
                    <a:pt x="7939" y="11467"/>
                    <a:pt x="8107" y="11467"/>
                  </a:cubicBezTo>
                  <a:cubicBezTo>
                    <a:pt x="8121" y="11467"/>
                    <a:pt x="8136" y="11466"/>
                    <a:pt x="8150" y="11466"/>
                  </a:cubicBezTo>
                  <a:cubicBezTo>
                    <a:pt x="8150" y="11455"/>
                    <a:pt x="8150" y="11450"/>
                    <a:pt x="8145" y="11438"/>
                  </a:cubicBezTo>
                  <a:lnTo>
                    <a:pt x="8145" y="11438"/>
                  </a:lnTo>
                  <a:lnTo>
                    <a:pt x="8171" y="11466"/>
                  </a:lnTo>
                  <a:lnTo>
                    <a:pt x="8150" y="11466"/>
                  </a:lnTo>
                  <a:cubicBezTo>
                    <a:pt x="8295" y="12041"/>
                    <a:pt x="8827" y="11944"/>
                    <a:pt x="9235" y="12051"/>
                  </a:cubicBezTo>
                  <a:cubicBezTo>
                    <a:pt x="9606" y="12443"/>
                    <a:pt x="9842" y="12933"/>
                    <a:pt x="10144" y="13372"/>
                  </a:cubicBezTo>
                  <a:cubicBezTo>
                    <a:pt x="10326" y="13635"/>
                    <a:pt x="10531" y="13883"/>
                    <a:pt x="10804" y="14076"/>
                  </a:cubicBezTo>
                  <a:cubicBezTo>
                    <a:pt x="10879" y="14481"/>
                    <a:pt x="11102" y="14676"/>
                    <a:pt x="11460" y="14676"/>
                  </a:cubicBezTo>
                  <a:cubicBezTo>
                    <a:pt x="11516" y="14676"/>
                    <a:pt x="11575" y="14671"/>
                    <a:pt x="11637" y="14662"/>
                  </a:cubicBezTo>
                  <a:cubicBezTo>
                    <a:pt x="11632" y="14657"/>
                    <a:pt x="11627" y="14651"/>
                    <a:pt x="11620" y="14646"/>
                  </a:cubicBezTo>
                  <a:lnTo>
                    <a:pt x="11620" y="14646"/>
                  </a:lnTo>
                  <a:lnTo>
                    <a:pt x="11632" y="14651"/>
                  </a:lnTo>
                  <a:cubicBezTo>
                    <a:pt x="11637" y="14657"/>
                    <a:pt x="11642" y="14662"/>
                    <a:pt x="11642" y="14662"/>
                  </a:cubicBezTo>
                  <a:lnTo>
                    <a:pt x="11637" y="14662"/>
                  </a:lnTo>
                  <a:cubicBezTo>
                    <a:pt x="12158" y="15205"/>
                    <a:pt x="12217" y="16204"/>
                    <a:pt x="13221" y="16263"/>
                  </a:cubicBezTo>
                  <a:lnTo>
                    <a:pt x="13221" y="16253"/>
                  </a:lnTo>
                  <a:lnTo>
                    <a:pt x="13227" y="16253"/>
                  </a:lnTo>
                  <a:cubicBezTo>
                    <a:pt x="13227" y="16258"/>
                    <a:pt x="13232" y="16258"/>
                    <a:pt x="13232" y="16263"/>
                  </a:cubicBezTo>
                  <a:lnTo>
                    <a:pt x="13221" y="16263"/>
                  </a:lnTo>
                  <a:cubicBezTo>
                    <a:pt x="13196" y="17312"/>
                    <a:pt x="13426" y="18140"/>
                    <a:pt x="14620" y="18140"/>
                  </a:cubicBezTo>
                  <a:cubicBezTo>
                    <a:pt x="14684" y="18140"/>
                    <a:pt x="14752" y="18138"/>
                    <a:pt x="14823" y="18133"/>
                  </a:cubicBezTo>
                  <a:lnTo>
                    <a:pt x="14823" y="18133"/>
                  </a:lnTo>
                  <a:cubicBezTo>
                    <a:pt x="14736" y="18460"/>
                    <a:pt x="14779" y="18740"/>
                    <a:pt x="15086" y="18933"/>
                  </a:cubicBezTo>
                  <a:lnTo>
                    <a:pt x="15086" y="18917"/>
                  </a:lnTo>
                  <a:lnTo>
                    <a:pt x="15108" y="18949"/>
                  </a:lnTo>
                  <a:cubicBezTo>
                    <a:pt x="15101" y="18944"/>
                    <a:pt x="15096" y="18938"/>
                    <a:pt x="15086" y="18933"/>
                  </a:cubicBezTo>
                  <a:lnTo>
                    <a:pt x="15086" y="18933"/>
                  </a:lnTo>
                  <a:cubicBezTo>
                    <a:pt x="15054" y="19534"/>
                    <a:pt x="15220" y="20099"/>
                    <a:pt x="15445" y="20647"/>
                  </a:cubicBezTo>
                  <a:lnTo>
                    <a:pt x="15445" y="20652"/>
                  </a:lnTo>
                  <a:cubicBezTo>
                    <a:pt x="15676" y="20786"/>
                    <a:pt x="15907" y="20927"/>
                    <a:pt x="16133" y="21066"/>
                  </a:cubicBezTo>
                  <a:cubicBezTo>
                    <a:pt x="16149" y="21076"/>
                    <a:pt x="16171" y="21088"/>
                    <a:pt x="16187" y="21098"/>
                  </a:cubicBezTo>
                  <a:cubicBezTo>
                    <a:pt x="16259" y="21284"/>
                    <a:pt x="16391" y="21319"/>
                    <a:pt x="16526" y="21319"/>
                  </a:cubicBezTo>
                  <a:cubicBezTo>
                    <a:pt x="16605" y="21319"/>
                    <a:pt x="16684" y="21307"/>
                    <a:pt x="16753" y="21307"/>
                  </a:cubicBezTo>
                  <a:cubicBezTo>
                    <a:pt x="16814" y="21307"/>
                    <a:pt x="16866" y="21316"/>
                    <a:pt x="16901" y="21351"/>
                  </a:cubicBezTo>
                  <a:cubicBezTo>
                    <a:pt x="16881" y="21398"/>
                    <a:pt x="16859" y="21447"/>
                    <a:pt x="16837" y="21495"/>
                  </a:cubicBezTo>
                  <a:cubicBezTo>
                    <a:pt x="17057" y="21404"/>
                    <a:pt x="17235" y="21270"/>
                    <a:pt x="17379" y="21114"/>
                  </a:cubicBezTo>
                  <a:cubicBezTo>
                    <a:pt x="17632" y="20840"/>
                    <a:pt x="17788" y="20508"/>
                    <a:pt x="17912" y="20238"/>
                  </a:cubicBezTo>
                  <a:cubicBezTo>
                    <a:pt x="17982" y="20089"/>
                    <a:pt x="18046" y="19943"/>
                    <a:pt x="18116" y="19831"/>
                  </a:cubicBezTo>
                  <a:cubicBezTo>
                    <a:pt x="18277" y="19578"/>
                    <a:pt x="18406" y="19308"/>
                    <a:pt x="18535" y="19051"/>
                  </a:cubicBezTo>
                  <a:cubicBezTo>
                    <a:pt x="18793" y="18530"/>
                    <a:pt x="19034" y="18036"/>
                    <a:pt x="19415" y="17832"/>
                  </a:cubicBezTo>
                  <a:cubicBezTo>
                    <a:pt x="21097" y="16930"/>
                    <a:pt x="22296" y="15559"/>
                    <a:pt x="23450" y="14238"/>
                  </a:cubicBezTo>
                  <a:cubicBezTo>
                    <a:pt x="24074" y="13523"/>
                    <a:pt x="24724" y="12782"/>
                    <a:pt x="25427" y="12148"/>
                  </a:cubicBezTo>
                  <a:cubicBezTo>
                    <a:pt x="25787" y="11820"/>
                    <a:pt x="25777" y="11418"/>
                    <a:pt x="25770" y="11175"/>
                  </a:cubicBezTo>
                  <a:cubicBezTo>
                    <a:pt x="25770" y="11128"/>
                    <a:pt x="25765" y="11084"/>
                    <a:pt x="25770" y="11041"/>
                  </a:cubicBezTo>
                  <a:cubicBezTo>
                    <a:pt x="25879" y="9187"/>
                    <a:pt x="26507" y="7990"/>
                    <a:pt x="27748" y="7265"/>
                  </a:cubicBezTo>
                  <a:cubicBezTo>
                    <a:pt x="28044" y="7087"/>
                    <a:pt x="28188" y="6894"/>
                    <a:pt x="28247" y="6705"/>
                  </a:cubicBezTo>
                  <a:cubicBezTo>
                    <a:pt x="28252" y="6690"/>
                    <a:pt x="28247" y="6668"/>
                    <a:pt x="28252" y="6652"/>
                  </a:cubicBezTo>
                  <a:lnTo>
                    <a:pt x="28259" y="6647"/>
                  </a:lnTo>
                  <a:cubicBezTo>
                    <a:pt x="28452" y="6539"/>
                    <a:pt x="28468" y="6281"/>
                    <a:pt x="28328" y="6125"/>
                  </a:cubicBezTo>
                  <a:cubicBezTo>
                    <a:pt x="27969" y="5733"/>
                    <a:pt x="27479" y="5519"/>
                    <a:pt x="27049" y="5202"/>
                  </a:cubicBezTo>
                  <a:cubicBezTo>
                    <a:pt x="26201" y="4573"/>
                    <a:pt x="25373" y="3913"/>
                    <a:pt x="24488" y="3327"/>
                  </a:cubicBezTo>
                  <a:cubicBezTo>
                    <a:pt x="23385" y="2601"/>
                    <a:pt x="22107" y="1490"/>
                    <a:pt x="20866" y="1044"/>
                  </a:cubicBezTo>
                  <a:cubicBezTo>
                    <a:pt x="20831" y="1032"/>
                    <a:pt x="20799" y="1027"/>
                    <a:pt x="20768" y="1027"/>
                  </a:cubicBezTo>
                  <a:cubicBezTo>
                    <a:pt x="20741" y="1027"/>
                    <a:pt x="20717" y="1031"/>
                    <a:pt x="20694" y="1039"/>
                  </a:cubicBezTo>
                  <a:cubicBezTo>
                    <a:pt x="20676" y="1037"/>
                    <a:pt x="20657" y="1036"/>
                    <a:pt x="20637" y="1036"/>
                  </a:cubicBezTo>
                  <a:cubicBezTo>
                    <a:pt x="20323" y="1036"/>
                    <a:pt x="19965" y="1272"/>
                    <a:pt x="19641" y="1312"/>
                  </a:cubicBezTo>
                  <a:cubicBezTo>
                    <a:pt x="19400" y="1361"/>
                    <a:pt x="19163" y="1451"/>
                    <a:pt x="18932" y="1548"/>
                  </a:cubicBezTo>
                  <a:cubicBezTo>
                    <a:pt x="18793" y="1607"/>
                    <a:pt x="18653" y="1667"/>
                    <a:pt x="18513" y="1721"/>
                  </a:cubicBezTo>
                  <a:cubicBezTo>
                    <a:pt x="18421" y="1758"/>
                    <a:pt x="18325" y="1790"/>
                    <a:pt x="18228" y="1823"/>
                  </a:cubicBezTo>
                  <a:cubicBezTo>
                    <a:pt x="18051" y="1877"/>
                    <a:pt x="17868" y="1911"/>
                    <a:pt x="17677" y="1911"/>
                  </a:cubicBezTo>
                  <a:cubicBezTo>
                    <a:pt x="17562" y="1911"/>
                    <a:pt x="17443" y="1899"/>
                    <a:pt x="17320" y="1870"/>
                  </a:cubicBezTo>
                  <a:cubicBezTo>
                    <a:pt x="17186" y="1752"/>
                    <a:pt x="17043" y="1711"/>
                    <a:pt x="16901" y="1711"/>
                  </a:cubicBezTo>
                  <a:cubicBezTo>
                    <a:pt x="16702" y="1711"/>
                    <a:pt x="16503" y="1790"/>
                    <a:pt x="16321" y="1850"/>
                  </a:cubicBezTo>
                  <a:cubicBezTo>
                    <a:pt x="16064" y="1932"/>
                    <a:pt x="15825" y="1975"/>
                    <a:pt x="15603" y="1975"/>
                  </a:cubicBezTo>
                  <a:cubicBezTo>
                    <a:pt x="15362" y="1975"/>
                    <a:pt x="15142" y="1924"/>
                    <a:pt x="14947" y="1818"/>
                  </a:cubicBezTo>
                  <a:lnTo>
                    <a:pt x="14908" y="1818"/>
                  </a:lnTo>
                  <a:cubicBezTo>
                    <a:pt x="14903" y="1806"/>
                    <a:pt x="14903" y="1801"/>
                    <a:pt x="14898" y="1790"/>
                  </a:cubicBezTo>
                  <a:cubicBezTo>
                    <a:pt x="14656" y="1645"/>
                    <a:pt x="14451" y="1409"/>
                    <a:pt x="14290" y="1071"/>
                  </a:cubicBezTo>
                  <a:cubicBezTo>
                    <a:pt x="14290" y="1071"/>
                    <a:pt x="14295" y="1065"/>
                    <a:pt x="14302" y="1065"/>
                  </a:cubicBezTo>
                  <a:cubicBezTo>
                    <a:pt x="14218" y="871"/>
                    <a:pt x="14101" y="746"/>
                    <a:pt x="13923" y="746"/>
                  </a:cubicBezTo>
                  <a:cubicBezTo>
                    <a:pt x="13870" y="746"/>
                    <a:pt x="13812" y="757"/>
                    <a:pt x="13747" y="781"/>
                  </a:cubicBezTo>
                  <a:cubicBezTo>
                    <a:pt x="13754" y="786"/>
                    <a:pt x="13754" y="791"/>
                    <a:pt x="13759" y="802"/>
                  </a:cubicBezTo>
                  <a:lnTo>
                    <a:pt x="13737" y="781"/>
                  </a:lnTo>
                  <a:lnTo>
                    <a:pt x="13747" y="781"/>
                  </a:lnTo>
                  <a:cubicBezTo>
                    <a:pt x="13554" y="479"/>
                    <a:pt x="13345" y="281"/>
                    <a:pt x="13125" y="157"/>
                  </a:cubicBezTo>
                  <a:cubicBezTo>
                    <a:pt x="13001" y="141"/>
                    <a:pt x="12884" y="125"/>
                    <a:pt x="12765" y="114"/>
                  </a:cubicBezTo>
                  <a:cubicBezTo>
                    <a:pt x="12490" y="77"/>
                    <a:pt x="12222" y="45"/>
                    <a:pt x="119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5922153" y="2281010"/>
              <a:ext cx="105840" cy="216791"/>
            </a:xfrm>
            <a:custGeom>
              <a:avLst/>
              <a:gdLst/>
              <a:ahLst/>
              <a:cxnLst/>
              <a:rect l="l" t="t" r="r" b="b"/>
              <a:pathLst>
                <a:path w="8491" h="17392" extrusionOk="0">
                  <a:moveTo>
                    <a:pt x="1213" y="0"/>
                  </a:moveTo>
                  <a:cubicBezTo>
                    <a:pt x="617" y="0"/>
                    <a:pt x="1" y="488"/>
                    <a:pt x="202" y="1234"/>
                  </a:cubicBezTo>
                  <a:cubicBezTo>
                    <a:pt x="540" y="2491"/>
                    <a:pt x="1110" y="3599"/>
                    <a:pt x="1517" y="4834"/>
                  </a:cubicBezTo>
                  <a:cubicBezTo>
                    <a:pt x="1921" y="6037"/>
                    <a:pt x="1556" y="7552"/>
                    <a:pt x="1872" y="8841"/>
                  </a:cubicBezTo>
                  <a:cubicBezTo>
                    <a:pt x="2189" y="10147"/>
                    <a:pt x="1625" y="11426"/>
                    <a:pt x="1963" y="12758"/>
                  </a:cubicBezTo>
                  <a:cubicBezTo>
                    <a:pt x="2307" y="14107"/>
                    <a:pt x="2060" y="15342"/>
                    <a:pt x="2265" y="16680"/>
                  </a:cubicBezTo>
                  <a:cubicBezTo>
                    <a:pt x="2337" y="17159"/>
                    <a:pt x="2765" y="17392"/>
                    <a:pt x="3197" y="17392"/>
                  </a:cubicBezTo>
                  <a:cubicBezTo>
                    <a:pt x="3468" y="17392"/>
                    <a:pt x="3741" y="17300"/>
                    <a:pt x="3929" y="17120"/>
                  </a:cubicBezTo>
                  <a:cubicBezTo>
                    <a:pt x="6686" y="14466"/>
                    <a:pt x="8405" y="8820"/>
                    <a:pt x="8479" y="5114"/>
                  </a:cubicBezTo>
                  <a:cubicBezTo>
                    <a:pt x="8491" y="4539"/>
                    <a:pt x="7962" y="4114"/>
                    <a:pt x="7442" y="4114"/>
                  </a:cubicBezTo>
                  <a:cubicBezTo>
                    <a:pt x="7203" y="4114"/>
                    <a:pt x="6965" y="4204"/>
                    <a:pt x="6783" y="4410"/>
                  </a:cubicBezTo>
                  <a:cubicBezTo>
                    <a:pt x="6723" y="4416"/>
                    <a:pt x="6664" y="4420"/>
                    <a:pt x="6606" y="4420"/>
                  </a:cubicBezTo>
                  <a:cubicBezTo>
                    <a:pt x="6336" y="4420"/>
                    <a:pt x="6089" y="4349"/>
                    <a:pt x="5863" y="4216"/>
                  </a:cubicBezTo>
                  <a:cubicBezTo>
                    <a:pt x="5783" y="4071"/>
                    <a:pt x="5675" y="3931"/>
                    <a:pt x="5504" y="3819"/>
                  </a:cubicBezTo>
                  <a:cubicBezTo>
                    <a:pt x="5391" y="3748"/>
                    <a:pt x="5278" y="3673"/>
                    <a:pt x="5171" y="3604"/>
                  </a:cubicBezTo>
                  <a:cubicBezTo>
                    <a:pt x="5003" y="3494"/>
                    <a:pt x="4834" y="3447"/>
                    <a:pt x="4671" y="3447"/>
                  </a:cubicBezTo>
                  <a:cubicBezTo>
                    <a:pt x="4547" y="3447"/>
                    <a:pt x="4428" y="3474"/>
                    <a:pt x="4316" y="3523"/>
                  </a:cubicBezTo>
                  <a:cubicBezTo>
                    <a:pt x="4038" y="3373"/>
                    <a:pt x="3753" y="3142"/>
                    <a:pt x="3490" y="2873"/>
                  </a:cubicBezTo>
                  <a:cubicBezTo>
                    <a:pt x="3135" y="2287"/>
                    <a:pt x="2721" y="1718"/>
                    <a:pt x="2265" y="1170"/>
                  </a:cubicBezTo>
                  <a:cubicBezTo>
                    <a:pt x="2216" y="1015"/>
                    <a:pt x="2168" y="864"/>
                    <a:pt x="2124" y="708"/>
                  </a:cubicBezTo>
                  <a:cubicBezTo>
                    <a:pt x="1992" y="214"/>
                    <a:pt x="1607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27"/>
          <p:cNvGrpSpPr/>
          <p:nvPr/>
        </p:nvGrpSpPr>
        <p:grpSpPr>
          <a:xfrm>
            <a:off x="459006" y="3799100"/>
            <a:ext cx="1646100" cy="958500"/>
            <a:chOff x="459006" y="3799100"/>
            <a:chExt cx="1646100" cy="958500"/>
          </a:xfrm>
        </p:grpSpPr>
        <p:sp>
          <p:nvSpPr>
            <p:cNvPr id="1438" name="Google Shape;1438;p27"/>
            <p:cNvSpPr txBox="1"/>
            <p:nvPr/>
          </p:nvSpPr>
          <p:spPr>
            <a:xfrm>
              <a:off x="459006" y="4206200"/>
              <a:ext cx="1646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 rot="-5400000">
              <a:off x="1078506" y="3179600"/>
              <a:ext cx="407100" cy="164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7"/>
            <p:cNvSpPr txBox="1"/>
            <p:nvPr/>
          </p:nvSpPr>
          <p:spPr>
            <a:xfrm>
              <a:off x="585156" y="3828350"/>
              <a:ext cx="1393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10-15%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41" name="Google Shape;1441;p27"/>
          <p:cNvGrpSpPr/>
          <p:nvPr/>
        </p:nvGrpSpPr>
        <p:grpSpPr>
          <a:xfrm>
            <a:off x="2105650" y="3799100"/>
            <a:ext cx="1646100" cy="958500"/>
            <a:chOff x="2105200" y="3799100"/>
            <a:chExt cx="1646100" cy="958500"/>
          </a:xfrm>
        </p:grpSpPr>
        <p:sp>
          <p:nvSpPr>
            <p:cNvPr id="1442" name="Google Shape;1442;p27"/>
            <p:cNvSpPr/>
            <p:nvPr/>
          </p:nvSpPr>
          <p:spPr>
            <a:xfrm>
              <a:off x="2105350" y="3799100"/>
              <a:ext cx="1645800" cy="4071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7"/>
            <p:cNvSpPr txBox="1"/>
            <p:nvPr/>
          </p:nvSpPr>
          <p:spPr>
            <a:xfrm>
              <a:off x="2231350" y="3828350"/>
              <a:ext cx="1393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15-20%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4" name="Google Shape;1444;p27"/>
            <p:cNvSpPr txBox="1"/>
            <p:nvPr/>
          </p:nvSpPr>
          <p:spPr>
            <a:xfrm>
              <a:off x="2105200" y="4206200"/>
              <a:ext cx="1646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5" name="Google Shape;1445;p27"/>
          <p:cNvGrpSpPr/>
          <p:nvPr/>
        </p:nvGrpSpPr>
        <p:grpSpPr>
          <a:xfrm>
            <a:off x="3752294" y="3799100"/>
            <a:ext cx="1646100" cy="958500"/>
            <a:chOff x="3750750" y="3799100"/>
            <a:chExt cx="1646100" cy="958500"/>
          </a:xfrm>
        </p:grpSpPr>
        <p:sp>
          <p:nvSpPr>
            <p:cNvPr id="1446" name="Google Shape;1446;p27"/>
            <p:cNvSpPr/>
            <p:nvPr/>
          </p:nvSpPr>
          <p:spPr>
            <a:xfrm>
              <a:off x="3750900" y="3799100"/>
              <a:ext cx="1645800" cy="4071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7"/>
            <p:cNvSpPr txBox="1"/>
            <p:nvPr/>
          </p:nvSpPr>
          <p:spPr>
            <a:xfrm>
              <a:off x="3876900" y="3828350"/>
              <a:ext cx="1393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20-25%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8" name="Google Shape;1448;p27"/>
            <p:cNvSpPr txBox="1"/>
            <p:nvPr/>
          </p:nvSpPr>
          <p:spPr>
            <a:xfrm>
              <a:off x="3750750" y="4206200"/>
              <a:ext cx="1646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9" name="Google Shape;1449;p27"/>
          <p:cNvGrpSpPr/>
          <p:nvPr/>
        </p:nvGrpSpPr>
        <p:grpSpPr>
          <a:xfrm>
            <a:off x="7045581" y="3799100"/>
            <a:ext cx="1646100" cy="958500"/>
            <a:chOff x="7045581" y="3799100"/>
            <a:chExt cx="1646100" cy="958500"/>
          </a:xfrm>
        </p:grpSpPr>
        <p:sp>
          <p:nvSpPr>
            <p:cNvPr id="1450" name="Google Shape;1450;p27"/>
            <p:cNvSpPr/>
            <p:nvPr/>
          </p:nvSpPr>
          <p:spPr>
            <a:xfrm rot="5400000">
              <a:off x="7665081" y="3179600"/>
              <a:ext cx="407100" cy="164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7"/>
            <p:cNvSpPr txBox="1"/>
            <p:nvPr/>
          </p:nvSpPr>
          <p:spPr>
            <a:xfrm>
              <a:off x="7171731" y="3828350"/>
              <a:ext cx="1393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 +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2" name="Google Shape;1452;p27"/>
            <p:cNvSpPr txBox="1"/>
            <p:nvPr/>
          </p:nvSpPr>
          <p:spPr>
            <a:xfrm>
              <a:off x="7045581" y="4206200"/>
              <a:ext cx="1646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3" name="Google Shape;1453;p27"/>
          <p:cNvGrpSpPr/>
          <p:nvPr/>
        </p:nvGrpSpPr>
        <p:grpSpPr>
          <a:xfrm>
            <a:off x="5398937" y="3799100"/>
            <a:ext cx="1646100" cy="958500"/>
            <a:chOff x="5399074" y="3799100"/>
            <a:chExt cx="1646100" cy="958500"/>
          </a:xfrm>
        </p:grpSpPr>
        <p:sp>
          <p:nvSpPr>
            <p:cNvPr id="1454" name="Google Shape;1454;p27"/>
            <p:cNvSpPr/>
            <p:nvPr/>
          </p:nvSpPr>
          <p:spPr>
            <a:xfrm>
              <a:off x="5399224" y="3799100"/>
              <a:ext cx="1645800" cy="4071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7"/>
            <p:cNvSpPr txBox="1"/>
            <p:nvPr/>
          </p:nvSpPr>
          <p:spPr>
            <a:xfrm>
              <a:off x="5525224" y="3828350"/>
              <a:ext cx="1393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25-30%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6" name="Google Shape;1456;p27"/>
            <p:cNvSpPr txBox="1"/>
            <p:nvPr/>
          </p:nvSpPr>
          <p:spPr>
            <a:xfrm>
              <a:off x="5399074" y="4206200"/>
              <a:ext cx="1646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1462" name="Google Shape;1462;p28"/>
          <p:cNvSpPr txBox="1"/>
          <p:nvPr/>
        </p:nvSpPr>
        <p:spPr>
          <a:xfrm>
            <a:off x="2510575" y="1022475"/>
            <a:ext cx="4122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Progress at work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463" name="Google Shape;1463;p28"/>
          <p:cNvGraphicFramePr/>
          <p:nvPr/>
        </p:nvGraphicFramePr>
        <p:xfrm>
          <a:off x="457216" y="1565315"/>
          <a:ext cx="8229600" cy="3097850"/>
        </p:xfrm>
        <a:graphic>
          <a:graphicData uri="http://schemas.openxmlformats.org/drawingml/2006/table">
            <a:tbl>
              <a:tblPr firstRow="1" bandRow="1">
                <a:noFill/>
                <a:tableStyleId>{B633D8EF-48F3-4879-8E14-878D3D002CDB}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2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D9D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1</a:t>
                      </a:r>
                      <a:endParaRPr sz="18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5</a:t>
                      </a:r>
                      <a:endParaRPr sz="18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10</a:t>
                      </a:r>
                      <a:endParaRPr sz="18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20</a:t>
                      </a:r>
                      <a:endParaRPr sz="18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64" name="Google Shape;1464;p28"/>
          <p:cNvGrpSpPr/>
          <p:nvPr/>
        </p:nvGrpSpPr>
        <p:grpSpPr>
          <a:xfrm>
            <a:off x="1357314" y="1647175"/>
            <a:ext cx="1803021" cy="994950"/>
            <a:chOff x="1311575" y="1613875"/>
            <a:chExt cx="1803021" cy="994950"/>
          </a:xfrm>
        </p:grpSpPr>
        <p:cxnSp>
          <p:nvCxnSpPr>
            <p:cNvPr id="1465" name="Google Shape;1465;p28"/>
            <p:cNvCxnSpPr>
              <a:stCxn id="1466" idx="2"/>
            </p:cNvCxnSpPr>
            <p:nvPr/>
          </p:nvCxnSpPr>
          <p:spPr>
            <a:xfrm>
              <a:off x="2213075" y="2444125"/>
              <a:ext cx="0" cy="16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28"/>
            <p:cNvSpPr/>
            <p:nvPr/>
          </p:nvSpPr>
          <p:spPr>
            <a:xfrm>
              <a:off x="1311575" y="1614550"/>
              <a:ext cx="1803000" cy="828900"/>
            </a:xfrm>
            <a:prstGeom prst="roundRect">
              <a:avLst>
                <a:gd name="adj" fmla="val 2107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28"/>
            <p:cNvGrpSpPr/>
            <p:nvPr/>
          </p:nvGrpSpPr>
          <p:grpSpPr>
            <a:xfrm>
              <a:off x="1311596" y="1613875"/>
              <a:ext cx="1803000" cy="830250"/>
              <a:chOff x="-2082416" y="1418025"/>
              <a:chExt cx="1803000" cy="830250"/>
            </a:xfrm>
          </p:grpSpPr>
          <p:sp>
            <p:nvSpPr>
              <p:cNvPr id="1469" name="Google Shape;1469;p28"/>
              <p:cNvSpPr txBox="1"/>
              <p:nvPr/>
            </p:nvSpPr>
            <p:spPr>
              <a:xfrm>
                <a:off x="-2082416" y="1418025"/>
                <a:ext cx="1803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Staff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66" name="Google Shape;1466;p28"/>
              <p:cNvSpPr txBox="1"/>
              <p:nvPr/>
            </p:nvSpPr>
            <p:spPr>
              <a:xfrm>
                <a:off x="-1900037" y="1696875"/>
                <a:ext cx="1438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70" name="Google Shape;1470;p28"/>
          <p:cNvGrpSpPr/>
          <p:nvPr/>
        </p:nvGrpSpPr>
        <p:grpSpPr>
          <a:xfrm>
            <a:off x="3200414" y="1647175"/>
            <a:ext cx="1803021" cy="994950"/>
            <a:chOff x="3188000" y="1613875"/>
            <a:chExt cx="1803021" cy="994950"/>
          </a:xfrm>
        </p:grpSpPr>
        <p:sp>
          <p:nvSpPr>
            <p:cNvPr id="1471" name="Google Shape;1471;p28"/>
            <p:cNvSpPr/>
            <p:nvPr/>
          </p:nvSpPr>
          <p:spPr>
            <a:xfrm>
              <a:off x="3188000" y="1614550"/>
              <a:ext cx="1803000" cy="828900"/>
            </a:xfrm>
            <a:prstGeom prst="roundRect">
              <a:avLst>
                <a:gd name="adj" fmla="val 2107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2" name="Google Shape;1472;p28"/>
            <p:cNvGrpSpPr/>
            <p:nvPr/>
          </p:nvGrpSpPr>
          <p:grpSpPr>
            <a:xfrm>
              <a:off x="3188021" y="1613875"/>
              <a:ext cx="1803000" cy="830250"/>
              <a:chOff x="-2082416" y="1418025"/>
              <a:chExt cx="1803000" cy="830250"/>
            </a:xfrm>
          </p:grpSpPr>
          <p:sp>
            <p:nvSpPr>
              <p:cNvPr id="1473" name="Google Shape;1473;p28"/>
              <p:cNvSpPr txBox="1"/>
              <p:nvPr/>
            </p:nvSpPr>
            <p:spPr>
              <a:xfrm>
                <a:off x="-2082416" y="1418025"/>
                <a:ext cx="1803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Manager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74" name="Google Shape;1474;p28"/>
              <p:cNvSpPr txBox="1"/>
              <p:nvPr/>
            </p:nvSpPr>
            <p:spPr>
              <a:xfrm>
                <a:off x="-1900037" y="1696875"/>
                <a:ext cx="1438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far away from us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75" name="Google Shape;1475;p28"/>
            <p:cNvCxnSpPr>
              <a:stCxn id="1474" idx="2"/>
            </p:cNvCxnSpPr>
            <p:nvPr/>
          </p:nvCxnSpPr>
          <p:spPr>
            <a:xfrm>
              <a:off x="4089500" y="2444125"/>
              <a:ext cx="0" cy="16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6" name="Google Shape;1476;p28"/>
          <p:cNvGrpSpPr/>
          <p:nvPr/>
        </p:nvGrpSpPr>
        <p:grpSpPr>
          <a:xfrm>
            <a:off x="5043514" y="1647175"/>
            <a:ext cx="1803021" cy="994950"/>
            <a:chOff x="5064425" y="1613875"/>
            <a:chExt cx="1803021" cy="994950"/>
          </a:xfrm>
        </p:grpSpPr>
        <p:sp>
          <p:nvSpPr>
            <p:cNvPr id="1477" name="Google Shape;1477;p28"/>
            <p:cNvSpPr/>
            <p:nvPr/>
          </p:nvSpPr>
          <p:spPr>
            <a:xfrm>
              <a:off x="5064425" y="1614550"/>
              <a:ext cx="1803000" cy="828900"/>
            </a:xfrm>
            <a:prstGeom prst="roundRect">
              <a:avLst>
                <a:gd name="adj" fmla="val 2107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28"/>
            <p:cNvGrpSpPr/>
            <p:nvPr/>
          </p:nvGrpSpPr>
          <p:grpSpPr>
            <a:xfrm>
              <a:off x="5064446" y="1613875"/>
              <a:ext cx="1803000" cy="830250"/>
              <a:chOff x="-2082416" y="1418025"/>
              <a:chExt cx="1803000" cy="830250"/>
            </a:xfrm>
          </p:grpSpPr>
          <p:sp>
            <p:nvSpPr>
              <p:cNvPr id="1479" name="Google Shape;1479;p28"/>
              <p:cNvSpPr txBox="1"/>
              <p:nvPr/>
            </p:nvSpPr>
            <p:spPr>
              <a:xfrm>
                <a:off x="-2082416" y="1418025"/>
                <a:ext cx="1803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CEO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80" name="Google Shape;1480;p28"/>
              <p:cNvSpPr txBox="1"/>
              <p:nvPr/>
            </p:nvSpPr>
            <p:spPr>
              <a:xfrm>
                <a:off x="-1900037" y="1696875"/>
                <a:ext cx="1438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really big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81" name="Google Shape;1481;p28"/>
            <p:cNvCxnSpPr>
              <a:stCxn id="1480" idx="2"/>
            </p:cNvCxnSpPr>
            <p:nvPr/>
          </p:nvCxnSpPr>
          <p:spPr>
            <a:xfrm>
              <a:off x="5965925" y="2444125"/>
              <a:ext cx="0" cy="16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2" name="Google Shape;1482;p28"/>
          <p:cNvGrpSpPr/>
          <p:nvPr/>
        </p:nvGrpSpPr>
        <p:grpSpPr>
          <a:xfrm>
            <a:off x="6886614" y="1647175"/>
            <a:ext cx="1803021" cy="994950"/>
            <a:chOff x="6940850" y="1613875"/>
            <a:chExt cx="1803021" cy="994950"/>
          </a:xfrm>
        </p:grpSpPr>
        <p:sp>
          <p:nvSpPr>
            <p:cNvPr id="1483" name="Google Shape;1483;p28"/>
            <p:cNvSpPr/>
            <p:nvPr/>
          </p:nvSpPr>
          <p:spPr>
            <a:xfrm>
              <a:off x="6940850" y="1614550"/>
              <a:ext cx="1803000" cy="828900"/>
            </a:xfrm>
            <a:prstGeom prst="roundRect">
              <a:avLst>
                <a:gd name="adj" fmla="val 2107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4" name="Google Shape;1484;p28"/>
            <p:cNvGrpSpPr/>
            <p:nvPr/>
          </p:nvGrpSpPr>
          <p:grpSpPr>
            <a:xfrm>
              <a:off x="6940871" y="1613875"/>
              <a:ext cx="1803000" cy="830250"/>
              <a:chOff x="-2082416" y="1418025"/>
              <a:chExt cx="1803000" cy="830250"/>
            </a:xfrm>
          </p:grpSpPr>
          <p:sp>
            <p:nvSpPr>
              <p:cNvPr id="1485" name="Google Shape;1485;p28"/>
              <p:cNvSpPr txBox="1"/>
              <p:nvPr/>
            </p:nvSpPr>
            <p:spPr>
              <a:xfrm>
                <a:off x="-2082416" y="1418025"/>
                <a:ext cx="1803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Board of Directors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86" name="Google Shape;1486;p28"/>
              <p:cNvSpPr txBox="1"/>
              <p:nvPr/>
            </p:nvSpPr>
            <p:spPr>
              <a:xfrm>
                <a:off x="-1900037" y="1696875"/>
                <a:ext cx="1438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a really small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87" name="Google Shape;1487;p28"/>
            <p:cNvCxnSpPr>
              <a:stCxn id="1486" idx="2"/>
            </p:cNvCxnSpPr>
            <p:nvPr/>
          </p:nvCxnSpPr>
          <p:spPr>
            <a:xfrm>
              <a:off x="7842350" y="2444125"/>
              <a:ext cx="0" cy="16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8" name="Google Shape;1488;p28"/>
          <p:cNvSpPr/>
          <p:nvPr/>
        </p:nvSpPr>
        <p:spPr>
          <a:xfrm>
            <a:off x="1357325" y="2776875"/>
            <a:ext cx="2993100" cy="2631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28"/>
          <p:cNvSpPr/>
          <p:nvPr/>
        </p:nvSpPr>
        <p:spPr>
          <a:xfrm>
            <a:off x="2628883" y="3278225"/>
            <a:ext cx="2905200" cy="26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28"/>
          <p:cNvSpPr/>
          <p:nvPr/>
        </p:nvSpPr>
        <p:spPr>
          <a:xfrm>
            <a:off x="3900451" y="3779575"/>
            <a:ext cx="3676800" cy="26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a really big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28"/>
          <p:cNvSpPr/>
          <p:nvPr/>
        </p:nvSpPr>
        <p:spPr>
          <a:xfrm>
            <a:off x="5943619" y="4280931"/>
            <a:ext cx="2723100" cy="26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1497" name="Google Shape;1497;p29"/>
          <p:cNvSpPr txBox="1"/>
          <p:nvPr/>
        </p:nvSpPr>
        <p:spPr>
          <a:xfrm>
            <a:off x="2510575" y="1022475"/>
            <a:ext cx="4122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Glass Ceiling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98" name="Google Shape;1498;p29"/>
          <p:cNvGrpSpPr/>
          <p:nvPr/>
        </p:nvGrpSpPr>
        <p:grpSpPr>
          <a:xfrm>
            <a:off x="457200" y="3901375"/>
            <a:ext cx="1980300" cy="829023"/>
            <a:chOff x="457200" y="3901375"/>
            <a:chExt cx="1980300" cy="829023"/>
          </a:xfrm>
        </p:grpSpPr>
        <p:sp>
          <p:nvSpPr>
            <p:cNvPr id="1499" name="Google Shape;1499;p29"/>
            <p:cNvSpPr txBox="1"/>
            <p:nvPr/>
          </p:nvSpPr>
          <p:spPr>
            <a:xfrm>
              <a:off x="457225" y="3901375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Jupier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0" name="Google Shape;1500;p29"/>
            <p:cNvSpPr txBox="1"/>
            <p:nvPr/>
          </p:nvSpPr>
          <p:spPr>
            <a:xfrm>
              <a:off x="457200" y="417899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</a:t>
              </a: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biggt </a:t>
              </a: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3" name="Google Shape;1503;p29"/>
          <p:cNvSpPr txBox="1"/>
          <p:nvPr/>
        </p:nvSpPr>
        <p:spPr>
          <a:xfrm>
            <a:off x="457200" y="2920021"/>
            <a:ext cx="19803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29"/>
          <p:cNvSpPr txBox="1"/>
          <p:nvPr/>
        </p:nvSpPr>
        <p:spPr>
          <a:xfrm>
            <a:off x="7493700" y="2641178"/>
            <a:ext cx="1193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13" name="Google Shape;1513;p29"/>
          <p:cNvGrpSpPr/>
          <p:nvPr/>
        </p:nvGrpSpPr>
        <p:grpSpPr>
          <a:xfrm>
            <a:off x="6706475" y="1380975"/>
            <a:ext cx="1980324" cy="830243"/>
            <a:chOff x="6706475" y="1380975"/>
            <a:chExt cx="1980324" cy="830243"/>
          </a:xfrm>
        </p:grpSpPr>
        <p:sp>
          <p:nvSpPr>
            <p:cNvPr id="1514" name="Google Shape;1514;p29"/>
            <p:cNvSpPr txBox="1"/>
            <p:nvPr/>
          </p:nvSpPr>
          <p:spPr>
            <a:xfrm>
              <a:off x="7493700" y="1380975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5" name="Google Shape;1515;p29"/>
            <p:cNvSpPr txBox="1"/>
            <p:nvPr/>
          </p:nvSpPr>
          <p:spPr>
            <a:xfrm>
              <a:off x="6706475" y="165981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517" name="Google Shape;1517;p29"/>
          <p:cNvCxnSpPr>
            <a:stCxn id="1499" idx="3"/>
          </p:cNvCxnSpPr>
          <p:nvPr/>
        </p:nvCxnSpPr>
        <p:spPr>
          <a:xfrm rot="10800000" flipH="1">
            <a:off x="1650325" y="3932575"/>
            <a:ext cx="1356600" cy="14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19" name="Google Shape;1519;p29"/>
          <p:cNvCxnSpPr/>
          <p:nvPr/>
        </p:nvCxnSpPr>
        <p:spPr>
          <a:xfrm flipH="1">
            <a:off x="5139300" y="1555275"/>
            <a:ext cx="2354400" cy="49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2" name="Google Shape;1522;p29"/>
          <p:cNvGrpSpPr/>
          <p:nvPr/>
        </p:nvGrpSpPr>
        <p:grpSpPr>
          <a:xfrm>
            <a:off x="1322700" y="1581150"/>
            <a:ext cx="5058248" cy="3145924"/>
            <a:chOff x="1322700" y="1581150"/>
            <a:chExt cx="5058248" cy="3145924"/>
          </a:xfrm>
        </p:grpSpPr>
        <p:sp>
          <p:nvSpPr>
            <p:cNvPr id="1523" name="Google Shape;1523;p29"/>
            <p:cNvSpPr/>
            <p:nvPr/>
          </p:nvSpPr>
          <p:spPr>
            <a:xfrm>
              <a:off x="4765488" y="1920674"/>
              <a:ext cx="1045914" cy="904807"/>
            </a:xfrm>
            <a:custGeom>
              <a:avLst/>
              <a:gdLst/>
              <a:ahLst/>
              <a:cxnLst/>
              <a:rect l="l" t="t" r="r" b="b"/>
              <a:pathLst>
                <a:path w="17137" h="14825" extrusionOk="0">
                  <a:moveTo>
                    <a:pt x="1063" y="1"/>
                  </a:moveTo>
                  <a:lnTo>
                    <a:pt x="366" y="37"/>
                  </a:lnTo>
                  <a:lnTo>
                    <a:pt x="134" y="72"/>
                  </a:lnTo>
                  <a:lnTo>
                    <a:pt x="72" y="90"/>
                  </a:lnTo>
                  <a:lnTo>
                    <a:pt x="0" y="197"/>
                  </a:lnTo>
                  <a:lnTo>
                    <a:pt x="9" y="269"/>
                  </a:lnTo>
                  <a:lnTo>
                    <a:pt x="1286" y="4225"/>
                  </a:lnTo>
                  <a:lnTo>
                    <a:pt x="1295" y="4243"/>
                  </a:lnTo>
                  <a:lnTo>
                    <a:pt x="1295" y="4261"/>
                  </a:lnTo>
                  <a:lnTo>
                    <a:pt x="1920" y="11101"/>
                  </a:lnTo>
                  <a:lnTo>
                    <a:pt x="2250" y="14682"/>
                  </a:lnTo>
                  <a:lnTo>
                    <a:pt x="2259" y="14735"/>
                  </a:lnTo>
                  <a:lnTo>
                    <a:pt x="2322" y="14807"/>
                  </a:lnTo>
                  <a:lnTo>
                    <a:pt x="2411" y="14825"/>
                  </a:lnTo>
                  <a:lnTo>
                    <a:pt x="2500" y="14798"/>
                  </a:lnTo>
                  <a:lnTo>
                    <a:pt x="2527" y="14753"/>
                  </a:lnTo>
                  <a:lnTo>
                    <a:pt x="2742" y="14450"/>
                  </a:lnTo>
                  <a:lnTo>
                    <a:pt x="3188" y="13914"/>
                  </a:lnTo>
                  <a:lnTo>
                    <a:pt x="3554" y="13557"/>
                  </a:lnTo>
                  <a:lnTo>
                    <a:pt x="3947" y="13244"/>
                  </a:lnTo>
                  <a:lnTo>
                    <a:pt x="4385" y="13012"/>
                  </a:lnTo>
                  <a:lnTo>
                    <a:pt x="4840" y="12896"/>
                  </a:lnTo>
                  <a:lnTo>
                    <a:pt x="5197" y="12896"/>
                  </a:lnTo>
                  <a:lnTo>
                    <a:pt x="5438" y="12949"/>
                  </a:lnTo>
                  <a:lnTo>
                    <a:pt x="5555" y="12994"/>
                  </a:lnTo>
                  <a:lnTo>
                    <a:pt x="5867" y="13119"/>
                  </a:lnTo>
                  <a:lnTo>
                    <a:pt x="6528" y="13289"/>
                  </a:lnTo>
                  <a:lnTo>
                    <a:pt x="7260" y="13378"/>
                  </a:lnTo>
                  <a:lnTo>
                    <a:pt x="8046" y="13369"/>
                  </a:lnTo>
                  <a:lnTo>
                    <a:pt x="8903" y="13262"/>
                  </a:lnTo>
                  <a:lnTo>
                    <a:pt x="9823" y="13048"/>
                  </a:lnTo>
                  <a:lnTo>
                    <a:pt x="10814" y="12708"/>
                  </a:lnTo>
                  <a:lnTo>
                    <a:pt x="11868" y="12244"/>
                  </a:lnTo>
                  <a:lnTo>
                    <a:pt x="12431" y="11958"/>
                  </a:lnTo>
                  <a:lnTo>
                    <a:pt x="12663" y="11833"/>
                  </a:lnTo>
                  <a:lnTo>
                    <a:pt x="12904" y="11699"/>
                  </a:lnTo>
                  <a:lnTo>
                    <a:pt x="13341" y="11458"/>
                  </a:lnTo>
                  <a:lnTo>
                    <a:pt x="14127" y="11092"/>
                  </a:lnTo>
                  <a:lnTo>
                    <a:pt x="14806" y="10860"/>
                  </a:lnTo>
                  <a:lnTo>
                    <a:pt x="15386" y="10744"/>
                  </a:lnTo>
                  <a:lnTo>
                    <a:pt x="15869" y="10708"/>
                  </a:lnTo>
                  <a:lnTo>
                    <a:pt x="16262" y="10735"/>
                  </a:lnTo>
                  <a:lnTo>
                    <a:pt x="16708" y="10860"/>
                  </a:lnTo>
                  <a:lnTo>
                    <a:pt x="16904" y="10967"/>
                  </a:lnTo>
                  <a:lnTo>
                    <a:pt x="16958" y="10994"/>
                  </a:lnTo>
                  <a:lnTo>
                    <a:pt x="17065" y="10967"/>
                  </a:lnTo>
                  <a:lnTo>
                    <a:pt x="17110" y="10931"/>
                  </a:lnTo>
                  <a:lnTo>
                    <a:pt x="17128" y="10904"/>
                  </a:lnTo>
                  <a:lnTo>
                    <a:pt x="17137" y="10869"/>
                  </a:lnTo>
                  <a:lnTo>
                    <a:pt x="17137" y="10744"/>
                  </a:lnTo>
                  <a:lnTo>
                    <a:pt x="17092" y="10458"/>
                  </a:lnTo>
                  <a:lnTo>
                    <a:pt x="17047" y="10315"/>
                  </a:lnTo>
                  <a:lnTo>
                    <a:pt x="16958" y="10154"/>
                  </a:lnTo>
                  <a:lnTo>
                    <a:pt x="16681" y="9922"/>
                  </a:lnTo>
                  <a:lnTo>
                    <a:pt x="16485" y="9815"/>
                  </a:lnTo>
                  <a:lnTo>
                    <a:pt x="16387" y="9761"/>
                  </a:lnTo>
                  <a:lnTo>
                    <a:pt x="16101" y="9699"/>
                  </a:lnTo>
                  <a:lnTo>
                    <a:pt x="15494" y="9654"/>
                  </a:lnTo>
                  <a:lnTo>
                    <a:pt x="14413" y="9699"/>
                  </a:lnTo>
                  <a:lnTo>
                    <a:pt x="13118" y="9842"/>
                  </a:lnTo>
                  <a:lnTo>
                    <a:pt x="12431" y="9949"/>
                  </a:lnTo>
                  <a:lnTo>
                    <a:pt x="12082" y="9994"/>
                  </a:lnTo>
                  <a:lnTo>
                    <a:pt x="11439" y="10011"/>
                  </a:lnTo>
                  <a:lnTo>
                    <a:pt x="10832" y="9940"/>
                  </a:lnTo>
                  <a:lnTo>
                    <a:pt x="10270" y="9797"/>
                  </a:lnTo>
                  <a:lnTo>
                    <a:pt x="9743" y="9610"/>
                  </a:lnTo>
                  <a:lnTo>
                    <a:pt x="9260" y="9368"/>
                  </a:lnTo>
                  <a:lnTo>
                    <a:pt x="8600" y="8967"/>
                  </a:lnTo>
                  <a:lnTo>
                    <a:pt x="8216" y="8672"/>
                  </a:lnTo>
                  <a:lnTo>
                    <a:pt x="8019" y="8520"/>
                  </a:lnTo>
                  <a:lnTo>
                    <a:pt x="7582" y="8083"/>
                  </a:lnTo>
                  <a:lnTo>
                    <a:pt x="6867" y="7261"/>
                  </a:lnTo>
                  <a:lnTo>
                    <a:pt x="5956" y="5984"/>
                  </a:lnTo>
                  <a:lnTo>
                    <a:pt x="5421" y="5091"/>
                  </a:lnTo>
                  <a:lnTo>
                    <a:pt x="5179" y="4582"/>
                  </a:lnTo>
                  <a:lnTo>
                    <a:pt x="5108" y="4377"/>
                  </a:lnTo>
                  <a:lnTo>
                    <a:pt x="4974" y="3957"/>
                  </a:lnTo>
                  <a:lnTo>
                    <a:pt x="4581" y="2912"/>
                  </a:lnTo>
                  <a:lnTo>
                    <a:pt x="4197" y="2082"/>
                  </a:lnTo>
                  <a:lnTo>
                    <a:pt x="3902" y="1555"/>
                  </a:lnTo>
                  <a:lnTo>
                    <a:pt x="3572" y="1073"/>
                  </a:lnTo>
                  <a:lnTo>
                    <a:pt x="3224" y="671"/>
                  </a:lnTo>
                  <a:lnTo>
                    <a:pt x="3036" y="519"/>
                  </a:lnTo>
                  <a:lnTo>
                    <a:pt x="2876" y="403"/>
                  </a:lnTo>
                  <a:lnTo>
                    <a:pt x="2509" y="224"/>
                  </a:lnTo>
                  <a:lnTo>
                    <a:pt x="2108" y="108"/>
                  </a:lnTo>
                  <a:lnTo>
                    <a:pt x="1688" y="37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4882671" y="2172495"/>
              <a:ext cx="641513" cy="652987"/>
            </a:xfrm>
            <a:custGeom>
              <a:avLst/>
              <a:gdLst/>
              <a:ahLst/>
              <a:cxnLst/>
              <a:rect l="l" t="t" r="r" b="b"/>
              <a:pathLst>
                <a:path w="10511" h="10699" extrusionOk="0">
                  <a:moveTo>
                    <a:pt x="1000" y="1"/>
                  </a:moveTo>
                  <a:lnTo>
                    <a:pt x="732" y="1858"/>
                  </a:lnTo>
                  <a:lnTo>
                    <a:pt x="0" y="6975"/>
                  </a:lnTo>
                  <a:lnTo>
                    <a:pt x="330" y="10556"/>
                  </a:lnTo>
                  <a:lnTo>
                    <a:pt x="339" y="10609"/>
                  </a:lnTo>
                  <a:lnTo>
                    <a:pt x="402" y="10681"/>
                  </a:lnTo>
                  <a:lnTo>
                    <a:pt x="491" y="10699"/>
                  </a:lnTo>
                  <a:lnTo>
                    <a:pt x="580" y="10672"/>
                  </a:lnTo>
                  <a:lnTo>
                    <a:pt x="607" y="10627"/>
                  </a:lnTo>
                  <a:lnTo>
                    <a:pt x="822" y="10324"/>
                  </a:lnTo>
                  <a:lnTo>
                    <a:pt x="1268" y="9788"/>
                  </a:lnTo>
                  <a:lnTo>
                    <a:pt x="1634" y="9431"/>
                  </a:lnTo>
                  <a:lnTo>
                    <a:pt x="2027" y="9118"/>
                  </a:lnTo>
                  <a:lnTo>
                    <a:pt x="2465" y="8886"/>
                  </a:lnTo>
                  <a:lnTo>
                    <a:pt x="2920" y="8770"/>
                  </a:lnTo>
                  <a:lnTo>
                    <a:pt x="3277" y="8770"/>
                  </a:lnTo>
                  <a:lnTo>
                    <a:pt x="3518" y="8823"/>
                  </a:lnTo>
                  <a:lnTo>
                    <a:pt x="3635" y="8868"/>
                  </a:lnTo>
                  <a:lnTo>
                    <a:pt x="3947" y="8993"/>
                  </a:lnTo>
                  <a:lnTo>
                    <a:pt x="4608" y="9163"/>
                  </a:lnTo>
                  <a:lnTo>
                    <a:pt x="5340" y="9252"/>
                  </a:lnTo>
                  <a:lnTo>
                    <a:pt x="6126" y="9243"/>
                  </a:lnTo>
                  <a:lnTo>
                    <a:pt x="6983" y="9136"/>
                  </a:lnTo>
                  <a:lnTo>
                    <a:pt x="7903" y="8922"/>
                  </a:lnTo>
                  <a:lnTo>
                    <a:pt x="8894" y="8582"/>
                  </a:lnTo>
                  <a:lnTo>
                    <a:pt x="9948" y="8118"/>
                  </a:lnTo>
                  <a:lnTo>
                    <a:pt x="10511" y="7832"/>
                  </a:lnTo>
                  <a:lnTo>
                    <a:pt x="10002" y="7895"/>
                  </a:lnTo>
                  <a:lnTo>
                    <a:pt x="8787" y="8011"/>
                  </a:lnTo>
                  <a:lnTo>
                    <a:pt x="8073" y="8046"/>
                  </a:lnTo>
                  <a:lnTo>
                    <a:pt x="7787" y="8055"/>
                  </a:lnTo>
                  <a:lnTo>
                    <a:pt x="7260" y="7957"/>
                  </a:lnTo>
                  <a:lnTo>
                    <a:pt x="6778" y="7761"/>
                  </a:lnTo>
                  <a:lnTo>
                    <a:pt x="6340" y="7475"/>
                  </a:lnTo>
                  <a:lnTo>
                    <a:pt x="5956" y="7127"/>
                  </a:lnTo>
                  <a:lnTo>
                    <a:pt x="5608" y="6734"/>
                  </a:lnTo>
                  <a:lnTo>
                    <a:pt x="5170" y="6100"/>
                  </a:lnTo>
                  <a:lnTo>
                    <a:pt x="4554" y="4876"/>
                  </a:lnTo>
                  <a:lnTo>
                    <a:pt x="4313" y="4260"/>
                  </a:lnTo>
                  <a:lnTo>
                    <a:pt x="4304" y="4376"/>
                  </a:lnTo>
                  <a:lnTo>
                    <a:pt x="4358" y="4689"/>
                  </a:lnTo>
                  <a:lnTo>
                    <a:pt x="4429" y="5064"/>
                  </a:lnTo>
                  <a:lnTo>
                    <a:pt x="4661" y="5832"/>
                  </a:lnTo>
                  <a:lnTo>
                    <a:pt x="4974" y="6582"/>
                  </a:lnTo>
                  <a:lnTo>
                    <a:pt x="5322" y="7287"/>
                  </a:lnTo>
                  <a:lnTo>
                    <a:pt x="6188" y="8743"/>
                  </a:lnTo>
                  <a:lnTo>
                    <a:pt x="6403" y="9038"/>
                  </a:lnTo>
                  <a:lnTo>
                    <a:pt x="6144" y="9047"/>
                  </a:lnTo>
                  <a:lnTo>
                    <a:pt x="5599" y="8975"/>
                  </a:lnTo>
                  <a:lnTo>
                    <a:pt x="5028" y="8806"/>
                  </a:lnTo>
                  <a:lnTo>
                    <a:pt x="4474" y="8529"/>
                  </a:lnTo>
                  <a:lnTo>
                    <a:pt x="3947" y="8145"/>
                  </a:lnTo>
                  <a:lnTo>
                    <a:pt x="3465" y="7662"/>
                  </a:lnTo>
                  <a:lnTo>
                    <a:pt x="3063" y="7064"/>
                  </a:lnTo>
                  <a:lnTo>
                    <a:pt x="2759" y="6368"/>
                  </a:lnTo>
                  <a:lnTo>
                    <a:pt x="2661" y="5975"/>
                  </a:lnTo>
                  <a:lnTo>
                    <a:pt x="2456" y="5126"/>
                  </a:lnTo>
                  <a:lnTo>
                    <a:pt x="1920" y="3135"/>
                  </a:lnTo>
                  <a:lnTo>
                    <a:pt x="1143" y="483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4147408" y="3219997"/>
              <a:ext cx="337449" cy="178337"/>
            </a:xfrm>
            <a:custGeom>
              <a:avLst/>
              <a:gdLst/>
              <a:ahLst/>
              <a:cxnLst/>
              <a:rect l="l" t="t" r="r" b="b"/>
              <a:pathLst>
                <a:path w="5529" h="2922" extrusionOk="0">
                  <a:moveTo>
                    <a:pt x="4260" y="1"/>
                  </a:moveTo>
                  <a:lnTo>
                    <a:pt x="3930" y="37"/>
                  </a:lnTo>
                  <a:lnTo>
                    <a:pt x="3599" y="135"/>
                  </a:lnTo>
                  <a:lnTo>
                    <a:pt x="2876" y="510"/>
                  </a:lnTo>
                  <a:lnTo>
                    <a:pt x="2715" y="626"/>
                  </a:lnTo>
                  <a:lnTo>
                    <a:pt x="2724" y="662"/>
                  </a:lnTo>
                  <a:lnTo>
                    <a:pt x="2519" y="930"/>
                  </a:lnTo>
                  <a:lnTo>
                    <a:pt x="2135" y="1198"/>
                  </a:lnTo>
                  <a:lnTo>
                    <a:pt x="1804" y="1349"/>
                  </a:lnTo>
                  <a:lnTo>
                    <a:pt x="1099" y="1653"/>
                  </a:lnTo>
                  <a:lnTo>
                    <a:pt x="313" y="2099"/>
                  </a:lnTo>
                  <a:lnTo>
                    <a:pt x="81" y="2350"/>
                  </a:lnTo>
                  <a:lnTo>
                    <a:pt x="9" y="2537"/>
                  </a:lnTo>
                  <a:lnTo>
                    <a:pt x="0" y="2635"/>
                  </a:lnTo>
                  <a:lnTo>
                    <a:pt x="18" y="2689"/>
                  </a:lnTo>
                  <a:lnTo>
                    <a:pt x="224" y="2778"/>
                  </a:lnTo>
                  <a:lnTo>
                    <a:pt x="804" y="2867"/>
                  </a:lnTo>
                  <a:lnTo>
                    <a:pt x="1867" y="2921"/>
                  </a:lnTo>
                  <a:lnTo>
                    <a:pt x="2885" y="2894"/>
                  </a:lnTo>
                  <a:lnTo>
                    <a:pt x="3233" y="2850"/>
                  </a:lnTo>
                  <a:lnTo>
                    <a:pt x="3840" y="2769"/>
                  </a:lnTo>
                  <a:lnTo>
                    <a:pt x="5046" y="2698"/>
                  </a:lnTo>
                  <a:lnTo>
                    <a:pt x="5394" y="2635"/>
                  </a:lnTo>
                  <a:lnTo>
                    <a:pt x="5457" y="2608"/>
                  </a:lnTo>
                  <a:lnTo>
                    <a:pt x="5519" y="2421"/>
                  </a:lnTo>
                  <a:lnTo>
                    <a:pt x="5528" y="2117"/>
                  </a:lnTo>
                  <a:lnTo>
                    <a:pt x="5483" y="1742"/>
                  </a:lnTo>
                  <a:lnTo>
                    <a:pt x="5385" y="1332"/>
                  </a:lnTo>
                  <a:lnTo>
                    <a:pt x="5242" y="921"/>
                  </a:lnTo>
                  <a:lnTo>
                    <a:pt x="5055" y="546"/>
                  </a:lnTo>
                  <a:lnTo>
                    <a:pt x="4832" y="251"/>
                  </a:lnTo>
                  <a:lnTo>
                    <a:pt x="4707" y="144"/>
                  </a:lnTo>
                  <a:lnTo>
                    <a:pt x="4564" y="63"/>
                  </a:lnTo>
                  <a:lnTo>
                    <a:pt x="4260" y="1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4156685" y="2431395"/>
              <a:ext cx="564673" cy="827357"/>
            </a:xfrm>
            <a:custGeom>
              <a:avLst/>
              <a:gdLst/>
              <a:ahLst/>
              <a:cxnLst/>
              <a:rect l="l" t="t" r="r" b="b"/>
              <a:pathLst>
                <a:path w="9252" h="13556" extrusionOk="0">
                  <a:moveTo>
                    <a:pt x="7394" y="0"/>
                  </a:moveTo>
                  <a:lnTo>
                    <a:pt x="6716" y="259"/>
                  </a:lnTo>
                  <a:lnTo>
                    <a:pt x="3465" y="1634"/>
                  </a:lnTo>
                  <a:lnTo>
                    <a:pt x="1992" y="2367"/>
                  </a:lnTo>
                  <a:lnTo>
                    <a:pt x="1286" y="2786"/>
                  </a:lnTo>
                  <a:lnTo>
                    <a:pt x="1072" y="2965"/>
                  </a:lnTo>
                  <a:lnTo>
                    <a:pt x="813" y="3206"/>
                  </a:lnTo>
                  <a:lnTo>
                    <a:pt x="366" y="3697"/>
                  </a:lnTo>
                  <a:lnTo>
                    <a:pt x="134" y="4099"/>
                  </a:lnTo>
                  <a:lnTo>
                    <a:pt x="36" y="4403"/>
                  </a:lnTo>
                  <a:lnTo>
                    <a:pt x="0" y="4742"/>
                  </a:lnTo>
                  <a:lnTo>
                    <a:pt x="45" y="5135"/>
                  </a:lnTo>
                  <a:lnTo>
                    <a:pt x="90" y="5358"/>
                  </a:lnTo>
                  <a:lnTo>
                    <a:pt x="715" y="7618"/>
                  </a:lnTo>
                  <a:lnTo>
                    <a:pt x="1411" y="10297"/>
                  </a:lnTo>
                  <a:lnTo>
                    <a:pt x="1483" y="10689"/>
                  </a:lnTo>
                  <a:lnTo>
                    <a:pt x="1867" y="12484"/>
                  </a:lnTo>
                  <a:lnTo>
                    <a:pt x="2090" y="13217"/>
                  </a:lnTo>
                  <a:lnTo>
                    <a:pt x="2224" y="13493"/>
                  </a:lnTo>
                  <a:lnTo>
                    <a:pt x="2286" y="13529"/>
                  </a:lnTo>
                  <a:lnTo>
                    <a:pt x="2438" y="13556"/>
                  </a:lnTo>
                  <a:lnTo>
                    <a:pt x="3045" y="13511"/>
                  </a:lnTo>
                  <a:lnTo>
                    <a:pt x="3778" y="13404"/>
                  </a:lnTo>
                  <a:lnTo>
                    <a:pt x="4403" y="13252"/>
                  </a:lnTo>
                  <a:lnTo>
                    <a:pt x="4581" y="13172"/>
                  </a:lnTo>
                  <a:lnTo>
                    <a:pt x="4697" y="13092"/>
                  </a:lnTo>
                  <a:lnTo>
                    <a:pt x="4787" y="12913"/>
                  </a:lnTo>
                  <a:lnTo>
                    <a:pt x="4706" y="12592"/>
                  </a:lnTo>
                  <a:lnTo>
                    <a:pt x="4626" y="12306"/>
                  </a:lnTo>
                  <a:lnTo>
                    <a:pt x="4599" y="12011"/>
                  </a:lnTo>
                  <a:lnTo>
                    <a:pt x="4599" y="11690"/>
                  </a:lnTo>
                  <a:lnTo>
                    <a:pt x="4555" y="11466"/>
                  </a:lnTo>
                  <a:lnTo>
                    <a:pt x="4501" y="11332"/>
                  </a:lnTo>
                  <a:lnTo>
                    <a:pt x="4447" y="11198"/>
                  </a:lnTo>
                  <a:lnTo>
                    <a:pt x="4349" y="10770"/>
                  </a:lnTo>
                  <a:lnTo>
                    <a:pt x="4313" y="10520"/>
                  </a:lnTo>
                  <a:lnTo>
                    <a:pt x="4233" y="9913"/>
                  </a:lnTo>
                  <a:lnTo>
                    <a:pt x="4162" y="9296"/>
                  </a:lnTo>
                  <a:lnTo>
                    <a:pt x="4072" y="8046"/>
                  </a:lnTo>
                  <a:lnTo>
                    <a:pt x="4028" y="6653"/>
                  </a:lnTo>
                  <a:lnTo>
                    <a:pt x="3974" y="5966"/>
                  </a:lnTo>
                  <a:lnTo>
                    <a:pt x="3912" y="5698"/>
                  </a:lnTo>
                  <a:lnTo>
                    <a:pt x="4269" y="5528"/>
                  </a:lnTo>
                  <a:lnTo>
                    <a:pt x="4956" y="5269"/>
                  </a:lnTo>
                  <a:lnTo>
                    <a:pt x="5939" y="4956"/>
                  </a:lnTo>
                  <a:lnTo>
                    <a:pt x="6903" y="4662"/>
                  </a:lnTo>
                  <a:lnTo>
                    <a:pt x="7546" y="4421"/>
                  </a:lnTo>
                  <a:lnTo>
                    <a:pt x="8207" y="4117"/>
                  </a:lnTo>
                  <a:lnTo>
                    <a:pt x="8895" y="3724"/>
                  </a:lnTo>
                  <a:lnTo>
                    <a:pt x="9252" y="3474"/>
                  </a:lnTo>
                  <a:lnTo>
                    <a:pt x="7394" y="0"/>
                  </a:lnTo>
                  <a:close/>
                </a:path>
              </a:pathLst>
            </a:custGeom>
            <a:solidFill>
              <a:srgbClr val="0D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4888103" y="3487625"/>
              <a:ext cx="339036" cy="243153"/>
            </a:xfrm>
            <a:custGeom>
              <a:avLst/>
              <a:gdLst/>
              <a:ahLst/>
              <a:cxnLst/>
              <a:rect l="l" t="t" r="r" b="b"/>
              <a:pathLst>
                <a:path w="5555" h="3984" extrusionOk="0">
                  <a:moveTo>
                    <a:pt x="3653" y="1"/>
                  </a:moveTo>
                  <a:lnTo>
                    <a:pt x="3447" y="18"/>
                  </a:lnTo>
                  <a:lnTo>
                    <a:pt x="3251" y="81"/>
                  </a:lnTo>
                  <a:lnTo>
                    <a:pt x="2992" y="242"/>
                  </a:lnTo>
                  <a:lnTo>
                    <a:pt x="2706" y="545"/>
                  </a:lnTo>
                  <a:lnTo>
                    <a:pt x="2501" y="876"/>
                  </a:lnTo>
                  <a:lnTo>
                    <a:pt x="2304" y="1304"/>
                  </a:lnTo>
                  <a:lnTo>
                    <a:pt x="2277" y="1376"/>
                  </a:lnTo>
                  <a:lnTo>
                    <a:pt x="2260" y="1474"/>
                  </a:lnTo>
                  <a:lnTo>
                    <a:pt x="2135" y="1992"/>
                  </a:lnTo>
                  <a:lnTo>
                    <a:pt x="1992" y="2367"/>
                  </a:lnTo>
                  <a:lnTo>
                    <a:pt x="1902" y="2519"/>
                  </a:lnTo>
                  <a:lnTo>
                    <a:pt x="1849" y="2590"/>
                  </a:lnTo>
                  <a:lnTo>
                    <a:pt x="1643" y="2715"/>
                  </a:lnTo>
                  <a:lnTo>
                    <a:pt x="1197" y="2876"/>
                  </a:lnTo>
                  <a:lnTo>
                    <a:pt x="527" y="3108"/>
                  </a:lnTo>
                  <a:lnTo>
                    <a:pt x="143" y="3340"/>
                  </a:lnTo>
                  <a:lnTo>
                    <a:pt x="9" y="3528"/>
                  </a:lnTo>
                  <a:lnTo>
                    <a:pt x="0" y="3644"/>
                  </a:lnTo>
                  <a:lnTo>
                    <a:pt x="9" y="3706"/>
                  </a:lnTo>
                  <a:lnTo>
                    <a:pt x="99" y="3814"/>
                  </a:lnTo>
                  <a:lnTo>
                    <a:pt x="393" y="3912"/>
                  </a:lnTo>
                  <a:lnTo>
                    <a:pt x="1081" y="3974"/>
                  </a:lnTo>
                  <a:lnTo>
                    <a:pt x="2036" y="3983"/>
                  </a:lnTo>
                  <a:lnTo>
                    <a:pt x="2608" y="3974"/>
                  </a:lnTo>
                  <a:lnTo>
                    <a:pt x="2885" y="3965"/>
                  </a:lnTo>
                  <a:lnTo>
                    <a:pt x="3349" y="3876"/>
                  </a:lnTo>
                  <a:lnTo>
                    <a:pt x="3715" y="3742"/>
                  </a:lnTo>
                  <a:lnTo>
                    <a:pt x="4001" y="3564"/>
                  </a:lnTo>
                  <a:lnTo>
                    <a:pt x="4340" y="3251"/>
                  </a:lnTo>
                  <a:lnTo>
                    <a:pt x="4635" y="2938"/>
                  </a:lnTo>
                  <a:lnTo>
                    <a:pt x="4849" y="2751"/>
                  </a:lnTo>
                  <a:lnTo>
                    <a:pt x="4965" y="2671"/>
                  </a:lnTo>
                  <a:lnTo>
                    <a:pt x="5215" y="2528"/>
                  </a:lnTo>
                  <a:lnTo>
                    <a:pt x="5465" y="2269"/>
                  </a:lnTo>
                  <a:lnTo>
                    <a:pt x="5555" y="2063"/>
                  </a:lnTo>
                  <a:lnTo>
                    <a:pt x="5546" y="1813"/>
                  </a:lnTo>
                  <a:lnTo>
                    <a:pt x="5430" y="1510"/>
                  </a:lnTo>
                  <a:lnTo>
                    <a:pt x="5180" y="1144"/>
                  </a:lnTo>
                  <a:lnTo>
                    <a:pt x="4787" y="706"/>
                  </a:lnTo>
                  <a:lnTo>
                    <a:pt x="4528" y="447"/>
                  </a:lnTo>
                  <a:lnTo>
                    <a:pt x="4385" y="331"/>
                  </a:lnTo>
                  <a:lnTo>
                    <a:pt x="4126" y="143"/>
                  </a:lnTo>
                  <a:lnTo>
                    <a:pt x="3876" y="36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4637380" y="2494075"/>
              <a:ext cx="536354" cy="1091139"/>
            </a:xfrm>
            <a:custGeom>
              <a:avLst/>
              <a:gdLst/>
              <a:ahLst/>
              <a:cxnLst/>
              <a:rect l="l" t="t" r="r" b="b"/>
              <a:pathLst>
                <a:path w="8788" h="17878" extrusionOk="0">
                  <a:moveTo>
                    <a:pt x="1" y="0"/>
                  </a:moveTo>
                  <a:lnTo>
                    <a:pt x="99" y="652"/>
                  </a:lnTo>
                  <a:lnTo>
                    <a:pt x="661" y="4010"/>
                  </a:lnTo>
                  <a:lnTo>
                    <a:pt x="1081" y="6242"/>
                  </a:lnTo>
                  <a:lnTo>
                    <a:pt x="1260" y="7028"/>
                  </a:lnTo>
                  <a:lnTo>
                    <a:pt x="1536" y="8278"/>
                  </a:lnTo>
                  <a:lnTo>
                    <a:pt x="1956" y="9904"/>
                  </a:lnTo>
                  <a:lnTo>
                    <a:pt x="2349" y="10868"/>
                  </a:lnTo>
                  <a:lnTo>
                    <a:pt x="2715" y="11618"/>
                  </a:lnTo>
                  <a:lnTo>
                    <a:pt x="2947" y="12047"/>
                  </a:lnTo>
                  <a:lnTo>
                    <a:pt x="4064" y="14002"/>
                  </a:lnTo>
                  <a:lnTo>
                    <a:pt x="4939" y="15529"/>
                  </a:lnTo>
                  <a:lnTo>
                    <a:pt x="5180" y="16038"/>
                  </a:lnTo>
                  <a:lnTo>
                    <a:pt x="5564" y="16976"/>
                  </a:lnTo>
                  <a:lnTo>
                    <a:pt x="5617" y="17128"/>
                  </a:lnTo>
                  <a:lnTo>
                    <a:pt x="5751" y="17440"/>
                  </a:lnTo>
                  <a:lnTo>
                    <a:pt x="5948" y="17699"/>
                  </a:lnTo>
                  <a:lnTo>
                    <a:pt x="6162" y="17824"/>
                  </a:lnTo>
                  <a:lnTo>
                    <a:pt x="6341" y="17869"/>
                  </a:lnTo>
                  <a:lnTo>
                    <a:pt x="6439" y="17878"/>
                  </a:lnTo>
                  <a:lnTo>
                    <a:pt x="6502" y="17878"/>
                  </a:lnTo>
                  <a:lnTo>
                    <a:pt x="6573" y="17869"/>
                  </a:lnTo>
                  <a:lnTo>
                    <a:pt x="6814" y="17833"/>
                  </a:lnTo>
                  <a:lnTo>
                    <a:pt x="7198" y="17726"/>
                  </a:lnTo>
                  <a:lnTo>
                    <a:pt x="7573" y="17548"/>
                  </a:lnTo>
                  <a:lnTo>
                    <a:pt x="7627" y="17512"/>
                  </a:lnTo>
                  <a:lnTo>
                    <a:pt x="7761" y="17458"/>
                  </a:lnTo>
                  <a:lnTo>
                    <a:pt x="8377" y="17146"/>
                  </a:lnTo>
                  <a:lnTo>
                    <a:pt x="8636" y="16949"/>
                  </a:lnTo>
                  <a:lnTo>
                    <a:pt x="8752" y="16824"/>
                  </a:lnTo>
                  <a:lnTo>
                    <a:pt x="8770" y="16762"/>
                  </a:lnTo>
                  <a:lnTo>
                    <a:pt x="8788" y="16646"/>
                  </a:lnTo>
                  <a:lnTo>
                    <a:pt x="8752" y="16387"/>
                  </a:lnTo>
                  <a:lnTo>
                    <a:pt x="8689" y="16110"/>
                  </a:lnTo>
                  <a:lnTo>
                    <a:pt x="8636" y="15806"/>
                  </a:lnTo>
                  <a:lnTo>
                    <a:pt x="8636" y="15646"/>
                  </a:lnTo>
                  <a:lnTo>
                    <a:pt x="8636" y="15485"/>
                  </a:lnTo>
                  <a:lnTo>
                    <a:pt x="8609" y="15199"/>
                  </a:lnTo>
                  <a:lnTo>
                    <a:pt x="8520" y="14922"/>
                  </a:lnTo>
                  <a:lnTo>
                    <a:pt x="8341" y="14619"/>
                  </a:lnTo>
                  <a:lnTo>
                    <a:pt x="8207" y="14449"/>
                  </a:lnTo>
                  <a:lnTo>
                    <a:pt x="8100" y="14306"/>
                  </a:lnTo>
                  <a:lnTo>
                    <a:pt x="7948" y="13958"/>
                  </a:lnTo>
                  <a:lnTo>
                    <a:pt x="7877" y="13752"/>
                  </a:lnTo>
                  <a:lnTo>
                    <a:pt x="7850" y="13627"/>
                  </a:lnTo>
                  <a:lnTo>
                    <a:pt x="7814" y="13511"/>
                  </a:lnTo>
                  <a:lnTo>
                    <a:pt x="7698" y="13074"/>
                  </a:lnTo>
                  <a:lnTo>
                    <a:pt x="7520" y="12583"/>
                  </a:lnTo>
                  <a:lnTo>
                    <a:pt x="7395" y="12261"/>
                  </a:lnTo>
                  <a:lnTo>
                    <a:pt x="7234" y="11904"/>
                  </a:lnTo>
                  <a:lnTo>
                    <a:pt x="7234" y="11895"/>
                  </a:lnTo>
                  <a:lnTo>
                    <a:pt x="6707" y="10752"/>
                  </a:lnTo>
                  <a:lnTo>
                    <a:pt x="6019" y="9395"/>
                  </a:lnTo>
                  <a:lnTo>
                    <a:pt x="5742" y="8796"/>
                  </a:lnTo>
                  <a:lnTo>
                    <a:pt x="5698" y="8644"/>
                  </a:lnTo>
                  <a:lnTo>
                    <a:pt x="5662" y="7948"/>
                  </a:lnTo>
                  <a:lnTo>
                    <a:pt x="5626" y="4947"/>
                  </a:lnTo>
                  <a:lnTo>
                    <a:pt x="5635" y="3956"/>
                  </a:lnTo>
                  <a:lnTo>
                    <a:pt x="5635" y="3572"/>
                  </a:lnTo>
                  <a:lnTo>
                    <a:pt x="5564" y="2545"/>
                  </a:lnTo>
                  <a:lnTo>
                    <a:pt x="5421" y="1045"/>
                  </a:lnTo>
                  <a:lnTo>
                    <a:pt x="5385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C3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4211737" y="1821496"/>
              <a:ext cx="464946" cy="300402"/>
            </a:xfrm>
            <a:custGeom>
              <a:avLst/>
              <a:gdLst/>
              <a:ahLst/>
              <a:cxnLst/>
              <a:rect l="l" t="t" r="r" b="b"/>
              <a:pathLst>
                <a:path w="7618" h="4922" extrusionOk="0">
                  <a:moveTo>
                    <a:pt x="1125" y="1"/>
                  </a:moveTo>
                  <a:lnTo>
                    <a:pt x="866" y="54"/>
                  </a:lnTo>
                  <a:lnTo>
                    <a:pt x="706" y="161"/>
                  </a:lnTo>
                  <a:lnTo>
                    <a:pt x="536" y="295"/>
                  </a:lnTo>
                  <a:lnTo>
                    <a:pt x="259" y="545"/>
                  </a:lnTo>
                  <a:lnTo>
                    <a:pt x="81" y="778"/>
                  </a:lnTo>
                  <a:lnTo>
                    <a:pt x="0" y="992"/>
                  </a:lnTo>
                  <a:lnTo>
                    <a:pt x="18" y="1081"/>
                  </a:lnTo>
                  <a:lnTo>
                    <a:pt x="143" y="1349"/>
                  </a:lnTo>
                  <a:lnTo>
                    <a:pt x="804" y="2412"/>
                  </a:lnTo>
                  <a:lnTo>
                    <a:pt x="1081" y="2840"/>
                  </a:lnTo>
                  <a:lnTo>
                    <a:pt x="1161" y="2939"/>
                  </a:lnTo>
                  <a:lnTo>
                    <a:pt x="1438" y="3198"/>
                  </a:lnTo>
                  <a:lnTo>
                    <a:pt x="2072" y="3662"/>
                  </a:lnTo>
                  <a:lnTo>
                    <a:pt x="3152" y="4323"/>
                  </a:lnTo>
                  <a:lnTo>
                    <a:pt x="3938" y="4707"/>
                  </a:lnTo>
                  <a:lnTo>
                    <a:pt x="4385" y="4859"/>
                  </a:lnTo>
                  <a:lnTo>
                    <a:pt x="4572" y="4885"/>
                  </a:lnTo>
                  <a:lnTo>
                    <a:pt x="4947" y="4921"/>
                  </a:lnTo>
                  <a:lnTo>
                    <a:pt x="5930" y="4921"/>
                  </a:lnTo>
                  <a:lnTo>
                    <a:pt x="6903" y="4868"/>
                  </a:lnTo>
                  <a:lnTo>
                    <a:pt x="7555" y="4796"/>
                  </a:lnTo>
                  <a:lnTo>
                    <a:pt x="7617" y="4769"/>
                  </a:lnTo>
                  <a:lnTo>
                    <a:pt x="7180" y="3296"/>
                  </a:lnTo>
                  <a:lnTo>
                    <a:pt x="6742" y="1885"/>
                  </a:lnTo>
                  <a:lnTo>
                    <a:pt x="6510" y="1974"/>
                  </a:lnTo>
                  <a:lnTo>
                    <a:pt x="5626" y="2403"/>
                  </a:lnTo>
                  <a:lnTo>
                    <a:pt x="5117" y="2608"/>
                  </a:lnTo>
                  <a:lnTo>
                    <a:pt x="4983" y="2617"/>
                  </a:lnTo>
                  <a:lnTo>
                    <a:pt x="4742" y="2555"/>
                  </a:lnTo>
                  <a:lnTo>
                    <a:pt x="4135" y="2260"/>
                  </a:lnTo>
                  <a:lnTo>
                    <a:pt x="3787" y="2108"/>
                  </a:lnTo>
                  <a:lnTo>
                    <a:pt x="3581" y="2019"/>
                  </a:lnTo>
                  <a:lnTo>
                    <a:pt x="3010" y="1599"/>
                  </a:lnTo>
                  <a:lnTo>
                    <a:pt x="2072" y="795"/>
                  </a:lnTo>
                  <a:lnTo>
                    <a:pt x="1688" y="438"/>
                  </a:lnTo>
                  <a:lnTo>
                    <a:pt x="1429" y="188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CCC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4566521" y="1923421"/>
              <a:ext cx="408307" cy="678620"/>
            </a:xfrm>
            <a:custGeom>
              <a:avLst/>
              <a:gdLst/>
              <a:ahLst/>
              <a:cxnLst/>
              <a:rect l="l" t="t" r="r" b="b"/>
              <a:pathLst>
                <a:path w="6690" h="11119" extrusionOk="0">
                  <a:moveTo>
                    <a:pt x="2287" y="1"/>
                  </a:moveTo>
                  <a:lnTo>
                    <a:pt x="1608" y="54"/>
                  </a:lnTo>
                  <a:lnTo>
                    <a:pt x="1010" y="188"/>
                  </a:lnTo>
                  <a:lnTo>
                    <a:pt x="527" y="394"/>
                  </a:lnTo>
                  <a:lnTo>
                    <a:pt x="286" y="599"/>
                  </a:lnTo>
                  <a:lnTo>
                    <a:pt x="188" y="751"/>
                  </a:lnTo>
                  <a:lnTo>
                    <a:pt x="161" y="840"/>
                  </a:lnTo>
                  <a:lnTo>
                    <a:pt x="99" y="1135"/>
                  </a:lnTo>
                  <a:lnTo>
                    <a:pt x="18" y="1885"/>
                  </a:lnTo>
                  <a:lnTo>
                    <a:pt x="1" y="2769"/>
                  </a:lnTo>
                  <a:lnTo>
                    <a:pt x="45" y="3680"/>
                  </a:lnTo>
                  <a:lnTo>
                    <a:pt x="99" y="4108"/>
                  </a:lnTo>
                  <a:lnTo>
                    <a:pt x="179" y="4528"/>
                  </a:lnTo>
                  <a:lnTo>
                    <a:pt x="277" y="4894"/>
                  </a:lnTo>
                  <a:lnTo>
                    <a:pt x="376" y="5234"/>
                  </a:lnTo>
                  <a:lnTo>
                    <a:pt x="420" y="5555"/>
                  </a:lnTo>
                  <a:lnTo>
                    <a:pt x="438" y="5805"/>
                  </a:lnTo>
                  <a:lnTo>
                    <a:pt x="420" y="6064"/>
                  </a:lnTo>
                  <a:lnTo>
                    <a:pt x="420" y="6135"/>
                  </a:lnTo>
                  <a:lnTo>
                    <a:pt x="411" y="6269"/>
                  </a:lnTo>
                  <a:lnTo>
                    <a:pt x="385" y="6421"/>
                  </a:lnTo>
                  <a:lnTo>
                    <a:pt x="304" y="6939"/>
                  </a:lnTo>
                  <a:lnTo>
                    <a:pt x="161" y="7618"/>
                  </a:lnTo>
                  <a:lnTo>
                    <a:pt x="126" y="7796"/>
                  </a:lnTo>
                  <a:lnTo>
                    <a:pt x="108" y="8109"/>
                  </a:lnTo>
                  <a:lnTo>
                    <a:pt x="135" y="8359"/>
                  </a:lnTo>
                  <a:lnTo>
                    <a:pt x="197" y="8547"/>
                  </a:lnTo>
                  <a:lnTo>
                    <a:pt x="340" y="8770"/>
                  </a:lnTo>
                  <a:lnTo>
                    <a:pt x="581" y="8984"/>
                  </a:lnTo>
                  <a:lnTo>
                    <a:pt x="679" y="9073"/>
                  </a:lnTo>
                  <a:lnTo>
                    <a:pt x="903" y="9297"/>
                  </a:lnTo>
                  <a:lnTo>
                    <a:pt x="1108" y="9529"/>
                  </a:lnTo>
                  <a:lnTo>
                    <a:pt x="1251" y="9690"/>
                  </a:lnTo>
                  <a:lnTo>
                    <a:pt x="1671" y="10083"/>
                  </a:lnTo>
                  <a:lnTo>
                    <a:pt x="2260" y="10502"/>
                  </a:lnTo>
                  <a:lnTo>
                    <a:pt x="2805" y="10770"/>
                  </a:lnTo>
                  <a:lnTo>
                    <a:pt x="3224" y="10922"/>
                  </a:lnTo>
                  <a:lnTo>
                    <a:pt x="3448" y="10984"/>
                  </a:lnTo>
                  <a:lnTo>
                    <a:pt x="3796" y="11065"/>
                  </a:lnTo>
                  <a:lnTo>
                    <a:pt x="4457" y="11118"/>
                  </a:lnTo>
                  <a:lnTo>
                    <a:pt x="4769" y="11109"/>
                  </a:lnTo>
                  <a:lnTo>
                    <a:pt x="5153" y="11074"/>
                  </a:lnTo>
                  <a:lnTo>
                    <a:pt x="5832" y="10895"/>
                  </a:lnTo>
                  <a:lnTo>
                    <a:pt x="6332" y="10645"/>
                  </a:lnTo>
                  <a:lnTo>
                    <a:pt x="6564" y="10422"/>
                  </a:lnTo>
                  <a:lnTo>
                    <a:pt x="6653" y="10270"/>
                  </a:lnTo>
                  <a:lnTo>
                    <a:pt x="6671" y="10190"/>
                  </a:lnTo>
                  <a:lnTo>
                    <a:pt x="6689" y="10020"/>
                  </a:lnTo>
                  <a:lnTo>
                    <a:pt x="6671" y="9618"/>
                  </a:lnTo>
                  <a:lnTo>
                    <a:pt x="6573" y="8806"/>
                  </a:lnTo>
                  <a:lnTo>
                    <a:pt x="6502" y="7948"/>
                  </a:lnTo>
                  <a:lnTo>
                    <a:pt x="6493" y="7689"/>
                  </a:lnTo>
                  <a:lnTo>
                    <a:pt x="6484" y="7404"/>
                  </a:lnTo>
                  <a:lnTo>
                    <a:pt x="6484" y="7296"/>
                  </a:lnTo>
                  <a:lnTo>
                    <a:pt x="6475" y="7198"/>
                  </a:lnTo>
                  <a:lnTo>
                    <a:pt x="6448" y="6350"/>
                  </a:lnTo>
                  <a:lnTo>
                    <a:pt x="6305" y="4635"/>
                  </a:lnTo>
                  <a:lnTo>
                    <a:pt x="6180" y="3823"/>
                  </a:lnTo>
                  <a:lnTo>
                    <a:pt x="6136" y="3537"/>
                  </a:lnTo>
                  <a:lnTo>
                    <a:pt x="6082" y="3260"/>
                  </a:lnTo>
                  <a:lnTo>
                    <a:pt x="5939" y="2564"/>
                  </a:lnTo>
                  <a:lnTo>
                    <a:pt x="5769" y="1974"/>
                  </a:lnTo>
                  <a:lnTo>
                    <a:pt x="5689" y="1733"/>
                  </a:lnTo>
                  <a:lnTo>
                    <a:pt x="5493" y="1340"/>
                  </a:lnTo>
                  <a:lnTo>
                    <a:pt x="5278" y="1036"/>
                  </a:lnTo>
                  <a:lnTo>
                    <a:pt x="5055" y="804"/>
                  </a:lnTo>
                  <a:lnTo>
                    <a:pt x="4742" y="572"/>
                  </a:lnTo>
                  <a:lnTo>
                    <a:pt x="4457" y="447"/>
                  </a:lnTo>
                  <a:lnTo>
                    <a:pt x="4430" y="438"/>
                  </a:lnTo>
                  <a:lnTo>
                    <a:pt x="4198" y="313"/>
                  </a:lnTo>
                  <a:lnTo>
                    <a:pt x="3635" y="126"/>
                  </a:lnTo>
                  <a:lnTo>
                    <a:pt x="2974" y="1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3962112" y="1947407"/>
              <a:ext cx="105220" cy="105281"/>
            </a:xfrm>
            <a:custGeom>
              <a:avLst/>
              <a:gdLst/>
              <a:ahLst/>
              <a:cxnLst/>
              <a:rect l="l" t="t" r="r" b="b"/>
              <a:pathLst>
                <a:path w="1724" h="1725" extrusionOk="0">
                  <a:moveTo>
                    <a:pt x="1179" y="1"/>
                  </a:moveTo>
                  <a:lnTo>
                    <a:pt x="0" y="1152"/>
                  </a:lnTo>
                  <a:lnTo>
                    <a:pt x="545" y="1724"/>
                  </a:lnTo>
                  <a:lnTo>
                    <a:pt x="1724" y="572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3977371" y="1585544"/>
              <a:ext cx="466593" cy="464396"/>
            </a:xfrm>
            <a:custGeom>
              <a:avLst/>
              <a:gdLst/>
              <a:ahLst/>
              <a:cxnLst/>
              <a:rect l="l" t="t" r="r" b="b"/>
              <a:pathLst>
                <a:path w="7645" h="7609" extrusionOk="0">
                  <a:moveTo>
                    <a:pt x="3769" y="0"/>
                  </a:moveTo>
                  <a:lnTo>
                    <a:pt x="786" y="2849"/>
                  </a:lnTo>
                  <a:lnTo>
                    <a:pt x="652" y="2983"/>
                  </a:lnTo>
                  <a:lnTo>
                    <a:pt x="420" y="3277"/>
                  </a:lnTo>
                  <a:lnTo>
                    <a:pt x="331" y="3438"/>
                  </a:lnTo>
                  <a:lnTo>
                    <a:pt x="233" y="3626"/>
                  </a:lnTo>
                  <a:lnTo>
                    <a:pt x="90" y="4010"/>
                  </a:lnTo>
                  <a:lnTo>
                    <a:pt x="9" y="4411"/>
                  </a:lnTo>
                  <a:lnTo>
                    <a:pt x="0" y="4813"/>
                  </a:lnTo>
                  <a:lnTo>
                    <a:pt x="45" y="5206"/>
                  </a:lnTo>
                  <a:lnTo>
                    <a:pt x="161" y="5590"/>
                  </a:lnTo>
                  <a:lnTo>
                    <a:pt x="331" y="5956"/>
                  </a:lnTo>
                  <a:lnTo>
                    <a:pt x="563" y="6296"/>
                  </a:lnTo>
                  <a:lnTo>
                    <a:pt x="706" y="6456"/>
                  </a:lnTo>
                  <a:lnTo>
                    <a:pt x="1054" y="6823"/>
                  </a:lnTo>
                  <a:lnTo>
                    <a:pt x="1197" y="6965"/>
                  </a:lnTo>
                  <a:lnTo>
                    <a:pt x="1527" y="7215"/>
                  </a:lnTo>
                  <a:lnTo>
                    <a:pt x="1876" y="7403"/>
                  </a:lnTo>
                  <a:lnTo>
                    <a:pt x="2251" y="7528"/>
                  </a:lnTo>
                  <a:lnTo>
                    <a:pt x="2644" y="7599"/>
                  </a:lnTo>
                  <a:lnTo>
                    <a:pt x="3045" y="7608"/>
                  </a:lnTo>
                  <a:lnTo>
                    <a:pt x="3438" y="7555"/>
                  </a:lnTo>
                  <a:lnTo>
                    <a:pt x="3831" y="7439"/>
                  </a:lnTo>
                  <a:lnTo>
                    <a:pt x="4019" y="7349"/>
                  </a:lnTo>
                  <a:lnTo>
                    <a:pt x="4037" y="7340"/>
                  </a:lnTo>
                  <a:lnTo>
                    <a:pt x="4206" y="7251"/>
                  </a:lnTo>
                  <a:lnTo>
                    <a:pt x="4528" y="7028"/>
                  </a:lnTo>
                  <a:lnTo>
                    <a:pt x="4671" y="6894"/>
                  </a:lnTo>
                  <a:lnTo>
                    <a:pt x="7644" y="4063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3933732" y="2010087"/>
              <a:ext cx="68784" cy="70370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42" y="0"/>
                  </a:moveTo>
                  <a:lnTo>
                    <a:pt x="188" y="36"/>
                  </a:lnTo>
                  <a:lnTo>
                    <a:pt x="1" y="224"/>
                  </a:lnTo>
                  <a:lnTo>
                    <a:pt x="885" y="1152"/>
                  </a:lnTo>
                  <a:lnTo>
                    <a:pt x="1081" y="974"/>
                  </a:lnTo>
                  <a:lnTo>
                    <a:pt x="1126" y="920"/>
                  </a:lnTo>
                  <a:lnTo>
                    <a:pt x="1126" y="777"/>
                  </a:lnTo>
                  <a:lnTo>
                    <a:pt x="1081" y="724"/>
                  </a:lnTo>
                  <a:lnTo>
                    <a:pt x="439" y="4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3843281" y="1986101"/>
              <a:ext cx="177727" cy="186454"/>
            </a:xfrm>
            <a:custGeom>
              <a:avLst/>
              <a:gdLst/>
              <a:ahLst/>
              <a:cxnLst/>
              <a:rect l="l" t="t" r="r" b="b"/>
              <a:pathLst>
                <a:path w="2912" h="3055" extrusionOk="0">
                  <a:moveTo>
                    <a:pt x="1" y="1"/>
                  </a:moveTo>
                  <a:lnTo>
                    <a:pt x="2912" y="3055"/>
                  </a:lnTo>
                  <a:lnTo>
                    <a:pt x="2367" y="1545"/>
                  </a:lnTo>
                  <a:lnTo>
                    <a:pt x="1438" y="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74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3758263" y="1986101"/>
              <a:ext cx="262745" cy="267689"/>
            </a:xfrm>
            <a:custGeom>
              <a:avLst/>
              <a:gdLst/>
              <a:ahLst/>
              <a:cxnLst/>
              <a:rect l="l" t="t" r="r" b="b"/>
              <a:pathLst>
                <a:path w="4305" h="4386" extrusionOk="0">
                  <a:moveTo>
                    <a:pt x="1394" y="1"/>
                  </a:moveTo>
                  <a:lnTo>
                    <a:pt x="1108" y="277"/>
                  </a:lnTo>
                  <a:lnTo>
                    <a:pt x="331" y="1019"/>
                  </a:lnTo>
                  <a:lnTo>
                    <a:pt x="0" y="1331"/>
                  </a:lnTo>
                  <a:lnTo>
                    <a:pt x="2019" y="3448"/>
                  </a:lnTo>
                  <a:lnTo>
                    <a:pt x="2912" y="4385"/>
                  </a:lnTo>
                  <a:lnTo>
                    <a:pt x="4305" y="3055"/>
                  </a:lnTo>
                  <a:lnTo>
                    <a:pt x="3412" y="211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3881427" y="2115246"/>
              <a:ext cx="139581" cy="138544"/>
            </a:xfrm>
            <a:custGeom>
              <a:avLst/>
              <a:gdLst/>
              <a:ahLst/>
              <a:cxnLst/>
              <a:rect l="l" t="t" r="r" b="b"/>
              <a:pathLst>
                <a:path w="2287" h="2270" extrusionOk="0">
                  <a:moveTo>
                    <a:pt x="1394" y="1"/>
                  </a:moveTo>
                  <a:lnTo>
                    <a:pt x="1" y="1332"/>
                  </a:lnTo>
                  <a:lnTo>
                    <a:pt x="894" y="2269"/>
                  </a:lnTo>
                  <a:lnTo>
                    <a:pt x="2287" y="939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3778404" y="2003007"/>
              <a:ext cx="125422" cy="127070"/>
            </a:xfrm>
            <a:custGeom>
              <a:avLst/>
              <a:gdLst/>
              <a:ahLst/>
              <a:cxnLst/>
              <a:rect l="l" t="t" r="r" b="b"/>
              <a:pathLst>
                <a:path w="2055" h="2082" extrusionOk="0">
                  <a:moveTo>
                    <a:pt x="778" y="0"/>
                  </a:moveTo>
                  <a:lnTo>
                    <a:pt x="1" y="742"/>
                  </a:lnTo>
                  <a:lnTo>
                    <a:pt x="1278" y="2081"/>
                  </a:lnTo>
                  <a:lnTo>
                    <a:pt x="2055" y="134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4206244" y="1584995"/>
              <a:ext cx="238271" cy="249135"/>
            </a:xfrm>
            <a:custGeom>
              <a:avLst/>
              <a:gdLst/>
              <a:ahLst/>
              <a:cxnLst/>
              <a:rect l="l" t="t" r="r" b="b"/>
              <a:pathLst>
                <a:path w="3904" h="4082" extrusionOk="0">
                  <a:moveTo>
                    <a:pt x="46" y="0"/>
                  </a:moveTo>
                  <a:lnTo>
                    <a:pt x="19" y="9"/>
                  </a:lnTo>
                  <a:lnTo>
                    <a:pt x="1" y="36"/>
                  </a:lnTo>
                  <a:lnTo>
                    <a:pt x="46" y="161"/>
                  </a:lnTo>
                  <a:lnTo>
                    <a:pt x="224" y="464"/>
                  </a:lnTo>
                  <a:lnTo>
                    <a:pt x="689" y="1063"/>
                  </a:lnTo>
                  <a:lnTo>
                    <a:pt x="1358" y="1822"/>
                  </a:lnTo>
                  <a:lnTo>
                    <a:pt x="1742" y="2242"/>
                  </a:lnTo>
                  <a:lnTo>
                    <a:pt x="2144" y="2652"/>
                  </a:lnTo>
                  <a:lnTo>
                    <a:pt x="2867" y="3349"/>
                  </a:lnTo>
                  <a:lnTo>
                    <a:pt x="3457" y="3849"/>
                  </a:lnTo>
                  <a:lnTo>
                    <a:pt x="3743" y="4045"/>
                  </a:lnTo>
                  <a:lnTo>
                    <a:pt x="3868" y="4081"/>
                  </a:lnTo>
                  <a:lnTo>
                    <a:pt x="3894" y="4072"/>
                  </a:lnTo>
                  <a:lnTo>
                    <a:pt x="3903" y="4045"/>
                  </a:lnTo>
                  <a:lnTo>
                    <a:pt x="3868" y="3920"/>
                  </a:lnTo>
                  <a:lnTo>
                    <a:pt x="3689" y="3626"/>
                  </a:lnTo>
                  <a:lnTo>
                    <a:pt x="3216" y="3018"/>
                  </a:lnTo>
                  <a:lnTo>
                    <a:pt x="2555" y="2259"/>
                  </a:lnTo>
                  <a:lnTo>
                    <a:pt x="2162" y="1840"/>
                  </a:lnTo>
                  <a:lnTo>
                    <a:pt x="1769" y="1429"/>
                  </a:lnTo>
                  <a:lnTo>
                    <a:pt x="1037" y="732"/>
                  </a:lnTo>
                  <a:lnTo>
                    <a:pt x="456" y="232"/>
                  </a:lnTo>
                  <a:lnTo>
                    <a:pt x="162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4086375" y="1774074"/>
              <a:ext cx="214773" cy="199027"/>
            </a:xfrm>
            <a:custGeom>
              <a:avLst/>
              <a:gdLst/>
              <a:ahLst/>
              <a:cxnLst/>
              <a:rect l="l" t="t" r="r" b="b"/>
              <a:pathLst>
                <a:path w="3519" h="3261" extrusionOk="0">
                  <a:moveTo>
                    <a:pt x="2894" y="1"/>
                  </a:moveTo>
                  <a:lnTo>
                    <a:pt x="2617" y="90"/>
                  </a:lnTo>
                  <a:lnTo>
                    <a:pt x="2554" y="126"/>
                  </a:lnTo>
                  <a:lnTo>
                    <a:pt x="2483" y="188"/>
                  </a:lnTo>
                  <a:lnTo>
                    <a:pt x="2447" y="349"/>
                  </a:lnTo>
                  <a:lnTo>
                    <a:pt x="2483" y="429"/>
                  </a:lnTo>
                  <a:lnTo>
                    <a:pt x="2545" y="501"/>
                  </a:lnTo>
                  <a:lnTo>
                    <a:pt x="2706" y="537"/>
                  </a:lnTo>
                  <a:lnTo>
                    <a:pt x="2795" y="501"/>
                  </a:lnTo>
                  <a:lnTo>
                    <a:pt x="2920" y="438"/>
                  </a:lnTo>
                  <a:lnTo>
                    <a:pt x="3019" y="438"/>
                  </a:lnTo>
                  <a:lnTo>
                    <a:pt x="3054" y="483"/>
                  </a:lnTo>
                  <a:lnTo>
                    <a:pt x="3081" y="697"/>
                  </a:lnTo>
                  <a:lnTo>
                    <a:pt x="3072" y="796"/>
                  </a:lnTo>
                  <a:lnTo>
                    <a:pt x="2983" y="1019"/>
                  </a:lnTo>
                  <a:lnTo>
                    <a:pt x="2706" y="1430"/>
                  </a:lnTo>
                  <a:lnTo>
                    <a:pt x="2135" y="2010"/>
                  </a:lnTo>
                  <a:lnTo>
                    <a:pt x="1617" y="2403"/>
                  </a:lnTo>
                  <a:lnTo>
                    <a:pt x="1251" y="2617"/>
                  </a:lnTo>
                  <a:lnTo>
                    <a:pt x="1072" y="2698"/>
                  </a:lnTo>
                  <a:lnTo>
                    <a:pt x="831" y="2787"/>
                  </a:lnTo>
                  <a:lnTo>
                    <a:pt x="554" y="2814"/>
                  </a:lnTo>
                  <a:lnTo>
                    <a:pt x="411" y="2778"/>
                  </a:lnTo>
                  <a:lnTo>
                    <a:pt x="366" y="2742"/>
                  </a:lnTo>
                  <a:lnTo>
                    <a:pt x="295" y="2689"/>
                  </a:lnTo>
                  <a:lnTo>
                    <a:pt x="125" y="2689"/>
                  </a:lnTo>
                  <a:lnTo>
                    <a:pt x="54" y="2742"/>
                  </a:lnTo>
                  <a:lnTo>
                    <a:pt x="0" y="2814"/>
                  </a:lnTo>
                  <a:lnTo>
                    <a:pt x="0" y="2983"/>
                  </a:lnTo>
                  <a:lnTo>
                    <a:pt x="54" y="3055"/>
                  </a:lnTo>
                  <a:lnTo>
                    <a:pt x="143" y="3135"/>
                  </a:lnTo>
                  <a:lnTo>
                    <a:pt x="411" y="3242"/>
                  </a:lnTo>
                  <a:lnTo>
                    <a:pt x="590" y="3260"/>
                  </a:lnTo>
                  <a:lnTo>
                    <a:pt x="733" y="3251"/>
                  </a:lnTo>
                  <a:lnTo>
                    <a:pt x="1054" y="3180"/>
                  </a:lnTo>
                  <a:lnTo>
                    <a:pt x="1242" y="3108"/>
                  </a:lnTo>
                  <a:lnTo>
                    <a:pt x="1438" y="3019"/>
                  </a:lnTo>
                  <a:lnTo>
                    <a:pt x="1831" y="2796"/>
                  </a:lnTo>
                  <a:lnTo>
                    <a:pt x="2215" y="2510"/>
                  </a:lnTo>
                  <a:lnTo>
                    <a:pt x="2590" y="2189"/>
                  </a:lnTo>
                  <a:lnTo>
                    <a:pt x="2929" y="1849"/>
                  </a:lnTo>
                  <a:lnTo>
                    <a:pt x="3206" y="1501"/>
                  </a:lnTo>
                  <a:lnTo>
                    <a:pt x="3403" y="1153"/>
                  </a:lnTo>
                  <a:lnTo>
                    <a:pt x="3519" y="840"/>
                  </a:lnTo>
                  <a:lnTo>
                    <a:pt x="3519" y="697"/>
                  </a:lnTo>
                  <a:lnTo>
                    <a:pt x="3519" y="572"/>
                  </a:lnTo>
                  <a:lnTo>
                    <a:pt x="3483" y="376"/>
                  </a:lnTo>
                  <a:lnTo>
                    <a:pt x="3403" y="215"/>
                  </a:lnTo>
                  <a:lnTo>
                    <a:pt x="3295" y="90"/>
                  </a:lnTo>
                  <a:lnTo>
                    <a:pt x="3233" y="54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4165413" y="1857506"/>
              <a:ext cx="146661" cy="172234"/>
            </a:xfrm>
            <a:custGeom>
              <a:avLst/>
              <a:gdLst/>
              <a:ahLst/>
              <a:cxnLst/>
              <a:rect l="l" t="t" r="r" b="b"/>
              <a:pathLst>
                <a:path w="2403" h="2822" extrusionOk="0">
                  <a:moveTo>
                    <a:pt x="813" y="0"/>
                  </a:moveTo>
                  <a:lnTo>
                    <a:pt x="706" y="36"/>
                  </a:lnTo>
                  <a:lnTo>
                    <a:pt x="590" y="125"/>
                  </a:lnTo>
                  <a:lnTo>
                    <a:pt x="527" y="214"/>
                  </a:lnTo>
                  <a:lnTo>
                    <a:pt x="491" y="205"/>
                  </a:lnTo>
                  <a:lnTo>
                    <a:pt x="304" y="304"/>
                  </a:lnTo>
                  <a:lnTo>
                    <a:pt x="206" y="527"/>
                  </a:lnTo>
                  <a:lnTo>
                    <a:pt x="188" y="732"/>
                  </a:lnTo>
                  <a:lnTo>
                    <a:pt x="170" y="732"/>
                  </a:lnTo>
                  <a:lnTo>
                    <a:pt x="81" y="822"/>
                  </a:lnTo>
                  <a:lnTo>
                    <a:pt x="18" y="982"/>
                  </a:lnTo>
                  <a:lnTo>
                    <a:pt x="0" y="1116"/>
                  </a:lnTo>
                  <a:lnTo>
                    <a:pt x="0" y="1188"/>
                  </a:lnTo>
                  <a:lnTo>
                    <a:pt x="63" y="1349"/>
                  </a:lnTo>
                  <a:lnTo>
                    <a:pt x="241" y="1607"/>
                  </a:lnTo>
                  <a:lnTo>
                    <a:pt x="598" y="1920"/>
                  </a:lnTo>
                  <a:lnTo>
                    <a:pt x="965" y="2161"/>
                  </a:lnTo>
                  <a:lnTo>
                    <a:pt x="1099" y="2224"/>
                  </a:lnTo>
                  <a:lnTo>
                    <a:pt x="1661" y="2822"/>
                  </a:lnTo>
                  <a:lnTo>
                    <a:pt x="2402" y="1795"/>
                  </a:lnTo>
                  <a:lnTo>
                    <a:pt x="1867" y="1259"/>
                  </a:lnTo>
                  <a:lnTo>
                    <a:pt x="1715" y="920"/>
                  </a:lnTo>
                  <a:lnTo>
                    <a:pt x="1438" y="330"/>
                  </a:lnTo>
                  <a:lnTo>
                    <a:pt x="1393" y="250"/>
                  </a:lnTo>
                  <a:lnTo>
                    <a:pt x="1286" y="188"/>
                  </a:lnTo>
                  <a:lnTo>
                    <a:pt x="1152" y="241"/>
                  </a:lnTo>
                  <a:lnTo>
                    <a:pt x="1134" y="259"/>
                  </a:lnTo>
                  <a:lnTo>
                    <a:pt x="1099" y="197"/>
                  </a:lnTo>
                  <a:lnTo>
                    <a:pt x="911" y="27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4241704" y="1956134"/>
              <a:ext cx="613194" cy="283984"/>
            </a:xfrm>
            <a:custGeom>
              <a:avLst/>
              <a:gdLst/>
              <a:ahLst/>
              <a:cxnLst/>
              <a:rect l="l" t="t" r="r" b="b"/>
              <a:pathLst>
                <a:path w="10047" h="4653" extrusionOk="0">
                  <a:moveTo>
                    <a:pt x="956" y="0"/>
                  </a:moveTo>
                  <a:lnTo>
                    <a:pt x="876" y="9"/>
                  </a:lnTo>
                  <a:lnTo>
                    <a:pt x="715" y="108"/>
                  </a:lnTo>
                  <a:lnTo>
                    <a:pt x="483" y="349"/>
                  </a:lnTo>
                  <a:lnTo>
                    <a:pt x="215" y="804"/>
                  </a:lnTo>
                  <a:lnTo>
                    <a:pt x="36" y="1224"/>
                  </a:lnTo>
                  <a:lnTo>
                    <a:pt x="0" y="1367"/>
                  </a:lnTo>
                  <a:lnTo>
                    <a:pt x="9" y="1438"/>
                  </a:lnTo>
                  <a:lnTo>
                    <a:pt x="188" y="1688"/>
                  </a:lnTo>
                  <a:lnTo>
                    <a:pt x="733" y="2224"/>
                  </a:lnTo>
                  <a:lnTo>
                    <a:pt x="1768" y="3081"/>
                  </a:lnTo>
                  <a:lnTo>
                    <a:pt x="2787" y="3822"/>
                  </a:lnTo>
                  <a:lnTo>
                    <a:pt x="3153" y="4046"/>
                  </a:lnTo>
                  <a:lnTo>
                    <a:pt x="3465" y="4206"/>
                  </a:lnTo>
                  <a:lnTo>
                    <a:pt x="4037" y="4465"/>
                  </a:lnTo>
                  <a:lnTo>
                    <a:pt x="4573" y="4617"/>
                  </a:lnTo>
                  <a:lnTo>
                    <a:pt x="5082" y="4653"/>
                  </a:lnTo>
                  <a:lnTo>
                    <a:pt x="5332" y="4635"/>
                  </a:lnTo>
                  <a:lnTo>
                    <a:pt x="5975" y="4564"/>
                  </a:lnTo>
                  <a:lnTo>
                    <a:pt x="7439" y="4456"/>
                  </a:lnTo>
                  <a:lnTo>
                    <a:pt x="8386" y="4358"/>
                  </a:lnTo>
                  <a:lnTo>
                    <a:pt x="8761" y="4287"/>
                  </a:lnTo>
                  <a:lnTo>
                    <a:pt x="8930" y="4242"/>
                  </a:lnTo>
                  <a:lnTo>
                    <a:pt x="9216" y="4126"/>
                  </a:lnTo>
                  <a:lnTo>
                    <a:pt x="9457" y="3965"/>
                  </a:lnTo>
                  <a:lnTo>
                    <a:pt x="9645" y="3760"/>
                  </a:lnTo>
                  <a:lnTo>
                    <a:pt x="9797" y="3528"/>
                  </a:lnTo>
                  <a:lnTo>
                    <a:pt x="9904" y="3260"/>
                  </a:lnTo>
                  <a:lnTo>
                    <a:pt x="10011" y="2813"/>
                  </a:lnTo>
                  <a:lnTo>
                    <a:pt x="10038" y="2474"/>
                  </a:lnTo>
                  <a:lnTo>
                    <a:pt x="10047" y="2153"/>
                  </a:lnTo>
                  <a:lnTo>
                    <a:pt x="9948" y="1715"/>
                  </a:lnTo>
                  <a:lnTo>
                    <a:pt x="9707" y="1411"/>
                  </a:lnTo>
                  <a:lnTo>
                    <a:pt x="9645" y="1385"/>
                  </a:lnTo>
                  <a:lnTo>
                    <a:pt x="9538" y="1358"/>
                  </a:lnTo>
                  <a:lnTo>
                    <a:pt x="9261" y="1367"/>
                  </a:lnTo>
                  <a:lnTo>
                    <a:pt x="8743" y="1474"/>
                  </a:lnTo>
                  <a:lnTo>
                    <a:pt x="7537" y="1858"/>
                  </a:lnTo>
                  <a:lnTo>
                    <a:pt x="6939" y="2001"/>
                  </a:lnTo>
                  <a:lnTo>
                    <a:pt x="6448" y="2054"/>
                  </a:lnTo>
                  <a:lnTo>
                    <a:pt x="5823" y="2054"/>
                  </a:lnTo>
                  <a:lnTo>
                    <a:pt x="5474" y="2081"/>
                  </a:lnTo>
                  <a:lnTo>
                    <a:pt x="5332" y="2117"/>
                  </a:lnTo>
                  <a:lnTo>
                    <a:pt x="5207" y="2144"/>
                  </a:lnTo>
                  <a:lnTo>
                    <a:pt x="5028" y="2063"/>
                  </a:lnTo>
                  <a:lnTo>
                    <a:pt x="4867" y="1929"/>
                  </a:lnTo>
                  <a:lnTo>
                    <a:pt x="4698" y="1876"/>
                  </a:lnTo>
                  <a:lnTo>
                    <a:pt x="4537" y="1885"/>
                  </a:lnTo>
                  <a:lnTo>
                    <a:pt x="4447" y="1911"/>
                  </a:lnTo>
                  <a:lnTo>
                    <a:pt x="4349" y="1938"/>
                  </a:lnTo>
                  <a:lnTo>
                    <a:pt x="4144" y="1938"/>
                  </a:lnTo>
                  <a:lnTo>
                    <a:pt x="3840" y="1840"/>
                  </a:lnTo>
                  <a:lnTo>
                    <a:pt x="3090" y="1358"/>
                  </a:lnTo>
                  <a:lnTo>
                    <a:pt x="2376" y="902"/>
                  </a:lnTo>
                  <a:lnTo>
                    <a:pt x="2019" y="688"/>
                  </a:lnTo>
                  <a:lnTo>
                    <a:pt x="1563" y="340"/>
                  </a:lnTo>
                  <a:lnTo>
                    <a:pt x="1313" y="116"/>
                  </a:lnTo>
                  <a:lnTo>
                    <a:pt x="1099" y="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F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5810248" y="2601981"/>
              <a:ext cx="610" cy="2807"/>
            </a:xfrm>
            <a:custGeom>
              <a:avLst/>
              <a:gdLst/>
              <a:ahLst/>
              <a:cxnLst/>
              <a:rect l="l" t="t" r="r" b="b"/>
              <a:pathLst>
                <a:path w="10" h="46" extrusionOk="0">
                  <a:moveTo>
                    <a:pt x="1" y="45"/>
                  </a:moveTo>
                  <a:lnTo>
                    <a:pt x="1" y="27"/>
                  </a:lnTo>
                  <a:lnTo>
                    <a:pt x="10" y="0"/>
                  </a:lnTo>
                  <a:lnTo>
                    <a:pt x="1" y="27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E84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4835797" y="1944111"/>
              <a:ext cx="975605" cy="643771"/>
            </a:xfrm>
            <a:custGeom>
              <a:avLst/>
              <a:gdLst/>
              <a:ahLst/>
              <a:cxnLst/>
              <a:rect l="l" t="t" r="r" b="b"/>
              <a:pathLst>
                <a:path w="15985" h="10548" extrusionOk="0">
                  <a:moveTo>
                    <a:pt x="1197" y="1"/>
                  </a:moveTo>
                  <a:lnTo>
                    <a:pt x="732" y="90"/>
                  </a:lnTo>
                  <a:lnTo>
                    <a:pt x="259" y="322"/>
                  </a:lnTo>
                  <a:lnTo>
                    <a:pt x="27" y="501"/>
                  </a:lnTo>
                  <a:lnTo>
                    <a:pt x="0" y="564"/>
                  </a:lnTo>
                  <a:lnTo>
                    <a:pt x="27" y="760"/>
                  </a:lnTo>
                  <a:lnTo>
                    <a:pt x="107" y="796"/>
                  </a:lnTo>
                  <a:lnTo>
                    <a:pt x="330" y="769"/>
                  </a:lnTo>
                  <a:lnTo>
                    <a:pt x="607" y="653"/>
                  </a:lnTo>
                  <a:lnTo>
                    <a:pt x="822" y="555"/>
                  </a:lnTo>
                  <a:lnTo>
                    <a:pt x="1223" y="465"/>
                  </a:lnTo>
                  <a:lnTo>
                    <a:pt x="1598" y="492"/>
                  </a:lnTo>
                  <a:lnTo>
                    <a:pt x="1947" y="644"/>
                  </a:lnTo>
                  <a:lnTo>
                    <a:pt x="2259" y="903"/>
                  </a:lnTo>
                  <a:lnTo>
                    <a:pt x="2554" y="1269"/>
                  </a:lnTo>
                  <a:lnTo>
                    <a:pt x="2831" y="1724"/>
                  </a:lnTo>
                  <a:lnTo>
                    <a:pt x="3081" y="2278"/>
                  </a:lnTo>
                  <a:lnTo>
                    <a:pt x="3197" y="2600"/>
                  </a:lnTo>
                  <a:lnTo>
                    <a:pt x="3331" y="2957"/>
                  </a:lnTo>
                  <a:lnTo>
                    <a:pt x="3751" y="3993"/>
                  </a:lnTo>
                  <a:lnTo>
                    <a:pt x="4358" y="5279"/>
                  </a:lnTo>
                  <a:lnTo>
                    <a:pt x="4956" y="6314"/>
                  </a:lnTo>
                  <a:lnTo>
                    <a:pt x="5412" y="7002"/>
                  </a:lnTo>
                  <a:lnTo>
                    <a:pt x="5912" y="7663"/>
                  </a:lnTo>
                  <a:lnTo>
                    <a:pt x="6474" y="8288"/>
                  </a:lnTo>
                  <a:lnTo>
                    <a:pt x="7081" y="8851"/>
                  </a:lnTo>
                  <a:lnTo>
                    <a:pt x="7751" y="9333"/>
                  </a:lnTo>
                  <a:lnTo>
                    <a:pt x="8466" y="9717"/>
                  </a:lnTo>
                  <a:lnTo>
                    <a:pt x="9243" y="9994"/>
                  </a:lnTo>
                  <a:lnTo>
                    <a:pt x="10064" y="10128"/>
                  </a:lnTo>
                  <a:lnTo>
                    <a:pt x="10948" y="10101"/>
                  </a:lnTo>
                  <a:lnTo>
                    <a:pt x="11421" y="10020"/>
                  </a:lnTo>
                  <a:lnTo>
                    <a:pt x="12091" y="9895"/>
                  </a:lnTo>
                  <a:lnTo>
                    <a:pt x="13216" y="9744"/>
                  </a:lnTo>
                  <a:lnTo>
                    <a:pt x="14109" y="9708"/>
                  </a:lnTo>
                  <a:lnTo>
                    <a:pt x="14779" y="9761"/>
                  </a:lnTo>
                  <a:lnTo>
                    <a:pt x="15270" y="9886"/>
                  </a:lnTo>
                  <a:lnTo>
                    <a:pt x="15610" y="10065"/>
                  </a:lnTo>
                  <a:lnTo>
                    <a:pt x="15815" y="10253"/>
                  </a:lnTo>
                  <a:lnTo>
                    <a:pt x="15931" y="10458"/>
                  </a:lnTo>
                  <a:lnTo>
                    <a:pt x="15958" y="10547"/>
                  </a:lnTo>
                  <a:lnTo>
                    <a:pt x="15976" y="10520"/>
                  </a:lnTo>
                  <a:lnTo>
                    <a:pt x="15985" y="10485"/>
                  </a:lnTo>
                  <a:lnTo>
                    <a:pt x="15985" y="10360"/>
                  </a:lnTo>
                  <a:lnTo>
                    <a:pt x="15940" y="10074"/>
                  </a:lnTo>
                  <a:lnTo>
                    <a:pt x="15895" y="9931"/>
                  </a:lnTo>
                  <a:lnTo>
                    <a:pt x="15842" y="9788"/>
                  </a:lnTo>
                  <a:lnTo>
                    <a:pt x="15690" y="9511"/>
                  </a:lnTo>
                  <a:lnTo>
                    <a:pt x="15440" y="9270"/>
                  </a:lnTo>
                  <a:lnTo>
                    <a:pt x="15101" y="9083"/>
                  </a:lnTo>
                  <a:lnTo>
                    <a:pt x="14886" y="9011"/>
                  </a:lnTo>
                  <a:lnTo>
                    <a:pt x="14681" y="8967"/>
                  </a:lnTo>
                  <a:lnTo>
                    <a:pt x="14252" y="8913"/>
                  </a:lnTo>
                  <a:lnTo>
                    <a:pt x="13583" y="8922"/>
                  </a:lnTo>
                  <a:lnTo>
                    <a:pt x="12172" y="9118"/>
                  </a:lnTo>
                  <a:lnTo>
                    <a:pt x="10671" y="9315"/>
                  </a:lnTo>
                  <a:lnTo>
                    <a:pt x="9903" y="9315"/>
                  </a:lnTo>
                  <a:lnTo>
                    <a:pt x="9394" y="9252"/>
                  </a:lnTo>
                  <a:lnTo>
                    <a:pt x="8885" y="9136"/>
                  </a:lnTo>
                  <a:lnTo>
                    <a:pt x="8367" y="8949"/>
                  </a:lnTo>
                  <a:lnTo>
                    <a:pt x="7858" y="8681"/>
                  </a:lnTo>
                  <a:lnTo>
                    <a:pt x="7358" y="8315"/>
                  </a:lnTo>
                  <a:lnTo>
                    <a:pt x="7099" y="8091"/>
                  </a:lnTo>
                  <a:lnTo>
                    <a:pt x="7037" y="8038"/>
                  </a:lnTo>
                  <a:lnTo>
                    <a:pt x="6421" y="7341"/>
                  </a:lnTo>
                  <a:lnTo>
                    <a:pt x="5715" y="6413"/>
                  </a:lnTo>
                  <a:lnTo>
                    <a:pt x="5206" y="5636"/>
                  </a:lnTo>
                  <a:lnTo>
                    <a:pt x="4706" y="4743"/>
                  </a:lnTo>
                  <a:lnTo>
                    <a:pt x="4260" y="3743"/>
                  </a:lnTo>
                  <a:lnTo>
                    <a:pt x="4063" y="3207"/>
                  </a:lnTo>
                  <a:lnTo>
                    <a:pt x="3840" y="2600"/>
                  </a:lnTo>
                  <a:lnTo>
                    <a:pt x="3474" y="1823"/>
                  </a:lnTo>
                  <a:lnTo>
                    <a:pt x="3215" y="1367"/>
                  </a:lnTo>
                  <a:lnTo>
                    <a:pt x="2938" y="983"/>
                  </a:lnTo>
                  <a:lnTo>
                    <a:pt x="2652" y="662"/>
                  </a:lnTo>
                  <a:lnTo>
                    <a:pt x="2349" y="403"/>
                  </a:lnTo>
                  <a:lnTo>
                    <a:pt x="2045" y="206"/>
                  </a:lnTo>
                  <a:lnTo>
                    <a:pt x="1884" y="135"/>
                  </a:lnTo>
                  <a:lnTo>
                    <a:pt x="1661" y="46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4823225" y="1909261"/>
              <a:ext cx="124872" cy="65488"/>
            </a:xfrm>
            <a:custGeom>
              <a:avLst/>
              <a:gdLst/>
              <a:ahLst/>
              <a:cxnLst/>
              <a:rect l="l" t="t" r="r" b="b"/>
              <a:pathLst>
                <a:path w="2046" h="1073" extrusionOk="0">
                  <a:moveTo>
                    <a:pt x="1" y="0"/>
                  </a:moveTo>
                  <a:lnTo>
                    <a:pt x="54" y="197"/>
                  </a:lnTo>
                  <a:lnTo>
                    <a:pt x="126" y="340"/>
                  </a:lnTo>
                  <a:lnTo>
                    <a:pt x="206" y="634"/>
                  </a:lnTo>
                  <a:lnTo>
                    <a:pt x="233" y="1010"/>
                  </a:lnTo>
                  <a:lnTo>
                    <a:pt x="233" y="1072"/>
                  </a:lnTo>
                  <a:lnTo>
                    <a:pt x="402" y="947"/>
                  </a:lnTo>
                  <a:lnTo>
                    <a:pt x="733" y="768"/>
                  </a:lnTo>
                  <a:lnTo>
                    <a:pt x="1045" y="661"/>
                  </a:lnTo>
                  <a:lnTo>
                    <a:pt x="1340" y="617"/>
                  </a:lnTo>
                  <a:lnTo>
                    <a:pt x="1930" y="643"/>
                  </a:lnTo>
                  <a:lnTo>
                    <a:pt x="2046" y="679"/>
                  </a:lnTo>
                  <a:lnTo>
                    <a:pt x="1938" y="608"/>
                  </a:lnTo>
                  <a:lnTo>
                    <a:pt x="1671" y="465"/>
                  </a:lnTo>
                  <a:lnTo>
                    <a:pt x="1179" y="277"/>
                  </a:lnTo>
                  <a:lnTo>
                    <a:pt x="19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3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4633046" y="1895651"/>
              <a:ext cx="71957" cy="55662"/>
            </a:xfrm>
            <a:custGeom>
              <a:avLst/>
              <a:gdLst/>
              <a:ahLst/>
              <a:cxnLst/>
              <a:rect l="l" t="t" r="r" b="b"/>
              <a:pathLst>
                <a:path w="1179" h="912" extrusionOk="0">
                  <a:moveTo>
                    <a:pt x="839" y="0"/>
                  </a:moveTo>
                  <a:lnTo>
                    <a:pt x="795" y="18"/>
                  </a:lnTo>
                  <a:lnTo>
                    <a:pt x="464" y="179"/>
                  </a:lnTo>
                  <a:lnTo>
                    <a:pt x="304" y="322"/>
                  </a:lnTo>
                  <a:lnTo>
                    <a:pt x="152" y="473"/>
                  </a:lnTo>
                  <a:lnTo>
                    <a:pt x="9" y="732"/>
                  </a:lnTo>
                  <a:lnTo>
                    <a:pt x="0" y="866"/>
                  </a:lnTo>
                  <a:lnTo>
                    <a:pt x="36" y="902"/>
                  </a:lnTo>
                  <a:lnTo>
                    <a:pt x="98" y="911"/>
                  </a:lnTo>
                  <a:lnTo>
                    <a:pt x="259" y="840"/>
                  </a:lnTo>
                  <a:lnTo>
                    <a:pt x="518" y="652"/>
                  </a:lnTo>
                  <a:lnTo>
                    <a:pt x="563" y="607"/>
                  </a:lnTo>
                  <a:lnTo>
                    <a:pt x="670" y="518"/>
                  </a:lnTo>
                  <a:lnTo>
                    <a:pt x="884" y="393"/>
                  </a:lnTo>
                  <a:lnTo>
                    <a:pt x="1143" y="295"/>
                  </a:lnTo>
                  <a:lnTo>
                    <a:pt x="1179" y="295"/>
                  </a:lnTo>
                  <a:lnTo>
                    <a:pt x="1027" y="206"/>
                  </a:lnTo>
                  <a:lnTo>
                    <a:pt x="857" y="18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D33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4680957" y="1828027"/>
              <a:ext cx="163567" cy="163018"/>
            </a:xfrm>
            <a:custGeom>
              <a:avLst/>
              <a:gdLst/>
              <a:ahLst/>
              <a:cxnLst/>
              <a:rect l="l" t="t" r="r" b="b"/>
              <a:pathLst>
                <a:path w="2680" h="2671" extrusionOk="0">
                  <a:moveTo>
                    <a:pt x="2680" y="1"/>
                  </a:moveTo>
                  <a:lnTo>
                    <a:pt x="537" y="903"/>
                  </a:lnTo>
                  <a:lnTo>
                    <a:pt x="465" y="1555"/>
                  </a:lnTo>
                  <a:lnTo>
                    <a:pt x="287" y="1751"/>
                  </a:lnTo>
                  <a:lnTo>
                    <a:pt x="162" y="1965"/>
                  </a:lnTo>
                  <a:lnTo>
                    <a:pt x="81" y="2126"/>
                  </a:lnTo>
                  <a:lnTo>
                    <a:pt x="1" y="2466"/>
                  </a:lnTo>
                  <a:lnTo>
                    <a:pt x="1" y="2626"/>
                  </a:lnTo>
                  <a:lnTo>
                    <a:pt x="358" y="2671"/>
                  </a:lnTo>
                  <a:lnTo>
                    <a:pt x="1010" y="2617"/>
                  </a:lnTo>
                  <a:lnTo>
                    <a:pt x="1573" y="2421"/>
                  </a:lnTo>
                  <a:lnTo>
                    <a:pt x="2055" y="2090"/>
                  </a:lnTo>
                  <a:lnTo>
                    <a:pt x="2260" y="1876"/>
                  </a:lnTo>
                  <a:lnTo>
                    <a:pt x="2314" y="1430"/>
                  </a:lnTo>
                  <a:lnTo>
                    <a:pt x="2385" y="1046"/>
                  </a:lnTo>
                  <a:lnTo>
                    <a:pt x="2448" y="760"/>
                  </a:lnTo>
                  <a:lnTo>
                    <a:pt x="2510" y="528"/>
                  </a:lnTo>
                  <a:lnTo>
                    <a:pt x="2635" y="117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4690783" y="1828027"/>
              <a:ext cx="153741" cy="127070"/>
            </a:xfrm>
            <a:custGeom>
              <a:avLst/>
              <a:gdLst/>
              <a:ahLst/>
              <a:cxnLst/>
              <a:rect l="l" t="t" r="r" b="b"/>
              <a:pathLst>
                <a:path w="2519" h="2082" extrusionOk="0">
                  <a:moveTo>
                    <a:pt x="2519" y="1"/>
                  </a:moveTo>
                  <a:lnTo>
                    <a:pt x="376" y="903"/>
                  </a:lnTo>
                  <a:lnTo>
                    <a:pt x="304" y="1555"/>
                  </a:lnTo>
                  <a:lnTo>
                    <a:pt x="126" y="1751"/>
                  </a:lnTo>
                  <a:lnTo>
                    <a:pt x="1" y="1965"/>
                  </a:lnTo>
                  <a:lnTo>
                    <a:pt x="224" y="2037"/>
                  </a:lnTo>
                  <a:lnTo>
                    <a:pt x="653" y="2082"/>
                  </a:lnTo>
                  <a:lnTo>
                    <a:pt x="1037" y="2028"/>
                  </a:lnTo>
                  <a:lnTo>
                    <a:pt x="1385" y="1903"/>
                  </a:lnTo>
                  <a:lnTo>
                    <a:pt x="1688" y="1715"/>
                  </a:lnTo>
                  <a:lnTo>
                    <a:pt x="1938" y="1483"/>
                  </a:lnTo>
                  <a:lnTo>
                    <a:pt x="2126" y="1224"/>
                  </a:lnTo>
                  <a:lnTo>
                    <a:pt x="2242" y="956"/>
                  </a:lnTo>
                  <a:lnTo>
                    <a:pt x="2278" y="822"/>
                  </a:lnTo>
                  <a:lnTo>
                    <a:pt x="2314" y="644"/>
                  </a:lnTo>
                  <a:lnTo>
                    <a:pt x="2349" y="528"/>
                  </a:lnTo>
                  <a:lnTo>
                    <a:pt x="2474" y="117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rgbClr val="EB9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4680957" y="1913045"/>
              <a:ext cx="155938" cy="122736"/>
            </a:xfrm>
            <a:custGeom>
              <a:avLst/>
              <a:gdLst/>
              <a:ahLst/>
              <a:cxnLst/>
              <a:rect l="l" t="t" r="r" b="b"/>
              <a:pathLst>
                <a:path w="2555" h="2011" extrusionOk="0">
                  <a:moveTo>
                    <a:pt x="2323" y="1"/>
                  </a:moveTo>
                  <a:lnTo>
                    <a:pt x="2242" y="519"/>
                  </a:lnTo>
                  <a:lnTo>
                    <a:pt x="2082" y="590"/>
                  </a:lnTo>
                  <a:lnTo>
                    <a:pt x="1153" y="956"/>
                  </a:lnTo>
                  <a:lnTo>
                    <a:pt x="385" y="1180"/>
                  </a:lnTo>
                  <a:lnTo>
                    <a:pt x="1" y="1233"/>
                  </a:lnTo>
                  <a:lnTo>
                    <a:pt x="546" y="1367"/>
                  </a:lnTo>
                  <a:lnTo>
                    <a:pt x="608" y="1394"/>
                  </a:lnTo>
                  <a:lnTo>
                    <a:pt x="858" y="1626"/>
                  </a:lnTo>
                  <a:lnTo>
                    <a:pt x="992" y="1867"/>
                  </a:lnTo>
                  <a:lnTo>
                    <a:pt x="1001" y="2010"/>
                  </a:lnTo>
                  <a:lnTo>
                    <a:pt x="1189" y="1912"/>
                  </a:lnTo>
                  <a:lnTo>
                    <a:pt x="2046" y="1367"/>
                  </a:lnTo>
                  <a:lnTo>
                    <a:pt x="2394" y="1081"/>
                  </a:lnTo>
                  <a:lnTo>
                    <a:pt x="2537" y="921"/>
                  </a:lnTo>
                  <a:lnTo>
                    <a:pt x="2555" y="858"/>
                  </a:lnTo>
                  <a:lnTo>
                    <a:pt x="2555" y="733"/>
                  </a:lnTo>
                  <a:lnTo>
                    <a:pt x="2501" y="439"/>
                  </a:lnTo>
                  <a:lnTo>
                    <a:pt x="2358" y="6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4632497" y="1913045"/>
              <a:ext cx="78000" cy="91122"/>
            </a:xfrm>
            <a:custGeom>
              <a:avLst/>
              <a:gdLst/>
              <a:ahLst/>
              <a:cxnLst/>
              <a:rect l="l" t="t" r="r" b="b"/>
              <a:pathLst>
                <a:path w="1278" h="1493" extrusionOk="0">
                  <a:moveTo>
                    <a:pt x="1224" y="1"/>
                  </a:moveTo>
                  <a:lnTo>
                    <a:pt x="920" y="90"/>
                  </a:lnTo>
                  <a:lnTo>
                    <a:pt x="643" y="260"/>
                  </a:lnTo>
                  <a:lnTo>
                    <a:pt x="491" y="403"/>
                  </a:lnTo>
                  <a:lnTo>
                    <a:pt x="348" y="564"/>
                  </a:lnTo>
                  <a:lnTo>
                    <a:pt x="152" y="921"/>
                  </a:lnTo>
                  <a:lnTo>
                    <a:pt x="18" y="1403"/>
                  </a:lnTo>
                  <a:lnTo>
                    <a:pt x="0" y="1492"/>
                  </a:lnTo>
                  <a:lnTo>
                    <a:pt x="536" y="1126"/>
                  </a:lnTo>
                  <a:lnTo>
                    <a:pt x="795" y="1233"/>
                  </a:lnTo>
                  <a:lnTo>
                    <a:pt x="866" y="965"/>
                  </a:lnTo>
                  <a:lnTo>
                    <a:pt x="1099" y="421"/>
                  </a:lnTo>
                  <a:lnTo>
                    <a:pt x="1259" y="162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4672779" y="1581150"/>
              <a:ext cx="264942" cy="313463"/>
            </a:xfrm>
            <a:custGeom>
              <a:avLst/>
              <a:gdLst/>
              <a:ahLst/>
              <a:cxnLst/>
              <a:rect l="l" t="t" r="r" b="b"/>
              <a:pathLst>
                <a:path w="4341" h="5136" extrusionOk="0">
                  <a:moveTo>
                    <a:pt x="1832" y="1"/>
                  </a:moveTo>
                  <a:lnTo>
                    <a:pt x="1573" y="27"/>
                  </a:lnTo>
                  <a:lnTo>
                    <a:pt x="1474" y="90"/>
                  </a:lnTo>
                  <a:lnTo>
                    <a:pt x="1278" y="206"/>
                  </a:lnTo>
                  <a:lnTo>
                    <a:pt x="814" y="358"/>
                  </a:lnTo>
                  <a:lnTo>
                    <a:pt x="501" y="519"/>
                  </a:lnTo>
                  <a:lnTo>
                    <a:pt x="421" y="572"/>
                  </a:lnTo>
                  <a:lnTo>
                    <a:pt x="305" y="706"/>
                  </a:lnTo>
                  <a:lnTo>
                    <a:pt x="188" y="929"/>
                  </a:lnTo>
                  <a:lnTo>
                    <a:pt x="117" y="1376"/>
                  </a:lnTo>
                  <a:lnTo>
                    <a:pt x="126" y="1465"/>
                  </a:lnTo>
                  <a:lnTo>
                    <a:pt x="63" y="1581"/>
                  </a:lnTo>
                  <a:lnTo>
                    <a:pt x="1" y="1787"/>
                  </a:lnTo>
                  <a:lnTo>
                    <a:pt x="1" y="1974"/>
                  </a:lnTo>
                  <a:lnTo>
                    <a:pt x="46" y="2126"/>
                  </a:lnTo>
                  <a:lnTo>
                    <a:pt x="260" y="2403"/>
                  </a:lnTo>
                  <a:lnTo>
                    <a:pt x="340" y="2447"/>
                  </a:lnTo>
                  <a:lnTo>
                    <a:pt x="367" y="2635"/>
                  </a:lnTo>
                  <a:lnTo>
                    <a:pt x="671" y="3653"/>
                  </a:lnTo>
                  <a:lnTo>
                    <a:pt x="921" y="4216"/>
                  </a:lnTo>
                  <a:lnTo>
                    <a:pt x="1135" y="4555"/>
                  </a:lnTo>
                  <a:lnTo>
                    <a:pt x="1260" y="4698"/>
                  </a:lnTo>
                  <a:lnTo>
                    <a:pt x="1430" y="4876"/>
                  </a:lnTo>
                  <a:lnTo>
                    <a:pt x="1716" y="5055"/>
                  </a:lnTo>
                  <a:lnTo>
                    <a:pt x="1930" y="5117"/>
                  </a:lnTo>
                  <a:lnTo>
                    <a:pt x="2046" y="5135"/>
                  </a:lnTo>
                  <a:lnTo>
                    <a:pt x="2216" y="5126"/>
                  </a:lnTo>
                  <a:lnTo>
                    <a:pt x="2412" y="5082"/>
                  </a:lnTo>
                  <a:lnTo>
                    <a:pt x="2475" y="5064"/>
                  </a:lnTo>
                  <a:lnTo>
                    <a:pt x="2528" y="5037"/>
                  </a:lnTo>
                  <a:lnTo>
                    <a:pt x="2778" y="4930"/>
                  </a:lnTo>
                  <a:lnTo>
                    <a:pt x="3171" y="4671"/>
                  </a:lnTo>
                  <a:lnTo>
                    <a:pt x="3466" y="4367"/>
                  </a:lnTo>
                  <a:lnTo>
                    <a:pt x="3671" y="4055"/>
                  </a:lnTo>
                  <a:lnTo>
                    <a:pt x="3841" y="3608"/>
                  </a:lnTo>
                  <a:lnTo>
                    <a:pt x="3912" y="3206"/>
                  </a:lnTo>
                  <a:lnTo>
                    <a:pt x="3912" y="3162"/>
                  </a:lnTo>
                  <a:lnTo>
                    <a:pt x="3993" y="3108"/>
                  </a:lnTo>
                  <a:lnTo>
                    <a:pt x="4252" y="2769"/>
                  </a:lnTo>
                  <a:lnTo>
                    <a:pt x="4314" y="2572"/>
                  </a:lnTo>
                  <a:lnTo>
                    <a:pt x="4341" y="2349"/>
                  </a:lnTo>
                  <a:lnTo>
                    <a:pt x="4287" y="2081"/>
                  </a:lnTo>
                  <a:lnTo>
                    <a:pt x="4234" y="1929"/>
                  </a:lnTo>
                  <a:lnTo>
                    <a:pt x="4162" y="1787"/>
                  </a:lnTo>
                  <a:lnTo>
                    <a:pt x="4002" y="1581"/>
                  </a:lnTo>
                  <a:lnTo>
                    <a:pt x="3725" y="1385"/>
                  </a:lnTo>
                  <a:lnTo>
                    <a:pt x="3305" y="1224"/>
                  </a:lnTo>
                  <a:lnTo>
                    <a:pt x="2993" y="1045"/>
                  </a:lnTo>
                  <a:lnTo>
                    <a:pt x="2787" y="858"/>
                  </a:lnTo>
                  <a:lnTo>
                    <a:pt x="2689" y="724"/>
                  </a:lnTo>
                  <a:lnTo>
                    <a:pt x="2501" y="465"/>
                  </a:lnTo>
                  <a:lnTo>
                    <a:pt x="2144" y="143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4777450" y="1733243"/>
              <a:ext cx="134149" cy="155389"/>
            </a:xfrm>
            <a:custGeom>
              <a:avLst/>
              <a:gdLst/>
              <a:ahLst/>
              <a:cxnLst/>
              <a:rect l="l" t="t" r="r" b="b"/>
              <a:pathLst>
                <a:path w="2198" h="2546" extrusionOk="0">
                  <a:moveTo>
                    <a:pt x="635" y="0"/>
                  </a:moveTo>
                  <a:lnTo>
                    <a:pt x="313" y="884"/>
                  </a:lnTo>
                  <a:lnTo>
                    <a:pt x="1" y="1786"/>
                  </a:lnTo>
                  <a:lnTo>
                    <a:pt x="18" y="1831"/>
                  </a:lnTo>
                  <a:lnTo>
                    <a:pt x="72" y="1983"/>
                  </a:lnTo>
                  <a:lnTo>
                    <a:pt x="1081" y="1545"/>
                  </a:lnTo>
                  <a:lnTo>
                    <a:pt x="1081" y="1554"/>
                  </a:lnTo>
                  <a:lnTo>
                    <a:pt x="1036" y="1670"/>
                  </a:lnTo>
                  <a:lnTo>
                    <a:pt x="920" y="2081"/>
                  </a:lnTo>
                  <a:lnTo>
                    <a:pt x="867" y="2295"/>
                  </a:lnTo>
                  <a:lnTo>
                    <a:pt x="804" y="2545"/>
                  </a:lnTo>
                  <a:lnTo>
                    <a:pt x="804" y="2545"/>
                  </a:lnTo>
                  <a:lnTo>
                    <a:pt x="1063" y="2447"/>
                  </a:lnTo>
                  <a:lnTo>
                    <a:pt x="1465" y="2188"/>
                  </a:lnTo>
                  <a:lnTo>
                    <a:pt x="1760" y="1884"/>
                  </a:lnTo>
                  <a:lnTo>
                    <a:pt x="1956" y="1572"/>
                  </a:lnTo>
                  <a:lnTo>
                    <a:pt x="2135" y="1116"/>
                  </a:lnTo>
                  <a:lnTo>
                    <a:pt x="2197" y="714"/>
                  </a:lnTo>
                  <a:lnTo>
                    <a:pt x="2197" y="670"/>
                  </a:lnTo>
                  <a:lnTo>
                    <a:pt x="2019" y="652"/>
                  </a:lnTo>
                  <a:lnTo>
                    <a:pt x="1706" y="589"/>
                  </a:lnTo>
                  <a:lnTo>
                    <a:pt x="1286" y="438"/>
                  </a:lnTo>
                  <a:lnTo>
                    <a:pt x="706" y="8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4671741" y="1695037"/>
              <a:ext cx="214224" cy="227346"/>
            </a:xfrm>
            <a:custGeom>
              <a:avLst/>
              <a:gdLst/>
              <a:ahLst/>
              <a:cxnLst/>
              <a:rect l="l" t="t" r="r" b="b"/>
              <a:pathLst>
                <a:path w="3510" h="3725" extrusionOk="0">
                  <a:moveTo>
                    <a:pt x="420" y="1"/>
                  </a:moveTo>
                  <a:lnTo>
                    <a:pt x="366" y="180"/>
                  </a:lnTo>
                  <a:lnTo>
                    <a:pt x="268" y="501"/>
                  </a:lnTo>
                  <a:lnTo>
                    <a:pt x="36" y="1805"/>
                  </a:lnTo>
                  <a:lnTo>
                    <a:pt x="0" y="2358"/>
                  </a:lnTo>
                  <a:lnTo>
                    <a:pt x="45" y="2859"/>
                  </a:lnTo>
                  <a:lnTo>
                    <a:pt x="143" y="3171"/>
                  </a:lnTo>
                  <a:lnTo>
                    <a:pt x="250" y="3350"/>
                  </a:lnTo>
                  <a:lnTo>
                    <a:pt x="313" y="3412"/>
                  </a:lnTo>
                  <a:lnTo>
                    <a:pt x="411" y="3502"/>
                  </a:lnTo>
                  <a:lnTo>
                    <a:pt x="643" y="3627"/>
                  </a:lnTo>
                  <a:lnTo>
                    <a:pt x="884" y="3698"/>
                  </a:lnTo>
                  <a:lnTo>
                    <a:pt x="1143" y="3725"/>
                  </a:lnTo>
                  <a:lnTo>
                    <a:pt x="1518" y="3698"/>
                  </a:lnTo>
                  <a:lnTo>
                    <a:pt x="1956" y="3573"/>
                  </a:lnTo>
                  <a:lnTo>
                    <a:pt x="2108" y="3493"/>
                  </a:lnTo>
                  <a:lnTo>
                    <a:pt x="2250" y="3403"/>
                  </a:lnTo>
                  <a:lnTo>
                    <a:pt x="2500" y="3126"/>
                  </a:lnTo>
                  <a:lnTo>
                    <a:pt x="2777" y="2716"/>
                  </a:lnTo>
                  <a:lnTo>
                    <a:pt x="2822" y="2626"/>
                  </a:lnTo>
                  <a:lnTo>
                    <a:pt x="2884" y="2644"/>
                  </a:lnTo>
                  <a:lnTo>
                    <a:pt x="3215" y="2582"/>
                  </a:lnTo>
                  <a:lnTo>
                    <a:pt x="3376" y="2430"/>
                  </a:lnTo>
                  <a:lnTo>
                    <a:pt x="3465" y="2260"/>
                  </a:lnTo>
                  <a:lnTo>
                    <a:pt x="3501" y="2153"/>
                  </a:lnTo>
                  <a:lnTo>
                    <a:pt x="3510" y="2082"/>
                  </a:lnTo>
                  <a:lnTo>
                    <a:pt x="3510" y="1957"/>
                  </a:lnTo>
                  <a:lnTo>
                    <a:pt x="3456" y="1858"/>
                  </a:lnTo>
                  <a:lnTo>
                    <a:pt x="3385" y="1787"/>
                  </a:lnTo>
                  <a:lnTo>
                    <a:pt x="3286" y="1760"/>
                  </a:lnTo>
                  <a:lnTo>
                    <a:pt x="3170" y="1769"/>
                  </a:lnTo>
                  <a:lnTo>
                    <a:pt x="3054" y="1832"/>
                  </a:lnTo>
                  <a:lnTo>
                    <a:pt x="2947" y="1939"/>
                  </a:lnTo>
                  <a:lnTo>
                    <a:pt x="2902" y="2028"/>
                  </a:lnTo>
                  <a:lnTo>
                    <a:pt x="2634" y="1992"/>
                  </a:lnTo>
                  <a:lnTo>
                    <a:pt x="2626" y="1957"/>
                  </a:lnTo>
                  <a:lnTo>
                    <a:pt x="2634" y="1742"/>
                  </a:lnTo>
                  <a:lnTo>
                    <a:pt x="2679" y="1564"/>
                  </a:lnTo>
                  <a:lnTo>
                    <a:pt x="2733" y="1465"/>
                  </a:lnTo>
                  <a:lnTo>
                    <a:pt x="2768" y="1394"/>
                  </a:lnTo>
                  <a:lnTo>
                    <a:pt x="2795" y="1278"/>
                  </a:lnTo>
                  <a:lnTo>
                    <a:pt x="2742" y="1153"/>
                  </a:lnTo>
                  <a:lnTo>
                    <a:pt x="2572" y="1019"/>
                  </a:lnTo>
                  <a:lnTo>
                    <a:pt x="2420" y="876"/>
                  </a:lnTo>
                  <a:lnTo>
                    <a:pt x="2393" y="769"/>
                  </a:lnTo>
                  <a:lnTo>
                    <a:pt x="2384" y="662"/>
                  </a:lnTo>
                  <a:lnTo>
                    <a:pt x="2295" y="510"/>
                  </a:lnTo>
                  <a:lnTo>
                    <a:pt x="2108" y="421"/>
                  </a:lnTo>
                  <a:lnTo>
                    <a:pt x="1795" y="385"/>
                  </a:lnTo>
                  <a:lnTo>
                    <a:pt x="1572" y="385"/>
                  </a:lnTo>
                  <a:lnTo>
                    <a:pt x="1304" y="376"/>
                  </a:lnTo>
                  <a:lnTo>
                    <a:pt x="875" y="269"/>
                  </a:lnTo>
                  <a:lnTo>
                    <a:pt x="473" y="5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4698412" y="1750638"/>
              <a:ext cx="14770" cy="20263"/>
            </a:xfrm>
            <a:custGeom>
              <a:avLst/>
              <a:gdLst/>
              <a:ahLst/>
              <a:cxnLst/>
              <a:rect l="l" t="t" r="r" b="b"/>
              <a:pathLst>
                <a:path w="242" h="332" extrusionOk="0">
                  <a:moveTo>
                    <a:pt x="135" y="1"/>
                  </a:moveTo>
                  <a:lnTo>
                    <a:pt x="54" y="63"/>
                  </a:lnTo>
                  <a:lnTo>
                    <a:pt x="19" y="126"/>
                  </a:lnTo>
                  <a:lnTo>
                    <a:pt x="1" y="197"/>
                  </a:lnTo>
                  <a:lnTo>
                    <a:pt x="27" y="296"/>
                  </a:lnTo>
                  <a:lnTo>
                    <a:pt x="63" y="322"/>
                  </a:lnTo>
                  <a:lnTo>
                    <a:pt x="108" y="331"/>
                  </a:lnTo>
                  <a:lnTo>
                    <a:pt x="197" y="260"/>
                  </a:lnTo>
                  <a:lnTo>
                    <a:pt x="224" y="197"/>
                  </a:lnTo>
                  <a:lnTo>
                    <a:pt x="242" y="135"/>
                  </a:lnTo>
                  <a:lnTo>
                    <a:pt x="215" y="28"/>
                  </a:lnTo>
                  <a:lnTo>
                    <a:pt x="179" y="1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84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4754013" y="1768642"/>
              <a:ext cx="14770" cy="20202"/>
            </a:xfrm>
            <a:custGeom>
              <a:avLst/>
              <a:gdLst/>
              <a:ahLst/>
              <a:cxnLst/>
              <a:rect l="l" t="t" r="r" b="b"/>
              <a:pathLst>
                <a:path w="242" h="331" extrusionOk="0">
                  <a:moveTo>
                    <a:pt x="134" y="1"/>
                  </a:moveTo>
                  <a:lnTo>
                    <a:pt x="45" y="72"/>
                  </a:lnTo>
                  <a:lnTo>
                    <a:pt x="18" y="134"/>
                  </a:lnTo>
                  <a:lnTo>
                    <a:pt x="1" y="197"/>
                  </a:lnTo>
                  <a:lnTo>
                    <a:pt x="27" y="304"/>
                  </a:lnTo>
                  <a:lnTo>
                    <a:pt x="63" y="322"/>
                  </a:lnTo>
                  <a:lnTo>
                    <a:pt x="108" y="331"/>
                  </a:lnTo>
                  <a:lnTo>
                    <a:pt x="197" y="268"/>
                  </a:lnTo>
                  <a:lnTo>
                    <a:pt x="224" y="206"/>
                  </a:lnTo>
                  <a:lnTo>
                    <a:pt x="242" y="143"/>
                  </a:lnTo>
                  <a:lnTo>
                    <a:pt x="215" y="36"/>
                  </a:lnTo>
                  <a:lnTo>
                    <a:pt x="179" y="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84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4689136" y="1794825"/>
              <a:ext cx="23498" cy="40892"/>
            </a:xfrm>
            <a:custGeom>
              <a:avLst/>
              <a:gdLst/>
              <a:ahLst/>
              <a:cxnLst/>
              <a:rect l="l" t="t" r="r" b="b"/>
              <a:pathLst>
                <a:path w="385" h="670" fill="none" extrusionOk="0">
                  <a:moveTo>
                    <a:pt x="385" y="0"/>
                  </a:moveTo>
                  <a:lnTo>
                    <a:pt x="340" y="89"/>
                  </a:lnTo>
                  <a:lnTo>
                    <a:pt x="117" y="331"/>
                  </a:lnTo>
                  <a:lnTo>
                    <a:pt x="10" y="411"/>
                  </a:lnTo>
                  <a:lnTo>
                    <a:pt x="1" y="509"/>
                  </a:lnTo>
                  <a:lnTo>
                    <a:pt x="108" y="598"/>
                  </a:lnTo>
                  <a:lnTo>
                    <a:pt x="206" y="670"/>
                  </a:lnTo>
                </a:path>
              </a:pathLst>
            </a:custGeom>
            <a:noFill/>
            <a:ln w="1775" cap="rnd" cmpd="sng">
              <a:solidFill>
                <a:srgbClr val="DD5C43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4763290" y="1755581"/>
              <a:ext cx="30577" cy="21850"/>
            </a:xfrm>
            <a:custGeom>
              <a:avLst/>
              <a:gdLst/>
              <a:ahLst/>
              <a:cxnLst/>
              <a:rect l="l" t="t" r="r" b="b"/>
              <a:pathLst>
                <a:path w="501" h="358" fill="none" extrusionOk="0">
                  <a:moveTo>
                    <a:pt x="0" y="9"/>
                  </a:moveTo>
                  <a:lnTo>
                    <a:pt x="54" y="0"/>
                  </a:lnTo>
                  <a:lnTo>
                    <a:pt x="304" y="45"/>
                  </a:lnTo>
                  <a:lnTo>
                    <a:pt x="456" y="206"/>
                  </a:lnTo>
                  <a:lnTo>
                    <a:pt x="500" y="357"/>
                  </a:lnTo>
                </a:path>
              </a:pathLst>
            </a:custGeom>
            <a:noFill/>
            <a:ln w="1775" cap="rnd" cmpd="sng">
              <a:solidFill>
                <a:srgbClr val="841A1A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4685351" y="1733732"/>
              <a:ext cx="30577" cy="8239"/>
            </a:xfrm>
            <a:custGeom>
              <a:avLst/>
              <a:gdLst/>
              <a:ahLst/>
              <a:cxnLst/>
              <a:rect l="l" t="t" r="r" b="b"/>
              <a:pathLst>
                <a:path w="501" h="135" fill="none" extrusionOk="0">
                  <a:moveTo>
                    <a:pt x="500" y="135"/>
                  </a:moveTo>
                  <a:lnTo>
                    <a:pt x="474" y="99"/>
                  </a:lnTo>
                  <a:lnTo>
                    <a:pt x="277" y="1"/>
                  </a:lnTo>
                  <a:lnTo>
                    <a:pt x="99" y="19"/>
                  </a:lnTo>
                  <a:lnTo>
                    <a:pt x="0" y="90"/>
                  </a:lnTo>
                </a:path>
              </a:pathLst>
            </a:custGeom>
            <a:noFill/>
            <a:ln w="1775" cap="rnd" cmpd="sng">
              <a:solidFill>
                <a:srgbClr val="841A1A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4705492" y="1852013"/>
              <a:ext cx="43150" cy="30028"/>
            </a:xfrm>
            <a:custGeom>
              <a:avLst/>
              <a:gdLst/>
              <a:ahLst/>
              <a:cxnLst/>
              <a:rect l="l" t="t" r="r" b="b"/>
              <a:pathLst>
                <a:path w="707" h="492" extrusionOk="0">
                  <a:moveTo>
                    <a:pt x="697" y="1"/>
                  </a:moveTo>
                  <a:lnTo>
                    <a:pt x="626" y="72"/>
                  </a:lnTo>
                  <a:lnTo>
                    <a:pt x="412" y="170"/>
                  </a:lnTo>
                  <a:lnTo>
                    <a:pt x="72" y="251"/>
                  </a:lnTo>
                  <a:lnTo>
                    <a:pt x="1" y="260"/>
                  </a:lnTo>
                  <a:lnTo>
                    <a:pt x="19" y="340"/>
                  </a:lnTo>
                  <a:lnTo>
                    <a:pt x="117" y="447"/>
                  </a:lnTo>
                  <a:lnTo>
                    <a:pt x="278" y="492"/>
                  </a:lnTo>
                  <a:lnTo>
                    <a:pt x="465" y="474"/>
                  </a:lnTo>
                  <a:lnTo>
                    <a:pt x="545" y="447"/>
                  </a:lnTo>
                  <a:lnTo>
                    <a:pt x="626" y="412"/>
                  </a:lnTo>
                  <a:lnTo>
                    <a:pt x="697" y="278"/>
                  </a:lnTo>
                  <a:lnTo>
                    <a:pt x="706" y="45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3142930" y="4597258"/>
              <a:ext cx="3238018" cy="129816"/>
            </a:xfrm>
            <a:custGeom>
              <a:avLst/>
              <a:gdLst/>
              <a:ahLst/>
              <a:cxnLst/>
              <a:rect l="l" t="t" r="r" b="b"/>
              <a:pathLst>
                <a:path w="53054" h="2127" extrusionOk="0">
                  <a:moveTo>
                    <a:pt x="26523" y="1"/>
                  </a:moveTo>
                  <a:lnTo>
                    <a:pt x="23799" y="10"/>
                  </a:lnTo>
                  <a:lnTo>
                    <a:pt x="18620" y="46"/>
                  </a:lnTo>
                  <a:lnTo>
                    <a:pt x="13860" y="126"/>
                  </a:lnTo>
                  <a:lnTo>
                    <a:pt x="9627" y="242"/>
                  </a:lnTo>
                  <a:lnTo>
                    <a:pt x="6028" y="385"/>
                  </a:lnTo>
                  <a:lnTo>
                    <a:pt x="3162" y="555"/>
                  </a:lnTo>
                  <a:lnTo>
                    <a:pt x="1153" y="751"/>
                  </a:lnTo>
                  <a:lnTo>
                    <a:pt x="295" y="903"/>
                  </a:lnTo>
                  <a:lnTo>
                    <a:pt x="72" y="983"/>
                  </a:lnTo>
                  <a:lnTo>
                    <a:pt x="9" y="1037"/>
                  </a:lnTo>
                  <a:lnTo>
                    <a:pt x="1" y="1064"/>
                  </a:lnTo>
                  <a:lnTo>
                    <a:pt x="9" y="1090"/>
                  </a:lnTo>
                  <a:lnTo>
                    <a:pt x="72" y="1144"/>
                  </a:lnTo>
                  <a:lnTo>
                    <a:pt x="295" y="1224"/>
                  </a:lnTo>
                  <a:lnTo>
                    <a:pt x="1153" y="1385"/>
                  </a:lnTo>
                  <a:lnTo>
                    <a:pt x="3162" y="1573"/>
                  </a:lnTo>
                  <a:lnTo>
                    <a:pt x="6028" y="1742"/>
                  </a:lnTo>
                  <a:lnTo>
                    <a:pt x="9627" y="1885"/>
                  </a:lnTo>
                  <a:lnTo>
                    <a:pt x="13860" y="2001"/>
                  </a:lnTo>
                  <a:lnTo>
                    <a:pt x="18620" y="2082"/>
                  </a:lnTo>
                  <a:lnTo>
                    <a:pt x="23799" y="2126"/>
                  </a:lnTo>
                  <a:lnTo>
                    <a:pt x="29246" y="2126"/>
                  </a:lnTo>
                  <a:lnTo>
                    <a:pt x="34426" y="2082"/>
                  </a:lnTo>
                  <a:lnTo>
                    <a:pt x="39194" y="2001"/>
                  </a:lnTo>
                  <a:lnTo>
                    <a:pt x="43427" y="1885"/>
                  </a:lnTo>
                  <a:lnTo>
                    <a:pt x="47026" y="1742"/>
                  </a:lnTo>
                  <a:lnTo>
                    <a:pt x="49883" y="1573"/>
                  </a:lnTo>
                  <a:lnTo>
                    <a:pt x="51893" y="1385"/>
                  </a:lnTo>
                  <a:lnTo>
                    <a:pt x="52759" y="1224"/>
                  </a:lnTo>
                  <a:lnTo>
                    <a:pt x="52973" y="1144"/>
                  </a:lnTo>
                  <a:lnTo>
                    <a:pt x="53045" y="1090"/>
                  </a:lnTo>
                  <a:lnTo>
                    <a:pt x="53053" y="1064"/>
                  </a:lnTo>
                  <a:lnTo>
                    <a:pt x="53045" y="1037"/>
                  </a:lnTo>
                  <a:lnTo>
                    <a:pt x="52973" y="983"/>
                  </a:lnTo>
                  <a:lnTo>
                    <a:pt x="52759" y="903"/>
                  </a:lnTo>
                  <a:lnTo>
                    <a:pt x="51893" y="751"/>
                  </a:lnTo>
                  <a:lnTo>
                    <a:pt x="49883" y="555"/>
                  </a:lnTo>
                  <a:lnTo>
                    <a:pt x="47026" y="385"/>
                  </a:lnTo>
                  <a:lnTo>
                    <a:pt x="43427" y="242"/>
                  </a:lnTo>
                  <a:lnTo>
                    <a:pt x="39194" y="126"/>
                  </a:lnTo>
                  <a:lnTo>
                    <a:pt x="34426" y="46"/>
                  </a:lnTo>
                  <a:lnTo>
                    <a:pt x="29246" y="10"/>
                  </a:lnTo>
                  <a:lnTo>
                    <a:pt x="26523" y="1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3847127" y="3380818"/>
              <a:ext cx="693817" cy="1277044"/>
            </a:xfrm>
            <a:custGeom>
              <a:avLst/>
              <a:gdLst/>
              <a:ahLst/>
              <a:cxnLst/>
              <a:rect l="l" t="t" r="r" b="b"/>
              <a:pathLst>
                <a:path w="11368" h="20924" extrusionOk="0">
                  <a:moveTo>
                    <a:pt x="0" y="0"/>
                  </a:moveTo>
                  <a:lnTo>
                    <a:pt x="0" y="20923"/>
                  </a:lnTo>
                  <a:lnTo>
                    <a:pt x="11368" y="20923"/>
                  </a:lnTo>
                  <a:lnTo>
                    <a:pt x="1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4540887" y="3717595"/>
              <a:ext cx="570715" cy="940267"/>
            </a:xfrm>
            <a:custGeom>
              <a:avLst/>
              <a:gdLst/>
              <a:ahLst/>
              <a:cxnLst/>
              <a:rect l="l" t="t" r="r" b="b"/>
              <a:pathLst>
                <a:path w="9351" h="15406" extrusionOk="0">
                  <a:moveTo>
                    <a:pt x="1" y="1"/>
                  </a:moveTo>
                  <a:lnTo>
                    <a:pt x="1" y="15405"/>
                  </a:lnTo>
                  <a:lnTo>
                    <a:pt x="9351" y="15405"/>
                  </a:lnTo>
                  <a:lnTo>
                    <a:pt x="9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111544" y="4093678"/>
              <a:ext cx="432781" cy="564184"/>
            </a:xfrm>
            <a:custGeom>
              <a:avLst/>
              <a:gdLst/>
              <a:ahLst/>
              <a:cxnLst/>
              <a:rect l="l" t="t" r="r" b="b"/>
              <a:pathLst>
                <a:path w="7091" h="9244" extrusionOk="0">
                  <a:moveTo>
                    <a:pt x="1" y="1"/>
                  </a:moveTo>
                  <a:lnTo>
                    <a:pt x="1" y="9243"/>
                  </a:lnTo>
                  <a:lnTo>
                    <a:pt x="7091" y="9243"/>
                  </a:lnTo>
                  <a:lnTo>
                    <a:pt x="7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4540887" y="3380818"/>
              <a:ext cx="214834" cy="336838"/>
            </a:xfrm>
            <a:custGeom>
              <a:avLst/>
              <a:gdLst/>
              <a:ahLst/>
              <a:cxnLst/>
              <a:rect l="l" t="t" r="r" b="b"/>
              <a:pathLst>
                <a:path w="3520" h="5519" extrusionOk="0">
                  <a:moveTo>
                    <a:pt x="1" y="0"/>
                  </a:moveTo>
                  <a:lnTo>
                    <a:pt x="1" y="5519"/>
                  </a:lnTo>
                  <a:lnTo>
                    <a:pt x="3519" y="5519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111544" y="3717595"/>
              <a:ext cx="204459" cy="376143"/>
            </a:xfrm>
            <a:custGeom>
              <a:avLst/>
              <a:gdLst/>
              <a:ahLst/>
              <a:cxnLst/>
              <a:rect l="l" t="t" r="r" b="b"/>
              <a:pathLst>
                <a:path w="3350" h="6163" extrusionOk="0">
                  <a:moveTo>
                    <a:pt x="1" y="1"/>
                  </a:moveTo>
                  <a:lnTo>
                    <a:pt x="1" y="6163"/>
                  </a:lnTo>
                  <a:lnTo>
                    <a:pt x="3349" y="616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544267" y="4093678"/>
              <a:ext cx="181572" cy="564184"/>
            </a:xfrm>
            <a:custGeom>
              <a:avLst/>
              <a:gdLst/>
              <a:ahLst/>
              <a:cxnLst/>
              <a:rect l="l" t="t" r="r" b="b"/>
              <a:pathLst>
                <a:path w="2975" h="9244" extrusionOk="0">
                  <a:moveTo>
                    <a:pt x="1" y="1"/>
                  </a:moveTo>
                  <a:lnTo>
                    <a:pt x="1" y="9243"/>
                  </a:lnTo>
                  <a:lnTo>
                    <a:pt x="2975" y="9243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481647" y="4350930"/>
              <a:ext cx="86117" cy="306932"/>
            </a:xfrm>
            <a:custGeom>
              <a:avLst/>
              <a:gdLst/>
              <a:ahLst/>
              <a:cxnLst/>
              <a:rect l="l" t="t" r="r" b="b"/>
              <a:pathLst>
                <a:path w="1411" h="5029" extrusionOk="0">
                  <a:moveTo>
                    <a:pt x="706" y="1"/>
                  </a:moveTo>
                  <a:lnTo>
                    <a:pt x="607" y="18"/>
                  </a:lnTo>
                  <a:lnTo>
                    <a:pt x="509" y="63"/>
                  </a:lnTo>
                  <a:lnTo>
                    <a:pt x="348" y="215"/>
                  </a:lnTo>
                  <a:lnTo>
                    <a:pt x="223" y="456"/>
                  </a:lnTo>
                  <a:lnTo>
                    <a:pt x="125" y="760"/>
                  </a:lnTo>
                  <a:lnTo>
                    <a:pt x="36" y="1322"/>
                  </a:lnTo>
                  <a:lnTo>
                    <a:pt x="0" y="2188"/>
                  </a:lnTo>
                  <a:lnTo>
                    <a:pt x="63" y="3555"/>
                  </a:lnTo>
                  <a:lnTo>
                    <a:pt x="205" y="4885"/>
                  </a:lnTo>
                  <a:lnTo>
                    <a:pt x="232" y="5028"/>
                  </a:lnTo>
                  <a:lnTo>
                    <a:pt x="893" y="5028"/>
                  </a:lnTo>
                  <a:lnTo>
                    <a:pt x="1018" y="4689"/>
                  </a:lnTo>
                  <a:lnTo>
                    <a:pt x="1215" y="3894"/>
                  </a:lnTo>
                  <a:lnTo>
                    <a:pt x="1348" y="3028"/>
                  </a:lnTo>
                  <a:lnTo>
                    <a:pt x="1411" y="2153"/>
                  </a:lnTo>
                  <a:lnTo>
                    <a:pt x="1393" y="1349"/>
                  </a:lnTo>
                  <a:lnTo>
                    <a:pt x="1295" y="679"/>
                  </a:lnTo>
                  <a:lnTo>
                    <a:pt x="1152" y="304"/>
                  </a:lnTo>
                  <a:lnTo>
                    <a:pt x="1027" y="126"/>
                  </a:lnTo>
                  <a:lnTo>
                    <a:pt x="884" y="27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399863" y="4428869"/>
              <a:ext cx="111262" cy="228994"/>
            </a:xfrm>
            <a:custGeom>
              <a:avLst/>
              <a:gdLst/>
              <a:ahLst/>
              <a:cxnLst/>
              <a:rect l="l" t="t" r="r" b="b"/>
              <a:pathLst>
                <a:path w="1823" h="3752" extrusionOk="0">
                  <a:moveTo>
                    <a:pt x="313" y="1"/>
                  </a:moveTo>
                  <a:lnTo>
                    <a:pt x="197" y="45"/>
                  </a:lnTo>
                  <a:lnTo>
                    <a:pt x="99" y="152"/>
                  </a:lnTo>
                  <a:lnTo>
                    <a:pt x="36" y="322"/>
                  </a:lnTo>
                  <a:lnTo>
                    <a:pt x="18" y="429"/>
                  </a:lnTo>
                  <a:lnTo>
                    <a:pt x="1" y="670"/>
                  </a:lnTo>
                  <a:lnTo>
                    <a:pt x="54" y="1197"/>
                  </a:lnTo>
                  <a:lnTo>
                    <a:pt x="188" y="1751"/>
                  </a:lnTo>
                  <a:lnTo>
                    <a:pt x="385" y="2296"/>
                  </a:lnTo>
                  <a:lnTo>
                    <a:pt x="929" y="3492"/>
                  </a:lnTo>
                  <a:lnTo>
                    <a:pt x="1081" y="3751"/>
                  </a:lnTo>
                  <a:lnTo>
                    <a:pt x="1822" y="3751"/>
                  </a:lnTo>
                  <a:lnTo>
                    <a:pt x="1822" y="3206"/>
                  </a:lnTo>
                  <a:lnTo>
                    <a:pt x="1697" y="2224"/>
                  </a:lnTo>
                  <a:lnTo>
                    <a:pt x="1474" y="1403"/>
                  </a:lnTo>
                  <a:lnTo>
                    <a:pt x="1170" y="751"/>
                  </a:lnTo>
                  <a:lnTo>
                    <a:pt x="840" y="295"/>
                  </a:lnTo>
                  <a:lnTo>
                    <a:pt x="599" y="90"/>
                  </a:lnTo>
                  <a:lnTo>
                    <a:pt x="447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511065" y="4482822"/>
              <a:ext cx="140680" cy="175041"/>
            </a:xfrm>
            <a:custGeom>
              <a:avLst/>
              <a:gdLst/>
              <a:ahLst/>
              <a:cxnLst/>
              <a:rect l="l" t="t" r="r" b="b"/>
              <a:pathLst>
                <a:path w="2305" h="2868" extrusionOk="0">
                  <a:moveTo>
                    <a:pt x="1804" y="1"/>
                  </a:moveTo>
                  <a:lnTo>
                    <a:pt x="1581" y="27"/>
                  </a:lnTo>
                  <a:lnTo>
                    <a:pt x="1375" y="117"/>
                  </a:lnTo>
                  <a:lnTo>
                    <a:pt x="1188" y="269"/>
                  </a:lnTo>
                  <a:lnTo>
                    <a:pt x="920" y="563"/>
                  </a:lnTo>
                  <a:lnTo>
                    <a:pt x="616" y="1072"/>
                  </a:lnTo>
                  <a:lnTo>
                    <a:pt x="268" y="1912"/>
                  </a:lnTo>
                  <a:lnTo>
                    <a:pt x="18" y="2769"/>
                  </a:lnTo>
                  <a:lnTo>
                    <a:pt x="0" y="2867"/>
                  </a:lnTo>
                  <a:lnTo>
                    <a:pt x="965" y="2867"/>
                  </a:lnTo>
                  <a:lnTo>
                    <a:pt x="1027" y="2787"/>
                  </a:lnTo>
                  <a:lnTo>
                    <a:pt x="1590" y="2037"/>
                  </a:lnTo>
                  <a:lnTo>
                    <a:pt x="2054" y="1269"/>
                  </a:lnTo>
                  <a:lnTo>
                    <a:pt x="2251" y="778"/>
                  </a:lnTo>
                  <a:lnTo>
                    <a:pt x="2304" y="456"/>
                  </a:lnTo>
                  <a:lnTo>
                    <a:pt x="2277" y="277"/>
                  </a:lnTo>
                  <a:lnTo>
                    <a:pt x="2188" y="135"/>
                  </a:lnTo>
                  <a:lnTo>
                    <a:pt x="2027" y="45"/>
                  </a:lnTo>
                  <a:lnTo>
                    <a:pt x="1920" y="18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435262" y="4479038"/>
              <a:ext cx="60605" cy="178825"/>
            </a:xfrm>
            <a:custGeom>
              <a:avLst/>
              <a:gdLst/>
              <a:ahLst/>
              <a:cxnLst/>
              <a:rect l="l" t="t" r="r" b="b"/>
              <a:pathLst>
                <a:path w="993" h="2930" extrusionOk="0">
                  <a:moveTo>
                    <a:pt x="99" y="0"/>
                  </a:moveTo>
                  <a:lnTo>
                    <a:pt x="46" y="9"/>
                  </a:lnTo>
                  <a:lnTo>
                    <a:pt x="1" y="36"/>
                  </a:lnTo>
                  <a:lnTo>
                    <a:pt x="10" y="89"/>
                  </a:lnTo>
                  <a:lnTo>
                    <a:pt x="99" y="277"/>
                  </a:lnTo>
                  <a:lnTo>
                    <a:pt x="501" y="1393"/>
                  </a:lnTo>
                  <a:lnTo>
                    <a:pt x="769" y="2393"/>
                  </a:lnTo>
                  <a:lnTo>
                    <a:pt x="858" y="2929"/>
                  </a:lnTo>
                  <a:lnTo>
                    <a:pt x="992" y="2929"/>
                  </a:lnTo>
                  <a:lnTo>
                    <a:pt x="903" y="2375"/>
                  </a:lnTo>
                  <a:lnTo>
                    <a:pt x="635" y="1357"/>
                  </a:lnTo>
                  <a:lnTo>
                    <a:pt x="215" y="223"/>
                  </a:lnTo>
                  <a:lnTo>
                    <a:pt x="135" y="3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536149" y="4507906"/>
              <a:ext cx="87215" cy="149957"/>
            </a:xfrm>
            <a:custGeom>
              <a:avLst/>
              <a:gdLst/>
              <a:ahLst/>
              <a:cxnLst/>
              <a:rect l="l" t="t" r="r" b="b"/>
              <a:pathLst>
                <a:path w="1429" h="2457" extrusionOk="0">
                  <a:moveTo>
                    <a:pt x="1357" y="0"/>
                  </a:moveTo>
                  <a:lnTo>
                    <a:pt x="1304" y="27"/>
                  </a:lnTo>
                  <a:lnTo>
                    <a:pt x="1107" y="250"/>
                  </a:lnTo>
                  <a:lnTo>
                    <a:pt x="723" y="840"/>
                  </a:lnTo>
                  <a:lnTo>
                    <a:pt x="241" y="1840"/>
                  </a:lnTo>
                  <a:lnTo>
                    <a:pt x="0" y="2456"/>
                  </a:lnTo>
                  <a:lnTo>
                    <a:pt x="143" y="2456"/>
                  </a:lnTo>
                  <a:lnTo>
                    <a:pt x="375" y="1849"/>
                  </a:lnTo>
                  <a:lnTo>
                    <a:pt x="848" y="884"/>
                  </a:lnTo>
                  <a:lnTo>
                    <a:pt x="1206" y="331"/>
                  </a:lnTo>
                  <a:lnTo>
                    <a:pt x="1402" y="116"/>
                  </a:lnTo>
                  <a:lnTo>
                    <a:pt x="1429" y="72"/>
                  </a:lnTo>
                  <a:lnTo>
                    <a:pt x="1402" y="27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3749535" y="4245771"/>
              <a:ext cx="115046" cy="412091"/>
            </a:xfrm>
            <a:custGeom>
              <a:avLst/>
              <a:gdLst/>
              <a:ahLst/>
              <a:cxnLst/>
              <a:rect l="l" t="t" r="r" b="b"/>
              <a:pathLst>
                <a:path w="1885" h="6752" extrusionOk="0">
                  <a:moveTo>
                    <a:pt x="938" y="0"/>
                  </a:moveTo>
                  <a:lnTo>
                    <a:pt x="706" y="36"/>
                  </a:lnTo>
                  <a:lnTo>
                    <a:pt x="510" y="179"/>
                  </a:lnTo>
                  <a:lnTo>
                    <a:pt x="340" y="411"/>
                  </a:lnTo>
                  <a:lnTo>
                    <a:pt x="215" y="732"/>
                  </a:lnTo>
                  <a:lnTo>
                    <a:pt x="117" y="1125"/>
                  </a:lnTo>
                  <a:lnTo>
                    <a:pt x="18" y="1813"/>
                  </a:lnTo>
                  <a:lnTo>
                    <a:pt x="1" y="2893"/>
                  </a:lnTo>
                  <a:lnTo>
                    <a:pt x="81" y="4063"/>
                  </a:lnTo>
                  <a:lnTo>
                    <a:pt x="260" y="5224"/>
                  </a:lnTo>
                  <a:lnTo>
                    <a:pt x="527" y="6296"/>
                  </a:lnTo>
                  <a:lnTo>
                    <a:pt x="688" y="6751"/>
                  </a:lnTo>
                  <a:lnTo>
                    <a:pt x="1581" y="6751"/>
                  </a:lnTo>
                  <a:lnTo>
                    <a:pt x="1617" y="6555"/>
                  </a:lnTo>
                  <a:lnTo>
                    <a:pt x="1813" y="4769"/>
                  </a:lnTo>
                  <a:lnTo>
                    <a:pt x="1885" y="2947"/>
                  </a:lnTo>
                  <a:lnTo>
                    <a:pt x="1840" y="1777"/>
                  </a:lnTo>
                  <a:lnTo>
                    <a:pt x="1715" y="1027"/>
                  </a:lnTo>
                  <a:lnTo>
                    <a:pt x="1590" y="616"/>
                  </a:lnTo>
                  <a:lnTo>
                    <a:pt x="1420" y="295"/>
                  </a:lnTo>
                  <a:lnTo>
                    <a:pt x="1206" y="80"/>
                  </a:lnTo>
                  <a:lnTo>
                    <a:pt x="1072" y="27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3825277" y="4350930"/>
              <a:ext cx="149408" cy="306932"/>
            </a:xfrm>
            <a:custGeom>
              <a:avLst/>
              <a:gdLst/>
              <a:ahLst/>
              <a:cxnLst/>
              <a:rect l="l" t="t" r="r" b="b"/>
              <a:pathLst>
                <a:path w="2448" h="5029" extrusionOk="0">
                  <a:moveTo>
                    <a:pt x="2028" y="1"/>
                  </a:moveTo>
                  <a:lnTo>
                    <a:pt x="1840" y="18"/>
                  </a:lnTo>
                  <a:lnTo>
                    <a:pt x="1644" y="117"/>
                  </a:lnTo>
                  <a:lnTo>
                    <a:pt x="1430" y="286"/>
                  </a:lnTo>
                  <a:lnTo>
                    <a:pt x="1206" y="527"/>
                  </a:lnTo>
                  <a:lnTo>
                    <a:pt x="876" y="1010"/>
                  </a:lnTo>
                  <a:lnTo>
                    <a:pt x="474" y="1876"/>
                  </a:lnTo>
                  <a:lnTo>
                    <a:pt x="233" y="2688"/>
                  </a:lnTo>
                  <a:lnTo>
                    <a:pt x="117" y="3296"/>
                  </a:lnTo>
                  <a:lnTo>
                    <a:pt x="28" y="3957"/>
                  </a:lnTo>
                  <a:lnTo>
                    <a:pt x="1" y="4662"/>
                  </a:lnTo>
                  <a:lnTo>
                    <a:pt x="1" y="5028"/>
                  </a:lnTo>
                  <a:lnTo>
                    <a:pt x="1001" y="5028"/>
                  </a:lnTo>
                  <a:lnTo>
                    <a:pt x="1055" y="4939"/>
                  </a:lnTo>
                  <a:lnTo>
                    <a:pt x="1501" y="4082"/>
                  </a:lnTo>
                  <a:lnTo>
                    <a:pt x="1939" y="3081"/>
                  </a:lnTo>
                  <a:lnTo>
                    <a:pt x="2189" y="2340"/>
                  </a:lnTo>
                  <a:lnTo>
                    <a:pt x="2376" y="1599"/>
                  </a:lnTo>
                  <a:lnTo>
                    <a:pt x="2448" y="894"/>
                  </a:lnTo>
                  <a:lnTo>
                    <a:pt x="2421" y="572"/>
                  </a:lnTo>
                  <a:lnTo>
                    <a:pt x="2394" y="420"/>
                  </a:lnTo>
                  <a:lnTo>
                    <a:pt x="2314" y="197"/>
                  </a:lnTo>
                  <a:lnTo>
                    <a:pt x="2189" y="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3636746" y="4422888"/>
              <a:ext cx="188590" cy="234975"/>
            </a:xfrm>
            <a:custGeom>
              <a:avLst/>
              <a:gdLst/>
              <a:ahLst/>
              <a:cxnLst/>
              <a:rect l="l" t="t" r="r" b="b"/>
              <a:pathLst>
                <a:path w="3090" h="3850" extrusionOk="0">
                  <a:moveTo>
                    <a:pt x="670" y="0"/>
                  </a:moveTo>
                  <a:lnTo>
                    <a:pt x="518" y="18"/>
                  </a:lnTo>
                  <a:lnTo>
                    <a:pt x="366" y="54"/>
                  </a:lnTo>
                  <a:lnTo>
                    <a:pt x="161" y="188"/>
                  </a:lnTo>
                  <a:lnTo>
                    <a:pt x="36" y="375"/>
                  </a:lnTo>
                  <a:lnTo>
                    <a:pt x="0" y="616"/>
                  </a:lnTo>
                  <a:lnTo>
                    <a:pt x="36" y="893"/>
                  </a:lnTo>
                  <a:lnTo>
                    <a:pt x="125" y="1206"/>
                  </a:lnTo>
                  <a:lnTo>
                    <a:pt x="339" y="1706"/>
                  </a:lnTo>
                  <a:lnTo>
                    <a:pt x="741" y="2394"/>
                  </a:lnTo>
                  <a:lnTo>
                    <a:pt x="1170" y="3028"/>
                  </a:lnTo>
                  <a:lnTo>
                    <a:pt x="1715" y="3742"/>
                  </a:lnTo>
                  <a:lnTo>
                    <a:pt x="1804" y="3849"/>
                  </a:lnTo>
                  <a:lnTo>
                    <a:pt x="3090" y="3849"/>
                  </a:lnTo>
                  <a:lnTo>
                    <a:pt x="3063" y="3724"/>
                  </a:lnTo>
                  <a:lnTo>
                    <a:pt x="2831" y="2903"/>
                  </a:lnTo>
                  <a:lnTo>
                    <a:pt x="2590" y="2188"/>
                  </a:lnTo>
                  <a:lnTo>
                    <a:pt x="2259" y="1447"/>
                  </a:lnTo>
                  <a:lnTo>
                    <a:pt x="1858" y="759"/>
                  </a:lnTo>
                  <a:lnTo>
                    <a:pt x="1500" y="358"/>
                  </a:lnTo>
                  <a:lnTo>
                    <a:pt x="1241" y="161"/>
                  </a:lnTo>
                  <a:lnTo>
                    <a:pt x="965" y="3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3846028" y="4417456"/>
              <a:ext cx="80685" cy="240407"/>
            </a:xfrm>
            <a:custGeom>
              <a:avLst/>
              <a:gdLst/>
              <a:ahLst/>
              <a:cxnLst/>
              <a:rect l="l" t="t" r="r" b="b"/>
              <a:pathLst>
                <a:path w="1322" h="3939" extrusionOk="0">
                  <a:moveTo>
                    <a:pt x="1233" y="0"/>
                  </a:moveTo>
                  <a:lnTo>
                    <a:pt x="1170" y="27"/>
                  </a:lnTo>
                  <a:lnTo>
                    <a:pt x="1152" y="54"/>
                  </a:lnTo>
                  <a:lnTo>
                    <a:pt x="1036" y="304"/>
                  </a:lnTo>
                  <a:lnTo>
                    <a:pt x="482" y="1831"/>
                  </a:lnTo>
                  <a:lnTo>
                    <a:pt x="206" y="2849"/>
                  </a:lnTo>
                  <a:lnTo>
                    <a:pt x="63" y="3572"/>
                  </a:lnTo>
                  <a:lnTo>
                    <a:pt x="0" y="3938"/>
                  </a:lnTo>
                  <a:lnTo>
                    <a:pt x="179" y="3938"/>
                  </a:lnTo>
                  <a:lnTo>
                    <a:pt x="232" y="3572"/>
                  </a:lnTo>
                  <a:lnTo>
                    <a:pt x="384" y="2867"/>
                  </a:lnTo>
                  <a:lnTo>
                    <a:pt x="652" y="1875"/>
                  </a:lnTo>
                  <a:lnTo>
                    <a:pt x="1197" y="375"/>
                  </a:lnTo>
                  <a:lnTo>
                    <a:pt x="1313" y="134"/>
                  </a:lnTo>
                  <a:lnTo>
                    <a:pt x="1322" y="98"/>
                  </a:lnTo>
                  <a:lnTo>
                    <a:pt x="1304" y="36"/>
                  </a:lnTo>
                  <a:lnTo>
                    <a:pt x="1268" y="18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3675441" y="4457188"/>
              <a:ext cx="116145" cy="200675"/>
            </a:xfrm>
            <a:custGeom>
              <a:avLst/>
              <a:gdLst/>
              <a:ahLst/>
              <a:cxnLst/>
              <a:rect l="l" t="t" r="r" b="b"/>
              <a:pathLst>
                <a:path w="1903" h="3288" extrusionOk="0">
                  <a:moveTo>
                    <a:pt x="54" y="1"/>
                  </a:moveTo>
                  <a:lnTo>
                    <a:pt x="27" y="28"/>
                  </a:lnTo>
                  <a:lnTo>
                    <a:pt x="0" y="54"/>
                  </a:lnTo>
                  <a:lnTo>
                    <a:pt x="0" y="117"/>
                  </a:lnTo>
                  <a:lnTo>
                    <a:pt x="27" y="153"/>
                  </a:lnTo>
                  <a:lnTo>
                    <a:pt x="286" y="438"/>
                  </a:lnTo>
                  <a:lnTo>
                    <a:pt x="768" y="1180"/>
                  </a:lnTo>
                  <a:lnTo>
                    <a:pt x="1197" y="2037"/>
                  </a:lnTo>
                  <a:lnTo>
                    <a:pt x="1563" y="2894"/>
                  </a:lnTo>
                  <a:lnTo>
                    <a:pt x="1715" y="3287"/>
                  </a:lnTo>
                  <a:lnTo>
                    <a:pt x="1902" y="3287"/>
                  </a:lnTo>
                  <a:lnTo>
                    <a:pt x="1750" y="2885"/>
                  </a:lnTo>
                  <a:lnTo>
                    <a:pt x="1384" y="2001"/>
                  </a:lnTo>
                  <a:lnTo>
                    <a:pt x="938" y="1108"/>
                  </a:lnTo>
                  <a:lnTo>
                    <a:pt x="554" y="519"/>
                  </a:lnTo>
                  <a:lnTo>
                    <a:pt x="286" y="171"/>
                  </a:lnTo>
                  <a:lnTo>
                    <a:pt x="152" y="2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2763061" y="4623990"/>
              <a:ext cx="324327" cy="63840"/>
            </a:xfrm>
            <a:custGeom>
              <a:avLst/>
              <a:gdLst/>
              <a:ahLst/>
              <a:cxnLst/>
              <a:rect l="l" t="t" r="r" b="b"/>
              <a:pathLst>
                <a:path w="5314" h="1046" extrusionOk="0">
                  <a:moveTo>
                    <a:pt x="2661" y="0"/>
                  </a:moveTo>
                  <a:lnTo>
                    <a:pt x="2117" y="9"/>
                  </a:lnTo>
                  <a:lnTo>
                    <a:pt x="1161" y="90"/>
                  </a:lnTo>
                  <a:lnTo>
                    <a:pt x="447" y="233"/>
                  </a:lnTo>
                  <a:lnTo>
                    <a:pt x="116" y="376"/>
                  </a:lnTo>
                  <a:lnTo>
                    <a:pt x="9" y="474"/>
                  </a:lnTo>
                  <a:lnTo>
                    <a:pt x="0" y="527"/>
                  </a:lnTo>
                  <a:lnTo>
                    <a:pt x="9" y="581"/>
                  </a:lnTo>
                  <a:lnTo>
                    <a:pt x="116" y="679"/>
                  </a:lnTo>
                  <a:lnTo>
                    <a:pt x="447" y="822"/>
                  </a:lnTo>
                  <a:lnTo>
                    <a:pt x="1161" y="965"/>
                  </a:lnTo>
                  <a:lnTo>
                    <a:pt x="2117" y="1045"/>
                  </a:lnTo>
                  <a:lnTo>
                    <a:pt x="3206" y="1045"/>
                  </a:lnTo>
                  <a:lnTo>
                    <a:pt x="4153" y="965"/>
                  </a:lnTo>
                  <a:lnTo>
                    <a:pt x="4876" y="822"/>
                  </a:lnTo>
                  <a:lnTo>
                    <a:pt x="5198" y="679"/>
                  </a:lnTo>
                  <a:lnTo>
                    <a:pt x="5305" y="581"/>
                  </a:lnTo>
                  <a:lnTo>
                    <a:pt x="5314" y="527"/>
                  </a:lnTo>
                  <a:lnTo>
                    <a:pt x="5305" y="474"/>
                  </a:lnTo>
                  <a:lnTo>
                    <a:pt x="5198" y="376"/>
                  </a:lnTo>
                  <a:lnTo>
                    <a:pt x="4876" y="233"/>
                  </a:lnTo>
                  <a:lnTo>
                    <a:pt x="4153" y="90"/>
                  </a:lnTo>
                  <a:lnTo>
                    <a:pt x="3206" y="9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2880244" y="4014092"/>
              <a:ext cx="601719" cy="639376"/>
            </a:xfrm>
            <a:custGeom>
              <a:avLst/>
              <a:gdLst/>
              <a:ahLst/>
              <a:cxnLst/>
              <a:rect l="l" t="t" r="r" b="b"/>
              <a:pathLst>
                <a:path w="9859" h="10476" extrusionOk="0">
                  <a:moveTo>
                    <a:pt x="2054" y="1"/>
                  </a:moveTo>
                  <a:lnTo>
                    <a:pt x="1670" y="37"/>
                  </a:lnTo>
                  <a:lnTo>
                    <a:pt x="1206" y="206"/>
                  </a:lnTo>
                  <a:lnTo>
                    <a:pt x="1009" y="331"/>
                  </a:lnTo>
                  <a:lnTo>
                    <a:pt x="920" y="403"/>
                  </a:lnTo>
                  <a:lnTo>
                    <a:pt x="786" y="653"/>
                  </a:lnTo>
                  <a:lnTo>
                    <a:pt x="661" y="1180"/>
                  </a:lnTo>
                  <a:lnTo>
                    <a:pt x="625" y="2492"/>
                  </a:lnTo>
                  <a:lnTo>
                    <a:pt x="661" y="3171"/>
                  </a:lnTo>
                  <a:lnTo>
                    <a:pt x="786" y="4278"/>
                  </a:lnTo>
                  <a:lnTo>
                    <a:pt x="1402" y="8404"/>
                  </a:lnTo>
                  <a:lnTo>
                    <a:pt x="1501" y="9047"/>
                  </a:lnTo>
                  <a:lnTo>
                    <a:pt x="1322" y="9118"/>
                  </a:lnTo>
                  <a:lnTo>
                    <a:pt x="643" y="9511"/>
                  </a:lnTo>
                  <a:lnTo>
                    <a:pt x="384" y="9717"/>
                  </a:lnTo>
                  <a:lnTo>
                    <a:pt x="170" y="9967"/>
                  </a:lnTo>
                  <a:lnTo>
                    <a:pt x="27" y="10235"/>
                  </a:lnTo>
                  <a:lnTo>
                    <a:pt x="0" y="10386"/>
                  </a:lnTo>
                  <a:lnTo>
                    <a:pt x="3081" y="10386"/>
                  </a:lnTo>
                  <a:lnTo>
                    <a:pt x="3081" y="4180"/>
                  </a:lnTo>
                  <a:lnTo>
                    <a:pt x="3260" y="4618"/>
                  </a:lnTo>
                  <a:lnTo>
                    <a:pt x="4278" y="6850"/>
                  </a:lnTo>
                  <a:lnTo>
                    <a:pt x="4858" y="7966"/>
                  </a:lnTo>
                  <a:lnTo>
                    <a:pt x="5233" y="8565"/>
                  </a:lnTo>
                  <a:lnTo>
                    <a:pt x="5403" y="8788"/>
                  </a:lnTo>
                  <a:lnTo>
                    <a:pt x="5724" y="9199"/>
                  </a:lnTo>
                  <a:lnTo>
                    <a:pt x="6198" y="9726"/>
                  </a:lnTo>
                  <a:lnTo>
                    <a:pt x="6528" y="10020"/>
                  </a:lnTo>
                  <a:lnTo>
                    <a:pt x="6859" y="10252"/>
                  </a:lnTo>
                  <a:lnTo>
                    <a:pt x="7216" y="10413"/>
                  </a:lnTo>
                  <a:lnTo>
                    <a:pt x="7609" y="10476"/>
                  </a:lnTo>
                  <a:lnTo>
                    <a:pt x="8028" y="10449"/>
                  </a:lnTo>
                  <a:lnTo>
                    <a:pt x="8261" y="10386"/>
                  </a:lnTo>
                  <a:lnTo>
                    <a:pt x="8484" y="10297"/>
                  </a:lnTo>
                  <a:lnTo>
                    <a:pt x="8877" y="10047"/>
                  </a:lnTo>
                  <a:lnTo>
                    <a:pt x="9189" y="9717"/>
                  </a:lnTo>
                  <a:lnTo>
                    <a:pt x="9430" y="9351"/>
                  </a:lnTo>
                  <a:lnTo>
                    <a:pt x="9689" y="8815"/>
                  </a:lnTo>
                  <a:lnTo>
                    <a:pt x="9841" y="8297"/>
                  </a:lnTo>
                  <a:lnTo>
                    <a:pt x="9859" y="8243"/>
                  </a:lnTo>
                  <a:lnTo>
                    <a:pt x="9064" y="7323"/>
                  </a:lnTo>
                  <a:lnTo>
                    <a:pt x="5358" y="3037"/>
                  </a:lnTo>
                  <a:lnTo>
                    <a:pt x="3331" y="742"/>
                  </a:lnTo>
                  <a:lnTo>
                    <a:pt x="2920" y="331"/>
                  </a:lnTo>
                  <a:lnTo>
                    <a:pt x="2804" y="242"/>
                  </a:lnTo>
                  <a:lnTo>
                    <a:pt x="2563" y="108"/>
                  </a:lnTo>
                  <a:lnTo>
                    <a:pt x="2313" y="28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3126573" y="3953059"/>
              <a:ext cx="101436" cy="218618"/>
            </a:xfrm>
            <a:custGeom>
              <a:avLst/>
              <a:gdLst/>
              <a:ahLst/>
              <a:cxnLst/>
              <a:rect l="l" t="t" r="r" b="b"/>
              <a:pathLst>
                <a:path w="1662" h="3582" extrusionOk="0">
                  <a:moveTo>
                    <a:pt x="1662" y="1"/>
                  </a:moveTo>
                  <a:lnTo>
                    <a:pt x="1554" y="54"/>
                  </a:lnTo>
                  <a:lnTo>
                    <a:pt x="1010" y="563"/>
                  </a:lnTo>
                  <a:lnTo>
                    <a:pt x="724" y="983"/>
                  </a:lnTo>
                  <a:lnTo>
                    <a:pt x="554" y="1331"/>
                  </a:lnTo>
                  <a:lnTo>
                    <a:pt x="492" y="1528"/>
                  </a:lnTo>
                  <a:lnTo>
                    <a:pt x="81" y="2814"/>
                  </a:lnTo>
                  <a:lnTo>
                    <a:pt x="1" y="3019"/>
                  </a:lnTo>
                  <a:lnTo>
                    <a:pt x="974" y="3582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3477574" y="3471756"/>
              <a:ext cx="387007" cy="650851"/>
            </a:xfrm>
            <a:custGeom>
              <a:avLst/>
              <a:gdLst/>
              <a:ahLst/>
              <a:cxnLst/>
              <a:rect l="l" t="t" r="r" b="b"/>
              <a:pathLst>
                <a:path w="6341" h="10664" extrusionOk="0">
                  <a:moveTo>
                    <a:pt x="4769" y="1"/>
                  </a:moveTo>
                  <a:lnTo>
                    <a:pt x="4251" y="28"/>
                  </a:lnTo>
                  <a:lnTo>
                    <a:pt x="3537" y="179"/>
                  </a:lnTo>
                  <a:lnTo>
                    <a:pt x="3162" y="269"/>
                  </a:lnTo>
                  <a:lnTo>
                    <a:pt x="2778" y="376"/>
                  </a:lnTo>
                  <a:lnTo>
                    <a:pt x="1947" y="724"/>
                  </a:lnTo>
                  <a:lnTo>
                    <a:pt x="1197" y="1135"/>
                  </a:lnTo>
                  <a:lnTo>
                    <a:pt x="670" y="1492"/>
                  </a:lnTo>
                  <a:lnTo>
                    <a:pt x="554" y="1608"/>
                  </a:lnTo>
                  <a:lnTo>
                    <a:pt x="465" y="1858"/>
                  </a:lnTo>
                  <a:lnTo>
                    <a:pt x="126" y="3117"/>
                  </a:lnTo>
                  <a:lnTo>
                    <a:pt x="19" y="3742"/>
                  </a:lnTo>
                  <a:lnTo>
                    <a:pt x="1" y="4082"/>
                  </a:lnTo>
                  <a:lnTo>
                    <a:pt x="19" y="4207"/>
                  </a:lnTo>
                  <a:lnTo>
                    <a:pt x="63" y="4359"/>
                  </a:lnTo>
                  <a:lnTo>
                    <a:pt x="349" y="4975"/>
                  </a:lnTo>
                  <a:lnTo>
                    <a:pt x="1063" y="6323"/>
                  </a:lnTo>
                  <a:lnTo>
                    <a:pt x="2796" y="9431"/>
                  </a:lnTo>
                  <a:lnTo>
                    <a:pt x="3171" y="10092"/>
                  </a:lnTo>
                  <a:lnTo>
                    <a:pt x="5885" y="10663"/>
                  </a:lnTo>
                  <a:lnTo>
                    <a:pt x="5930" y="8931"/>
                  </a:lnTo>
                  <a:lnTo>
                    <a:pt x="6073" y="5779"/>
                  </a:lnTo>
                  <a:lnTo>
                    <a:pt x="6127" y="5189"/>
                  </a:lnTo>
                  <a:lnTo>
                    <a:pt x="6278" y="3671"/>
                  </a:lnTo>
                  <a:lnTo>
                    <a:pt x="6341" y="2483"/>
                  </a:lnTo>
                  <a:lnTo>
                    <a:pt x="6323" y="1742"/>
                  </a:lnTo>
                  <a:lnTo>
                    <a:pt x="6225" y="1117"/>
                  </a:lnTo>
                  <a:lnTo>
                    <a:pt x="6091" y="742"/>
                  </a:lnTo>
                  <a:lnTo>
                    <a:pt x="5966" y="555"/>
                  </a:lnTo>
                  <a:lnTo>
                    <a:pt x="5885" y="474"/>
                  </a:lnTo>
                  <a:lnTo>
                    <a:pt x="5734" y="349"/>
                  </a:lnTo>
                  <a:lnTo>
                    <a:pt x="5421" y="162"/>
                  </a:lnTo>
                  <a:lnTo>
                    <a:pt x="5100" y="46"/>
                  </a:lnTo>
                  <a:lnTo>
                    <a:pt x="4769" y="1"/>
                  </a:lnTo>
                  <a:close/>
                </a:path>
              </a:pathLst>
            </a:custGeom>
            <a:solidFill>
              <a:srgbClr val="F8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3047535" y="3545422"/>
              <a:ext cx="327622" cy="381026"/>
            </a:xfrm>
            <a:custGeom>
              <a:avLst/>
              <a:gdLst/>
              <a:ahLst/>
              <a:cxnLst/>
              <a:rect l="l" t="t" r="r" b="b"/>
              <a:pathLst>
                <a:path w="5368" h="6243" extrusionOk="0">
                  <a:moveTo>
                    <a:pt x="2162" y="0"/>
                  </a:moveTo>
                  <a:lnTo>
                    <a:pt x="1814" y="36"/>
                  </a:lnTo>
                  <a:lnTo>
                    <a:pt x="1394" y="170"/>
                  </a:lnTo>
                  <a:lnTo>
                    <a:pt x="1153" y="286"/>
                  </a:lnTo>
                  <a:lnTo>
                    <a:pt x="912" y="411"/>
                  </a:lnTo>
                  <a:lnTo>
                    <a:pt x="537" y="688"/>
                  </a:lnTo>
                  <a:lnTo>
                    <a:pt x="287" y="982"/>
                  </a:lnTo>
                  <a:lnTo>
                    <a:pt x="126" y="1295"/>
                  </a:lnTo>
                  <a:lnTo>
                    <a:pt x="37" y="1625"/>
                  </a:lnTo>
                  <a:lnTo>
                    <a:pt x="1" y="1956"/>
                  </a:lnTo>
                  <a:lnTo>
                    <a:pt x="19" y="2456"/>
                  </a:lnTo>
                  <a:lnTo>
                    <a:pt x="37" y="2777"/>
                  </a:lnTo>
                  <a:lnTo>
                    <a:pt x="81" y="3152"/>
                  </a:lnTo>
                  <a:lnTo>
                    <a:pt x="349" y="4242"/>
                  </a:lnTo>
                  <a:lnTo>
                    <a:pt x="840" y="5912"/>
                  </a:lnTo>
                  <a:lnTo>
                    <a:pt x="947" y="6242"/>
                  </a:lnTo>
                  <a:lnTo>
                    <a:pt x="1188" y="6028"/>
                  </a:lnTo>
                  <a:lnTo>
                    <a:pt x="1715" y="5688"/>
                  </a:lnTo>
                  <a:lnTo>
                    <a:pt x="2394" y="5340"/>
                  </a:lnTo>
                  <a:lnTo>
                    <a:pt x="2519" y="5296"/>
                  </a:lnTo>
                  <a:lnTo>
                    <a:pt x="2832" y="4412"/>
                  </a:lnTo>
                  <a:lnTo>
                    <a:pt x="5368" y="3992"/>
                  </a:lnTo>
                  <a:lnTo>
                    <a:pt x="5350" y="3920"/>
                  </a:lnTo>
                  <a:lnTo>
                    <a:pt x="5189" y="3197"/>
                  </a:lnTo>
                  <a:lnTo>
                    <a:pt x="5002" y="2670"/>
                  </a:lnTo>
                  <a:lnTo>
                    <a:pt x="4877" y="2375"/>
                  </a:lnTo>
                  <a:lnTo>
                    <a:pt x="4519" y="1643"/>
                  </a:lnTo>
                  <a:lnTo>
                    <a:pt x="4100" y="920"/>
                  </a:lnTo>
                  <a:lnTo>
                    <a:pt x="3698" y="375"/>
                  </a:lnTo>
                  <a:lnTo>
                    <a:pt x="3555" y="250"/>
                  </a:lnTo>
                  <a:lnTo>
                    <a:pt x="3421" y="188"/>
                  </a:lnTo>
                  <a:lnTo>
                    <a:pt x="3198" y="179"/>
                  </a:lnTo>
                  <a:lnTo>
                    <a:pt x="2974" y="286"/>
                  </a:lnTo>
                  <a:lnTo>
                    <a:pt x="2948" y="322"/>
                  </a:lnTo>
                  <a:lnTo>
                    <a:pt x="2930" y="304"/>
                  </a:lnTo>
                  <a:lnTo>
                    <a:pt x="2742" y="134"/>
                  </a:lnTo>
                  <a:lnTo>
                    <a:pt x="2439" y="27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3251385" y="3686042"/>
              <a:ext cx="133600" cy="281787"/>
            </a:xfrm>
            <a:custGeom>
              <a:avLst/>
              <a:gdLst/>
              <a:ahLst/>
              <a:cxnLst/>
              <a:rect l="l" t="t" r="r" b="b"/>
              <a:pathLst>
                <a:path w="2189" h="4617" extrusionOk="0">
                  <a:moveTo>
                    <a:pt x="974" y="0"/>
                  </a:moveTo>
                  <a:lnTo>
                    <a:pt x="1" y="2804"/>
                  </a:lnTo>
                  <a:lnTo>
                    <a:pt x="10" y="2813"/>
                  </a:lnTo>
                  <a:lnTo>
                    <a:pt x="27" y="2822"/>
                  </a:lnTo>
                  <a:lnTo>
                    <a:pt x="72" y="2858"/>
                  </a:lnTo>
                  <a:lnTo>
                    <a:pt x="215" y="3072"/>
                  </a:lnTo>
                  <a:lnTo>
                    <a:pt x="286" y="3277"/>
                  </a:lnTo>
                  <a:lnTo>
                    <a:pt x="331" y="3411"/>
                  </a:lnTo>
                  <a:lnTo>
                    <a:pt x="367" y="3581"/>
                  </a:lnTo>
                  <a:lnTo>
                    <a:pt x="519" y="4277"/>
                  </a:lnTo>
                  <a:lnTo>
                    <a:pt x="536" y="4331"/>
                  </a:lnTo>
                  <a:lnTo>
                    <a:pt x="751" y="4545"/>
                  </a:lnTo>
                  <a:lnTo>
                    <a:pt x="1028" y="4617"/>
                  </a:lnTo>
                  <a:lnTo>
                    <a:pt x="1224" y="4590"/>
                  </a:lnTo>
                  <a:lnTo>
                    <a:pt x="1322" y="4563"/>
                  </a:lnTo>
                  <a:lnTo>
                    <a:pt x="1537" y="4465"/>
                  </a:lnTo>
                  <a:lnTo>
                    <a:pt x="1733" y="4322"/>
                  </a:lnTo>
                  <a:lnTo>
                    <a:pt x="1912" y="4144"/>
                  </a:lnTo>
                  <a:lnTo>
                    <a:pt x="2055" y="3920"/>
                  </a:lnTo>
                  <a:lnTo>
                    <a:pt x="2153" y="3661"/>
                  </a:lnTo>
                  <a:lnTo>
                    <a:pt x="2188" y="3376"/>
                  </a:lnTo>
                  <a:lnTo>
                    <a:pt x="2162" y="3072"/>
                  </a:lnTo>
                  <a:lnTo>
                    <a:pt x="2117" y="2902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3253033" y="3793398"/>
              <a:ext cx="61643" cy="92708"/>
            </a:xfrm>
            <a:custGeom>
              <a:avLst/>
              <a:gdLst/>
              <a:ahLst/>
              <a:cxnLst/>
              <a:rect l="l" t="t" r="r" b="b"/>
              <a:pathLst>
                <a:path w="1010" h="1519" extrusionOk="0">
                  <a:moveTo>
                    <a:pt x="1009" y="0"/>
                  </a:moveTo>
                  <a:lnTo>
                    <a:pt x="0" y="1063"/>
                  </a:lnTo>
                  <a:lnTo>
                    <a:pt x="45" y="1099"/>
                  </a:lnTo>
                  <a:lnTo>
                    <a:pt x="188" y="1313"/>
                  </a:lnTo>
                  <a:lnTo>
                    <a:pt x="259" y="1518"/>
                  </a:lnTo>
                  <a:lnTo>
                    <a:pt x="340" y="1447"/>
                  </a:lnTo>
                  <a:lnTo>
                    <a:pt x="590" y="1188"/>
                  </a:lnTo>
                  <a:lnTo>
                    <a:pt x="840" y="795"/>
                  </a:lnTo>
                  <a:lnTo>
                    <a:pt x="974" y="429"/>
                  </a:lnTo>
                  <a:lnTo>
                    <a:pt x="1009" y="152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EB9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3067188" y="3563366"/>
              <a:ext cx="258412" cy="318346"/>
            </a:xfrm>
            <a:custGeom>
              <a:avLst/>
              <a:gdLst/>
              <a:ahLst/>
              <a:cxnLst/>
              <a:rect l="l" t="t" r="r" b="b"/>
              <a:pathLst>
                <a:path w="4234" h="5216" extrusionOk="0">
                  <a:moveTo>
                    <a:pt x="1724" y="1"/>
                  </a:moveTo>
                  <a:lnTo>
                    <a:pt x="1242" y="117"/>
                  </a:lnTo>
                  <a:lnTo>
                    <a:pt x="849" y="322"/>
                  </a:lnTo>
                  <a:lnTo>
                    <a:pt x="527" y="563"/>
                  </a:lnTo>
                  <a:lnTo>
                    <a:pt x="295" y="822"/>
                  </a:lnTo>
                  <a:lnTo>
                    <a:pt x="81" y="1135"/>
                  </a:lnTo>
                  <a:lnTo>
                    <a:pt x="54" y="1206"/>
                  </a:lnTo>
                  <a:lnTo>
                    <a:pt x="9" y="1519"/>
                  </a:lnTo>
                  <a:lnTo>
                    <a:pt x="0" y="1823"/>
                  </a:lnTo>
                  <a:lnTo>
                    <a:pt x="9" y="2198"/>
                  </a:lnTo>
                  <a:lnTo>
                    <a:pt x="107" y="2912"/>
                  </a:lnTo>
                  <a:lnTo>
                    <a:pt x="206" y="3233"/>
                  </a:lnTo>
                  <a:lnTo>
                    <a:pt x="340" y="3582"/>
                  </a:lnTo>
                  <a:lnTo>
                    <a:pt x="500" y="3903"/>
                  </a:lnTo>
                  <a:lnTo>
                    <a:pt x="652" y="4153"/>
                  </a:lnTo>
                  <a:lnTo>
                    <a:pt x="822" y="4376"/>
                  </a:lnTo>
                  <a:lnTo>
                    <a:pt x="992" y="4573"/>
                  </a:lnTo>
                  <a:lnTo>
                    <a:pt x="1376" y="4903"/>
                  </a:lnTo>
                  <a:lnTo>
                    <a:pt x="1590" y="5028"/>
                  </a:lnTo>
                  <a:lnTo>
                    <a:pt x="1795" y="5127"/>
                  </a:lnTo>
                  <a:lnTo>
                    <a:pt x="2206" y="5216"/>
                  </a:lnTo>
                  <a:lnTo>
                    <a:pt x="2599" y="5180"/>
                  </a:lnTo>
                  <a:lnTo>
                    <a:pt x="2974" y="5046"/>
                  </a:lnTo>
                  <a:lnTo>
                    <a:pt x="3153" y="4948"/>
                  </a:lnTo>
                  <a:lnTo>
                    <a:pt x="3304" y="4850"/>
                  </a:lnTo>
                  <a:lnTo>
                    <a:pt x="3572" y="4609"/>
                  </a:lnTo>
                  <a:lnTo>
                    <a:pt x="3804" y="4350"/>
                  </a:lnTo>
                  <a:lnTo>
                    <a:pt x="3983" y="4073"/>
                  </a:lnTo>
                  <a:lnTo>
                    <a:pt x="4054" y="3939"/>
                  </a:lnTo>
                  <a:lnTo>
                    <a:pt x="4063" y="3912"/>
                  </a:lnTo>
                  <a:lnTo>
                    <a:pt x="4081" y="3885"/>
                  </a:lnTo>
                  <a:lnTo>
                    <a:pt x="4162" y="3653"/>
                  </a:lnTo>
                  <a:lnTo>
                    <a:pt x="4233" y="2974"/>
                  </a:lnTo>
                  <a:lnTo>
                    <a:pt x="4206" y="2564"/>
                  </a:lnTo>
                  <a:lnTo>
                    <a:pt x="4171" y="2189"/>
                  </a:lnTo>
                  <a:lnTo>
                    <a:pt x="4028" y="1608"/>
                  </a:lnTo>
                  <a:lnTo>
                    <a:pt x="3885" y="1233"/>
                  </a:lnTo>
                  <a:lnTo>
                    <a:pt x="3688" y="894"/>
                  </a:lnTo>
                  <a:lnTo>
                    <a:pt x="3447" y="590"/>
                  </a:lnTo>
                  <a:lnTo>
                    <a:pt x="3153" y="331"/>
                  </a:lnTo>
                  <a:lnTo>
                    <a:pt x="2804" y="144"/>
                  </a:lnTo>
                  <a:lnTo>
                    <a:pt x="2599" y="81"/>
                  </a:lnTo>
                  <a:lnTo>
                    <a:pt x="2286" y="10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1322700" y="3396639"/>
              <a:ext cx="46385" cy="46385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376" y="0"/>
                  </a:moveTo>
                  <a:lnTo>
                    <a:pt x="304" y="18"/>
                  </a:lnTo>
                  <a:lnTo>
                    <a:pt x="233" y="36"/>
                  </a:lnTo>
                  <a:lnTo>
                    <a:pt x="108" y="116"/>
                  </a:lnTo>
                  <a:lnTo>
                    <a:pt x="37" y="241"/>
                  </a:lnTo>
                  <a:lnTo>
                    <a:pt x="1" y="384"/>
                  </a:lnTo>
                  <a:lnTo>
                    <a:pt x="19" y="456"/>
                  </a:lnTo>
                  <a:lnTo>
                    <a:pt x="37" y="527"/>
                  </a:lnTo>
                  <a:lnTo>
                    <a:pt x="117" y="652"/>
                  </a:lnTo>
                  <a:lnTo>
                    <a:pt x="242" y="733"/>
                  </a:lnTo>
                  <a:lnTo>
                    <a:pt x="385" y="759"/>
                  </a:lnTo>
                  <a:lnTo>
                    <a:pt x="456" y="750"/>
                  </a:lnTo>
                  <a:lnTo>
                    <a:pt x="537" y="724"/>
                  </a:lnTo>
                  <a:lnTo>
                    <a:pt x="653" y="643"/>
                  </a:lnTo>
                  <a:lnTo>
                    <a:pt x="733" y="518"/>
                  </a:lnTo>
                  <a:lnTo>
                    <a:pt x="760" y="375"/>
                  </a:lnTo>
                  <a:lnTo>
                    <a:pt x="751" y="304"/>
                  </a:lnTo>
                  <a:lnTo>
                    <a:pt x="724" y="232"/>
                  </a:lnTo>
                  <a:lnTo>
                    <a:pt x="644" y="107"/>
                  </a:lnTo>
                  <a:lnTo>
                    <a:pt x="519" y="27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3191451" y="3735051"/>
              <a:ext cx="24047" cy="21300"/>
            </a:xfrm>
            <a:custGeom>
              <a:avLst/>
              <a:gdLst/>
              <a:ahLst/>
              <a:cxnLst/>
              <a:rect l="l" t="t" r="r" b="b"/>
              <a:pathLst>
                <a:path w="394" h="349" extrusionOk="0">
                  <a:moveTo>
                    <a:pt x="340" y="1"/>
                  </a:moveTo>
                  <a:lnTo>
                    <a:pt x="295" y="10"/>
                  </a:lnTo>
                  <a:lnTo>
                    <a:pt x="241" y="108"/>
                  </a:lnTo>
                  <a:lnTo>
                    <a:pt x="179" y="170"/>
                  </a:lnTo>
                  <a:lnTo>
                    <a:pt x="107" y="188"/>
                  </a:lnTo>
                  <a:lnTo>
                    <a:pt x="18" y="179"/>
                  </a:lnTo>
                  <a:lnTo>
                    <a:pt x="0" y="197"/>
                  </a:lnTo>
                  <a:lnTo>
                    <a:pt x="18" y="224"/>
                  </a:lnTo>
                  <a:lnTo>
                    <a:pt x="81" y="295"/>
                  </a:lnTo>
                  <a:lnTo>
                    <a:pt x="232" y="349"/>
                  </a:lnTo>
                  <a:lnTo>
                    <a:pt x="304" y="322"/>
                  </a:lnTo>
                  <a:lnTo>
                    <a:pt x="366" y="269"/>
                  </a:lnTo>
                  <a:lnTo>
                    <a:pt x="393" y="117"/>
                  </a:lnTo>
                  <a:lnTo>
                    <a:pt x="358" y="28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3155991" y="3690924"/>
              <a:ext cx="62192" cy="24047"/>
            </a:xfrm>
            <a:custGeom>
              <a:avLst/>
              <a:gdLst/>
              <a:ahLst/>
              <a:cxnLst/>
              <a:rect l="l" t="t" r="r" b="b"/>
              <a:pathLst>
                <a:path w="1019" h="394" extrusionOk="0">
                  <a:moveTo>
                    <a:pt x="519" y="0"/>
                  </a:moveTo>
                  <a:lnTo>
                    <a:pt x="304" y="18"/>
                  </a:lnTo>
                  <a:lnTo>
                    <a:pt x="99" y="99"/>
                  </a:lnTo>
                  <a:lnTo>
                    <a:pt x="46" y="134"/>
                  </a:lnTo>
                  <a:lnTo>
                    <a:pt x="1" y="242"/>
                  </a:lnTo>
                  <a:lnTo>
                    <a:pt x="19" y="304"/>
                  </a:lnTo>
                  <a:lnTo>
                    <a:pt x="54" y="358"/>
                  </a:lnTo>
                  <a:lnTo>
                    <a:pt x="162" y="393"/>
                  </a:lnTo>
                  <a:lnTo>
                    <a:pt x="224" y="375"/>
                  </a:lnTo>
                  <a:lnTo>
                    <a:pt x="233" y="375"/>
                  </a:lnTo>
                  <a:lnTo>
                    <a:pt x="376" y="304"/>
                  </a:lnTo>
                  <a:lnTo>
                    <a:pt x="537" y="277"/>
                  </a:lnTo>
                  <a:lnTo>
                    <a:pt x="617" y="268"/>
                  </a:lnTo>
                  <a:lnTo>
                    <a:pt x="787" y="268"/>
                  </a:lnTo>
                  <a:lnTo>
                    <a:pt x="867" y="286"/>
                  </a:lnTo>
                  <a:lnTo>
                    <a:pt x="921" y="286"/>
                  </a:lnTo>
                  <a:lnTo>
                    <a:pt x="1001" y="233"/>
                  </a:lnTo>
                  <a:lnTo>
                    <a:pt x="1019" y="188"/>
                  </a:lnTo>
                  <a:lnTo>
                    <a:pt x="1019" y="143"/>
                  </a:lnTo>
                  <a:lnTo>
                    <a:pt x="974" y="72"/>
                  </a:lnTo>
                  <a:lnTo>
                    <a:pt x="930" y="54"/>
                  </a:lnTo>
                  <a:lnTo>
                    <a:pt x="822" y="27"/>
                  </a:lnTo>
                  <a:lnTo>
                    <a:pt x="724" y="9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3097704" y="3784670"/>
              <a:ext cx="45286" cy="45835"/>
            </a:xfrm>
            <a:custGeom>
              <a:avLst/>
              <a:gdLst/>
              <a:ahLst/>
              <a:cxnLst/>
              <a:rect l="l" t="t" r="r" b="b"/>
              <a:pathLst>
                <a:path w="742" h="751" extrusionOk="0">
                  <a:moveTo>
                    <a:pt x="358" y="0"/>
                  </a:moveTo>
                  <a:lnTo>
                    <a:pt x="286" y="9"/>
                  </a:lnTo>
                  <a:lnTo>
                    <a:pt x="188" y="45"/>
                  </a:lnTo>
                  <a:lnTo>
                    <a:pt x="36" y="179"/>
                  </a:lnTo>
                  <a:lnTo>
                    <a:pt x="0" y="277"/>
                  </a:lnTo>
                  <a:lnTo>
                    <a:pt x="152" y="527"/>
                  </a:lnTo>
                  <a:lnTo>
                    <a:pt x="322" y="750"/>
                  </a:lnTo>
                  <a:lnTo>
                    <a:pt x="375" y="750"/>
                  </a:lnTo>
                  <a:lnTo>
                    <a:pt x="438" y="742"/>
                  </a:lnTo>
                  <a:lnTo>
                    <a:pt x="518" y="724"/>
                  </a:lnTo>
                  <a:lnTo>
                    <a:pt x="634" y="634"/>
                  </a:lnTo>
                  <a:lnTo>
                    <a:pt x="715" y="518"/>
                  </a:lnTo>
                  <a:lnTo>
                    <a:pt x="742" y="375"/>
                  </a:lnTo>
                  <a:lnTo>
                    <a:pt x="733" y="295"/>
                  </a:lnTo>
                  <a:lnTo>
                    <a:pt x="706" y="224"/>
                  </a:lnTo>
                  <a:lnTo>
                    <a:pt x="625" y="108"/>
                  </a:lnTo>
                  <a:lnTo>
                    <a:pt x="500" y="2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3110216" y="3771609"/>
              <a:ext cx="24047" cy="21850"/>
            </a:xfrm>
            <a:custGeom>
              <a:avLst/>
              <a:gdLst/>
              <a:ahLst/>
              <a:cxnLst/>
              <a:rect l="l" t="t" r="r" b="b"/>
              <a:pathLst>
                <a:path w="394" h="358" extrusionOk="0">
                  <a:moveTo>
                    <a:pt x="331" y="0"/>
                  </a:moveTo>
                  <a:lnTo>
                    <a:pt x="295" y="18"/>
                  </a:lnTo>
                  <a:lnTo>
                    <a:pt x="233" y="116"/>
                  </a:lnTo>
                  <a:lnTo>
                    <a:pt x="179" y="170"/>
                  </a:lnTo>
                  <a:lnTo>
                    <a:pt x="99" y="197"/>
                  </a:lnTo>
                  <a:lnTo>
                    <a:pt x="19" y="179"/>
                  </a:lnTo>
                  <a:lnTo>
                    <a:pt x="1" y="197"/>
                  </a:lnTo>
                  <a:lnTo>
                    <a:pt x="19" y="232"/>
                  </a:lnTo>
                  <a:lnTo>
                    <a:pt x="72" y="304"/>
                  </a:lnTo>
                  <a:lnTo>
                    <a:pt x="224" y="357"/>
                  </a:lnTo>
                  <a:lnTo>
                    <a:pt x="304" y="322"/>
                  </a:lnTo>
                  <a:lnTo>
                    <a:pt x="358" y="277"/>
                  </a:lnTo>
                  <a:lnTo>
                    <a:pt x="394" y="116"/>
                  </a:lnTo>
                  <a:lnTo>
                    <a:pt x="358" y="36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3081897" y="3721440"/>
              <a:ext cx="38756" cy="41502"/>
            </a:xfrm>
            <a:custGeom>
              <a:avLst/>
              <a:gdLst/>
              <a:ahLst/>
              <a:cxnLst/>
              <a:rect l="l" t="t" r="r" b="b"/>
              <a:pathLst>
                <a:path w="635" h="680" extrusionOk="0">
                  <a:moveTo>
                    <a:pt x="465" y="0"/>
                  </a:moveTo>
                  <a:lnTo>
                    <a:pt x="411" y="27"/>
                  </a:lnTo>
                  <a:lnTo>
                    <a:pt x="402" y="36"/>
                  </a:lnTo>
                  <a:lnTo>
                    <a:pt x="340" y="81"/>
                  </a:lnTo>
                  <a:lnTo>
                    <a:pt x="286" y="134"/>
                  </a:lnTo>
                  <a:lnTo>
                    <a:pt x="233" y="188"/>
                  </a:lnTo>
                  <a:lnTo>
                    <a:pt x="179" y="251"/>
                  </a:lnTo>
                  <a:lnTo>
                    <a:pt x="81" y="367"/>
                  </a:lnTo>
                  <a:lnTo>
                    <a:pt x="9" y="527"/>
                  </a:lnTo>
                  <a:lnTo>
                    <a:pt x="0" y="572"/>
                  </a:lnTo>
                  <a:lnTo>
                    <a:pt x="36" y="643"/>
                  </a:lnTo>
                  <a:lnTo>
                    <a:pt x="72" y="670"/>
                  </a:lnTo>
                  <a:lnTo>
                    <a:pt x="116" y="679"/>
                  </a:lnTo>
                  <a:lnTo>
                    <a:pt x="188" y="643"/>
                  </a:lnTo>
                  <a:lnTo>
                    <a:pt x="215" y="608"/>
                  </a:lnTo>
                  <a:lnTo>
                    <a:pt x="277" y="509"/>
                  </a:lnTo>
                  <a:lnTo>
                    <a:pt x="367" y="420"/>
                  </a:lnTo>
                  <a:lnTo>
                    <a:pt x="411" y="384"/>
                  </a:lnTo>
                  <a:lnTo>
                    <a:pt x="465" y="340"/>
                  </a:lnTo>
                  <a:lnTo>
                    <a:pt x="509" y="304"/>
                  </a:lnTo>
                  <a:lnTo>
                    <a:pt x="563" y="268"/>
                  </a:lnTo>
                  <a:lnTo>
                    <a:pt x="608" y="233"/>
                  </a:lnTo>
                  <a:lnTo>
                    <a:pt x="634" y="126"/>
                  </a:lnTo>
                  <a:lnTo>
                    <a:pt x="608" y="72"/>
                  </a:lnTo>
                  <a:lnTo>
                    <a:pt x="572" y="2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3169662" y="3814637"/>
              <a:ext cx="50169" cy="28380"/>
            </a:xfrm>
            <a:custGeom>
              <a:avLst/>
              <a:gdLst/>
              <a:ahLst/>
              <a:cxnLst/>
              <a:rect l="l" t="t" r="r" b="b"/>
              <a:pathLst>
                <a:path w="822" h="465" extrusionOk="0">
                  <a:moveTo>
                    <a:pt x="661" y="1"/>
                  </a:moveTo>
                  <a:lnTo>
                    <a:pt x="402" y="45"/>
                  </a:lnTo>
                  <a:lnTo>
                    <a:pt x="268" y="90"/>
                  </a:lnTo>
                  <a:lnTo>
                    <a:pt x="125" y="170"/>
                  </a:lnTo>
                  <a:lnTo>
                    <a:pt x="0" y="349"/>
                  </a:lnTo>
                  <a:lnTo>
                    <a:pt x="9" y="411"/>
                  </a:lnTo>
                  <a:lnTo>
                    <a:pt x="45" y="465"/>
                  </a:lnTo>
                  <a:lnTo>
                    <a:pt x="143" y="465"/>
                  </a:lnTo>
                  <a:lnTo>
                    <a:pt x="188" y="438"/>
                  </a:lnTo>
                  <a:lnTo>
                    <a:pt x="268" y="393"/>
                  </a:lnTo>
                  <a:lnTo>
                    <a:pt x="393" y="322"/>
                  </a:lnTo>
                  <a:lnTo>
                    <a:pt x="509" y="268"/>
                  </a:lnTo>
                  <a:lnTo>
                    <a:pt x="625" y="224"/>
                  </a:lnTo>
                  <a:lnTo>
                    <a:pt x="706" y="197"/>
                  </a:lnTo>
                  <a:lnTo>
                    <a:pt x="822" y="117"/>
                  </a:lnTo>
                  <a:lnTo>
                    <a:pt x="822" y="54"/>
                  </a:lnTo>
                  <a:lnTo>
                    <a:pt x="795" y="18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EB9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3061207" y="3560681"/>
              <a:ext cx="313951" cy="295458"/>
            </a:xfrm>
            <a:custGeom>
              <a:avLst/>
              <a:gdLst/>
              <a:ahLst/>
              <a:cxnLst/>
              <a:rect l="l" t="t" r="r" b="b"/>
              <a:pathLst>
                <a:path w="5144" h="4841" extrusionOk="0">
                  <a:moveTo>
                    <a:pt x="1438" y="0"/>
                  </a:moveTo>
                  <a:lnTo>
                    <a:pt x="304" y="715"/>
                  </a:lnTo>
                  <a:lnTo>
                    <a:pt x="0" y="1241"/>
                  </a:lnTo>
                  <a:lnTo>
                    <a:pt x="36" y="2974"/>
                  </a:lnTo>
                  <a:lnTo>
                    <a:pt x="107" y="2893"/>
                  </a:lnTo>
                  <a:lnTo>
                    <a:pt x="214" y="2688"/>
                  </a:lnTo>
                  <a:lnTo>
                    <a:pt x="330" y="2331"/>
                  </a:lnTo>
                  <a:lnTo>
                    <a:pt x="420" y="1661"/>
                  </a:lnTo>
                  <a:lnTo>
                    <a:pt x="420" y="1536"/>
                  </a:lnTo>
                  <a:lnTo>
                    <a:pt x="607" y="1590"/>
                  </a:lnTo>
                  <a:lnTo>
                    <a:pt x="973" y="1643"/>
                  </a:lnTo>
                  <a:lnTo>
                    <a:pt x="1482" y="1625"/>
                  </a:lnTo>
                  <a:lnTo>
                    <a:pt x="2224" y="1411"/>
                  </a:lnTo>
                  <a:lnTo>
                    <a:pt x="2331" y="1340"/>
                  </a:lnTo>
                  <a:lnTo>
                    <a:pt x="2518" y="1616"/>
                  </a:lnTo>
                  <a:lnTo>
                    <a:pt x="2849" y="1947"/>
                  </a:lnTo>
                  <a:lnTo>
                    <a:pt x="3197" y="2143"/>
                  </a:lnTo>
                  <a:lnTo>
                    <a:pt x="3251" y="2152"/>
                  </a:lnTo>
                  <a:lnTo>
                    <a:pt x="3251" y="2152"/>
                  </a:lnTo>
                  <a:lnTo>
                    <a:pt x="3224" y="2063"/>
                  </a:lnTo>
                  <a:lnTo>
                    <a:pt x="3224" y="1911"/>
                  </a:lnTo>
                  <a:lnTo>
                    <a:pt x="3277" y="1795"/>
                  </a:lnTo>
                  <a:lnTo>
                    <a:pt x="3367" y="1715"/>
                  </a:lnTo>
                  <a:lnTo>
                    <a:pt x="3492" y="1670"/>
                  </a:lnTo>
                  <a:lnTo>
                    <a:pt x="3626" y="1670"/>
                  </a:lnTo>
                  <a:lnTo>
                    <a:pt x="3769" y="1724"/>
                  </a:lnTo>
                  <a:lnTo>
                    <a:pt x="3894" y="1840"/>
                  </a:lnTo>
                  <a:lnTo>
                    <a:pt x="3947" y="1929"/>
                  </a:lnTo>
                  <a:lnTo>
                    <a:pt x="4001" y="2018"/>
                  </a:lnTo>
                  <a:lnTo>
                    <a:pt x="4036" y="2179"/>
                  </a:lnTo>
                  <a:lnTo>
                    <a:pt x="4019" y="2402"/>
                  </a:lnTo>
                  <a:lnTo>
                    <a:pt x="3813" y="2706"/>
                  </a:lnTo>
                  <a:lnTo>
                    <a:pt x="3751" y="2751"/>
                  </a:lnTo>
                  <a:lnTo>
                    <a:pt x="3902" y="3081"/>
                  </a:lnTo>
                  <a:lnTo>
                    <a:pt x="4117" y="3786"/>
                  </a:lnTo>
                  <a:lnTo>
                    <a:pt x="4304" y="4688"/>
                  </a:lnTo>
                  <a:lnTo>
                    <a:pt x="4322" y="4840"/>
                  </a:lnTo>
                  <a:lnTo>
                    <a:pt x="5144" y="3742"/>
                  </a:lnTo>
                  <a:lnTo>
                    <a:pt x="4688" y="3170"/>
                  </a:lnTo>
                  <a:lnTo>
                    <a:pt x="4456" y="2376"/>
                  </a:lnTo>
                  <a:lnTo>
                    <a:pt x="4036" y="1197"/>
                  </a:lnTo>
                  <a:lnTo>
                    <a:pt x="3956" y="1045"/>
                  </a:lnTo>
                  <a:lnTo>
                    <a:pt x="3733" y="715"/>
                  </a:lnTo>
                  <a:lnTo>
                    <a:pt x="3385" y="313"/>
                  </a:lnTo>
                  <a:lnTo>
                    <a:pt x="3313" y="241"/>
                  </a:lnTo>
                  <a:lnTo>
                    <a:pt x="2724" y="72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2939080" y="4014092"/>
              <a:ext cx="601231" cy="639376"/>
            </a:xfrm>
            <a:custGeom>
              <a:avLst/>
              <a:gdLst/>
              <a:ahLst/>
              <a:cxnLst/>
              <a:rect l="l" t="t" r="r" b="b"/>
              <a:pathLst>
                <a:path w="9851" h="10476" extrusionOk="0">
                  <a:moveTo>
                    <a:pt x="2055" y="1"/>
                  </a:moveTo>
                  <a:lnTo>
                    <a:pt x="1671" y="37"/>
                  </a:lnTo>
                  <a:lnTo>
                    <a:pt x="1197" y="206"/>
                  </a:lnTo>
                  <a:lnTo>
                    <a:pt x="1001" y="331"/>
                  </a:lnTo>
                  <a:lnTo>
                    <a:pt x="921" y="403"/>
                  </a:lnTo>
                  <a:lnTo>
                    <a:pt x="787" y="653"/>
                  </a:lnTo>
                  <a:lnTo>
                    <a:pt x="662" y="1180"/>
                  </a:lnTo>
                  <a:lnTo>
                    <a:pt x="626" y="2492"/>
                  </a:lnTo>
                  <a:lnTo>
                    <a:pt x="662" y="3171"/>
                  </a:lnTo>
                  <a:lnTo>
                    <a:pt x="787" y="4278"/>
                  </a:lnTo>
                  <a:lnTo>
                    <a:pt x="1403" y="8404"/>
                  </a:lnTo>
                  <a:lnTo>
                    <a:pt x="1501" y="9047"/>
                  </a:lnTo>
                  <a:lnTo>
                    <a:pt x="1322" y="9118"/>
                  </a:lnTo>
                  <a:lnTo>
                    <a:pt x="644" y="9511"/>
                  </a:lnTo>
                  <a:lnTo>
                    <a:pt x="376" y="9717"/>
                  </a:lnTo>
                  <a:lnTo>
                    <a:pt x="161" y="9967"/>
                  </a:lnTo>
                  <a:lnTo>
                    <a:pt x="28" y="10235"/>
                  </a:lnTo>
                  <a:lnTo>
                    <a:pt x="1" y="10386"/>
                  </a:lnTo>
                  <a:lnTo>
                    <a:pt x="3073" y="10386"/>
                  </a:lnTo>
                  <a:lnTo>
                    <a:pt x="3073" y="4180"/>
                  </a:lnTo>
                  <a:lnTo>
                    <a:pt x="3260" y="4618"/>
                  </a:lnTo>
                  <a:lnTo>
                    <a:pt x="4269" y="6850"/>
                  </a:lnTo>
                  <a:lnTo>
                    <a:pt x="4859" y="7966"/>
                  </a:lnTo>
                  <a:lnTo>
                    <a:pt x="5225" y="8565"/>
                  </a:lnTo>
                  <a:lnTo>
                    <a:pt x="5394" y="8788"/>
                  </a:lnTo>
                  <a:lnTo>
                    <a:pt x="5725" y="9199"/>
                  </a:lnTo>
                  <a:lnTo>
                    <a:pt x="6198" y="9726"/>
                  </a:lnTo>
                  <a:lnTo>
                    <a:pt x="6520" y="10020"/>
                  </a:lnTo>
                  <a:lnTo>
                    <a:pt x="6859" y="10252"/>
                  </a:lnTo>
                  <a:lnTo>
                    <a:pt x="7216" y="10413"/>
                  </a:lnTo>
                  <a:lnTo>
                    <a:pt x="7600" y="10476"/>
                  </a:lnTo>
                  <a:lnTo>
                    <a:pt x="8029" y="10449"/>
                  </a:lnTo>
                  <a:lnTo>
                    <a:pt x="8261" y="10386"/>
                  </a:lnTo>
                  <a:lnTo>
                    <a:pt x="8484" y="10297"/>
                  </a:lnTo>
                  <a:lnTo>
                    <a:pt x="8877" y="10047"/>
                  </a:lnTo>
                  <a:lnTo>
                    <a:pt x="9190" y="9717"/>
                  </a:lnTo>
                  <a:lnTo>
                    <a:pt x="9431" y="9351"/>
                  </a:lnTo>
                  <a:lnTo>
                    <a:pt x="9690" y="8815"/>
                  </a:lnTo>
                  <a:lnTo>
                    <a:pt x="9842" y="8297"/>
                  </a:lnTo>
                  <a:lnTo>
                    <a:pt x="9850" y="8243"/>
                  </a:lnTo>
                  <a:lnTo>
                    <a:pt x="9065" y="7323"/>
                  </a:lnTo>
                  <a:lnTo>
                    <a:pt x="5359" y="3037"/>
                  </a:lnTo>
                  <a:lnTo>
                    <a:pt x="3323" y="742"/>
                  </a:lnTo>
                  <a:lnTo>
                    <a:pt x="2921" y="331"/>
                  </a:lnTo>
                  <a:lnTo>
                    <a:pt x="2805" y="242"/>
                  </a:lnTo>
                  <a:lnTo>
                    <a:pt x="2564" y="108"/>
                  </a:lnTo>
                  <a:lnTo>
                    <a:pt x="2314" y="2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2939080" y="4166734"/>
              <a:ext cx="504189" cy="204398"/>
            </a:xfrm>
            <a:custGeom>
              <a:avLst/>
              <a:gdLst/>
              <a:ahLst/>
              <a:cxnLst/>
              <a:rect l="l" t="t" r="r" b="b"/>
              <a:pathLst>
                <a:path w="8261" h="3349" extrusionOk="0">
                  <a:moveTo>
                    <a:pt x="7279" y="0"/>
                  </a:moveTo>
                  <a:lnTo>
                    <a:pt x="6966" y="554"/>
                  </a:lnTo>
                  <a:lnTo>
                    <a:pt x="1001" y="1161"/>
                  </a:lnTo>
                  <a:lnTo>
                    <a:pt x="867" y="1268"/>
                  </a:lnTo>
                  <a:lnTo>
                    <a:pt x="278" y="1786"/>
                  </a:lnTo>
                  <a:lnTo>
                    <a:pt x="63" y="2036"/>
                  </a:lnTo>
                  <a:lnTo>
                    <a:pt x="1" y="2161"/>
                  </a:lnTo>
                  <a:lnTo>
                    <a:pt x="10" y="2206"/>
                  </a:lnTo>
                  <a:lnTo>
                    <a:pt x="72" y="2411"/>
                  </a:lnTo>
                  <a:lnTo>
                    <a:pt x="153" y="2545"/>
                  </a:lnTo>
                  <a:lnTo>
                    <a:pt x="215" y="2644"/>
                  </a:lnTo>
                  <a:lnTo>
                    <a:pt x="269" y="2804"/>
                  </a:lnTo>
                  <a:lnTo>
                    <a:pt x="331" y="2867"/>
                  </a:lnTo>
                  <a:lnTo>
                    <a:pt x="394" y="2956"/>
                  </a:lnTo>
                  <a:lnTo>
                    <a:pt x="492" y="3188"/>
                  </a:lnTo>
                  <a:lnTo>
                    <a:pt x="572" y="3322"/>
                  </a:lnTo>
                  <a:lnTo>
                    <a:pt x="635" y="3349"/>
                  </a:lnTo>
                  <a:lnTo>
                    <a:pt x="2019" y="2143"/>
                  </a:lnTo>
                  <a:lnTo>
                    <a:pt x="7841" y="1947"/>
                  </a:lnTo>
                  <a:lnTo>
                    <a:pt x="8261" y="1081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3358192" y="3886045"/>
              <a:ext cx="207205" cy="357589"/>
            </a:xfrm>
            <a:custGeom>
              <a:avLst/>
              <a:gdLst/>
              <a:ahLst/>
              <a:cxnLst/>
              <a:rect l="l" t="t" r="r" b="b"/>
              <a:pathLst>
                <a:path w="3395" h="5859" extrusionOk="0">
                  <a:moveTo>
                    <a:pt x="2466" y="0"/>
                  </a:moveTo>
                  <a:lnTo>
                    <a:pt x="2251" y="63"/>
                  </a:lnTo>
                  <a:lnTo>
                    <a:pt x="2144" y="116"/>
                  </a:lnTo>
                  <a:lnTo>
                    <a:pt x="2028" y="215"/>
                  </a:lnTo>
                  <a:lnTo>
                    <a:pt x="1742" y="679"/>
                  </a:lnTo>
                  <a:lnTo>
                    <a:pt x="1224" y="1795"/>
                  </a:lnTo>
                  <a:lnTo>
                    <a:pt x="197" y="4439"/>
                  </a:lnTo>
                  <a:lnTo>
                    <a:pt x="1" y="5010"/>
                  </a:lnTo>
                  <a:lnTo>
                    <a:pt x="54" y="5099"/>
                  </a:lnTo>
                  <a:lnTo>
                    <a:pt x="510" y="5528"/>
                  </a:lnTo>
                  <a:lnTo>
                    <a:pt x="894" y="5724"/>
                  </a:lnTo>
                  <a:lnTo>
                    <a:pt x="1198" y="5832"/>
                  </a:lnTo>
                  <a:lnTo>
                    <a:pt x="1376" y="5858"/>
                  </a:lnTo>
                  <a:lnTo>
                    <a:pt x="1635" y="5421"/>
                  </a:lnTo>
                  <a:lnTo>
                    <a:pt x="2778" y="3162"/>
                  </a:lnTo>
                  <a:lnTo>
                    <a:pt x="3225" y="2045"/>
                  </a:lnTo>
                  <a:lnTo>
                    <a:pt x="3385" y="1438"/>
                  </a:lnTo>
                  <a:lnTo>
                    <a:pt x="3394" y="1215"/>
                  </a:lnTo>
                  <a:lnTo>
                    <a:pt x="3385" y="1018"/>
                  </a:lnTo>
                  <a:lnTo>
                    <a:pt x="3323" y="670"/>
                  </a:lnTo>
                  <a:lnTo>
                    <a:pt x="3207" y="402"/>
                  </a:lnTo>
                  <a:lnTo>
                    <a:pt x="3055" y="197"/>
                  </a:lnTo>
                  <a:lnTo>
                    <a:pt x="2876" y="63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95" name="Google Shape;1595;p29"/>
            <p:cNvCxnSpPr/>
            <p:nvPr/>
          </p:nvCxnSpPr>
          <p:spPr>
            <a:xfrm rot="10800000">
              <a:off x="2646802" y="3399650"/>
              <a:ext cx="1200000" cy="0"/>
            </a:xfrm>
            <a:prstGeom prst="straightConnector1">
              <a:avLst/>
            </a:prstGeom>
            <a:noFill/>
            <a:ln w="38100" cap="flat" cmpd="sng">
              <a:solidFill>
                <a:srgbClr val="9DE8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3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1601" name="Google Shape;1601;p30"/>
          <p:cNvGrpSpPr/>
          <p:nvPr/>
        </p:nvGrpSpPr>
        <p:grpSpPr>
          <a:xfrm>
            <a:off x="2125288" y="1171538"/>
            <a:ext cx="1631720" cy="3538825"/>
            <a:chOff x="2127863" y="1171538"/>
            <a:chExt cx="1631720" cy="3538825"/>
          </a:xfrm>
        </p:grpSpPr>
        <p:sp>
          <p:nvSpPr>
            <p:cNvPr id="1602" name="Google Shape;1602;p30"/>
            <p:cNvSpPr/>
            <p:nvPr/>
          </p:nvSpPr>
          <p:spPr>
            <a:xfrm rot="10800000" flipH="1">
              <a:off x="2127875" y="3136863"/>
              <a:ext cx="1631700" cy="157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 rot="10800000" flipH="1">
              <a:off x="2342975" y="3298890"/>
              <a:ext cx="1201500" cy="1216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2561225" y="1171538"/>
              <a:ext cx="765000" cy="47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2127863" y="1618113"/>
              <a:ext cx="1631700" cy="39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2127882" y="2010380"/>
              <a:ext cx="1631700" cy="1148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rings. It's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7" name="Google Shape;1607;p30"/>
            <p:cNvGrpSpPr/>
            <p:nvPr/>
          </p:nvGrpSpPr>
          <p:grpSpPr>
            <a:xfrm>
              <a:off x="2610075" y="3586675"/>
              <a:ext cx="660400" cy="640950"/>
              <a:chOff x="-3595175" y="3372600"/>
              <a:chExt cx="660400" cy="640950"/>
            </a:xfrm>
          </p:grpSpPr>
          <p:sp>
            <p:nvSpPr>
              <p:cNvPr id="1608" name="Google Shape;1608;p30"/>
              <p:cNvSpPr/>
              <p:nvPr/>
            </p:nvSpPr>
            <p:spPr>
              <a:xfrm>
                <a:off x="-3298700" y="3458775"/>
                <a:ext cx="363925" cy="252950"/>
              </a:xfrm>
              <a:custGeom>
                <a:avLst/>
                <a:gdLst/>
                <a:ahLst/>
                <a:cxnLst/>
                <a:rect l="l" t="t" r="r" b="b"/>
                <a:pathLst>
                  <a:path w="14557" h="10118" extrusionOk="0">
                    <a:moveTo>
                      <a:pt x="215" y="0"/>
                    </a:moveTo>
                    <a:lnTo>
                      <a:pt x="117" y="45"/>
                    </a:lnTo>
                    <a:lnTo>
                      <a:pt x="46" y="116"/>
                    </a:lnTo>
                    <a:lnTo>
                      <a:pt x="1" y="214"/>
                    </a:lnTo>
                    <a:lnTo>
                      <a:pt x="1" y="277"/>
                    </a:lnTo>
                    <a:lnTo>
                      <a:pt x="1" y="6403"/>
                    </a:lnTo>
                    <a:lnTo>
                      <a:pt x="626" y="7198"/>
                    </a:lnTo>
                    <a:lnTo>
                      <a:pt x="2867" y="7198"/>
                    </a:lnTo>
                    <a:lnTo>
                      <a:pt x="3100" y="7206"/>
                    </a:lnTo>
                    <a:lnTo>
                      <a:pt x="3314" y="7260"/>
                    </a:lnTo>
                    <a:lnTo>
                      <a:pt x="5993" y="3947"/>
                    </a:lnTo>
                    <a:lnTo>
                      <a:pt x="6055" y="3867"/>
                    </a:lnTo>
                    <a:lnTo>
                      <a:pt x="6225" y="3786"/>
                    </a:lnTo>
                    <a:lnTo>
                      <a:pt x="6413" y="3760"/>
                    </a:lnTo>
                    <a:lnTo>
                      <a:pt x="6591" y="3813"/>
                    </a:lnTo>
                    <a:lnTo>
                      <a:pt x="6672" y="3876"/>
                    </a:lnTo>
                    <a:lnTo>
                      <a:pt x="6743" y="3938"/>
                    </a:lnTo>
                    <a:lnTo>
                      <a:pt x="6832" y="4108"/>
                    </a:lnTo>
                    <a:lnTo>
                      <a:pt x="6850" y="4295"/>
                    </a:lnTo>
                    <a:lnTo>
                      <a:pt x="6797" y="4474"/>
                    </a:lnTo>
                    <a:lnTo>
                      <a:pt x="6743" y="4554"/>
                    </a:lnTo>
                    <a:lnTo>
                      <a:pt x="4100" y="7832"/>
                    </a:lnTo>
                    <a:lnTo>
                      <a:pt x="4225" y="8019"/>
                    </a:lnTo>
                    <a:lnTo>
                      <a:pt x="4368" y="8475"/>
                    </a:lnTo>
                    <a:lnTo>
                      <a:pt x="4385" y="8716"/>
                    </a:lnTo>
                    <a:lnTo>
                      <a:pt x="4377" y="8948"/>
                    </a:lnTo>
                    <a:lnTo>
                      <a:pt x="4243" y="9376"/>
                    </a:lnTo>
                    <a:lnTo>
                      <a:pt x="4010" y="9734"/>
                    </a:lnTo>
                    <a:lnTo>
                      <a:pt x="3680" y="10019"/>
                    </a:lnTo>
                    <a:lnTo>
                      <a:pt x="3492" y="10118"/>
                    </a:lnTo>
                    <a:lnTo>
                      <a:pt x="14280" y="10118"/>
                    </a:lnTo>
                    <a:lnTo>
                      <a:pt x="14333" y="10109"/>
                    </a:lnTo>
                    <a:lnTo>
                      <a:pt x="14432" y="10073"/>
                    </a:lnTo>
                    <a:lnTo>
                      <a:pt x="14512" y="9993"/>
                    </a:lnTo>
                    <a:lnTo>
                      <a:pt x="14548" y="9894"/>
                    </a:lnTo>
                    <a:lnTo>
                      <a:pt x="14557" y="9841"/>
                    </a:lnTo>
                    <a:lnTo>
                      <a:pt x="14557" y="277"/>
                    </a:lnTo>
                    <a:lnTo>
                      <a:pt x="14548" y="214"/>
                    </a:lnTo>
                    <a:lnTo>
                      <a:pt x="14512" y="116"/>
                    </a:lnTo>
                    <a:lnTo>
                      <a:pt x="14432" y="45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0"/>
              <p:cNvSpPr/>
              <p:nvPr/>
            </p:nvSpPr>
            <p:spPr>
              <a:xfrm>
                <a:off x="-3595175" y="3530875"/>
                <a:ext cx="392950" cy="482675"/>
              </a:xfrm>
              <a:custGeom>
                <a:avLst/>
                <a:gdLst/>
                <a:ahLst/>
                <a:cxnLst/>
                <a:rect l="l" t="t" r="r" b="b"/>
                <a:pathLst>
                  <a:path w="15718" h="19307" extrusionOk="0">
                    <a:moveTo>
                      <a:pt x="4332" y="3313"/>
                    </a:moveTo>
                    <a:lnTo>
                      <a:pt x="4332" y="6260"/>
                    </a:lnTo>
                    <a:lnTo>
                      <a:pt x="2680" y="4171"/>
                    </a:lnTo>
                    <a:lnTo>
                      <a:pt x="4332" y="3313"/>
                    </a:lnTo>
                    <a:close/>
                    <a:moveTo>
                      <a:pt x="6806" y="0"/>
                    </a:moveTo>
                    <a:lnTo>
                      <a:pt x="6404" y="63"/>
                    </a:lnTo>
                    <a:lnTo>
                      <a:pt x="5814" y="250"/>
                    </a:lnTo>
                    <a:lnTo>
                      <a:pt x="4680" y="822"/>
                    </a:lnTo>
                    <a:lnTo>
                      <a:pt x="3966" y="1215"/>
                    </a:lnTo>
                    <a:lnTo>
                      <a:pt x="2242" y="2117"/>
                    </a:lnTo>
                    <a:lnTo>
                      <a:pt x="519" y="3028"/>
                    </a:lnTo>
                    <a:lnTo>
                      <a:pt x="430" y="3081"/>
                    </a:lnTo>
                    <a:lnTo>
                      <a:pt x="269" y="3215"/>
                    </a:lnTo>
                    <a:lnTo>
                      <a:pt x="135" y="3385"/>
                    </a:lnTo>
                    <a:lnTo>
                      <a:pt x="46" y="3572"/>
                    </a:lnTo>
                    <a:lnTo>
                      <a:pt x="19" y="3671"/>
                    </a:lnTo>
                    <a:lnTo>
                      <a:pt x="1" y="3778"/>
                    </a:lnTo>
                    <a:lnTo>
                      <a:pt x="1" y="3992"/>
                    </a:lnTo>
                    <a:lnTo>
                      <a:pt x="46" y="4197"/>
                    </a:lnTo>
                    <a:lnTo>
                      <a:pt x="135" y="4385"/>
                    </a:lnTo>
                    <a:lnTo>
                      <a:pt x="197" y="4474"/>
                    </a:lnTo>
                    <a:lnTo>
                      <a:pt x="2662" y="7680"/>
                    </a:lnTo>
                    <a:lnTo>
                      <a:pt x="2733" y="7769"/>
                    </a:lnTo>
                    <a:lnTo>
                      <a:pt x="2912" y="7912"/>
                    </a:lnTo>
                    <a:lnTo>
                      <a:pt x="3109" y="8011"/>
                    </a:lnTo>
                    <a:lnTo>
                      <a:pt x="3323" y="8055"/>
                    </a:lnTo>
                    <a:lnTo>
                      <a:pt x="3484" y="8055"/>
                    </a:lnTo>
                    <a:lnTo>
                      <a:pt x="1832" y="12743"/>
                    </a:lnTo>
                    <a:lnTo>
                      <a:pt x="1805" y="12851"/>
                    </a:lnTo>
                    <a:lnTo>
                      <a:pt x="1832" y="13038"/>
                    </a:lnTo>
                    <a:lnTo>
                      <a:pt x="1948" y="13199"/>
                    </a:lnTo>
                    <a:lnTo>
                      <a:pt x="2117" y="13288"/>
                    </a:lnTo>
                    <a:lnTo>
                      <a:pt x="2224" y="13297"/>
                    </a:lnTo>
                    <a:lnTo>
                      <a:pt x="4109" y="13297"/>
                    </a:lnTo>
                    <a:lnTo>
                      <a:pt x="4109" y="18012"/>
                    </a:lnTo>
                    <a:lnTo>
                      <a:pt x="4118" y="18146"/>
                    </a:lnTo>
                    <a:lnTo>
                      <a:pt x="4171" y="18414"/>
                    </a:lnTo>
                    <a:lnTo>
                      <a:pt x="4278" y="18646"/>
                    </a:lnTo>
                    <a:lnTo>
                      <a:pt x="4430" y="18860"/>
                    </a:lnTo>
                    <a:lnTo>
                      <a:pt x="4609" y="19039"/>
                    </a:lnTo>
                    <a:lnTo>
                      <a:pt x="4832" y="19173"/>
                    </a:lnTo>
                    <a:lnTo>
                      <a:pt x="5073" y="19262"/>
                    </a:lnTo>
                    <a:lnTo>
                      <a:pt x="5341" y="19307"/>
                    </a:lnTo>
                    <a:lnTo>
                      <a:pt x="5484" y="19307"/>
                    </a:lnTo>
                    <a:lnTo>
                      <a:pt x="5609" y="19289"/>
                    </a:lnTo>
                    <a:lnTo>
                      <a:pt x="5841" y="19227"/>
                    </a:lnTo>
                    <a:lnTo>
                      <a:pt x="6064" y="19119"/>
                    </a:lnTo>
                    <a:lnTo>
                      <a:pt x="6261" y="18977"/>
                    </a:lnTo>
                    <a:lnTo>
                      <a:pt x="6422" y="18789"/>
                    </a:lnTo>
                    <a:lnTo>
                      <a:pt x="6555" y="18584"/>
                    </a:lnTo>
                    <a:lnTo>
                      <a:pt x="6654" y="18360"/>
                    </a:lnTo>
                    <a:lnTo>
                      <a:pt x="6698" y="18119"/>
                    </a:lnTo>
                    <a:lnTo>
                      <a:pt x="6707" y="17985"/>
                    </a:lnTo>
                    <a:lnTo>
                      <a:pt x="6707" y="13297"/>
                    </a:lnTo>
                    <a:lnTo>
                      <a:pt x="7306" y="13297"/>
                    </a:lnTo>
                    <a:lnTo>
                      <a:pt x="7306" y="18012"/>
                    </a:lnTo>
                    <a:lnTo>
                      <a:pt x="7315" y="18146"/>
                    </a:lnTo>
                    <a:lnTo>
                      <a:pt x="7368" y="18414"/>
                    </a:lnTo>
                    <a:lnTo>
                      <a:pt x="7475" y="18646"/>
                    </a:lnTo>
                    <a:lnTo>
                      <a:pt x="7627" y="18860"/>
                    </a:lnTo>
                    <a:lnTo>
                      <a:pt x="7815" y="19039"/>
                    </a:lnTo>
                    <a:lnTo>
                      <a:pt x="8029" y="19173"/>
                    </a:lnTo>
                    <a:lnTo>
                      <a:pt x="8270" y="19262"/>
                    </a:lnTo>
                    <a:lnTo>
                      <a:pt x="8538" y="19307"/>
                    </a:lnTo>
                    <a:lnTo>
                      <a:pt x="8681" y="19307"/>
                    </a:lnTo>
                    <a:lnTo>
                      <a:pt x="8806" y="19289"/>
                    </a:lnTo>
                    <a:lnTo>
                      <a:pt x="9038" y="19227"/>
                    </a:lnTo>
                    <a:lnTo>
                      <a:pt x="9261" y="19119"/>
                    </a:lnTo>
                    <a:lnTo>
                      <a:pt x="9458" y="18977"/>
                    </a:lnTo>
                    <a:lnTo>
                      <a:pt x="9618" y="18789"/>
                    </a:lnTo>
                    <a:lnTo>
                      <a:pt x="9752" y="18584"/>
                    </a:lnTo>
                    <a:lnTo>
                      <a:pt x="9851" y="18360"/>
                    </a:lnTo>
                    <a:lnTo>
                      <a:pt x="9895" y="18119"/>
                    </a:lnTo>
                    <a:lnTo>
                      <a:pt x="9904" y="17985"/>
                    </a:lnTo>
                    <a:lnTo>
                      <a:pt x="9904" y="13297"/>
                    </a:lnTo>
                    <a:lnTo>
                      <a:pt x="11797" y="13297"/>
                    </a:lnTo>
                    <a:lnTo>
                      <a:pt x="11905" y="13288"/>
                    </a:lnTo>
                    <a:lnTo>
                      <a:pt x="12074" y="13190"/>
                    </a:lnTo>
                    <a:lnTo>
                      <a:pt x="12190" y="13038"/>
                    </a:lnTo>
                    <a:lnTo>
                      <a:pt x="12217" y="12842"/>
                    </a:lnTo>
                    <a:lnTo>
                      <a:pt x="12190" y="12743"/>
                    </a:lnTo>
                    <a:lnTo>
                      <a:pt x="9931" y="6260"/>
                    </a:lnTo>
                    <a:lnTo>
                      <a:pt x="9931" y="5064"/>
                    </a:lnTo>
                    <a:lnTo>
                      <a:pt x="11012" y="6421"/>
                    </a:lnTo>
                    <a:lnTo>
                      <a:pt x="11083" y="6510"/>
                    </a:lnTo>
                    <a:lnTo>
                      <a:pt x="11253" y="6644"/>
                    </a:lnTo>
                    <a:lnTo>
                      <a:pt x="11440" y="6734"/>
                    </a:lnTo>
                    <a:lnTo>
                      <a:pt x="11654" y="6787"/>
                    </a:lnTo>
                    <a:lnTo>
                      <a:pt x="14726" y="6787"/>
                    </a:lnTo>
                    <a:lnTo>
                      <a:pt x="14914" y="6778"/>
                    </a:lnTo>
                    <a:lnTo>
                      <a:pt x="15244" y="6653"/>
                    </a:lnTo>
                    <a:lnTo>
                      <a:pt x="15503" y="6430"/>
                    </a:lnTo>
                    <a:lnTo>
                      <a:pt x="15673" y="6126"/>
                    </a:lnTo>
                    <a:lnTo>
                      <a:pt x="15709" y="5948"/>
                    </a:lnTo>
                    <a:lnTo>
                      <a:pt x="15718" y="5796"/>
                    </a:lnTo>
                    <a:lnTo>
                      <a:pt x="15664" y="5519"/>
                    </a:lnTo>
                    <a:lnTo>
                      <a:pt x="15610" y="5394"/>
                    </a:lnTo>
                    <a:lnTo>
                      <a:pt x="15548" y="5287"/>
                    </a:lnTo>
                    <a:lnTo>
                      <a:pt x="15387" y="5099"/>
                    </a:lnTo>
                    <a:lnTo>
                      <a:pt x="15182" y="4965"/>
                    </a:lnTo>
                    <a:lnTo>
                      <a:pt x="14950" y="4876"/>
                    </a:lnTo>
                    <a:lnTo>
                      <a:pt x="14816" y="4867"/>
                    </a:lnTo>
                    <a:lnTo>
                      <a:pt x="14780" y="4858"/>
                    </a:lnTo>
                    <a:lnTo>
                      <a:pt x="12235" y="4858"/>
                    </a:lnTo>
                    <a:lnTo>
                      <a:pt x="11878" y="4412"/>
                    </a:lnTo>
                    <a:lnTo>
                      <a:pt x="11646" y="4135"/>
                    </a:lnTo>
                    <a:lnTo>
                      <a:pt x="10083" y="2197"/>
                    </a:lnTo>
                    <a:lnTo>
                      <a:pt x="9520" y="1438"/>
                    </a:lnTo>
                    <a:lnTo>
                      <a:pt x="9297" y="1134"/>
                    </a:lnTo>
                    <a:lnTo>
                      <a:pt x="8904" y="733"/>
                    </a:lnTo>
                    <a:lnTo>
                      <a:pt x="8609" y="509"/>
                    </a:lnTo>
                    <a:lnTo>
                      <a:pt x="8288" y="313"/>
                    </a:lnTo>
                    <a:lnTo>
                      <a:pt x="7949" y="161"/>
                    </a:lnTo>
                    <a:lnTo>
                      <a:pt x="7582" y="54"/>
                    </a:lnTo>
                    <a:lnTo>
                      <a:pt x="72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0"/>
              <p:cNvSpPr/>
              <p:nvPr/>
            </p:nvSpPr>
            <p:spPr>
              <a:xfrm>
                <a:off x="-3507200" y="3372600"/>
                <a:ext cx="1746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126" extrusionOk="0">
                    <a:moveTo>
                      <a:pt x="3224" y="0"/>
                    </a:moveTo>
                    <a:lnTo>
                      <a:pt x="2760" y="71"/>
                    </a:lnTo>
                    <a:lnTo>
                      <a:pt x="2358" y="197"/>
                    </a:lnTo>
                    <a:lnTo>
                      <a:pt x="2010" y="375"/>
                    </a:lnTo>
                    <a:lnTo>
                      <a:pt x="1724" y="598"/>
                    </a:lnTo>
                    <a:lnTo>
                      <a:pt x="1492" y="857"/>
                    </a:lnTo>
                    <a:lnTo>
                      <a:pt x="1304" y="1143"/>
                    </a:lnTo>
                    <a:lnTo>
                      <a:pt x="1152" y="1465"/>
                    </a:lnTo>
                    <a:lnTo>
                      <a:pt x="992" y="1956"/>
                    </a:lnTo>
                    <a:lnTo>
                      <a:pt x="884" y="2625"/>
                    </a:lnTo>
                    <a:lnTo>
                      <a:pt x="849" y="3563"/>
                    </a:lnTo>
                    <a:lnTo>
                      <a:pt x="858" y="3992"/>
                    </a:lnTo>
                    <a:lnTo>
                      <a:pt x="858" y="4135"/>
                    </a:lnTo>
                    <a:lnTo>
                      <a:pt x="813" y="4385"/>
                    </a:lnTo>
                    <a:lnTo>
                      <a:pt x="679" y="4706"/>
                    </a:lnTo>
                    <a:lnTo>
                      <a:pt x="438" y="5010"/>
                    </a:lnTo>
                    <a:lnTo>
                      <a:pt x="188" y="5206"/>
                    </a:lnTo>
                    <a:lnTo>
                      <a:pt x="90" y="5260"/>
                    </a:lnTo>
                    <a:lnTo>
                      <a:pt x="45" y="5296"/>
                    </a:lnTo>
                    <a:lnTo>
                      <a:pt x="0" y="5403"/>
                    </a:lnTo>
                    <a:lnTo>
                      <a:pt x="9" y="5456"/>
                    </a:lnTo>
                    <a:lnTo>
                      <a:pt x="81" y="5635"/>
                    </a:lnTo>
                    <a:lnTo>
                      <a:pt x="277" y="5903"/>
                    </a:lnTo>
                    <a:lnTo>
                      <a:pt x="545" y="6055"/>
                    </a:lnTo>
                    <a:lnTo>
                      <a:pt x="849" y="6126"/>
                    </a:lnTo>
                    <a:lnTo>
                      <a:pt x="1009" y="6126"/>
                    </a:lnTo>
                    <a:lnTo>
                      <a:pt x="1259" y="6117"/>
                    </a:lnTo>
                    <a:lnTo>
                      <a:pt x="1742" y="6010"/>
                    </a:lnTo>
                    <a:lnTo>
                      <a:pt x="2313" y="5805"/>
                    </a:lnTo>
                    <a:lnTo>
                      <a:pt x="2402" y="5760"/>
                    </a:lnTo>
                    <a:lnTo>
                      <a:pt x="2277" y="5679"/>
                    </a:lnTo>
                    <a:lnTo>
                      <a:pt x="2081" y="5456"/>
                    </a:lnTo>
                    <a:lnTo>
                      <a:pt x="1929" y="5197"/>
                    </a:lnTo>
                    <a:lnTo>
                      <a:pt x="1831" y="4903"/>
                    </a:lnTo>
                    <a:lnTo>
                      <a:pt x="1795" y="4751"/>
                    </a:lnTo>
                    <a:lnTo>
                      <a:pt x="1938" y="4974"/>
                    </a:lnTo>
                    <a:lnTo>
                      <a:pt x="2304" y="5340"/>
                    </a:lnTo>
                    <a:lnTo>
                      <a:pt x="2733" y="5599"/>
                    </a:lnTo>
                    <a:lnTo>
                      <a:pt x="3224" y="5733"/>
                    </a:lnTo>
                    <a:lnTo>
                      <a:pt x="3492" y="5751"/>
                    </a:lnTo>
                    <a:lnTo>
                      <a:pt x="3751" y="5733"/>
                    </a:lnTo>
                    <a:lnTo>
                      <a:pt x="4242" y="5599"/>
                    </a:lnTo>
                    <a:lnTo>
                      <a:pt x="4680" y="5340"/>
                    </a:lnTo>
                    <a:lnTo>
                      <a:pt x="5046" y="4974"/>
                    </a:lnTo>
                    <a:lnTo>
                      <a:pt x="5189" y="4751"/>
                    </a:lnTo>
                    <a:lnTo>
                      <a:pt x="5153" y="4903"/>
                    </a:lnTo>
                    <a:lnTo>
                      <a:pt x="5046" y="5197"/>
                    </a:lnTo>
                    <a:lnTo>
                      <a:pt x="4903" y="5465"/>
                    </a:lnTo>
                    <a:lnTo>
                      <a:pt x="4706" y="5679"/>
                    </a:lnTo>
                    <a:lnTo>
                      <a:pt x="4581" y="5760"/>
                    </a:lnTo>
                    <a:lnTo>
                      <a:pt x="4671" y="5805"/>
                    </a:lnTo>
                    <a:lnTo>
                      <a:pt x="5233" y="6010"/>
                    </a:lnTo>
                    <a:lnTo>
                      <a:pt x="5724" y="6117"/>
                    </a:lnTo>
                    <a:lnTo>
                      <a:pt x="5974" y="6126"/>
                    </a:lnTo>
                    <a:lnTo>
                      <a:pt x="6135" y="6126"/>
                    </a:lnTo>
                    <a:lnTo>
                      <a:pt x="6439" y="6055"/>
                    </a:lnTo>
                    <a:lnTo>
                      <a:pt x="6698" y="5903"/>
                    </a:lnTo>
                    <a:lnTo>
                      <a:pt x="6903" y="5644"/>
                    </a:lnTo>
                    <a:lnTo>
                      <a:pt x="6966" y="5456"/>
                    </a:lnTo>
                    <a:lnTo>
                      <a:pt x="6984" y="5403"/>
                    </a:lnTo>
                    <a:lnTo>
                      <a:pt x="6939" y="5296"/>
                    </a:lnTo>
                    <a:lnTo>
                      <a:pt x="6885" y="5260"/>
                    </a:lnTo>
                    <a:lnTo>
                      <a:pt x="6787" y="5206"/>
                    </a:lnTo>
                    <a:lnTo>
                      <a:pt x="6537" y="5010"/>
                    </a:lnTo>
                    <a:lnTo>
                      <a:pt x="6296" y="4706"/>
                    </a:lnTo>
                    <a:lnTo>
                      <a:pt x="6171" y="4385"/>
                    </a:lnTo>
                    <a:lnTo>
                      <a:pt x="6126" y="4135"/>
                    </a:lnTo>
                    <a:lnTo>
                      <a:pt x="6126" y="3992"/>
                    </a:lnTo>
                    <a:lnTo>
                      <a:pt x="6135" y="3563"/>
                    </a:lnTo>
                    <a:lnTo>
                      <a:pt x="6099" y="2625"/>
                    </a:lnTo>
                    <a:lnTo>
                      <a:pt x="5983" y="1956"/>
                    </a:lnTo>
                    <a:lnTo>
                      <a:pt x="5832" y="1465"/>
                    </a:lnTo>
                    <a:lnTo>
                      <a:pt x="5680" y="1143"/>
                    </a:lnTo>
                    <a:lnTo>
                      <a:pt x="5492" y="857"/>
                    </a:lnTo>
                    <a:lnTo>
                      <a:pt x="5260" y="598"/>
                    </a:lnTo>
                    <a:lnTo>
                      <a:pt x="4965" y="375"/>
                    </a:lnTo>
                    <a:lnTo>
                      <a:pt x="4626" y="197"/>
                    </a:lnTo>
                    <a:lnTo>
                      <a:pt x="4224" y="71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1" name="Google Shape;1611;p30"/>
          <p:cNvGrpSpPr/>
          <p:nvPr/>
        </p:nvGrpSpPr>
        <p:grpSpPr>
          <a:xfrm>
            <a:off x="5387015" y="1171538"/>
            <a:ext cx="1631720" cy="3538825"/>
            <a:chOff x="5384388" y="1171538"/>
            <a:chExt cx="1631720" cy="3538825"/>
          </a:xfrm>
        </p:grpSpPr>
        <p:sp>
          <p:nvSpPr>
            <p:cNvPr id="1612" name="Google Shape;1612;p30"/>
            <p:cNvSpPr/>
            <p:nvPr/>
          </p:nvSpPr>
          <p:spPr>
            <a:xfrm rot="10800000" flipH="1">
              <a:off x="5384400" y="3136863"/>
              <a:ext cx="1631700" cy="157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 rot="10800000" flipH="1">
              <a:off x="5599500" y="3298890"/>
              <a:ext cx="1201500" cy="1216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817750" y="1171538"/>
              <a:ext cx="765000" cy="47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5384388" y="1618113"/>
              <a:ext cx="1631700" cy="39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5384407" y="2010380"/>
              <a:ext cx="1631700" cy="1148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7" name="Google Shape;1617;p30"/>
            <p:cNvGrpSpPr/>
            <p:nvPr/>
          </p:nvGrpSpPr>
          <p:grpSpPr>
            <a:xfrm>
              <a:off x="5869300" y="3580088"/>
              <a:ext cx="661975" cy="654125"/>
              <a:chOff x="-2891050" y="3302275"/>
              <a:chExt cx="661975" cy="654125"/>
            </a:xfrm>
          </p:grpSpPr>
          <p:sp>
            <p:nvSpPr>
              <p:cNvPr id="1618" name="Google Shape;1618;p30"/>
              <p:cNvSpPr/>
              <p:nvPr/>
            </p:nvSpPr>
            <p:spPr>
              <a:xfrm>
                <a:off x="-2605950" y="3461000"/>
                <a:ext cx="376875" cy="486475"/>
              </a:xfrm>
              <a:custGeom>
                <a:avLst/>
                <a:gdLst/>
                <a:ahLst/>
                <a:cxnLst/>
                <a:rect l="l" t="t" r="r" b="b"/>
                <a:pathLst>
                  <a:path w="15075" h="19459" extrusionOk="0">
                    <a:moveTo>
                      <a:pt x="8341" y="0"/>
                    </a:moveTo>
                    <a:lnTo>
                      <a:pt x="8029" y="9"/>
                    </a:lnTo>
                    <a:lnTo>
                      <a:pt x="7448" y="134"/>
                    </a:lnTo>
                    <a:lnTo>
                      <a:pt x="6921" y="366"/>
                    </a:lnTo>
                    <a:lnTo>
                      <a:pt x="6448" y="697"/>
                    </a:lnTo>
                    <a:lnTo>
                      <a:pt x="6243" y="893"/>
                    </a:lnTo>
                    <a:lnTo>
                      <a:pt x="3349" y="3653"/>
                    </a:lnTo>
                    <a:lnTo>
                      <a:pt x="1090" y="2331"/>
                    </a:lnTo>
                    <a:lnTo>
                      <a:pt x="956" y="2260"/>
                    </a:lnTo>
                    <a:lnTo>
                      <a:pt x="670" y="2197"/>
                    </a:lnTo>
                    <a:lnTo>
                      <a:pt x="385" y="2224"/>
                    </a:lnTo>
                    <a:lnTo>
                      <a:pt x="117" y="2331"/>
                    </a:lnTo>
                    <a:lnTo>
                      <a:pt x="1" y="2411"/>
                    </a:lnTo>
                    <a:lnTo>
                      <a:pt x="385" y="2635"/>
                    </a:lnTo>
                    <a:lnTo>
                      <a:pt x="1090" y="3162"/>
                    </a:lnTo>
                    <a:lnTo>
                      <a:pt x="1733" y="3769"/>
                    </a:lnTo>
                    <a:lnTo>
                      <a:pt x="2296" y="4456"/>
                    </a:lnTo>
                    <a:lnTo>
                      <a:pt x="2537" y="4822"/>
                    </a:lnTo>
                    <a:lnTo>
                      <a:pt x="2796" y="5242"/>
                    </a:lnTo>
                    <a:lnTo>
                      <a:pt x="3010" y="5689"/>
                    </a:lnTo>
                    <a:lnTo>
                      <a:pt x="3126" y="5751"/>
                    </a:lnTo>
                    <a:lnTo>
                      <a:pt x="3367" y="5814"/>
                    </a:lnTo>
                    <a:lnTo>
                      <a:pt x="3492" y="5823"/>
                    </a:lnTo>
                    <a:lnTo>
                      <a:pt x="3671" y="5805"/>
                    </a:lnTo>
                    <a:lnTo>
                      <a:pt x="4010" y="5671"/>
                    </a:lnTo>
                    <a:lnTo>
                      <a:pt x="4162" y="5555"/>
                    </a:lnTo>
                    <a:lnTo>
                      <a:pt x="5421" y="4340"/>
                    </a:lnTo>
                    <a:lnTo>
                      <a:pt x="5421" y="6251"/>
                    </a:lnTo>
                    <a:lnTo>
                      <a:pt x="3126" y="12502"/>
                    </a:lnTo>
                    <a:lnTo>
                      <a:pt x="3108" y="12583"/>
                    </a:lnTo>
                    <a:lnTo>
                      <a:pt x="3189" y="12743"/>
                    </a:lnTo>
                    <a:lnTo>
                      <a:pt x="3385" y="12922"/>
                    </a:lnTo>
                    <a:lnTo>
                      <a:pt x="3439" y="12949"/>
                    </a:lnTo>
                    <a:lnTo>
                      <a:pt x="5421" y="12949"/>
                    </a:lnTo>
                    <a:lnTo>
                      <a:pt x="5421" y="18137"/>
                    </a:lnTo>
                    <a:lnTo>
                      <a:pt x="5430" y="18271"/>
                    </a:lnTo>
                    <a:lnTo>
                      <a:pt x="5484" y="18521"/>
                    </a:lnTo>
                    <a:lnTo>
                      <a:pt x="5591" y="18753"/>
                    </a:lnTo>
                    <a:lnTo>
                      <a:pt x="5734" y="18959"/>
                    </a:lnTo>
                    <a:lnTo>
                      <a:pt x="5903" y="19137"/>
                    </a:lnTo>
                    <a:lnTo>
                      <a:pt x="6118" y="19271"/>
                    </a:lnTo>
                    <a:lnTo>
                      <a:pt x="6350" y="19369"/>
                    </a:lnTo>
                    <a:lnTo>
                      <a:pt x="6600" y="19423"/>
                    </a:lnTo>
                    <a:lnTo>
                      <a:pt x="6734" y="19432"/>
                    </a:lnTo>
                    <a:lnTo>
                      <a:pt x="6868" y="19423"/>
                    </a:lnTo>
                    <a:lnTo>
                      <a:pt x="7118" y="19369"/>
                    </a:lnTo>
                    <a:lnTo>
                      <a:pt x="7350" y="19271"/>
                    </a:lnTo>
                    <a:lnTo>
                      <a:pt x="7555" y="19137"/>
                    </a:lnTo>
                    <a:lnTo>
                      <a:pt x="7734" y="18959"/>
                    </a:lnTo>
                    <a:lnTo>
                      <a:pt x="7868" y="18753"/>
                    </a:lnTo>
                    <a:lnTo>
                      <a:pt x="7966" y="18521"/>
                    </a:lnTo>
                    <a:lnTo>
                      <a:pt x="8011" y="18271"/>
                    </a:lnTo>
                    <a:lnTo>
                      <a:pt x="8020" y="18137"/>
                    </a:lnTo>
                    <a:lnTo>
                      <a:pt x="8020" y="12976"/>
                    </a:lnTo>
                    <a:lnTo>
                      <a:pt x="8654" y="12976"/>
                    </a:lnTo>
                    <a:lnTo>
                      <a:pt x="8654" y="18155"/>
                    </a:lnTo>
                    <a:lnTo>
                      <a:pt x="8654" y="18289"/>
                    </a:lnTo>
                    <a:lnTo>
                      <a:pt x="8707" y="18548"/>
                    </a:lnTo>
                    <a:lnTo>
                      <a:pt x="8806" y="18780"/>
                    </a:lnTo>
                    <a:lnTo>
                      <a:pt x="8948" y="18985"/>
                    </a:lnTo>
                    <a:lnTo>
                      <a:pt x="9118" y="19164"/>
                    </a:lnTo>
                    <a:lnTo>
                      <a:pt x="9332" y="19298"/>
                    </a:lnTo>
                    <a:lnTo>
                      <a:pt x="9565" y="19396"/>
                    </a:lnTo>
                    <a:lnTo>
                      <a:pt x="9815" y="19450"/>
                    </a:lnTo>
                    <a:lnTo>
                      <a:pt x="9949" y="19459"/>
                    </a:lnTo>
                    <a:lnTo>
                      <a:pt x="10082" y="19450"/>
                    </a:lnTo>
                    <a:lnTo>
                      <a:pt x="10333" y="19396"/>
                    </a:lnTo>
                    <a:lnTo>
                      <a:pt x="10565" y="19298"/>
                    </a:lnTo>
                    <a:lnTo>
                      <a:pt x="10770" y="19164"/>
                    </a:lnTo>
                    <a:lnTo>
                      <a:pt x="10949" y="18985"/>
                    </a:lnTo>
                    <a:lnTo>
                      <a:pt x="11092" y="18780"/>
                    </a:lnTo>
                    <a:lnTo>
                      <a:pt x="11190" y="18548"/>
                    </a:lnTo>
                    <a:lnTo>
                      <a:pt x="11234" y="18289"/>
                    </a:lnTo>
                    <a:lnTo>
                      <a:pt x="11243" y="18155"/>
                    </a:lnTo>
                    <a:lnTo>
                      <a:pt x="11243" y="12949"/>
                    </a:lnTo>
                    <a:lnTo>
                      <a:pt x="13244" y="12949"/>
                    </a:lnTo>
                    <a:lnTo>
                      <a:pt x="13333" y="12940"/>
                    </a:lnTo>
                    <a:lnTo>
                      <a:pt x="13467" y="12868"/>
                    </a:lnTo>
                    <a:lnTo>
                      <a:pt x="13556" y="12743"/>
                    </a:lnTo>
                    <a:lnTo>
                      <a:pt x="13583" y="12583"/>
                    </a:lnTo>
                    <a:lnTo>
                      <a:pt x="13556" y="12502"/>
                    </a:lnTo>
                    <a:lnTo>
                      <a:pt x="11243" y="6251"/>
                    </a:lnTo>
                    <a:lnTo>
                      <a:pt x="11243" y="5233"/>
                    </a:lnTo>
                    <a:lnTo>
                      <a:pt x="13333" y="8082"/>
                    </a:lnTo>
                    <a:lnTo>
                      <a:pt x="13404" y="8171"/>
                    </a:lnTo>
                    <a:lnTo>
                      <a:pt x="13583" y="8323"/>
                    </a:lnTo>
                    <a:lnTo>
                      <a:pt x="13779" y="8421"/>
                    </a:lnTo>
                    <a:lnTo>
                      <a:pt x="13994" y="8466"/>
                    </a:lnTo>
                    <a:lnTo>
                      <a:pt x="14110" y="8475"/>
                    </a:lnTo>
                    <a:lnTo>
                      <a:pt x="14262" y="8466"/>
                    </a:lnTo>
                    <a:lnTo>
                      <a:pt x="14547" y="8377"/>
                    </a:lnTo>
                    <a:lnTo>
                      <a:pt x="14672" y="8287"/>
                    </a:lnTo>
                    <a:lnTo>
                      <a:pt x="14824" y="8162"/>
                    </a:lnTo>
                    <a:lnTo>
                      <a:pt x="15021" y="7841"/>
                    </a:lnTo>
                    <a:lnTo>
                      <a:pt x="15074" y="7475"/>
                    </a:lnTo>
                    <a:lnTo>
                      <a:pt x="14994" y="7109"/>
                    </a:lnTo>
                    <a:lnTo>
                      <a:pt x="14887" y="6939"/>
                    </a:lnTo>
                    <a:lnTo>
                      <a:pt x="10779" y="1340"/>
                    </a:lnTo>
                    <a:lnTo>
                      <a:pt x="10654" y="1143"/>
                    </a:lnTo>
                    <a:lnTo>
                      <a:pt x="10359" y="822"/>
                    </a:lnTo>
                    <a:lnTo>
                      <a:pt x="10190" y="670"/>
                    </a:lnTo>
                    <a:lnTo>
                      <a:pt x="9993" y="518"/>
                    </a:lnTo>
                    <a:lnTo>
                      <a:pt x="9565" y="268"/>
                    </a:lnTo>
                    <a:lnTo>
                      <a:pt x="9100" y="99"/>
                    </a:lnTo>
                    <a:lnTo>
                      <a:pt x="8600" y="9"/>
                    </a:lnTo>
                    <a:lnTo>
                      <a:pt x="83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0"/>
              <p:cNvSpPr/>
              <p:nvPr/>
            </p:nvSpPr>
            <p:spPr>
              <a:xfrm>
                <a:off x="-2864025" y="3537800"/>
                <a:ext cx="256100" cy="319475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2779" extrusionOk="0">
                    <a:moveTo>
                      <a:pt x="2724" y="0"/>
                    </a:moveTo>
                    <a:lnTo>
                      <a:pt x="2492" y="197"/>
                    </a:lnTo>
                    <a:lnTo>
                      <a:pt x="2054" y="607"/>
                    </a:lnTo>
                    <a:lnTo>
                      <a:pt x="1644" y="1054"/>
                    </a:lnTo>
                    <a:lnTo>
                      <a:pt x="1278" y="1545"/>
                    </a:lnTo>
                    <a:lnTo>
                      <a:pt x="1108" y="1795"/>
                    </a:lnTo>
                    <a:lnTo>
                      <a:pt x="849" y="2233"/>
                    </a:lnTo>
                    <a:lnTo>
                      <a:pt x="438" y="3161"/>
                    </a:lnTo>
                    <a:lnTo>
                      <a:pt x="152" y="4135"/>
                    </a:lnTo>
                    <a:lnTo>
                      <a:pt x="9" y="5144"/>
                    </a:lnTo>
                    <a:lnTo>
                      <a:pt x="1" y="5662"/>
                    </a:lnTo>
                    <a:lnTo>
                      <a:pt x="1" y="6019"/>
                    </a:lnTo>
                    <a:lnTo>
                      <a:pt x="72" y="6716"/>
                    </a:lnTo>
                    <a:lnTo>
                      <a:pt x="197" y="7403"/>
                    </a:lnTo>
                    <a:lnTo>
                      <a:pt x="393" y="8064"/>
                    </a:lnTo>
                    <a:lnTo>
                      <a:pt x="652" y="8707"/>
                    </a:lnTo>
                    <a:lnTo>
                      <a:pt x="974" y="9314"/>
                    </a:lnTo>
                    <a:lnTo>
                      <a:pt x="1349" y="9895"/>
                    </a:lnTo>
                    <a:lnTo>
                      <a:pt x="1787" y="10439"/>
                    </a:lnTo>
                    <a:lnTo>
                      <a:pt x="2028" y="10698"/>
                    </a:lnTo>
                    <a:lnTo>
                      <a:pt x="2278" y="10939"/>
                    </a:lnTo>
                    <a:lnTo>
                      <a:pt x="2813" y="11386"/>
                    </a:lnTo>
                    <a:lnTo>
                      <a:pt x="3376" y="11779"/>
                    </a:lnTo>
                    <a:lnTo>
                      <a:pt x="3974" y="12100"/>
                    </a:lnTo>
                    <a:lnTo>
                      <a:pt x="4599" y="12368"/>
                    </a:lnTo>
                    <a:lnTo>
                      <a:pt x="5242" y="12574"/>
                    </a:lnTo>
                    <a:lnTo>
                      <a:pt x="5912" y="12708"/>
                    </a:lnTo>
                    <a:lnTo>
                      <a:pt x="6591" y="12770"/>
                    </a:lnTo>
                    <a:lnTo>
                      <a:pt x="6939" y="12779"/>
                    </a:lnTo>
                    <a:lnTo>
                      <a:pt x="7377" y="12770"/>
                    </a:lnTo>
                    <a:lnTo>
                      <a:pt x="8234" y="12663"/>
                    </a:lnTo>
                    <a:lnTo>
                      <a:pt x="9064" y="12440"/>
                    </a:lnTo>
                    <a:lnTo>
                      <a:pt x="9859" y="12127"/>
                    </a:lnTo>
                    <a:lnTo>
                      <a:pt x="10243" y="11922"/>
                    </a:lnTo>
                    <a:lnTo>
                      <a:pt x="10002" y="11529"/>
                    </a:lnTo>
                    <a:lnTo>
                      <a:pt x="9645" y="11716"/>
                    </a:lnTo>
                    <a:lnTo>
                      <a:pt x="8904" y="12011"/>
                    </a:lnTo>
                    <a:lnTo>
                      <a:pt x="8136" y="12207"/>
                    </a:lnTo>
                    <a:lnTo>
                      <a:pt x="7350" y="12306"/>
                    </a:lnTo>
                    <a:lnTo>
                      <a:pt x="6948" y="12315"/>
                    </a:lnTo>
                    <a:lnTo>
                      <a:pt x="6546" y="12306"/>
                    </a:lnTo>
                    <a:lnTo>
                      <a:pt x="5760" y="12207"/>
                    </a:lnTo>
                    <a:lnTo>
                      <a:pt x="4983" y="12011"/>
                    </a:lnTo>
                    <a:lnTo>
                      <a:pt x="4242" y="11716"/>
                    </a:lnTo>
                    <a:lnTo>
                      <a:pt x="3885" y="11529"/>
                    </a:lnTo>
                    <a:lnTo>
                      <a:pt x="3528" y="11323"/>
                    </a:lnTo>
                    <a:lnTo>
                      <a:pt x="2858" y="10841"/>
                    </a:lnTo>
                    <a:lnTo>
                      <a:pt x="2251" y="10270"/>
                    </a:lnTo>
                    <a:lnTo>
                      <a:pt x="1724" y="9627"/>
                    </a:lnTo>
                    <a:lnTo>
                      <a:pt x="1492" y="9278"/>
                    </a:lnTo>
                    <a:lnTo>
                      <a:pt x="1313" y="8993"/>
                    </a:lnTo>
                    <a:lnTo>
                      <a:pt x="1019" y="8394"/>
                    </a:lnTo>
                    <a:lnTo>
                      <a:pt x="786" y="7787"/>
                    </a:lnTo>
                    <a:lnTo>
                      <a:pt x="608" y="7144"/>
                    </a:lnTo>
                    <a:lnTo>
                      <a:pt x="545" y="6814"/>
                    </a:lnTo>
                    <a:lnTo>
                      <a:pt x="501" y="6501"/>
                    </a:lnTo>
                    <a:lnTo>
                      <a:pt x="447" y="5858"/>
                    </a:lnTo>
                    <a:lnTo>
                      <a:pt x="465" y="5224"/>
                    </a:lnTo>
                    <a:lnTo>
                      <a:pt x="536" y="4581"/>
                    </a:lnTo>
                    <a:lnTo>
                      <a:pt x="599" y="4269"/>
                    </a:lnTo>
                    <a:lnTo>
                      <a:pt x="670" y="3956"/>
                    </a:lnTo>
                    <a:lnTo>
                      <a:pt x="858" y="3340"/>
                    </a:lnTo>
                    <a:lnTo>
                      <a:pt x="1099" y="2751"/>
                    </a:lnTo>
                    <a:lnTo>
                      <a:pt x="1403" y="2188"/>
                    </a:lnTo>
                    <a:lnTo>
                      <a:pt x="1572" y="1920"/>
                    </a:lnTo>
                    <a:lnTo>
                      <a:pt x="1876" y="1492"/>
                    </a:lnTo>
                    <a:lnTo>
                      <a:pt x="2572" y="732"/>
                    </a:lnTo>
                    <a:lnTo>
                      <a:pt x="2974" y="393"/>
                    </a:lnTo>
                    <a:lnTo>
                      <a:pt x="27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0"/>
              <p:cNvSpPr/>
              <p:nvPr/>
            </p:nvSpPr>
            <p:spPr>
              <a:xfrm>
                <a:off x="-2781650" y="3573300"/>
                <a:ext cx="388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2447" extrusionOk="0">
                    <a:moveTo>
                      <a:pt x="322" y="0"/>
                    </a:moveTo>
                    <a:lnTo>
                      <a:pt x="224" y="179"/>
                    </a:lnTo>
                    <a:lnTo>
                      <a:pt x="152" y="384"/>
                    </a:lnTo>
                    <a:lnTo>
                      <a:pt x="63" y="697"/>
                    </a:lnTo>
                    <a:lnTo>
                      <a:pt x="1" y="1411"/>
                    </a:lnTo>
                    <a:lnTo>
                      <a:pt x="27" y="1822"/>
                    </a:lnTo>
                    <a:lnTo>
                      <a:pt x="63" y="2134"/>
                    </a:lnTo>
                    <a:lnTo>
                      <a:pt x="117" y="2447"/>
                    </a:lnTo>
                    <a:lnTo>
                      <a:pt x="483" y="2366"/>
                    </a:lnTo>
                    <a:lnTo>
                      <a:pt x="1206" y="2108"/>
                    </a:lnTo>
                    <a:lnTo>
                      <a:pt x="1554" y="1938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0"/>
              <p:cNvSpPr/>
              <p:nvPr/>
            </p:nvSpPr>
            <p:spPr>
              <a:xfrm>
                <a:off x="-2750825" y="3557875"/>
                <a:ext cx="5672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957" extrusionOk="0">
                    <a:moveTo>
                      <a:pt x="107" y="1"/>
                    </a:moveTo>
                    <a:lnTo>
                      <a:pt x="0" y="19"/>
                    </a:lnTo>
                    <a:lnTo>
                      <a:pt x="1223" y="1957"/>
                    </a:lnTo>
                    <a:lnTo>
                      <a:pt x="1518" y="1698"/>
                    </a:lnTo>
                    <a:lnTo>
                      <a:pt x="2045" y="1135"/>
                    </a:lnTo>
                    <a:lnTo>
                      <a:pt x="2268" y="822"/>
                    </a:lnTo>
                    <a:lnTo>
                      <a:pt x="1991" y="635"/>
                    </a:lnTo>
                    <a:lnTo>
                      <a:pt x="1456" y="322"/>
                    </a:lnTo>
                    <a:lnTo>
                      <a:pt x="929" y="117"/>
                    </a:lnTo>
                    <a:lnTo>
                      <a:pt x="447" y="10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0"/>
              <p:cNvSpPr/>
              <p:nvPr/>
            </p:nvSpPr>
            <p:spPr>
              <a:xfrm>
                <a:off x="-2702400" y="3540700"/>
                <a:ext cx="263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537" extrusionOk="0">
                    <a:moveTo>
                      <a:pt x="474" y="0"/>
                    </a:moveTo>
                    <a:lnTo>
                      <a:pt x="233" y="9"/>
                    </a:lnTo>
                    <a:lnTo>
                      <a:pt x="1" y="27"/>
                    </a:lnTo>
                    <a:lnTo>
                      <a:pt x="429" y="250"/>
                    </a:lnTo>
                    <a:lnTo>
                      <a:pt x="867" y="536"/>
                    </a:lnTo>
                    <a:lnTo>
                      <a:pt x="965" y="295"/>
                    </a:lnTo>
                    <a:lnTo>
                      <a:pt x="1055" y="36"/>
                    </a:lnTo>
                    <a:lnTo>
                      <a:pt x="769" y="9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0"/>
              <p:cNvSpPr/>
              <p:nvPr/>
            </p:nvSpPr>
            <p:spPr>
              <a:xfrm>
                <a:off x="-2705525" y="3596050"/>
                <a:ext cx="6232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64" extrusionOk="0">
                    <a:moveTo>
                      <a:pt x="1296" y="1"/>
                    </a:moveTo>
                    <a:lnTo>
                      <a:pt x="1010" y="376"/>
                    </a:lnTo>
                    <a:lnTo>
                      <a:pt x="367" y="1064"/>
                    </a:lnTo>
                    <a:lnTo>
                      <a:pt x="1" y="1358"/>
                    </a:lnTo>
                    <a:lnTo>
                      <a:pt x="760" y="2564"/>
                    </a:lnTo>
                    <a:lnTo>
                      <a:pt x="2492" y="1421"/>
                    </a:lnTo>
                    <a:lnTo>
                      <a:pt x="2215" y="1028"/>
                    </a:lnTo>
                    <a:lnTo>
                      <a:pt x="1608" y="313"/>
                    </a:lnTo>
                    <a:lnTo>
                      <a:pt x="12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0"/>
              <p:cNvSpPr/>
              <p:nvPr/>
            </p:nvSpPr>
            <p:spPr>
              <a:xfrm>
                <a:off x="-2659075" y="3547175"/>
                <a:ext cx="7435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2769" extrusionOk="0">
                    <a:moveTo>
                      <a:pt x="384" y="0"/>
                    </a:moveTo>
                    <a:lnTo>
                      <a:pt x="215" y="509"/>
                    </a:lnTo>
                    <a:lnTo>
                      <a:pt x="0" y="983"/>
                    </a:lnTo>
                    <a:lnTo>
                      <a:pt x="411" y="1384"/>
                    </a:lnTo>
                    <a:lnTo>
                      <a:pt x="1188" y="2277"/>
                    </a:lnTo>
                    <a:lnTo>
                      <a:pt x="1545" y="2769"/>
                    </a:lnTo>
                    <a:lnTo>
                      <a:pt x="2974" y="1831"/>
                    </a:lnTo>
                    <a:lnTo>
                      <a:pt x="2715" y="1509"/>
                    </a:lnTo>
                    <a:lnTo>
                      <a:pt x="2126" y="956"/>
                    </a:lnTo>
                    <a:lnTo>
                      <a:pt x="1474" y="491"/>
                    </a:lnTo>
                    <a:lnTo>
                      <a:pt x="759" y="13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0"/>
              <p:cNvSpPr/>
              <p:nvPr/>
            </p:nvSpPr>
            <p:spPr>
              <a:xfrm>
                <a:off x="-2605725" y="3616150"/>
                <a:ext cx="50700" cy="792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3171" extrusionOk="0">
                    <a:moveTo>
                      <a:pt x="1429" y="1"/>
                    </a:moveTo>
                    <a:lnTo>
                      <a:pt x="0" y="938"/>
                    </a:lnTo>
                    <a:lnTo>
                      <a:pt x="304" y="1483"/>
                    </a:lnTo>
                    <a:lnTo>
                      <a:pt x="777" y="2572"/>
                    </a:lnTo>
                    <a:lnTo>
                      <a:pt x="965" y="3117"/>
                    </a:lnTo>
                    <a:lnTo>
                      <a:pt x="1179" y="3117"/>
                    </a:lnTo>
                    <a:lnTo>
                      <a:pt x="1581" y="3126"/>
                    </a:lnTo>
                    <a:lnTo>
                      <a:pt x="1992" y="3171"/>
                    </a:lnTo>
                    <a:lnTo>
                      <a:pt x="2028" y="2760"/>
                    </a:lnTo>
                    <a:lnTo>
                      <a:pt x="2001" y="1938"/>
                    </a:lnTo>
                    <a:lnTo>
                      <a:pt x="1858" y="1144"/>
                    </a:lnTo>
                    <a:lnTo>
                      <a:pt x="1608" y="367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0"/>
              <p:cNvSpPr/>
              <p:nvPr/>
            </p:nvSpPr>
            <p:spPr>
              <a:xfrm>
                <a:off x="-2574925" y="3721750"/>
                <a:ext cx="13200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019" extrusionOk="0">
                    <a:moveTo>
                      <a:pt x="1" y="0"/>
                    </a:moveTo>
                    <a:lnTo>
                      <a:pt x="45" y="322"/>
                    </a:lnTo>
                    <a:lnTo>
                      <a:pt x="81" y="635"/>
                    </a:lnTo>
                    <a:lnTo>
                      <a:pt x="99" y="831"/>
                    </a:lnTo>
                    <a:lnTo>
                      <a:pt x="99" y="1018"/>
                    </a:lnTo>
                    <a:lnTo>
                      <a:pt x="224" y="786"/>
                    </a:lnTo>
                    <a:lnTo>
                      <a:pt x="438" y="286"/>
                    </a:lnTo>
                    <a:lnTo>
                      <a:pt x="528" y="36"/>
                    </a:lnTo>
                    <a:lnTo>
                      <a:pt x="260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0"/>
              <p:cNvSpPr/>
              <p:nvPr/>
            </p:nvSpPr>
            <p:spPr>
              <a:xfrm>
                <a:off x="-2671800" y="3654775"/>
                <a:ext cx="627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58" extrusionOk="0">
                    <a:moveTo>
                      <a:pt x="1733" y="0"/>
                    </a:moveTo>
                    <a:lnTo>
                      <a:pt x="0" y="1144"/>
                    </a:lnTo>
                    <a:lnTo>
                      <a:pt x="768" y="2358"/>
                    </a:lnTo>
                    <a:lnTo>
                      <a:pt x="1179" y="2135"/>
                    </a:lnTo>
                    <a:lnTo>
                      <a:pt x="2054" y="1813"/>
                    </a:lnTo>
                    <a:lnTo>
                      <a:pt x="2510" y="1706"/>
                    </a:lnTo>
                    <a:lnTo>
                      <a:pt x="2358" y="1286"/>
                    </a:lnTo>
                    <a:lnTo>
                      <a:pt x="1965" y="429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0"/>
              <p:cNvSpPr/>
              <p:nvPr/>
            </p:nvSpPr>
            <p:spPr>
              <a:xfrm>
                <a:off x="-2686775" y="3752100"/>
                <a:ext cx="5675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1948" fill="none" extrusionOk="0">
                    <a:moveTo>
                      <a:pt x="1" y="1126"/>
                    </a:moveTo>
                    <a:lnTo>
                      <a:pt x="224" y="814"/>
                    </a:lnTo>
                    <a:lnTo>
                      <a:pt x="751" y="251"/>
                    </a:lnTo>
                    <a:lnTo>
                      <a:pt x="1046" y="1"/>
                    </a:lnTo>
                    <a:lnTo>
                      <a:pt x="2269" y="1939"/>
                    </a:lnTo>
                    <a:lnTo>
                      <a:pt x="2162" y="1948"/>
                    </a:lnTo>
                    <a:lnTo>
                      <a:pt x="2055" y="1948"/>
                    </a:lnTo>
                    <a:lnTo>
                      <a:pt x="1823" y="1939"/>
                    </a:lnTo>
                    <a:lnTo>
                      <a:pt x="1340" y="1832"/>
                    </a:lnTo>
                    <a:lnTo>
                      <a:pt x="822" y="1626"/>
                    </a:lnTo>
                    <a:lnTo>
                      <a:pt x="278" y="1323"/>
                    </a:lnTo>
                    <a:lnTo>
                      <a:pt x="1" y="112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0"/>
              <p:cNvSpPr/>
              <p:nvPr/>
            </p:nvSpPr>
            <p:spPr>
              <a:xfrm>
                <a:off x="-2704625" y="3804575"/>
                <a:ext cx="261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37" extrusionOk="0">
                    <a:moveTo>
                      <a:pt x="188" y="0"/>
                    </a:moveTo>
                    <a:lnTo>
                      <a:pt x="81" y="251"/>
                    </a:lnTo>
                    <a:lnTo>
                      <a:pt x="1" y="501"/>
                    </a:lnTo>
                    <a:lnTo>
                      <a:pt x="286" y="527"/>
                    </a:lnTo>
                    <a:lnTo>
                      <a:pt x="572" y="536"/>
                    </a:lnTo>
                    <a:lnTo>
                      <a:pt x="813" y="527"/>
                    </a:lnTo>
                    <a:lnTo>
                      <a:pt x="1045" y="509"/>
                    </a:lnTo>
                    <a:lnTo>
                      <a:pt x="617" y="286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0"/>
              <p:cNvSpPr/>
              <p:nvPr/>
            </p:nvSpPr>
            <p:spPr>
              <a:xfrm>
                <a:off x="-2737675" y="3698525"/>
                <a:ext cx="6232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64" extrusionOk="0">
                    <a:moveTo>
                      <a:pt x="1733" y="1"/>
                    </a:moveTo>
                    <a:lnTo>
                      <a:pt x="1" y="1153"/>
                    </a:lnTo>
                    <a:lnTo>
                      <a:pt x="287" y="1537"/>
                    </a:lnTo>
                    <a:lnTo>
                      <a:pt x="885" y="2251"/>
                    </a:lnTo>
                    <a:lnTo>
                      <a:pt x="1206" y="2564"/>
                    </a:lnTo>
                    <a:lnTo>
                      <a:pt x="1483" y="2189"/>
                    </a:lnTo>
                    <a:lnTo>
                      <a:pt x="2126" y="1510"/>
                    </a:lnTo>
                    <a:lnTo>
                      <a:pt x="2492" y="1206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0"/>
              <p:cNvSpPr/>
              <p:nvPr/>
            </p:nvSpPr>
            <p:spPr>
              <a:xfrm>
                <a:off x="-2771600" y="3645175"/>
                <a:ext cx="6252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350" extrusionOk="0">
                    <a:moveTo>
                      <a:pt x="1733" y="1"/>
                    </a:moveTo>
                    <a:lnTo>
                      <a:pt x="1322" y="215"/>
                    </a:lnTo>
                    <a:lnTo>
                      <a:pt x="447" y="536"/>
                    </a:lnTo>
                    <a:lnTo>
                      <a:pt x="1" y="643"/>
                    </a:lnTo>
                    <a:lnTo>
                      <a:pt x="152" y="1072"/>
                    </a:lnTo>
                    <a:lnTo>
                      <a:pt x="536" y="1929"/>
                    </a:lnTo>
                    <a:lnTo>
                      <a:pt x="769" y="2349"/>
                    </a:lnTo>
                    <a:lnTo>
                      <a:pt x="2501" y="1206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0"/>
              <p:cNvSpPr/>
              <p:nvPr/>
            </p:nvSpPr>
            <p:spPr>
              <a:xfrm>
                <a:off x="-2795925" y="3742300"/>
                <a:ext cx="74125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769" extrusionOk="0">
                    <a:moveTo>
                      <a:pt x="1420" y="0"/>
                    </a:moveTo>
                    <a:lnTo>
                      <a:pt x="0" y="947"/>
                    </a:lnTo>
                    <a:lnTo>
                      <a:pt x="259" y="1268"/>
                    </a:lnTo>
                    <a:lnTo>
                      <a:pt x="840" y="1822"/>
                    </a:lnTo>
                    <a:lnTo>
                      <a:pt x="1491" y="2277"/>
                    </a:lnTo>
                    <a:lnTo>
                      <a:pt x="2206" y="2634"/>
                    </a:lnTo>
                    <a:lnTo>
                      <a:pt x="2581" y="2768"/>
                    </a:lnTo>
                    <a:lnTo>
                      <a:pt x="2751" y="2268"/>
                    </a:lnTo>
                    <a:lnTo>
                      <a:pt x="2965" y="1786"/>
                    </a:lnTo>
                    <a:lnTo>
                      <a:pt x="2554" y="1393"/>
                    </a:lnTo>
                    <a:lnTo>
                      <a:pt x="1777" y="500"/>
                    </a:lnTo>
                    <a:lnTo>
                      <a:pt x="14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0"/>
              <p:cNvSpPr/>
              <p:nvPr/>
            </p:nvSpPr>
            <p:spPr>
              <a:xfrm>
                <a:off x="-2818925" y="3611475"/>
                <a:ext cx="132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028" extrusionOk="0">
                    <a:moveTo>
                      <a:pt x="420" y="0"/>
                    </a:moveTo>
                    <a:lnTo>
                      <a:pt x="295" y="241"/>
                    </a:lnTo>
                    <a:lnTo>
                      <a:pt x="90" y="732"/>
                    </a:lnTo>
                    <a:lnTo>
                      <a:pt x="0" y="991"/>
                    </a:lnTo>
                    <a:lnTo>
                      <a:pt x="259" y="1018"/>
                    </a:lnTo>
                    <a:lnTo>
                      <a:pt x="527" y="1027"/>
                    </a:lnTo>
                    <a:lnTo>
                      <a:pt x="474" y="706"/>
                    </a:lnTo>
                    <a:lnTo>
                      <a:pt x="447" y="384"/>
                    </a:lnTo>
                    <a:lnTo>
                      <a:pt x="429" y="188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0"/>
              <p:cNvSpPr/>
              <p:nvPr/>
            </p:nvSpPr>
            <p:spPr>
              <a:xfrm>
                <a:off x="-2825850" y="3663475"/>
                <a:ext cx="50700" cy="792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3171" extrusionOk="0">
                    <a:moveTo>
                      <a:pt x="36" y="1"/>
                    </a:moveTo>
                    <a:lnTo>
                      <a:pt x="1" y="412"/>
                    </a:lnTo>
                    <a:lnTo>
                      <a:pt x="27" y="1224"/>
                    </a:lnTo>
                    <a:lnTo>
                      <a:pt x="170" y="2028"/>
                    </a:lnTo>
                    <a:lnTo>
                      <a:pt x="429" y="2796"/>
                    </a:lnTo>
                    <a:lnTo>
                      <a:pt x="599" y="3171"/>
                    </a:lnTo>
                    <a:lnTo>
                      <a:pt x="2028" y="2224"/>
                    </a:lnTo>
                    <a:lnTo>
                      <a:pt x="1733" y="1680"/>
                    </a:lnTo>
                    <a:lnTo>
                      <a:pt x="1251" y="590"/>
                    </a:lnTo>
                    <a:lnTo>
                      <a:pt x="1072" y="45"/>
                    </a:lnTo>
                    <a:lnTo>
                      <a:pt x="956" y="45"/>
                    </a:lnTo>
                    <a:lnTo>
                      <a:pt x="849" y="54"/>
                    </a:lnTo>
                    <a:lnTo>
                      <a:pt x="447" y="4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0"/>
              <p:cNvSpPr/>
              <p:nvPr/>
            </p:nvSpPr>
            <p:spPr>
              <a:xfrm>
                <a:off x="-2638100" y="3724200"/>
                <a:ext cx="38875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2448" extrusionOk="0">
                    <a:moveTo>
                      <a:pt x="1438" y="1"/>
                    </a:moveTo>
                    <a:lnTo>
                      <a:pt x="1072" y="81"/>
                    </a:lnTo>
                    <a:lnTo>
                      <a:pt x="349" y="340"/>
                    </a:lnTo>
                    <a:lnTo>
                      <a:pt x="1" y="510"/>
                    </a:lnTo>
                    <a:lnTo>
                      <a:pt x="1224" y="2448"/>
                    </a:lnTo>
                    <a:lnTo>
                      <a:pt x="1331" y="2269"/>
                    </a:lnTo>
                    <a:lnTo>
                      <a:pt x="1403" y="2064"/>
                    </a:lnTo>
                    <a:lnTo>
                      <a:pt x="1492" y="1760"/>
                    </a:lnTo>
                    <a:lnTo>
                      <a:pt x="1554" y="1037"/>
                    </a:lnTo>
                    <a:lnTo>
                      <a:pt x="1528" y="635"/>
                    </a:lnTo>
                    <a:lnTo>
                      <a:pt x="1492" y="322"/>
                    </a:lnTo>
                    <a:lnTo>
                      <a:pt x="14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0"/>
              <p:cNvSpPr/>
              <p:nvPr/>
            </p:nvSpPr>
            <p:spPr>
              <a:xfrm>
                <a:off x="-2891050" y="3491800"/>
                <a:ext cx="363050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18584" extrusionOk="0">
                    <a:moveTo>
                      <a:pt x="4841" y="1"/>
                    </a:moveTo>
                    <a:lnTo>
                      <a:pt x="4725" y="10"/>
                    </a:lnTo>
                    <a:lnTo>
                      <a:pt x="4618" y="54"/>
                    </a:lnTo>
                    <a:lnTo>
                      <a:pt x="4109" y="313"/>
                    </a:lnTo>
                    <a:lnTo>
                      <a:pt x="3180" y="938"/>
                    </a:lnTo>
                    <a:lnTo>
                      <a:pt x="2341" y="1688"/>
                    </a:lnTo>
                    <a:lnTo>
                      <a:pt x="1608" y="2555"/>
                    </a:lnTo>
                    <a:lnTo>
                      <a:pt x="1287" y="3037"/>
                    </a:lnTo>
                    <a:lnTo>
                      <a:pt x="1135" y="3287"/>
                    </a:lnTo>
                    <a:lnTo>
                      <a:pt x="849" y="3805"/>
                    </a:lnTo>
                    <a:lnTo>
                      <a:pt x="501" y="4617"/>
                    </a:lnTo>
                    <a:lnTo>
                      <a:pt x="180" y="5743"/>
                    </a:lnTo>
                    <a:lnTo>
                      <a:pt x="10" y="6912"/>
                    </a:lnTo>
                    <a:lnTo>
                      <a:pt x="1" y="7511"/>
                    </a:lnTo>
                    <a:lnTo>
                      <a:pt x="10" y="7921"/>
                    </a:lnTo>
                    <a:lnTo>
                      <a:pt x="81" y="8743"/>
                    </a:lnTo>
                    <a:lnTo>
                      <a:pt x="242" y="9538"/>
                    </a:lnTo>
                    <a:lnTo>
                      <a:pt x="483" y="10324"/>
                    </a:lnTo>
                    <a:lnTo>
                      <a:pt x="635" y="10708"/>
                    </a:lnTo>
                    <a:lnTo>
                      <a:pt x="787" y="11074"/>
                    </a:lnTo>
                    <a:lnTo>
                      <a:pt x="1153" y="11770"/>
                    </a:lnTo>
                    <a:lnTo>
                      <a:pt x="1582" y="12422"/>
                    </a:lnTo>
                    <a:lnTo>
                      <a:pt x="2082" y="13029"/>
                    </a:lnTo>
                    <a:lnTo>
                      <a:pt x="2350" y="13324"/>
                    </a:lnTo>
                    <a:lnTo>
                      <a:pt x="2635" y="13601"/>
                    </a:lnTo>
                    <a:lnTo>
                      <a:pt x="3234" y="14101"/>
                    </a:lnTo>
                    <a:lnTo>
                      <a:pt x="3868" y="14548"/>
                    </a:lnTo>
                    <a:lnTo>
                      <a:pt x="4546" y="14923"/>
                    </a:lnTo>
                    <a:lnTo>
                      <a:pt x="4904" y="15083"/>
                    </a:lnTo>
                    <a:lnTo>
                      <a:pt x="5198" y="15208"/>
                    </a:lnTo>
                    <a:lnTo>
                      <a:pt x="5797" y="15405"/>
                    </a:lnTo>
                    <a:lnTo>
                      <a:pt x="6413" y="15566"/>
                    </a:lnTo>
                    <a:lnTo>
                      <a:pt x="7029" y="15664"/>
                    </a:lnTo>
                    <a:lnTo>
                      <a:pt x="7350" y="15699"/>
                    </a:lnTo>
                    <a:lnTo>
                      <a:pt x="7350" y="17369"/>
                    </a:lnTo>
                    <a:lnTo>
                      <a:pt x="5672" y="17369"/>
                    </a:lnTo>
                    <a:lnTo>
                      <a:pt x="5555" y="17378"/>
                    </a:lnTo>
                    <a:lnTo>
                      <a:pt x="5341" y="17468"/>
                    </a:lnTo>
                    <a:lnTo>
                      <a:pt x="5180" y="17637"/>
                    </a:lnTo>
                    <a:lnTo>
                      <a:pt x="5091" y="17852"/>
                    </a:lnTo>
                    <a:lnTo>
                      <a:pt x="5082" y="17977"/>
                    </a:lnTo>
                    <a:lnTo>
                      <a:pt x="5091" y="18102"/>
                    </a:lnTo>
                    <a:lnTo>
                      <a:pt x="5180" y="18316"/>
                    </a:lnTo>
                    <a:lnTo>
                      <a:pt x="5341" y="18477"/>
                    </a:lnTo>
                    <a:lnTo>
                      <a:pt x="5555" y="18575"/>
                    </a:lnTo>
                    <a:lnTo>
                      <a:pt x="5672" y="18584"/>
                    </a:lnTo>
                    <a:lnTo>
                      <a:pt x="10378" y="18584"/>
                    </a:lnTo>
                    <a:lnTo>
                      <a:pt x="10503" y="18575"/>
                    </a:lnTo>
                    <a:lnTo>
                      <a:pt x="10708" y="18477"/>
                    </a:lnTo>
                    <a:lnTo>
                      <a:pt x="10869" y="18316"/>
                    </a:lnTo>
                    <a:lnTo>
                      <a:pt x="10958" y="18102"/>
                    </a:lnTo>
                    <a:lnTo>
                      <a:pt x="10967" y="17977"/>
                    </a:lnTo>
                    <a:lnTo>
                      <a:pt x="10958" y="17852"/>
                    </a:lnTo>
                    <a:lnTo>
                      <a:pt x="10869" y="17637"/>
                    </a:lnTo>
                    <a:lnTo>
                      <a:pt x="10708" y="17468"/>
                    </a:lnTo>
                    <a:lnTo>
                      <a:pt x="10503" y="17378"/>
                    </a:lnTo>
                    <a:lnTo>
                      <a:pt x="10378" y="17369"/>
                    </a:lnTo>
                    <a:lnTo>
                      <a:pt x="8699" y="17369"/>
                    </a:lnTo>
                    <a:lnTo>
                      <a:pt x="8699" y="15699"/>
                    </a:lnTo>
                    <a:lnTo>
                      <a:pt x="9011" y="15673"/>
                    </a:lnTo>
                    <a:lnTo>
                      <a:pt x="9636" y="15566"/>
                    </a:lnTo>
                    <a:lnTo>
                      <a:pt x="10244" y="15414"/>
                    </a:lnTo>
                    <a:lnTo>
                      <a:pt x="10833" y="15208"/>
                    </a:lnTo>
                    <a:lnTo>
                      <a:pt x="11413" y="14958"/>
                    </a:lnTo>
                    <a:lnTo>
                      <a:pt x="11967" y="14673"/>
                    </a:lnTo>
                    <a:lnTo>
                      <a:pt x="12503" y="14333"/>
                    </a:lnTo>
                    <a:lnTo>
                      <a:pt x="13012" y="13949"/>
                    </a:lnTo>
                    <a:lnTo>
                      <a:pt x="13253" y="13744"/>
                    </a:lnTo>
                    <a:lnTo>
                      <a:pt x="13333" y="13663"/>
                    </a:lnTo>
                    <a:lnTo>
                      <a:pt x="13432" y="13467"/>
                    </a:lnTo>
                    <a:lnTo>
                      <a:pt x="13441" y="13253"/>
                    </a:lnTo>
                    <a:lnTo>
                      <a:pt x="13378" y="13047"/>
                    </a:lnTo>
                    <a:lnTo>
                      <a:pt x="13316" y="12958"/>
                    </a:lnTo>
                    <a:lnTo>
                      <a:pt x="13226" y="12869"/>
                    </a:lnTo>
                    <a:lnTo>
                      <a:pt x="13021" y="12779"/>
                    </a:lnTo>
                    <a:lnTo>
                      <a:pt x="12905" y="12770"/>
                    </a:lnTo>
                    <a:lnTo>
                      <a:pt x="12807" y="12770"/>
                    </a:lnTo>
                    <a:lnTo>
                      <a:pt x="12628" y="12842"/>
                    </a:lnTo>
                    <a:lnTo>
                      <a:pt x="12548" y="12904"/>
                    </a:lnTo>
                    <a:lnTo>
                      <a:pt x="12396" y="13038"/>
                    </a:lnTo>
                    <a:lnTo>
                      <a:pt x="12235" y="13163"/>
                    </a:lnTo>
                    <a:lnTo>
                      <a:pt x="11994" y="12770"/>
                    </a:lnTo>
                    <a:lnTo>
                      <a:pt x="12396" y="12440"/>
                    </a:lnTo>
                    <a:lnTo>
                      <a:pt x="13092" y="11672"/>
                    </a:lnTo>
                    <a:lnTo>
                      <a:pt x="13396" y="11243"/>
                    </a:lnTo>
                    <a:lnTo>
                      <a:pt x="13566" y="10976"/>
                    </a:lnTo>
                    <a:lnTo>
                      <a:pt x="13869" y="10413"/>
                    </a:lnTo>
                    <a:lnTo>
                      <a:pt x="14110" y="9824"/>
                    </a:lnTo>
                    <a:lnTo>
                      <a:pt x="14307" y="9216"/>
                    </a:lnTo>
                    <a:lnTo>
                      <a:pt x="14378" y="8895"/>
                    </a:lnTo>
                    <a:lnTo>
                      <a:pt x="14441" y="8582"/>
                    </a:lnTo>
                    <a:lnTo>
                      <a:pt x="14512" y="7948"/>
                    </a:lnTo>
                    <a:lnTo>
                      <a:pt x="14521" y="7305"/>
                    </a:lnTo>
                    <a:lnTo>
                      <a:pt x="14476" y="6662"/>
                    </a:lnTo>
                    <a:lnTo>
                      <a:pt x="14423" y="6350"/>
                    </a:lnTo>
                    <a:lnTo>
                      <a:pt x="14360" y="6028"/>
                    </a:lnTo>
                    <a:lnTo>
                      <a:pt x="14191" y="5394"/>
                    </a:lnTo>
                    <a:lnTo>
                      <a:pt x="13959" y="4787"/>
                    </a:lnTo>
                    <a:lnTo>
                      <a:pt x="13664" y="4207"/>
                    </a:lnTo>
                    <a:lnTo>
                      <a:pt x="13503" y="3921"/>
                    </a:lnTo>
                    <a:lnTo>
                      <a:pt x="13485" y="3903"/>
                    </a:lnTo>
                    <a:lnTo>
                      <a:pt x="13476" y="3894"/>
                    </a:lnTo>
                    <a:lnTo>
                      <a:pt x="13253" y="3537"/>
                    </a:lnTo>
                    <a:lnTo>
                      <a:pt x="12717" y="2903"/>
                    </a:lnTo>
                    <a:lnTo>
                      <a:pt x="12119" y="2331"/>
                    </a:lnTo>
                    <a:lnTo>
                      <a:pt x="11449" y="1849"/>
                    </a:lnTo>
                    <a:lnTo>
                      <a:pt x="11092" y="1644"/>
                    </a:lnTo>
                    <a:lnTo>
                      <a:pt x="11092" y="1635"/>
                    </a:lnTo>
                    <a:lnTo>
                      <a:pt x="11083" y="1635"/>
                    </a:lnTo>
                    <a:lnTo>
                      <a:pt x="10726" y="1447"/>
                    </a:lnTo>
                    <a:lnTo>
                      <a:pt x="9985" y="1162"/>
                    </a:lnTo>
                    <a:lnTo>
                      <a:pt x="9217" y="965"/>
                    </a:lnTo>
                    <a:lnTo>
                      <a:pt x="8422" y="858"/>
                    </a:lnTo>
                    <a:lnTo>
                      <a:pt x="8020" y="849"/>
                    </a:lnTo>
                    <a:lnTo>
                      <a:pt x="7627" y="858"/>
                    </a:lnTo>
                    <a:lnTo>
                      <a:pt x="6832" y="965"/>
                    </a:lnTo>
                    <a:lnTo>
                      <a:pt x="6064" y="1162"/>
                    </a:lnTo>
                    <a:lnTo>
                      <a:pt x="5323" y="1456"/>
                    </a:lnTo>
                    <a:lnTo>
                      <a:pt x="4966" y="1635"/>
                    </a:lnTo>
                    <a:lnTo>
                      <a:pt x="4725" y="1242"/>
                    </a:lnTo>
                    <a:lnTo>
                      <a:pt x="4895" y="1153"/>
                    </a:lnTo>
                    <a:lnTo>
                      <a:pt x="5073" y="1063"/>
                    </a:lnTo>
                    <a:lnTo>
                      <a:pt x="5171" y="1010"/>
                    </a:lnTo>
                    <a:lnTo>
                      <a:pt x="5314" y="849"/>
                    </a:lnTo>
                    <a:lnTo>
                      <a:pt x="5386" y="644"/>
                    </a:lnTo>
                    <a:lnTo>
                      <a:pt x="5377" y="429"/>
                    </a:lnTo>
                    <a:lnTo>
                      <a:pt x="5332" y="322"/>
                    </a:lnTo>
                    <a:lnTo>
                      <a:pt x="5296" y="251"/>
                    </a:lnTo>
                    <a:lnTo>
                      <a:pt x="5189" y="135"/>
                    </a:lnTo>
                    <a:lnTo>
                      <a:pt x="5064" y="45"/>
                    </a:lnTo>
                    <a:lnTo>
                      <a:pt x="4921" y="10"/>
                    </a:lnTo>
                    <a:lnTo>
                      <a:pt x="48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0"/>
              <p:cNvSpPr/>
              <p:nvPr/>
            </p:nvSpPr>
            <p:spPr>
              <a:xfrm>
                <a:off x="-2382025" y="3379500"/>
                <a:ext cx="2257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359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0" y="179"/>
                    </a:lnTo>
                    <a:lnTo>
                      <a:pt x="0" y="358"/>
                    </a:lnTo>
                    <a:lnTo>
                      <a:pt x="902" y="358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0"/>
              <p:cNvSpPr/>
              <p:nvPr/>
            </p:nvSpPr>
            <p:spPr>
              <a:xfrm>
                <a:off x="-2485400" y="3302275"/>
                <a:ext cx="175725" cy="153375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6135" extrusionOk="0">
                    <a:moveTo>
                      <a:pt x="5225" y="2733"/>
                    </a:moveTo>
                    <a:lnTo>
                      <a:pt x="5296" y="2742"/>
                    </a:lnTo>
                    <a:lnTo>
                      <a:pt x="5386" y="2840"/>
                    </a:lnTo>
                    <a:lnTo>
                      <a:pt x="5403" y="2911"/>
                    </a:lnTo>
                    <a:lnTo>
                      <a:pt x="5403" y="3626"/>
                    </a:lnTo>
                    <a:lnTo>
                      <a:pt x="5394" y="3679"/>
                    </a:lnTo>
                    <a:lnTo>
                      <a:pt x="5341" y="3760"/>
                    </a:lnTo>
                    <a:lnTo>
                      <a:pt x="5296" y="3786"/>
                    </a:lnTo>
                    <a:lnTo>
                      <a:pt x="5260" y="3804"/>
                    </a:lnTo>
                    <a:lnTo>
                      <a:pt x="3957" y="3804"/>
                    </a:lnTo>
                    <a:lnTo>
                      <a:pt x="3876" y="3795"/>
                    </a:lnTo>
                    <a:lnTo>
                      <a:pt x="3787" y="3697"/>
                    </a:lnTo>
                    <a:lnTo>
                      <a:pt x="3769" y="3626"/>
                    </a:lnTo>
                    <a:lnTo>
                      <a:pt x="3769" y="3447"/>
                    </a:lnTo>
                    <a:lnTo>
                      <a:pt x="3278" y="3447"/>
                    </a:lnTo>
                    <a:lnTo>
                      <a:pt x="3278" y="3626"/>
                    </a:lnTo>
                    <a:lnTo>
                      <a:pt x="3269" y="3697"/>
                    </a:lnTo>
                    <a:lnTo>
                      <a:pt x="3171" y="3795"/>
                    </a:lnTo>
                    <a:lnTo>
                      <a:pt x="3099" y="3804"/>
                    </a:lnTo>
                    <a:lnTo>
                      <a:pt x="1787" y="3804"/>
                    </a:lnTo>
                    <a:lnTo>
                      <a:pt x="1751" y="3786"/>
                    </a:lnTo>
                    <a:lnTo>
                      <a:pt x="1706" y="3760"/>
                    </a:lnTo>
                    <a:lnTo>
                      <a:pt x="1653" y="3679"/>
                    </a:lnTo>
                    <a:lnTo>
                      <a:pt x="1653" y="3626"/>
                    </a:lnTo>
                    <a:lnTo>
                      <a:pt x="1653" y="2911"/>
                    </a:lnTo>
                    <a:lnTo>
                      <a:pt x="1662" y="2840"/>
                    </a:lnTo>
                    <a:lnTo>
                      <a:pt x="1760" y="2742"/>
                    </a:lnTo>
                    <a:lnTo>
                      <a:pt x="1831" y="2733"/>
                    </a:lnTo>
                    <a:lnTo>
                      <a:pt x="3099" y="2733"/>
                    </a:lnTo>
                    <a:lnTo>
                      <a:pt x="3171" y="2742"/>
                    </a:lnTo>
                    <a:lnTo>
                      <a:pt x="3269" y="2840"/>
                    </a:lnTo>
                    <a:lnTo>
                      <a:pt x="3278" y="2911"/>
                    </a:lnTo>
                    <a:lnTo>
                      <a:pt x="3278" y="2929"/>
                    </a:lnTo>
                    <a:lnTo>
                      <a:pt x="3278" y="3090"/>
                    </a:lnTo>
                    <a:lnTo>
                      <a:pt x="3769" y="3090"/>
                    </a:lnTo>
                    <a:lnTo>
                      <a:pt x="3769" y="2929"/>
                    </a:lnTo>
                    <a:lnTo>
                      <a:pt x="3769" y="2911"/>
                    </a:lnTo>
                    <a:lnTo>
                      <a:pt x="3787" y="2840"/>
                    </a:lnTo>
                    <a:lnTo>
                      <a:pt x="3876" y="2742"/>
                    </a:lnTo>
                    <a:lnTo>
                      <a:pt x="3957" y="2733"/>
                    </a:lnTo>
                    <a:close/>
                    <a:moveTo>
                      <a:pt x="3519" y="0"/>
                    </a:moveTo>
                    <a:lnTo>
                      <a:pt x="3251" y="9"/>
                    </a:lnTo>
                    <a:lnTo>
                      <a:pt x="2787" y="72"/>
                    </a:lnTo>
                    <a:lnTo>
                      <a:pt x="2376" y="197"/>
                    </a:lnTo>
                    <a:lnTo>
                      <a:pt x="2037" y="375"/>
                    </a:lnTo>
                    <a:lnTo>
                      <a:pt x="1751" y="598"/>
                    </a:lnTo>
                    <a:lnTo>
                      <a:pt x="1519" y="857"/>
                    </a:lnTo>
                    <a:lnTo>
                      <a:pt x="1331" y="1152"/>
                    </a:lnTo>
                    <a:lnTo>
                      <a:pt x="1179" y="1465"/>
                    </a:lnTo>
                    <a:lnTo>
                      <a:pt x="1019" y="1956"/>
                    </a:lnTo>
                    <a:lnTo>
                      <a:pt x="912" y="2634"/>
                    </a:lnTo>
                    <a:lnTo>
                      <a:pt x="876" y="3563"/>
                    </a:lnTo>
                    <a:lnTo>
                      <a:pt x="885" y="4001"/>
                    </a:lnTo>
                    <a:lnTo>
                      <a:pt x="876" y="4179"/>
                    </a:lnTo>
                    <a:lnTo>
                      <a:pt x="804" y="4492"/>
                    </a:lnTo>
                    <a:lnTo>
                      <a:pt x="679" y="4751"/>
                    </a:lnTo>
                    <a:lnTo>
                      <a:pt x="528" y="4947"/>
                    </a:lnTo>
                    <a:lnTo>
                      <a:pt x="117" y="5278"/>
                    </a:lnTo>
                    <a:lnTo>
                      <a:pt x="1" y="5322"/>
                    </a:lnTo>
                    <a:lnTo>
                      <a:pt x="36" y="5456"/>
                    </a:lnTo>
                    <a:lnTo>
                      <a:pt x="135" y="5688"/>
                    </a:lnTo>
                    <a:lnTo>
                      <a:pt x="260" y="5858"/>
                    </a:lnTo>
                    <a:lnTo>
                      <a:pt x="420" y="5983"/>
                    </a:lnTo>
                    <a:lnTo>
                      <a:pt x="697" y="6099"/>
                    </a:lnTo>
                    <a:lnTo>
                      <a:pt x="1117" y="6135"/>
                    </a:lnTo>
                    <a:lnTo>
                      <a:pt x="1537" y="6072"/>
                    </a:lnTo>
                    <a:lnTo>
                      <a:pt x="1930" y="5965"/>
                    </a:lnTo>
                    <a:lnTo>
                      <a:pt x="2358" y="5796"/>
                    </a:lnTo>
                    <a:lnTo>
                      <a:pt x="2430" y="5760"/>
                    </a:lnTo>
                    <a:lnTo>
                      <a:pt x="2305" y="5680"/>
                    </a:lnTo>
                    <a:lnTo>
                      <a:pt x="2108" y="5465"/>
                    </a:lnTo>
                    <a:lnTo>
                      <a:pt x="1956" y="5197"/>
                    </a:lnTo>
                    <a:lnTo>
                      <a:pt x="1858" y="4912"/>
                    </a:lnTo>
                    <a:lnTo>
                      <a:pt x="1822" y="4760"/>
                    </a:lnTo>
                    <a:lnTo>
                      <a:pt x="1822" y="4760"/>
                    </a:lnTo>
                    <a:lnTo>
                      <a:pt x="1965" y="4974"/>
                    </a:lnTo>
                    <a:lnTo>
                      <a:pt x="2323" y="5340"/>
                    </a:lnTo>
                    <a:lnTo>
                      <a:pt x="2760" y="5599"/>
                    </a:lnTo>
                    <a:lnTo>
                      <a:pt x="3251" y="5742"/>
                    </a:lnTo>
                    <a:lnTo>
                      <a:pt x="3519" y="5751"/>
                    </a:lnTo>
                    <a:lnTo>
                      <a:pt x="3778" y="5742"/>
                    </a:lnTo>
                    <a:lnTo>
                      <a:pt x="4269" y="5599"/>
                    </a:lnTo>
                    <a:lnTo>
                      <a:pt x="4707" y="5340"/>
                    </a:lnTo>
                    <a:lnTo>
                      <a:pt x="5073" y="4974"/>
                    </a:lnTo>
                    <a:lnTo>
                      <a:pt x="5216" y="4760"/>
                    </a:lnTo>
                    <a:lnTo>
                      <a:pt x="5216" y="4760"/>
                    </a:lnTo>
                    <a:lnTo>
                      <a:pt x="5180" y="4912"/>
                    </a:lnTo>
                    <a:lnTo>
                      <a:pt x="5073" y="5206"/>
                    </a:lnTo>
                    <a:lnTo>
                      <a:pt x="4930" y="5465"/>
                    </a:lnTo>
                    <a:lnTo>
                      <a:pt x="4734" y="5680"/>
                    </a:lnTo>
                    <a:lnTo>
                      <a:pt x="4609" y="5760"/>
                    </a:lnTo>
                    <a:lnTo>
                      <a:pt x="4671" y="5796"/>
                    </a:lnTo>
                    <a:lnTo>
                      <a:pt x="5100" y="5965"/>
                    </a:lnTo>
                    <a:lnTo>
                      <a:pt x="5493" y="6072"/>
                    </a:lnTo>
                    <a:lnTo>
                      <a:pt x="5921" y="6135"/>
                    </a:lnTo>
                    <a:lnTo>
                      <a:pt x="6341" y="6099"/>
                    </a:lnTo>
                    <a:lnTo>
                      <a:pt x="6618" y="5983"/>
                    </a:lnTo>
                    <a:lnTo>
                      <a:pt x="6770" y="5858"/>
                    </a:lnTo>
                    <a:lnTo>
                      <a:pt x="6904" y="5688"/>
                    </a:lnTo>
                    <a:lnTo>
                      <a:pt x="7002" y="5456"/>
                    </a:lnTo>
                    <a:lnTo>
                      <a:pt x="7029" y="5322"/>
                    </a:lnTo>
                    <a:lnTo>
                      <a:pt x="6921" y="5278"/>
                    </a:lnTo>
                    <a:lnTo>
                      <a:pt x="6511" y="4947"/>
                    </a:lnTo>
                    <a:lnTo>
                      <a:pt x="6350" y="4751"/>
                    </a:lnTo>
                    <a:lnTo>
                      <a:pt x="6225" y="4492"/>
                    </a:lnTo>
                    <a:lnTo>
                      <a:pt x="6153" y="4179"/>
                    </a:lnTo>
                    <a:lnTo>
                      <a:pt x="6153" y="4001"/>
                    </a:lnTo>
                    <a:lnTo>
                      <a:pt x="6153" y="3563"/>
                    </a:lnTo>
                    <a:lnTo>
                      <a:pt x="6127" y="2634"/>
                    </a:lnTo>
                    <a:lnTo>
                      <a:pt x="6011" y="1956"/>
                    </a:lnTo>
                    <a:lnTo>
                      <a:pt x="5859" y="1465"/>
                    </a:lnTo>
                    <a:lnTo>
                      <a:pt x="5707" y="1152"/>
                    </a:lnTo>
                    <a:lnTo>
                      <a:pt x="5519" y="857"/>
                    </a:lnTo>
                    <a:lnTo>
                      <a:pt x="5278" y="598"/>
                    </a:lnTo>
                    <a:lnTo>
                      <a:pt x="4993" y="375"/>
                    </a:lnTo>
                    <a:lnTo>
                      <a:pt x="4653" y="197"/>
                    </a:lnTo>
                    <a:lnTo>
                      <a:pt x="4251" y="72"/>
                    </a:lnTo>
                    <a:lnTo>
                      <a:pt x="3778" y="9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0"/>
              <p:cNvSpPr/>
              <p:nvPr/>
            </p:nvSpPr>
            <p:spPr>
              <a:xfrm>
                <a:off x="-2435175" y="3379500"/>
                <a:ext cx="228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59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912" y="358"/>
                    </a:lnTo>
                    <a:lnTo>
                      <a:pt x="912" y="179"/>
                    </a:lnTo>
                    <a:lnTo>
                      <a:pt x="912" y="46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0" name="Google Shape;1640;p30"/>
          <p:cNvGrpSpPr/>
          <p:nvPr/>
        </p:nvGrpSpPr>
        <p:grpSpPr>
          <a:xfrm>
            <a:off x="496138" y="1171538"/>
            <a:ext cx="1631732" cy="3538825"/>
            <a:chOff x="496138" y="1171538"/>
            <a:chExt cx="1631732" cy="3538825"/>
          </a:xfrm>
        </p:grpSpPr>
        <p:sp>
          <p:nvSpPr>
            <p:cNvPr id="1641" name="Google Shape;1641;p30"/>
            <p:cNvSpPr/>
            <p:nvPr/>
          </p:nvSpPr>
          <p:spPr>
            <a:xfrm>
              <a:off x="496170" y="2010380"/>
              <a:ext cx="1631700" cy="1148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2" name="Google Shape;1642;p30"/>
            <p:cNvSpPr/>
            <p:nvPr/>
          </p:nvSpPr>
          <p:spPr>
            <a:xfrm rot="10800000" flipH="1">
              <a:off x="496150" y="3136863"/>
              <a:ext cx="1631700" cy="157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 rot="10800000" flipH="1">
              <a:off x="711250" y="3298890"/>
              <a:ext cx="1201500" cy="1216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929500" y="1171538"/>
              <a:ext cx="765000" cy="47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496138" y="1618113"/>
              <a:ext cx="1631700" cy="39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646" name="Google Shape;1646;p30"/>
            <p:cNvGrpSpPr/>
            <p:nvPr/>
          </p:nvGrpSpPr>
          <p:grpSpPr>
            <a:xfrm>
              <a:off x="1009863" y="3574388"/>
              <a:ext cx="645000" cy="665525"/>
              <a:chOff x="-2150525" y="3317675"/>
              <a:chExt cx="645000" cy="665525"/>
            </a:xfrm>
          </p:grpSpPr>
          <p:sp>
            <p:nvSpPr>
              <p:cNvPr id="1647" name="Google Shape;1647;p30"/>
              <p:cNvSpPr/>
              <p:nvPr/>
            </p:nvSpPr>
            <p:spPr>
              <a:xfrm>
                <a:off x="-1996925" y="3317675"/>
                <a:ext cx="167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76" extrusionOk="0">
                    <a:moveTo>
                      <a:pt x="304" y="0"/>
                    </a:moveTo>
                    <a:lnTo>
                      <a:pt x="215" y="27"/>
                    </a:lnTo>
                    <a:lnTo>
                      <a:pt x="126" y="63"/>
                    </a:lnTo>
                    <a:lnTo>
                      <a:pt x="9" y="232"/>
                    </a:lnTo>
                    <a:lnTo>
                      <a:pt x="1" y="331"/>
                    </a:lnTo>
                    <a:lnTo>
                      <a:pt x="1" y="357"/>
                    </a:lnTo>
                    <a:lnTo>
                      <a:pt x="1" y="375"/>
                    </a:lnTo>
                    <a:lnTo>
                      <a:pt x="661" y="375"/>
                    </a:lnTo>
                    <a:lnTo>
                      <a:pt x="670" y="357"/>
                    </a:lnTo>
                    <a:lnTo>
                      <a:pt x="670" y="340"/>
                    </a:lnTo>
                    <a:lnTo>
                      <a:pt x="661" y="250"/>
                    </a:lnTo>
                    <a:lnTo>
                      <a:pt x="590" y="116"/>
                    </a:lnTo>
                    <a:lnTo>
                      <a:pt x="465" y="2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0"/>
              <p:cNvSpPr/>
              <p:nvPr/>
            </p:nvSpPr>
            <p:spPr>
              <a:xfrm>
                <a:off x="-2150525" y="3497600"/>
                <a:ext cx="317050" cy="485600"/>
              </a:xfrm>
              <a:custGeom>
                <a:avLst/>
                <a:gdLst/>
                <a:ahLst/>
                <a:cxnLst/>
                <a:rect l="l" t="t" r="r" b="b"/>
                <a:pathLst>
                  <a:path w="12682" h="19424" extrusionOk="0">
                    <a:moveTo>
                      <a:pt x="6555" y="1"/>
                    </a:moveTo>
                    <a:lnTo>
                      <a:pt x="6359" y="10"/>
                    </a:lnTo>
                    <a:lnTo>
                      <a:pt x="5993" y="54"/>
                    </a:lnTo>
                    <a:lnTo>
                      <a:pt x="5644" y="144"/>
                    </a:lnTo>
                    <a:lnTo>
                      <a:pt x="5314" y="278"/>
                    </a:lnTo>
                    <a:lnTo>
                      <a:pt x="5153" y="358"/>
                    </a:lnTo>
                    <a:lnTo>
                      <a:pt x="3028" y="1894"/>
                    </a:lnTo>
                    <a:lnTo>
                      <a:pt x="1019" y="3394"/>
                    </a:lnTo>
                    <a:lnTo>
                      <a:pt x="876" y="3519"/>
                    </a:lnTo>
                    <a:lnTo>
                      <a:pt x="688" y="3832"/>
                    </a:lnTo>
                    <a:lnTo>
                      <a:pt x="644" y="4010"/>
                    </a:lnTo>
                    <a:lnTo>
                      <a:pt x="19" y="7815"/>
                    </a:lnTo>
                    <a:lnTo>
                      <a:pt x="1" y="8011"/>
                    </a:lnTo>
                    <a:lnTo>
                      <a:pt x="90" y="8377"/>
                    </a:lnTo>
                    <a:lnTo>
                      <a:pt x="304" y="8681"/>
                    </a:lnTo>
                    <a:lnTo>
                      <a:pt x="626" y="8877"/>
                    </a:lnTo>
                    <a:lnTo>
                      <a:pt x="822" y="8922"/>
                    </a:lnTo>
                    <a:lnTo>
                      <a:pt x="894" y="8931"/>
                    </a:lnTo>
                    <a:lnTo>
                      <a:pt x="974" y="8940"/>
                    </a:lnTo>
                    <a:lnTo>
                      <a:pt x="1153" y="8931"/>
                    </a:lnTo>
                    <a:lnTo>
                      <a:pt x="1465" y="8815"/>
                    </a:lnTo>
                    <a:lnTo>
                      <a:pt x="1724" y="8591"/>
                    </a:lnTo>
                    <a:lnTo>
                      <a:pt x="1894" y="8297"/>
                    </a:lnTo>
                    <a:lnTo>
                      <a:pt x="1930" y="8127"/>
                    </a:lnTo>
                    <a:lnTo>
                      <a:pt x="2483" y="4707"/>
                    </a:lnTo>
                    <a:lnTo>
                      <a:pt x="3635" y="3841"/>
                    </a:lnTo>
                    <a:lnTo>
                      <a:pt x="3635" y="6243"/>
                    </a:lnTo>
                    <a:lnTo>
                      <a:pt x="1322" y="12503"/>
                    </a:lnTo>
                    <a:lnTo>
                      <a:pt x="1304" y="12583"/>
                    </a:lnTo>
                    <a:lnTo>
                      <a:pt x="1322" y="12735"/>
                    </a:lnTo>
                    <a:lnTo>
                      <a:pt x="1412" y="12860"/>
                    </a:lnTo>
                    <a:lnTo>
                      <a:pt x="1555" y="12940"/>
                    </a:lnTo>
                    <a:lnTo>
                      <a:pt x="1635" y="12949"/>
                    </a:lnTo>
                    <a:lnTo>
                      <a:pt x="3635" y="12949"/>
                    </a:lnTo>
                    <a:lnTo>
                      <a:pt x="3635" y="18129"/>
                    </a:lnTo>
                    <a:lnTo>
                      <a:pt x="3644" y="18263"/>
                    </a:lnTo>
                    <a:lnTo>
                      <a:pt x="3698" y="18513"/>
                    </a:lnTo>
                    <a:lnTo>
                      <a:pt x="3796" y="18745"/>
                    </a:lnTo>
                    <a:lnTo>
                      <a:pt x="3930" y="18950"/>
                    </a:lnTo>
                    <a:lnTo>
                      <a:pt x="4108" y="19129"/>
                    </a:lnTo>
                    <a:lnTo>
                      <a:pt x="4314" y="19272"/>
                    </a:lnTo>
                    <a:lnTo>
                      <a:pt x="4546" y="19370"/>
                    </a:lnTo>
                    <a:lnTo>
                      <a:pt x="4805" y="19423"/>
                    </a:lnTo>
                    <a:lnTo>
                      <a:pt x="5064" y="19423"/>
                    </a:lnTo>
                    <a:lnTo>
                      <a:pt x="5323" y="19370"/>
                    </a:lnTo>
                    <a:lnTo>
                      <a:pt x="5555" y="19272"/>
                    </a:lnTo>
                    <a:lnTo>
                      <a:pt x="5761" y="19129"/>
                    </a:lnTo>
                    <a:lnTo>
                      <a:pt x="5939" y="18950"/>
                    </a:lnTo>
                    <a:lnTo>
                      <a:pt x="6073" y="18745"/>
                    </a:lnTo>
                    <a:lnTo>
                      <a:pt x="6171" y="18513"/>
                    </a:lnTo>
                    <a:lnTo>
                      <a:pt x="6225" y="18263"/>
                    </a:lnTo>
                    <a:lnTo>
                      <a:pt x="6234" y="18129"/>
                    </a:lnTo>
                    <a:lnTo>
                      <a:pt x="6234" y="12949"/>
                    </a:lnTo>
                    <a:lnTo>
                      <a:pt x="6868" y="12949"/>
                    </a:lnTo>
                    <a:lnTo>
                      <a:pt x="6868" y="18129"/>
                    </a:lnTo>
                    <a:lnTo>
                      <a:pt x="6868" y="18263"/>
                    </a:lnTo>
                    <a:lnTo>
                      <a:pt x="6921" y="18513"/>
                    </a:lnTo>
                    <a:lnTo>
                      <a:pt x="7020" y="18745"/>
                    </a:lnTo>
                    <a:lnTo>
                      <a:pt x="7163" y="18950"/>
                    </a:lnTo>
                    <a:lnTo>
                      <a:pt x="7332" y="19129"/>
                    </a:lnTo>
                    <a:lnTo>
                      <a:pt x="7538" y="19272"/>
                    </a:lnTo>
                    <a:lnTo>
                      <a:pt x="7770" y="19370"/>
                    </a:lnTo>
                    <a:lnTo>
                      <a:pt x="8029" y="19423"/>
                    </a:lnTo>
                    <a:lnTo>
                      <a:pt x="8297" y="19423"/>
                    </a:lnTo>
                    <a:lnTo>
                      <a:pt x="8547" y="19370"/>
                    </a:lnTo>
                    <a:lnTo>
                      <a:pt x="8779" y="19272"/>
                    </a:lnTo>
                    <a:lnTo>
                      <a:pt x="8984" y="19129"/>
                    </a:lnTo>
                    <a:lnTo>
                      <a:pt x="9163" y="18950"/>
                    </a:lnTo>
                    <a:lnTo>
                      <a:pt x="9297" y="18745"/>
                    </a:lnTo>
                    <a:lnTo>
                      <a:pt x="9395" y="18513"/>
                    </a:lnTo>
                    <a:lnTo>
                      <a:pt x="9449" y="18263"/>
                    </a:lnTo>
                    <a:lnTo>
                      <a:pt x="9458" y="18129"/>
                    </a:lnTo>
                    <a:lnTo>
                      <a:pt x="9458" y="12949"/>
                    </a:lnTo>
                    <a:lnTo>
                      <a:pt x="11458" y="12949"/>
                    </a:lnTo>
                    <a:lnTo>
                      <a:pt x="11547" y="12940"/>
                    </a:lnTo>
                    <a:lnTo>
                      <a:pt x="11681" y="12860"/>
                    </a:lnTo>
                    <a:lnTo>
                      <a:pt x="11770" y="12735"/>
                    </a:lnTo>
                    <a:lnTo>
                      <a:pt x="11797" y="12583"/>
                    </a:lnTo>
                    <a:lnTo>
                      <a:pt x="11770" y="12503"/>
                    </a:lnTo>
                    <a:lnTo>
                      <a:pt x="9458" y="6243"/>
                    </a:lnTo>
                    <a:lnTo>
                      <a:pt x="9458" y="4332"/>
                    </a:lnTo>
                    <a:lnTo>
                      <a:pt x="10735" y="5546"/>
                    </a:lnTo>
                    <a:lnTo>
                      <a:pt x="10877" y="5671"/>
                    </a:lnTo>
                    <a:lnTo>
                      <a:pt x="11217" y="5805"/>
                    </a:lnTo>
                    <a:lnTo>
                      <a:pt x="11404" y="5814"/>
                    </a:lnTo>
                    <a:lnTo>
                      <a:pt x="11529" y="5805"/>
                    </a:lnTo>
                    <a:lnTo>
                      <a:pt x="11770" y="5743"/>
                    </a:lnTo>
                    <a:lnTo>
                      <a:pt x="11886" y="5680"/>
                    </a:lnTo>
                    <a:lnTo>
                      <a:pt x="12681" y="5225"/>
                    </a:lnTo>
                    <a:lnTo>
                      <a:pt x="12681" y="2983"/>
                    </a:lnTo>
                    <a:lnTo>
                      <a:pt x="11547" y="3653"/>
                    </a:lnTo>
                    <a:lnTo>
                      <a:pt x="8654" y="894"/>
                    </a:lnTo>
                    <a:lnTo>
                      <a:pt x="8448" y="697"/>
                    </a:lnTo>
                    <a:lnTo>
                      <a:pt x="7975" y="367"/>
                    </a:lnTo>
                    <a:lnTo>
                      <a:pt x="7439" y="135"/>
                    </a:lnTo>
                    <a:lnTo>
                      <a:pt x="6859" y="10"/>
                    </a:lnTo>
                    <a:lnTo>
                      <a:pt x="65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0"/>
              <p:cNvSpPr/>
              <p:nvPr/>
            </p:nvSpPr>
            <p:spPr>
              <a:xfrm>
                <a:off x="-1821225" y="3522825"/>
                <a:ext cx="315700" cy="20810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8324" extrusionOk="0">
                    <a:moveTo>
                      <a:pt x="268" y="1"/>
                    </a:moveTo>
                    <a:lnTo>
                      <a:pt x="152" y="54"/>
                    </a:lnTo>
                    <a:lnTo>
                      <a:pt x="63" y="144"/>
                    </a:lnTo>
                    <a:lnTo>
                      <a:pt x="9" y="260"/>
                    </a:lnTo>
                    <a:lnTo>
                      <a:pt x="0" y="331"/>
                    </a:lnTo>
                    <a:lnTo>
                      <a:pt x="0" y="1689"/>
                    </a:lnTo>
                    <a:lnTo>
                      <a:pt x="0" y="3921"/>
                    </a:lnTo>
                    <a:lnTo>
                      <a:pt x="0" y="7993"/>
                    </a:lnTo>
                    <a:lnTo>
                      <a:pt x="9" y="8065"/>
                    </a:lnTo>
                    <a:lnTo>
                      <a:pt x="63" y="8181"/>
                    </a:lnTo>
                    <a:lnTo>
                      <a:pt x="152" y="8270"/>
                    </a:lnTo>
                    <a:lnTo>
                      <a:pt x="268" y="8324"/>
                    </a:lnTo>
                    <a:lnTo>
                      <a:pt x="12368" y="8324"/>
                    </a:lnTo>
                    <a:lnTo>
                      <a:pt x="12484" y="8270"/>
                    </a:lnTo>
                    <a:lnTo>
                      <a:pt x="12574" y="8181"/>
                    </a:lnTo>
                    <a:lnTo>
                      <a:pt x="12627" y="8065"/>
                    </a:lnTo>
                    <a:lnTo>
                      <a:pt x="12627" y="7993"/>
                    </a:lnTo>
                    <a:lnTo>
                      <a:pt x="12627" y="331"/>
                    </a:lnTo>
                    <a:lnTo>
                      <a:pt x="12627" y="260"/>
                    </a:lnTo>
                    <a:lnTo>
                      <a:pt x="12574" y="144"/>
                    </a:lnTo>
                    <a:lnTo>
                      <a:pt x="12484" y="54"/>
                    </a:lnTo>
                    <a:lnTo>
                      <a:pt x="123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0"/>
              <p:cNvSpPr/>
              <p:nvPr/>
            </p:nvSpPr>
            <p:spPr>
              <a:xfrm>
                <a:off x="-1698225" y="3459425"/>
                <a:ext cx="7012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1850" extrusionOk="0">
                    <a:moveTo>
                      <a:pt x="1305" y="1"/>
                    </a:moveTo>
                    <a:lnTo>
                      <a:pt x="1" y="1849"/>
                    </a:lnTo>
                    <a:lnTo>
                      <a:pt x="1501" y="1849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0"/>
              <p:cNvSpPr/>
              <p:nvPr/>
            </p:nvSpPr>
            <p:spPr>
              <a:xfrm>
                <a:off x="-1622975" y="3459425"/>
                <a:ext cx="7035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1850" extrusionOk="0">
                    <a:moveTo>
                      <a:pt x="1313" y="1"/>
                    </a:moveTo>
                    <a:lnTo>
                      <a:pt x="0" y="1849"/>
                    </a:lnTo>
                    <a:lnTo>
                      <a:pt x="1509" y="1849"/>
                    </a:lnTo>
                    <a:lnTo>
                      <a:pt x="28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0"/>
              <p:cNvSpPr/>
              <p:nvPr/>
            </p:nvSpPr>
            <p:spPr>
              <a:xfrm>
                <a:off x="-1773675" y="3459425"/>
                <a:ext cx="7035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1850" extrusionOk="0">
                    <a:moveTo>
                      <a:pt x="1304" y="1"/>
                    </a:moveTo>
                    <a:lnTo>
                      <a:pt x="0" y="1849"/>
                    </a:lnTo>
                    <a:lnTo>
                      <a:pt x="1501" y="1849"/>
                    </a:lnTo>
                    <a:lnTo>
                      <a:pt x="28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0"/>
              <p:cNvSpPr/>
              <p:nvPr/>
            </p:nvSpPr>
            <p:spPr>
              <a:xfrm>
                <a:off x="-1547525" y="3459425"/>
                <a:ext cx="420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850" extrusionOk="0">
                    <a:moveTo>
                      <a:pt x="1304" y="1"/>
                    </a:moveTo>
                    <a:lnTo>
                      <a:pt x="1" y="1849"/>
                    </a:lnTo>
                    <a:lnTo>
                      <a:pt x="1349" y="1849"/>
                    </a:lnTo>
                    <a:lnTo>
                      <a:pt x="1420" y="1840"/>
                    </a:lnTo>
                    <a:lnTo>
                      <a:pt x="1536" y="1796"/>
                    </a:lnTo>
                    <a:lnTo>
                      <a:pt x="1626" y="1706"/>
                    </a:lnTo>
                    <a:lnTo>
                      <a:pt x="1679" y="1581"/>
                    </a:lnTo>
                    <a:lnTo>
                      <a:pt x="1679" y="1519"/>
                    </a:lnTo>
                    <a:lnTo>
                      <a:pt x="1679" y="331"/>
                    </a:lnTo>
                    <a:lnTo>
                      <a:pt x="1679" y="260"/>
                    </a:lnTo>
                    <a:lnTo>
                      <a:pt x="1626" y="144"/>
                    </a:lnTo>
                    <a:lnTo>
                      <a:pt x="1536" y="54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0"/>
              <p:cNvSpPr/>
              <p:nvPr/>
            </p:nvSpPr>
            <p:spPr>
              <a:xfrm>
                <a:off x="-1789975" y="3404725"/>
                <a:ext cx="806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805" extrusionOk="0">
                    <a:moveTo>
                      <a:pt x="1420" y="1"/>
                    </a:moveTo>
                    <a:lnTo>
                      <a:pt x="1" y="465"/>
                    </a:lnTo>
                    <a:lnTo>
                      <a:pt x="1804" y="1805"/>
                    </a:lnTo>
                    <a:lnTo>
                      <a:pt x="3224" y="134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0"/>
              <p:cNvSpPr/>
              <p:nvPr/>
            </p:nvSpPr>
            <p:spPr>
              <a:xfrm>
                <a:off x="-1574975" y="3335075"/>
                <a:ext cx="518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9" extrusionOk="0">
                    <a:moveTo>
                      <a:pt x="1340" y="1"/>
                    </a:moveTo>
                    <a:lnTo>
                      <a:pt x="1268" y="19"/>
                    </a:lnTo>
                    <a:lnTo>
                      <a:pt x="0" y="429"/>
                    </a:lnTo>
                    <a:lnTo>
                      <a:pt x="1804" y="1769"/>
                    </a:lnTo>
                    <a:lnTo>
                      <a:pt x="1840" y="1760"/>
                    </a:lnTo>
                    <a:lnTo>
                      <a:pt x="1902" y="1733"/>
                    </a:lnTo>
                    <a:lnTo>
                      <a:pt x="2000" y="1644"/>
                    </a:lnTo>
                    <a:lnTo>
                      <a:pt x="2063" y="1537"/>
                    </a:lnTo>
                    <a:lnTo>
                      <a:pt x="2072" y="1403"/>
                    </a:lnTo>
                    <a:lnTo>
                      <a:pt x="2054" y="1340"/>
                    </a:lnTo>
                    <a:lnTo>
                      <a:pt x="1688" y="224"/>
                    </a:lnTo>
                    <a:lnTo>
                      <a:pt x="1661" y="162"/>
                    </a:lnTo>
                    <a:lnTo>
                      <a:pt x="1581" y="63"/>
                    </a:lnTo>
                    <a:lnTo>
                      <a:pt x="1465" y="10"/>
                    </a:lnTo>
                    <a:lnTo>
                      <a:pt x="13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0"/>
              <p:cNvSpPr/>
              <p:nvPr/>
            </p:nvSpPr>
            <p:spPr>
              <a:xfrm>
                <a:off x="-1718300" y="3381300"/>
                <a:ext cx="80600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1796" extrusionOk="0">
                    <a:moveTo>
                      <a:pt x="1420" y="0"/>
                    </a:moveTo>
                    <a:lnTo>
                      <a:pt x="0" y="465"/>
                    </a:lnTo>
                    <a:lnTo>
                      <a:pt x="1804" y="1795"/>
                    </a:lnTo>
                    <a:lnTo>
                      <a:pt x="3224" y="1340"/>
                    </a:lnTo>
                    <a:lnTo>
                      <a:pt x="1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0"/>
              <p:cNvSpPr/>
              <p:nvPr/>
            </p:nvSpPr>
            <p:spPr>
              <a:xfrm>
                <a:off x="-1646650" y="3357850"/>
                <a:ext cx="806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796" extrusionOk="0">
                    <a:moveTo>
                      <a:pt x="1420" y="1"/>
                    </a:moveTo>
                    <a:lnTo>
                      <a:pt x="1" y="456"/>
                    </a:lnTo>
                    <a:lnTo>
                      <a:pt x="1804" y="1796"/>
                    </a:lnTo>
                    <a:lnTo>
                      <a:pt x="3224" y="1331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0"/>
              <p:cNvSpPr/>
              <p:nvPr/>
            </p:nvSpPr>
            <p:spPr>
              <a:xfrm>
                <a:off x="-1832400" y="3428175"/>
                <a:ext cx="52050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3100" extrusionOk="0">
                    <a:moveTo>
                      <a:pt x="269" y="1"/>
                    </a:moveTo>
                    <a:lnTo>
                      <a:pt x="224" y="18"/>
                    </a:lnTo>
                    <a:lnTo>
                      <a:pt x="162" y="45"/>
                    </a:lnTo>
                    <a:lnTo>
                      <a:pt x="72" y="126"/>
                    </a:lnTo>
                    <a:lnTo>
                      <a:pt x="10" y="242"/>
                    </a:lnTo>
                    <a:lnTo>
                      <a:pt x="1" y="367"/>
                    </a:lnTo>
                    <a:lnTo>
                      <a:pt x="19" y="438"/>
                    </a:lnTo>
                    <a:lnTo>
                      <a:pt x="483" y="1849"/>
                    </a:lnTo>
                    <a:lnTo>
                      <a:pt x="483" y="2769"/>
                    </a:lnTo>
                    <a:lnTo>
                      <a:pt x="474" y="2769"/>
                    </a:lnTo>
                    <a:lnTo>
                      <a:pt x="483" y="2831"/>
                    </a:lnTo>
                    <a:lnTo>
                      <a:pt x="528" y="2956"/>
                    </a:lnTo>
                    <a:lnTo>
                      <a:pt x="617" y="3046"/>
                    </a:lnTo>
                    <a:lnTo>
                      <a:pt x="742" y="3090"/>
                    </a:lnTo>
                    <a:lnTo>
                      <a:pt x="805" y="3099"/>
                    </a:lnTo>
                    <a:lnTo>
                      <a:pt x="849" y="3099"/>
                    </a:lnTo>
                    <a:lnTo>
                      <a:pt x="2082" y="1349"/>
                    </a:lnTo>
                    <a:lnTo>
                      <a:pt x="2073" y="1340"/>
                    </a:lnTo>
                    <a:lnTo>
                      <a:pt x="1965" y="1260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0"/>
              <p:cNvSpPr/>
              <p:nvPr/>
            </p:nvSpPr>
            <p:spPr>
              <a:xfrm>
                <a:off x="-2076175" y="3401825"/>
                <a:ext cx="175725" cy="8800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3520" extrusionOk="0">
                    <a:moveTo>
                      <a:pt x="3510" y="1"/>
                    </a:moveTo>
                    <a:lnTo>
                      <a:pt x="3037" y="10"/>
                    </a:lnTo>
                    <a:lnTo>
                      <a:pt x="2215" y="90"/>
                    </a:lnTo>
                    <a:lnTo>
                      <a:pt x="1572" y="215"/>
                    </a:lnTo>
                    <a:lnTo>
                      <a:pt x="1117" y="376"/>
                    </a:lnTo>
                    <a:lnTo>
                      <a:pt x="965" y="456"/>
                    </a:lnTo>
                    <a:lnTo>
                      <a:pt x="876" y="510"/>
                    </a:lnTo>
                    <a:lnTo>
                      <a:pt x="876" y="876"/>
                    </a:lnTo>
                    <a:lnTo>
                      <a:pt x="876" y="1171"/>
                    </a:lnTo>
                    <a:lnTo>
                      <a:pt x="876" y="1287"/>
                    </a:lnTo>
                    <a:lnTo>
                      <a:pt x="876" y="1385"/>
                    </a:lnTo>
                    <a:lnTo>
                      <a:pt x="867" y="1581"/>
                    </a:lnTo>
                    <a:lnTo>
                      <a:pt x="840" y="1751"/>
                    </a:lnTo>
                    <a:lnTo>
                      <a:pt x="804" y="1876"/>
                    </a:lnTo>
                    <a:lnTo>
                      <a:pt x="697" y="2090"/>
                    </a:lnTo>
                    <a:lnTo>
                      <a:pt x="634" y="2189"/>
                    </a:lnTo>
                    <a:lnTo>
                      <a:pt x="527" y="2332"/>
                    </a:lnTo>
                    <a:lnTo>
                      <a:pt x="402" y="2448"/>
                    </a:lnTo>
                    <a:lnTo>
                      <a:pt x="99" y="2671"/>
                    </a:lnTo>
                    <a:lnTo>
                      <a:pt x="0" y="2707"/>
                    </a:lnTo>
                    <a:lnTo>
                      <a:pt x="54" y="2930"/>
                    </a:lnTo>
                    <a:lnTo>
                      <a:pt x="241" y="3242"/>
                    </a:lnTo>
                    <a:lnTo>
                      <a:pt x="518" y="3430"/>
                    </a:lnTo>
                    <a:lnTo>
                      <a:pt x="849" y="3510"/>
                    </a:lnTo>
                    <a:lnTo>
                      <a:pt x="1018" y="3519"/>
                    </a:lnTo>
                    <a:lnTo>
                      <a:pt x="1268" y="3510"/>
                    </a:lnTo>
                    <a:lnTo>
                      <a:pt x="1760" y="3403"/>
                    </a:lnTo>
                    <a:lnTo>
                      <a:pt x="2322" y="3198"/>
                    </a:lnTo>
                    <a:lnTo>
                      <a:pt x="2420" y="3153"/>
                    </a:lnTo>
                    <a:lnTo>
                      <a:pt x="2295" y="3073"/>
                    </a:lnTo>
                    <a:lnTo>
                      <a:pt x="2090" y="2850"/>
                    </a:lnTo>
                    <a:lnTo>
                      <a:pt x="1947" y="2591"/>
                    </a:lnTo>
                    <a:lnTo>
                      <a:pt x="1849" y="2296"/>
                    </a:lnTo>
                    <a:lnTo>
                      <a:pt x="1813" y="2144"/>
                    </a:lnTo>
                    <a:lnTo>
                      <a:pt x="1902" y="2287"/>
                    </a:lnTo>
                    <a:lnTo>
                      <a:pt x="2108" y="2537"/>
                    </a:lnTo>
                    <a:lnTo>
                      <a:pt x="2233" y="2653"/>
                    </a:lnTo>
                    <a:lnTo>
                      <a:pt x="2447" y="2823"/>
                    </a:lnTo>
                    <a:lnTo>
                      <a:pt x="2831" y="3019"/>
                    </a:lnTo>
                    <a:lnTo>
                      <a:pt x="3099" y="3100"/>
                    </a:lnTo>
                    <a:lnTo>
                      <a:pt x="3242" y="3117"/>
                    </a:lnTo>
                    <a:lnTo>
                      <a:pt x="3376" y="3135"/>
                    </a:lnTo>
                    <a:lnTo>
                      <a:pt x="3644" y="3135"/>
                    </a:lnTo>
                    <a:lnTo>
                      <a:pt x="3769" y="3117"/>
                    </a:lnTo>
                    <a:lnTo>
                      <a:pt x="3912" y="3100"/>
                    </a:lnTo>
                    <a:lnTo>
                      <a:pt x="4189" y="3019"/>
                    </a:lnTo>
                    <a:lnTo>
                      <a:pt x="4564" y="2823"/>
                    </a:lnTo>
                    <a:lnTo>
                      <a:pt x="4787" y="2653"/>
                    </a:lnTo>
                    <a:lnTo>
                      <a:pt x="4903" y="2537"/>
                    </a:lnTo>
                    <a:lnTo>
                      <a:pt x="5117" y="2287"/>
                    </a:lnTo>
                    <a:lnTo>
                      <a:pt x="5207" y="2144"/>
                    </a:lnTo>
                    <a:lnTo>
                      <a:pt x="5171" y="2296"/>
                    </a:lnTo>
                    <a:lnTo>
                      <a:pt x="5073" y="2591"/>
                    </a:lnTo>
                    <a:lnTo>
                      <a:pt x="4921" y="2850"/>
                    </a:lnTo>
                    <a:lnTo>
                      <a:pt x="4724" y="3073"/>
                    </a:lnTo>
                    <a:lnTo>
                      <a:pt x="4599" y="3153"/>
                    </a:lnTo>
                    <a:lnTo>
                      <a:pt x="4689" y="3198"/>
                    </a:lnTo>
                    <a:lnTo>
                      <a:pt x="5260" y="3403"/>
                    </a:lnTo>
                    <a:lnTo>
                      <a:pt x="5742" y="3510"/>
                    </a:lnTo>
                    <a:lnTo>
                      <a:pt x="5992" y="3519"/>
                    </a:lnTo>
                    <a:lnTo>
                      <a:pt x="6171" y="3510"/>
                    </a:lnTo>
                    <a:lnTo>
                      <a:pt x="6492" y="3430"/>
                    </a:lnTo>
                    <a:lnTo>
                      <a:pt x="6769" y="3242"/>
                    </a:lnTo>
                    <a:lnTo>
                      <a:pt x="6966" y="2930"/>
                    </a:lnTo>
                    <a:lnTo>
                      <a:pt x="7028" y="2707"/>
                    </a:lnTo>
                    <a:lnTo>
                      <a:pt x="6930" y="2671"/>
                    </a:lnTo>
                    <a:lnTo>
                      <a:pt x="6617" y="2448"/>
                    </a:lnTo>
                    <a:lnTo>
                      <a:pt x="6501" y="2332"/>
                    </a:lnTo>
                    <a:lnTo>
                      <a:pt x="6385" y="2189"/>
                    </a:lnTo>
                    <a:lnTo>
                      <a:pt x="6323" y="2090"/>
                    </a:lnTo>
                    <a:lnTo>
                      <a:pt x="6225" y="1876"/>
                    </a:lnTo>
                    <a:lnTo>
                      <a:pt x="6189" y="1751"/>
                    </a:lnTo>
                    <a:lnTo>
                      <a:pt x="6153" y="1581"/>
                    </a:lnTo>
                    <a:lnTo>
                      <a:pt x="6144" y="1385"/>
                    </a:lnTo>
                    <a:lnTo>
                      <a:pt x="6144" y="1287"/>
                    </a:lnTo>
                    <a:lnTo>
                      <a:pt x="6144" y="1171"/>
                    </a:lnTo>
                    <a:lnTo>
                      <a:pt x="6153" y="876"/>
                    </a:lnTo>
                    <a:lnTo>
                      <a:pt x="6144" y="510"/>
                    </a:lnTo>
                    <a:lnTo>
                      <a:pt x="6055" y="456"/>
                    </a:lnTo>
                    <a:lnTo>
                      <a:pt x="5903" y="376"/>
                    </a:lnTo>
                    <a:lnTo>
                      <a:pt x="5448" y="215"/>
                    </a:lnTo>
                    <a:lnTo>
                      <a:pt x="4805" y="90"/>
                    </a:lnTo>
                    <a:lnTo>
                      <a:pt x="3983" y="10"/>
                    </a:lnTo>
                    <a:lnTo>
                      <a:pt x="35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0"/>
              <p:cNvSpPr/>
              <p:nvPr/>
            </p:nvSpPr>
            <p:spPr>
              <a:xfrm>
                <a:off x="-2058775" y="3327050"/>
                <a:ext cx="14112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037" extrusionOk="0">
                    <a:moveTo>
                      <a:pt x="1144" y="1893"/>
                    </a:moveTo>
                    <a:lnTo>
                      <a:pt x="1144" y="1893"/>
                    </a:lnTo>
                    <a:lnTo>
                      <a:pt x="1144" y="1893"/>
                    </a:lnTo>
                    <a:close/>
                    <a:moveTo>
                      <a:pt x="1144" y="1893"/>
                    </a:moveTo>
                    <a:lnTo>
                      <a:pt x="942" y="2100"/>
                    </a:lnTo>
                    <a:lnTo>
                      <a:pt x="942" y="2100"/>
                    </a:lnTo>
                    <a:lnTo>
                      <a:pt x="968" y="2094"/>
                    </a:lnTo>
                    <a:lnTo>
                      <a:pt x="968" y="2094"/>
                    </a:lnTo>
                    <a:lnTo>
                      <a:pt x="1144" y="1893"/>
                    </a:lnTo>
                    <a:close/>
                    <a:moveTo>
                      <a:pt x="2314" y="0"/>
                    </a:moveTo>
                    <a:lnTo>
                      <a:pt x="2108" y="9"/>
                    </a:lnTo>
                    <a:lnTo>
                      <a:pt x="1724" y="81"/>
                    </a:lnTo>
                    <a:lnTo>
                      <a:pt x="1367" y="224"/>
                    </a:lnTo>
                    <a:lnTo>
                      <a:pt x="1046" y="420"/>
                    </a:lnTo>
                    <a:lnTo>
                      <a:pt x="769" y="670"/>
                    </a:lnTo>
                    <a:lnTo>
                      <a:pt x="537" y="974"/>
                    </a:lnTo>
                    <a:lnTo>
                      <a:pt x="367" y="1304"/>
                    </a:lnTo>
                    <a:lnTo>
                      <a:pt x="251" y="1679"/>
                    </a:lnTo>
                    <a:lnTo>
                      <a:pt x="224" y="1876"/>
                    </a:lnTo>
                    <a:lnTo>
                      <a:pt x="215" y="1983"/>
                    </a:lnTo>
                    <a:lnTo>
                      <a:pt x="215" y="2099"/>
                    </a:lnTo>
                    <a:lnTo>
                      <a:pt x="215" y="2179"/>
                    </a:lnTo>
                    <a:lnTo>
                      <a:pt x="215" y="2519"/>
                    </a:lnTo>
                    <a:lnTo>
                      <a:pt x="117" y="2635"/>
                    </a:lnTo>
                    <a:lnTo>
                      <a:pt x="10" y="2894"/>
                    </a:lnTo>
                    <a:lnTo>
                      <a:pt x="1" y="3037"/>
                    </a:lnTo>
                    <a:lnTo>
                      <a:pt x="28" y="3037"/>
                    </a:lnTo>
                    <a:lnTo>
                      <a:pt x="942" y="2100"/>
                    </a:lnTo>
                    <a:lnTo>
                      <a:pt x="942" y="2100"/>
                    </a:lnTo>
                    <a:lnTo>
                      <a:pt x="876" y="2117"/>
                    </a:lnTo>
                    <a:lnTo>
                      <a:pt x="849" y="2126"/>
                    </a:lnTo>
                    <a:lnTo>
                      <a:pt x="867" y="2099"/>
                    </a:lnTo>
                    <a:lnTo>
                      <a:pt x="983" y="2010"/>
                    </a:lnTo>
                    <a:lnTo>
                      <a:pt x="992" y="2001"/>
                    </a:lnTo>
                    <a:lnTo>
                      <a:pt x="1001" y="1992"/>
                    </a:lnTo>
                    <a:lnTo>
                      <a:pt x="1064" y="1947"/>
                    </a:lnTo>
                    <a:lnTo>
                      <a:pt x="1144" y="1893"/>
                    </a:lnTo>
                    <a:lnTo>
                      <a:pt x="1251" y="1822"/>
                    </a:lnTo>
                    <a:lnTo>
                      <a:pt x="1367" y="1760"/>
                    </a:lnTo>
                    <a:lnTo>
                      <a:pt x="1430" y="1724"/>
                    </a:lnTo>
                    <a:lnTo>
                      <a:pt x="1501" y="1688"/>
                    </a:lnTo>
                    <a:lnTo>
                      <a:pt x="1573" y="1661"/>
                    </a:lnTo>
                    <a:lnTo>
                      <a:pt x="1644" y="1626"/>
                    </a:lnTo>
                    <a:lnTo>
                      <a:pt x="1724" y="1599"/>
                    </a:lnTo>
                    <a:lnTo>
                      <a:pt x="1805" y="1572"/>
                    </a:lnTo>
                    <a:lnTo>
                      <a:pt x="1885" y="1545"/>
                    </a:lnTo>
                    <a:lnTo>
                      <a:pt x="1974" y="1518"/>
                    </a:lnTo>
                    <a:lnTo>
                      <a:pt x="2055" y="1501"/>
                    </a:lnTo>
                    <a:lnTo>
                      <a:pt x="2144" y="1474"/>
                    </a:lnTo>
                    <a:lnTo>
                      <a:pt x="2153" y="1474"/>
                    </a:lnTo>
                    <a:lnTo>
                      <a:pt x="2242" y="1456"/>
                    </a:lnTo>
                    <a:lnTo>
                      <a:pt x="2341" y="1438"/>
                    </a:lnTo>
                    <a:lnTo>
                      <a:pt x="2430" y="1429"/>
                    </a:lnTo>
                    <a:lnTo>
                      <a:pt x="2528" y="1420"/>
                    </a:lnTo>
                    <a:lnTo>
                      <a:pt x="2626" y="1411"/>
                    </a:lnTo>
                    <a:lnTo>
                      <a:pt x="2984" y="1411"/>
                    </a:lnTo>
                    <a:lnTo>
                      <a:pt x="3082" y="1420"/>
                    </a:lnTo>
                    <a:lnTo>
                      <a:pt x="3171" y="1429"/>
                    </a:lnTo>
                    <a:lnTo>
                      <a:pt x="3269" y="1438"/>
                    </a:lnTo>
                    <a:lnTo>
                      <a:pt x="3368" y="1456"/>
                    </a:lnTo>
                    <a:lnTo>
                      <a:pt x="3457" y="1474"/>
                    </a:lnTo>
                    <a:lnTo>
                      <a:pt x="3466" y="1474"/>
                    </a:lnTo>
                    <a:lnTo>
                      <a:pt x="3546" y="1501"/>
                    </a:lnTo>
                    <a:lnTo>
                      <a:pt x="3626" y="1518"/>
                    </a:lnTo>
                    <a:lnTo>
                      <a:pt x="3716" y="1545"/>
                    </a:lnTo>
                    <a:lnTo>
                      <a:pt x="3796" y="1572"/>
                    </a:lnTo>
                    <a:lnTo>
                      <a:pt x="3877" y="1599"/>
                    </a:lnTo>
                    <a:lnTo>
                      <a:pt x="3957" y="1626"/>
                    </a:lnTo>
                    <a:lnTo>
                      <a:pt x="4037" y="1661"/>
                    </a:lnTo>
                    <a:lnTo>
                      <a:pt x="4109" y="1688"/>
                    </a:lnTo>
                    <a:lnTo>
                      <a:pt x="4171" y="1724"/>
                    </a:lnTo>
                    <a:lnTo>
                      <a:pt x="4234" y="1760"/>
                    </a:lnTo>
                    <a:lnTo>
                      <a:pt x="4359" y="1822"/>
                    </a:lnTo>
                    <a:lnTo>
                      <a:pt x="4457" y="1893"/>
                    </a:lnTo>
                    <a:lnTo>
                      <a:pt x="4537" y="1947"/>
                    </a:lnTo>
                    <a:lnTo>
                      <a:pt x="4600" y="1992"/>
                    </a:lnTo>
                    <a:lnTo>
                      <a:pt x="4618" y="2001"/>
                    </a:lnTo>
                    <a:lnTo>
                      <a:pt x="4627" y="2010"/>
                    </a:lnTo>
                    <a:lnTo>
                      <a:pt x="4734" y="2099"/>
                    </a:lnTo>
                    <a:lnTo>
                      <a:pt x="4752" y="2126"/>
                    </a:lnTo>
                    <a:lnTo>
                      <a:pt x="4725" y="2117"/>
                    </a:lnTo>
                    <a:lnTo>
                      <a:pt x="4591" y="2081"/>
                    </a:lnTo>
                    <a:lnTo>
                      <a:pt x="4502" y="2063"/>
                    </a:lnTo>
                    <a:lnTo>
                      <a:pt x="4394" y="2036"/>
                    </a:lnTo>
                    <a:lnTo>
                      <a:pt x="4287" y="2010"/>
                    </a:lnTo>
                    <a:lnTo>
                      <a:pt x="4153" y="1983"/>
                    </a:lnTo>
                    <a:lnTo>
                      <a:pt x="4019" y="1956"/>
                    </a:lnTo>
                    <a:lnTo>
                      <a:pt x="3868" y="1929"/>
                    </a:lnTo>
                    <a:lnTo>
                      <a:pt x="3716" y="1902"/>
                    </a:lnTo>
                    <a:lnTo>
                      <a:pt x="3555" y="1876"/>
                    </a:lnTo>
                    <a:lnTo>
                      <a:pt x="3475" y="1867"/>
                    </a:lnTo>
                    <a:lnTo>
                      <a:pt x="3385" y="1858"/>
                    </a:lnTo>
                    <a:lnTo>
                      <a:pt x="3350" y="1849"/>
                    </a:lnTo>
                    <a:lnTo>
                      <a:pt x="3305" y="1849"/>
                    </a:lnTo>
                    <a:lnTo>
                      <a:pt x="3260" y="1840"/>
                    </a:lnTo>
                    <a:lnTo>
                      <a:pt x="3216" y="1840"/>
                    </a:lnTo>
                    <a:lnTo>
                      <a:pt x="3171" y="1831"/>
                    </a:lnTo>
                    <a:lnTo>
                      <a:pt x="3091" y="1831"/>
                    </a:lnTo>
                    <a:lnTo>
                      <a:pt x="3046" y="1822"/>
                    </a:lnTo>
                    <a:lnTo>
                      <a:pt x="2957" y="1822"/>
                    </a:lnTo>
                    <a:lnTo>
                      <a:pt x="2876" y="1813"/>
                    </a:lnTo>
                    <a:lnTo>
                      <a:pt x="2733" y="1813"/>
                    </a:lnTo>
                    <a:lnTo>
                      <a:pt x="2644" y="1822"/>
                    </a:lnTo>
                    <a:lnTo>
                      <a:pt x="2555" y="1822"/>
                    </a:lnTo>
                    <a:lnTo>
                      <a:pt x="2510" y="1831"/>
                    </a:lnTo>
                    <a:lnTo>
                      <a:pt x="2430" y="1831"/>
                    </a:lnTo>
                    <a:lnTo>
                      <a:pt x="2385" y="1840"/>
                    </a:lnTo>
                    <a:lnTo>
                      <a:pt x="2341" y="1840"/>
                    </a:lnTo>
                    <a:lnTo>
                      <a:pt x="2296" y="1849"/>
                    </a:lnTo>
                    <a:lnTo>
                      <a:pt x="2260" y="1849"/>
                    </a:lnTo>
                    <a:lnTo>
                      <a:pt x="2216" y="1858"/>
                    </a:lnTo>
                    <a:lnTo>
                      <a:pt x="2126" y="1867"/>
                    </a:lnTo>
                    <a:lnTo>
                      <a:pt x="2046" y="1876"/>
                    </a:lnTo>
                    <a:lnTo>
                      <a:pt x="1885" y="1902"/>
                    </a:lnTo>
                    <a:lnTo>
                      <a:pt x="1733" y="1929"/>
                    </a:lnTo>
                    <a:lnTo>
                      <a:pt x="1582" y="1956"/>
                    </a:lnTo>
                    <a:lnTo>
                      <a:pt x="1448" y="1983"/>
                    </a:lnTo>
                    <a:lnTo>
                      <a:pt x="1314" y="2010"/>
                    </a:lnTo>
                    <a:lnTo>
                      <a:pt x="1206" y="2036"/>
                    </a:lnTo>
                    <a:lnTo>
                      <a:pt x="1099" y="2063"/>
                    </a:lnTo>
                    <a:lnTo>
                      <a:pt x="1019" y="2081"/>
                    </a:lnTo>
                    <a:lnTo>
                      <a:pt x="968" y="2094"/>
                    </a:lnTo>
                    <a:lnTo>
                      <a:pt x="968" y="2094"/>
                    </a:lnTo>
                    <a:lnTo>
                      <a:pt x="233" y="2929"/>
                    </a:lnTo>
                    <a:lnTo>
                      <a:pt x="456" y="2840"/>
                    </a:lnTo>
                    <a:lnTo>
                      <a:pt x="1019" y="2688"/>
                    </a:lnTo>
                    <a:lnTo>
                      <a:pt x="1680" y="2572"/>
                    </a:lnTo>
                    <a:lnTo>
                      <a:pt x="2421" y="2519"/>
                    </a:lnTo>
                    <a:lnTo>
                      <a:pt x="2823" y="2510"/>
                    </a:lnTo>
                    <a:lnTo>
                      <a:pt x="3225" y="2519"/>
                    </a:lnTo>
                    <a:lnTo>
                      <a:pt x="3966" y="2572"/>
                    </a:lnTo>
                    <a:lnTo>
                      <a:pt x="4627" y="2688"/>
                    </a:lnTo>
                    <a:lnTo>
                      <a:pt x="5189" y="2840"/>
                    </a:lnTo>
                    <a:lnTo>
                      <a:pt x="5412" y="2929"/>
                    </a:lnTo>
                    <a:lnTo>
                      <a:pt x="5520" y="2983"/>
                    </a:lnTo>
                    <a:lnTo>
                      <a:pt x="5609" y="3037"/>
                    </a:lnTo>
                    <a:lnTo>
                      <a:pt x="5645" y="3037"/>
                    </a:lnTo>
                    <a:lnTo>
                      <a:pt x="5636" y="2894"/>
                    </a:lnTo>
                    <a:lnTo>
                      <a:pt x="5520" y="2635"/>
                    </a:lnTo>
                    <a:lnTo>
                      <a:pt x="5430" y="2519"/>
                    </a:lnTo>
                    <a:lnTo>
                      <a:pt x="5430" y="2179"/>
                    </a:lnTo>
                    <a:lnTo>
                      <a:pt x="5430" y="2099"/>
                    </a:lnTo>
                    <a:lnTo>
                      <a:pt x="5421" y="1983"/>
                    </a:lnTo>
                    <a:lnTo>
                      <a:pt x="5412" y="1876"/>
                    </a:lnTo>
                    <a:lnTo>
                      <a:pt x="5386" y="1679"/>
                    </a:lnTo>
                    <a:lnTo>
                      <a:pt x="5279" y="1304"/>
                    </a:lnTo>
                    <a:lnTo>
                      <a:pt x="5100" y="974"/>
                    </a:lnTo>
                    <a:lnTo>
                      <a:pt x="4877" y="670"/>
                    </a:lnTo>
                    <a:lnTo>
                      <a:pt x="4591" y="420"/>
                    </a:lnTo>
                    <a:lnTo>
                      <a:pt x="4269" y="224"/>
                    </a:lnTo>
                    <a:lnTo>
                      <a:pt x="3921" y="81"/>
                    </a:lnTo>
                    <a:lnTo>
                      <a:pt x="3537" y="9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1" name="Google Shape;1661;p30"/>
          <p:cNvGrpSpPr/>
          <p:nvPr/>
        </p:nvGrpSpPr>
        <p:grpSpPr>
          <a:xfrm>
            <a:off x="3754427" y="1171538"/>
            <a:ext cx="1635170" cy="3538825"/>
            <a:chOff x="3752688" y="1171538"/>
            <a:chExt cx="1635170" cy="3538825"/>
          </a:xfrm>
        </p:grpSpPr>
        <p:sp>
          <p:nvSpPr>
            <p:cNvPr id="1662" name="Google Shape;1662;p30"/>
            <p:cNvSpPr/>
            <p:nvPr/>
          </p:nvSpPr>
          <p:spPr>
            <a:xfrm rot="10800000" flipH="1">
              <a:off x="3752700" y="3136863"/>
              <a:ext cx="1631700" cy="157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 rot="10800000" flipH="1">
              <a:off x="3967800" y="3298890"/>
              <a:ext cx="1201500" cy="1216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4186050" y="1171538"/>
              <a:ext cx="765000" cy="47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3752688" y="1618113"/>
              <a:ext cx="1631700" cy="39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3756157" y="2010380"/>
              <a:ext cx="1631700" cy="1148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7" name="Google Shape;1667;p30"/>
            <p:cNvGrpSpPr/>
            <p:nvPr/>
          </p:nvGrpSpPr>
          <p:grpSpPr>
            <a:xfrm>
              <a:off x="4270000" y="3586700"/>
              <a:ext cx="603975" cy="640900"/>
              <a:chOff x="-961825" y="3277125"/>
              <a:chExt cx="603975" cy="640900"/>
            </a:xfrm>
          </p:grpSpPr>
          <p:sp>
            <p:nvSpPr>
              <p:cNvPr id="1668" name="Google Shape;1668;p30"/>
              <p:cNvSpPr/>
              <p:nvPr/>
            </p:nvSpPr>
            <p:spPr>
              <a:xfrm>
                <a:off x="-728750" y="3277125"/>
                <a:ext cx="370900" cy="640900"/>
              </a:xfrm>
              <a:custGeom>
                <a:avLst/>
                <a:gdLst/>
                <a:ahLst/>
                <a:cxnLst/>
                <a:rect l="l" t="t" r="r" b="b"/>
                <a:pathLst>
                  <a:path w="14836" h="25636" extrusionOk="0">
                    <a:moveTo>
                      <a:pt x="9180" y="2156"/>
                    </a:moveTo>
                    <a:lnTo>
                      <a:pt x="9930" y="2263"/>
                    </a:lnTo>
                    <a:lnTo>
                      <a:pt x="10502" y="2453"/>
                    </a:lnTo>
                    <a:lnTo>
                      <a:pt x="10764" y="2644"/>
                    </a:lnTo>
                    <a:lnTo>
                      <a:pt x="10847" y="2775"/>
                    </a:lnTo>
                    <a:lnTo>
                      <a:pt x="10859" y="2846"/>
                    </a:lnTo>
                    <a:lnTo>
                      <a:pt x="10835" y="3966"/>
                    </a:lnTo>
                    <a:lnTo>
                      <a:pt x="10811" y="4037"/>
                    </a:lnTo>
                    <a:lnTo>
                      <a:pt x="10704" y="4108"/>
                    </a:lnTo>
                    <a:lnTo>
                      <a:pt x="10633" y="4085"/>
                    </a:lnTo>
                    <a:lnTo>
                      <a:pt x="10466" y="4013"/>
                    </a:lnTo>
                    <a:lnTo>
                      <a:pt x="10061" y="3882"/>
                    </a:lnTo>
                    <a:lnTo>
                      <a:pt x="9311" y="3775"/>
                    </a:lnTo>
                    <a:lnTo>
                      <a:pt x="8728" y="3763"/>
                    </a:lnTo>
                    <a:lnTo>
                      <a:pt x="8156" y="3775"/>
                    </a:lnTo>
                    <a:lnTo>
                      <a:pt x="7168" y="3942"/>
                    </a:lnTo>
                    <a:lnTo>
                      <a:pt x="6823" y="4085"/>
                    </a:lnTo>
                    <a:lnTo>
                      <a:pt x="6751" y="4108"/>
                    </a:lnTo>
                    <a:lnTo>
                      <a:pt x="6644" y="4037"/>
                    </a:lnTo>
                    <a:lnTo>
                      <a:pt x="6632" y="3966"/>
                    </a:lnTo>
                    <a:lnTo>
                      <a:pt x="6632" y="2846"/>
                    </a:lnTo>
                    <a:lnTo>
                      <a:pt x="6644" y="2775"/>
                    </a:lnTo>
                    <a:lnTo>
                      <a:pt x="6727" y="2644"/>
                    </a:lnTo>
                    <a:lnTo>
                      <a:pt x="6977" y="2453"/>
                    </a:lnTo>
                    <a:lnTo>
                      <a:pt x="7549" y="2263"/>
                    </a:lnTo>
                    <a:lnTo>
                      <a:pt x="8311" y="2156"/>
                    </a:lnTo>
                    <a:close/>
                    <a:moveTo>
                      <a:pt x="9049" y="4489"/>
                    </a:moveTo>
                    <a:lnTo>
                      <a:pt x="9168" y="4501"/>
                    </a:lnTo>
                    <a:lnTo>
                      <a:pt x="9323" y="4668"/>
                    </a:lnTo>
                    <a:lnTo>
                      <a:pt x="9347" y="4787"/>
                    </a:lnTo>
                    <a:lnTo>
                      <a:pt x="9347" y="5406"/>
                    </a:lnTo>
                    <a:lnTo>
                      <a:pt x="9347" y="5811"/>
                    </a:lnTo>
                    <a:lnTo>
                      <a:pt x="9347" y="5942"/>
                    </a:lnTo>
                    <a:lnTo>
                      <a:pt x="9323" y="6061"/>
                    </a:lnTo>
                    <a:lnTo>
                      <a:pt x="9168" y="6228"/>
                    </a:lnTo>
                    <a:lnTo>
                      <a:pt x="9049" y="6240"/>
                    </a:lnTo>
                    <a:lnTo>
                      <a:pt x="8406" y="6240"/>
                    </a:lnTo>
                    <a:lnTo>
                      <a:pt x="8287" y="6228"/>
                    </a:lnTo>
                    <a:lnTo>
                      <a:pt x="8120" y="6061"/>
                    </a:lnTo>
                    <a:lnTo>
                      <a:pt x="8109" y="5942"/>
                    </a:lnTo>
                    <a:lnTo>
                      <a:pt x="8109" y="5406"/>
                    </a:lnTo>
                    <a:lnTo>
                      <a:pt x="8109" y="4787"/>
                    </a:lnTo>
                    <a:lnTo>
                      <a:pt x="8120" y="4668"/>
                    </a:lnTo>
                    <a:lnTo>
                      <a:pt x="8287" y="4501"/>
                    </a:lnTo>
                    <a:lnTo>
                      <a:pt x="8406" y="4489"/>
                    </a:lnTo>
                    <a:close/>
                    <a:moveTo>
                      <a:pt x="8537" y="1"/>
                    </a:moveTo>
                    <a:lnTo>
                      <a:pt x="7954" y="108"/>
                    </a:lnTo>
                    <a:lnTo>
                      <a:pt x="7406" y="322"/>
                    </a:lnTo>
                    <a:lnTo>
                      <a:pt x="6918" y="632"/>
                    </a:lnTo>
                    <a:lnTo>
                      <a:pt x="6501" y="1037"/>
                    </a:lnTo>
                    <a:lnTo>
                      <a:pt x="6180" y="1513"/>
                    </a:lnTo>
                    <a:lnTo>
                      <a:pt x="5942" y="2049"/>
                    </a:lnTo>
                    <a:lnTo>
                      <a:pt x="5822" y="2644"/>
                    </a:lnTo>
                    <a:lnTo>
                      <a:pt x="5811" y="2954"/>
                    </a:lnTo>
                    <a:lnTo>
                      <a:pt x="5811" y="6764"/>
                    </a:lnTo>
                    <a:lnTo>
                      <a:pt x="3727" y="9002"/>
                    </a:lnTo>
                    <a:lnTo>
                      <a:pt x="1465" y="7669"/>
                    </a:lnTo>
                    <a:lnTo>
                      <a:pt x="1286" y="7585"/>
                    </a:lnTo>
                    <a:lnTo>
                      <a:pt x="917" y="7538"/>
                    </a:lnTo>
                    <a:lnTo>
                      <a:pt x="560" y="7621"/>
                    </a:lnTo>
                    <a:lnTo>
                      <a:pt x="250" y="7847"/>
                    </a:lnTo>
                    <a:lnTo>
                      <a:pt x="143" y="8014"/>
                    </a:lnTo>
                    <a:lnTo>
                      <a:pt x="60" y="8181"/>
                    </a:lnTo>
                    <a:lnTo>
                      <a:pt x="0" y="8550"/>
                    </a:lnTo>
                    <a:lnTo>
                      <a:pt x="36" y="8728"/>
                    </a:lnTo>
                    <a:lnTo>
                      <a:pt x="393" y="8812"/>
                    </a:lnTo>
                    <a:lnTo>
                      <a:pt x="1107" y="9038"/>
                    </a:lnTo>
                    <a:lnTo>
                      <a:pt x="1453" y="9181"/>
                    </a:lnTo>
                    <a:lnTo>
                      <a:pt x="1810" y="9336"/>
                    </a:lnTo>
                    <a:lnTo>
                      <a:pt x="2500" y="9717"/>
                    </a:lnTo>
                    <a:lnTo>
                      <a:pt x="3155" y="10145"/>
                    </a:lnTo>
                    <a:lnTo>
                      <a:pt x="3763" y="10657"/>
                    </a:lnTo>
                    <a:lnTo>
                      <a:pt x="4036" y="10931"/>
                    </a:lnTo>
                    <a:lnTo>
                      <a:pt x="4203" y="11098"/>
                    </a:lnTo>
                    <a:lnTo>
                      <a:pt x="4382" y="11014"/>
                    </a:lnTo>
                    <a:lnTo>
                      <a:pt x="4537" y="10883"/>
                    </a:lnTo>
                    <a:lnTo>
                      <a:pt x="5799" y="9097"/>
                    </a:lnTo>
                    <a:lnTo>
                      <a:pt x="5775" y="9419"/>
                    </a:lnTo>
                    <a:lnTo>
                      <a:pt x="5680" y="9919"/>
                    </a:lnTo>
                    <a:lnTo>
                      <a:pt x="5668" y="10193"/>
                    </a:lnTo>
                    <a:lnTo>
                      <a:pt x="5668" y="10490"/>
                    </a:lnTo>
                    <a:lnTo>
                      <a:pt x="5763" y="11145"/>
                    </a:lnTo>
                    <a:lnTo>
                      <a:pt x="5953" y="12157"/>
                    </a:lnTo>
                    <a:lnTo>
                      <a:pt x="6049" y="12765"/>
                    </a:lnTo>
                    <a:lnTo>
                      <a:pt x="6084" y="13074"/>
                    </a:lnTo>
                    <a:lnTo>
                      <a:pt x="6073" y="13789"/>
                    </a:lnTo>
                    <a:lnTo>
                      <a:pt x="6037" y="14193"/>
                    </a:lnTo>
                    <a:lnTo>
                      <a:pt x="6215" y="14801"/>
                    </a:lnTo>
                    <a:lnTo>
                      <a:pt x="6406" y="16051"/>
                    </a:lnTo>
                    <a:lnTo>
                      <a:pt x="6430" y="16694"/>
                    </a:lnTo>
                    <a:lnTo>
                      <a:pt x="6418" y="17099"/>
                    </a:lnTo>
                    <a:lnTo>
                      <a:pt x="6334" y="17908"/>
                    </a:lnTo>
                    <a:lnTo>
                      <a:pt x="6180" y="18706"/>
                    </a:lnTo>
                    <a:lnTo>
                      <a:pt x="5942" y="19468"/>
                    </a:lnTo>
                    <a:lnTo>
                      <a:pt x="5787" y="19849"/>
                    </a:lnTo>
                    <a:lnTo>
                      <a:pt x="5787" y="24302"/>
                    </a:lnTo>
                    <a:lnTo>
                      <a:pt x="5799" y="24564"/>
                    </a:lnTo>
                    <a:lnTo>
                      <a:pt x="5989" y="25029"/>
                    </a:lnTo>
                    <a:lnTo>
                      <a:pt x="6334" y="25386"/>
                    </a:lnTo>
                    <a:lnTo>
                      <a:pt x="6799" y="25600"/>
                    </a:lnTo>
                    <a:lnTo>
                      <a:pt x="7061" y="25624"/>
                    </a:lnTo>
                    <a:lnTo>
                      <a:pt x="7335" y="25612"/>
                    </a:lnTo>
                    <a:lnTo>
                      <a:pt x="7811" y="25410"/>
                    </a:lnTo>
                    <a:lnTo>
                      <a:pt x="8168" y="25064"/>
                    </a:lnTo>
                    <a:lnTo>
                      <a:pt x="8371" y="24588"/>
                    </a:lnTo>
                    <a:lnTo>
                      <a:pt x="8394" y="24326"/>
                    </a:lnTo>
                    <a:lnTo>
                      <a:pt x="8394" y="17408"/>
                    </a:lnTo>
                    <a:lnTo>
                      <a:pt x="9025" y="17408"/>
                    </a:lnTo>
                    <a:lnTo>
                      <a:pt x="9025" y="24314"/>
                    </a:lnTo>
                    <a:lnTo>
                      <a:pt x="9049" y="24576"/>
                    </a:lnTo>
                    <a:lnTo>
                      <a:pt x="9240" y="25040"/>
                    </a:lnTo>
                    <a:lnTo>
                      <a:pt x="9585" y="25410"/>
                    </a:lnTo>
                    <a:lnTo>
                      <a:pt x="10049" y="25612"/>
                    </a:lnTo>
                    <a:lnTo>
                      <a:pt x="10311" y="25636"/>
                    </a:lnTo>
                    <a:lnTo>
                      <a:pt x="10573" y="25624"/>
                    </a:lnTo>
                    <a:lnTo>
                      <a:pt x="11050" y="25433"/>
                    </a:lnTo>
                    <a:lnTo>
                      <a:pt x="11419" y="25076"/>
                    </a:lnTo>
                    <a:lnTo>
                      <a:pt x="11609" y="24600"/>
                    </a:lnTo>
                    <a:lnTo>
                      <a:pt x="11633" y="24338"/>
                    </a:lnTo>
                    <a:lnTo>
                      <a:pt x="11633" y="17408"/>
                    </a:lnTo>
                    <a:lnTo>
                      <a:pt x="11621" y="16742"/>
                    </a:lnTo>
                    <a:lnTo>
                      <a:pt x="11514" y="15456"/>
                    </a:lnTo>
                    <a:lnTo>
                      <a:pt x="11395" y="14265"/>
                    </a:lnTo>
                    <a:lnTo>
                      <a:pt x="11347" y="13217"/>
                    </a:lnTo>
                    <a:lnTo>
                      <a:pt x="11383" y="12777"/>
                    </a:lnTo>
                    <a:lnTo>
                      <a:pt x="11466" y="12265"/>
                    </a:lnTo>
                    <a:lnTo>
                      <a:pt x="11657" y="11264"/>
                    </a:lnTo>
                    <a:lnTo>
                      <a:pt x="11740" y="10550"/>
                    </a:lnTo>
                    <a:lnTo>
                      <a:pt x="11752" y="10205"/>
                    </a:lnTo>
                    <a:lnTo>
                      <a:pt x="11752" y="9990"/>
                    </a:lnTo>
                    <a:lnTo>
                      <a:pt x="11704" y="9419"/>
                    </a:lnTo>
                    <a:lnTo>
                      <a:pt x="11633" y="9121"/>
                    </a:lnTo>
                    <a:lnTo>
                      <a:pt x="12895" y="10157"/>
                    </a:lnTo>
                    <a:lnTo>
                      <a:pt x="12895" y="14301"/>
                    </a:lnTo>
                    <a:lnTo>
                      <a:pt x="12907" y="14503"/>
                    </a:lnTo>
                    <a:lnTo>
                      <a:pt x="13074" y="14872"/>
                    </a:lnTo>
                    <a:lnTo>
                      <a:pt x="13348" y="15146"/>
                    </a:lnTo>
                    <a:lnTo>
                      <a:pt x="13717" y="15277"/>
                    </a:lnTo>
                    <a:lnTo>
                      <a:pt x="13931" y="15277"/>
                    </a:lnTo>
                    <a:lnTo>
                      <a:pt x="14110" y="15253"/>
                    </a:lnTo>
                    <a:lnTo>
                      <a:pt x="14443" y="15098"/>
                    </a:lnTo>
                    <a:lnTo>
                      <a:pt x="14681" y="14836"/>
                    </a:lnTo>
                    <a:lnTo>
                      <a:pt x="14824" y="14503"/>
                    </a:lnTo>
                    <a:lnTo>
                      <a:pt x="14836" y="14313"/>
                    </a:lnTo>
                    <a:lnTo>
                      <a:pt x="14836" y="9669"/>
                    </a:lnTo>
                    <a:lnTo>
                      <a:pt x="14812" y="9443"/>
                    </a:lnTo>
                    <a:lnTo>
                      <a:pt x="14610" y="9038"/>
                    </a:lnTo>
                    <a:lnTo>
                      <a:pt x="14443" y="8895"/>
                    </a:lnTo>
                    <a:lnTo>
                      <a:pt x="11633" y="6764"/>
                    </a:lnTo>
                    <a:lnTo>
                      <a:pt x="11633" y="2906"/>
                    </a:lnTo>
                    <a:lnTo>
                      <a:pt x="11621" y="2620"/>
                    </a:lnTo>
                    <a:lnTo>
                      <a:pt x="11514" y="2061"/>
                    </a:lnTo>
                    <a:lnTo>
                      <a:pt x="11300" y="1549"/>
                    </a:lnTo>
                    <a:lnTo>
                      <a:pt x="11002" y="1096"/>
                    </a:lnTo>
                    <a:lnTo>
                      <a:pt x="10633" y="703"/>
                    </a:lnTo>
                    <a:lnTo>
                      <a:pt x="10180" y="394"/>
                    </a:lnTo>
                    <a:lnTo>
                      <a:pt x="9680" y="155"/>
                    </a:lnTo>
                    <a:lnTo>
                      <a:pt x="9133" y="24"/>
                    </a:lnTo>
                    <a:lnTo>
                      <a:pt x="8847" y="13"/>
                    </a:lnTo>
                    <a:lnTo>
                      <a:pt x="85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0"/>
              <p:cNvSpPr/>
              <p:nvPr/>
            </p:nvSpPr>
            <p:spPr>
              <a:xfrm>
                <a:off x="-961825" y="3503950"/>
                <a:ext cx="380725" cy="381050"/>
              </a:xfrm>
              <a:custGeom>
                <a:avLst/>
                <a:gdLst/>
                <a:ahLst/>
                <a:cxnLst/>
                <a:rect l="l" t="t" r="r" b="b"/>
                <a:pathLst>
                  <a:path w="15229" h="15242" extrusionOk="0">
                    <a:moveTo>
                      <a:pt x="4287" y="2346"/>
                    </a:moveTo>
                    <a:lnTo>
                      <a:pt x="4501" y="2394"/>
                    </a:lnTo>
                    <a:lnTo>
                      <a:pt x="4572" y="2489"/>
                    </a:lnTo>
                    <a:lnTo>
                      <a:pt x="5608" y="4251"/>
                    </a:lnTo>
                    <a:lnTo>
                      <a:pt x="6656" y="6013"/>
                    </a:lnTo>
                    <a:lnTo>
                      <a:pt x="6430" y="6156"/>
                    </a:lnTo>
                    <a:lnTo>
                      <a:pt x="6073" y="6514"/>
                    </a:lnTo>
                    <a:lnTo>
                      <a:pt x="5822" y="6930"/>
                    </a:lnTo>
                    <a:lnTo>
                      <a:pt x="5692" y="7407"/>
                    </a:lnTo>
                    <a:lnTo>
                      <a:pt x="5668" y="7680"/>
                    </a:lnTo>
                    <a:lnTo>
                      <a:pt x="1596" y="7680"/>
                    </a:lnTo>
                    <a:lnTo>
                      <a:pt x="1477" y="7657"/>
                    </a:lnTo>
                    <a:lnTo>
                      <a:pt x="1322" y="7502"/>
                    </a:lnTo>
                    <a:lnTo>
                      <a:pt x="1310" y="7395"/>
                    </a:lnTo>
                    <a:lnTo>
                      <a:pt x="1334" y="7061"/>
                    </a:lnTo>
                    <a:lnTo>
                      <a:pt x="1429" y="6418"/>
                    </a:lnTo>
                    <a:lnTo>
                      <a:pt x="1596" y="5787"/>
                    </a:lnTo>
                    <a:lnTo>
                      <a:pt x="1822" y="5180"/>
                    </a:lnTo>
                    <a:lnTo>
                      <a:pt x="1965" y="4882"/>
                    </a:lnTo>
                    <a:lnTo>
                      <a:pt x="2167" y="4501"/>
                    </a:lnTo>
                    <a:lnTo>
                      <a:pt x="2643" y="3799"/>
                    </a:lnTo>
                    <a:lnTo>
                      <a:pt x="3191" y="3180"/>
                    </a:lnTo>
                    <a:lnTo>
                      <a:pt x="3834" y="2632"/>
                    </a:lnTo>
                    <a:lnTo>
                      <a:pt x="4179" y="2394"/>
                    </a:lnTo>
                    <a:lnTo>
                      <a:pt x="4287" y="2346"/>
                    </a:lnTo>
                    <a:close/>
                    <a:moveTo>
                      <a:pt x="10895" y="2346"/>
                    </a:moveTo>
                    <a:lnTo>
                      <a:pt x="11002" y="2394"/>
                    </a:lnTo>
                    <a:lnTo>
                      <a:pt x="11359" y="2632"/>
                    </a:lnTo>
                    <a:lnTo>
                      <a:pt x="11990" y="3180"/>
                    </a:lnTo>
                    <a:lnTo>
                      <a:pt x="12550" y="3799"/>
                    </a:lnTo>
                    <a:lnTo>
                      <a:pt x="13014" y="4501"/>
                    </a:lnTo>
                    <a:lnTo>
                      <a:pt x="13217" y="4882"/>
                    </a:lnTo>
                    <a:lnTo>
                      <a:pt x="13359" y="5180"/>
                    </a:lnTo>
                    <a:lnTo>
                      <a:pt x="13586" y="5787"/>
                    </a:lnTo>
                    <a:lnTo>
                      <a:pt x="13752" y="6418"/>
                    </a:lnTo>
                    <a:lnTo>
                      <a:pt x="13848" y="7061"/>
                    </a:lnTo>
                    <a:lnTo>
                      <a:pt x="13871" y="7395"/>
                    </a:lnTo>
                    <a:lnTo>
                      <a:pt x="13860" y="7514"/>
                    </a:lnTo>
                    <a:lnTo>
                      <a:pt x="13705" y="7657"/>
                    </a:lnTo>
                    <a:lnTo>
                      <a:pt x="13586" y="7680"/>
                    </a:lnTo>
                    <a:lnTo>
                      <a:pt x="9502" y="7680"/>
                    </a:lnTo>
                    <a:lnTo>
                      <a:pt x="9478" y="7407"/>
                    </a:lnTo>
                    <a:lnTo>
                      <a:pt x="9347" y="6930"/>
                    </a:lnTo>
                    <a:lnTo>
                      <a:pt x="9097" y="6502"/>
                    </a:lnTo>
                    <a:lnTo>
                      <a:pt x="8740" y="6156"/>
                    </a:lnTo>
                    <a:lnTo>
                      <a:pt x="8513" y="6013"/>
                    </a:lnTo>
                    <a:lnTo>
                      <a:pt x="9573" y="4251"/>
                    </a:lnTo>
                    <a:lnTo>
                      <a:pt x="10609" y="2489"/>
                    </a:lnTo>
                    <a:lnTo>
                      <a:pt x="10680" y="2394"/>
                    </a:lnTo>
                    <a:lnTo>
                      <a:pt x="10895" y="2346"/>
                    </a:lnTo>
                    <a:close/>
                    <a:moveTo>
                      <a:pt x="7597" y="6514"/>
                    </a:moveTo>
                    <a:lnTo>
                      <a:pt x="7823" y="6537"/>
                    </a:lnTo>
                    <a:lnTo>
                      <a:pt x="8240" y="6704"/>
                    </a:lnTo>
                    <a:lnTo>
                      <a:pt x="8561" y="7026"/>
                    </a:lnTo>
                    <a:lnTo>
                      <a:pt x="8740" y="7442"/>
                    </a:lnTo>
                    <a:lnTo>
                      <a:pt x="8752" y="7680"/>
                    </a:lnTo>
                    <a:lnTo>
                      <a:pt x="8740" y="7919"/>
                    </a:lnTo>
                    <a:lnTo>
                      <a:pt x="8561" y="8335"/>
                    </a:lnTo>
                    <a:lnTo>
                      <a:pt x="8240" y="8645"/>
                    </a:lnTo>
                    <a:lnTo>
                      <a:pt x="7823" y="8823"/>
                    </a:lnTo>
                    <a:lnTo>
                      <a:pt x="7597" y="8835"/>
                    </a:lnTo>
                    <a:lnTo>
                      <a:pt x="7358" y="8823"/>
                    </a:lnTo>
                    <a:lnTo>
                      <a:pt x="6942" y="8645"/>
                    </a:lnTo>
                    <a:lnTo>
                      <a:pt x="6620" y="8335"/>
                    </a:lnTo>
                    <a:lnTo>
                      <a:pt x="6442" y="7919"/>
                    </a:lnTo>
                    <a:lnTo>
                      <a:pt x="6430" y="7680"/>
                    </a:lnTo>
                    <a:lnTo>
                      <a:pt x="6454" y="7442"/>
                    </a:lnTo>
                    <a:lnTo>
                      <a:pt x="6632" y="7026"/>
                    </a:lnTo>
                    <a:lnTo>
                      <a:pt x="6954" y="6704"/>
                    </a:lnTo>
                    <a:lnTo>
                      <a:pt x="7358" y="6537"/>
                    </a:lnTo>
                    <a:lnTo>
                      <a:pt x="7597" y="6514"/>
                    </a:lnTo>
                    <a:close/>
                    <a:moveTo>
                      <a:pt x="8561" y="9312"/>
                    </a:moveTo>
                    <a:lnTo>
                      <a:pt x="9585" y="11086"/>
                    </a:lnTo>
                    <a:lnTo>
                      <a:pt x="10609" y="12860"/>
                    </a:lnTo>
                    <a:lnTo>
                      <a:pt x="10645" y="12967"/>
                    </a:lnTo>
                    <a:lnTo>
                      <a:pt x="10585" y="13181"/>
                    </a:lnTo>
                    <a:lnTo>
                      <a:pt x="10490" y="13241"/>
                    </a:lnTo>
                    <a:lnTo>
                      <a:pt x="10157" y="13408"/>
                    </a:lnTo>
                    <a:lnTo>
                      <a:pt x="9442" y="13669"/>
                    </a:lnTo>
                    <a:lnTo>
                      <a:pt x="8728" y="13848"/>
                    </a:lnTo>
                    <a:lnTo>
                      <a:pt x="7990" y="13931"/>
                    </a:lnTo>
                    <a:lnTo>
                      <a:pt x="7609" y="13943"/>
                    </a:lnTo>
                    <a:lnTo>
                      <a:pt x="7227" y="13931"/>
                    </a:lnTo>
                    <a:lnTo>
                      <a:pt x="6489" y="13848"/>
                    </a:lnTo>
                    <a:lnTo>
                      <a:pt x="5763" y="13669"/>
                    </a:lnTo>
                    <a:lnTo>
                      <a:pt x="5060" y="13408"/>
                    </a:lnTo>
                    <a:lnTo>
                      <a:pt x="4715" y="13241"/>
                    </a:lnTo>
                    <a:lnTo>
                      <a:pt x="4632" y="13169"/>
                    </a:lnTo>
                    <a:lnTo>
                      <a:pt x="4560" y="12967"/>
                    </a:lnTo>
                    <a:lnTo>
                      <a:pt x="4596" y="12860"/>
                    </a:lnTo>
                    <a:lnTo>
                      <a:pt x="5632" y="11086"/>
                    </a:lnTo>
                    <a:lnTo>
                      <a:pt x="6656" y="9312"/>
                    </a:lnTo>
                    <a:lnTo>
                      <a:pt x="6882" y="9431"/>
                    </a:lnTo>
                    <a:lnTo>
                      <a:pt x="7358" y="9562"/>
                    </a:lnTo>
                    <a:lnTo>
                      <a:pt x="7859" y="9562"/>
                    </a:lnTo>
                    <a:lnTo>
                      <a:pt x="8335" y="9431"/>
                    </a:lnTo>
                    <a:lnTo>
                      <a:pt x="8561" y="9312"/>
                    </a:lnTo>
                    <a:close/>
                    <a:moveTo>
                      <a:pt x="7227" y="1"/>
                    </a:moveTo>
                    <a:lnTo>
                      <a:pt x="6454" y="84"/>
                    </a:lnTo>
                    <a:lnTo>
                      <a:pt x="5715" y="239"/>
                    </a:lnTo>
                    <a:lnTo>
                      <a:pt x="5001" y="453"/>
                    </a:lnTo>
                    <a:lnTo>
                      <a:pt x="4310" y="751"/>
                    </a:lnTo>
                    <a:lnTo>
                      <a:pt x="3667" y="1096"/>
                    </a:lnTo>
                    <a:lnTo>
                      <a:pt x="3060" y="1513"/>
                    </a:lnTo>
                    <a:lnTo>
                      <a:pt x="2489" y="1977"/>
                    </a:lnTo>
                    <a:lnTo>
                      <a:pt x="1977" y="2489"/>
                    </a:lnTo>
                    <a:lnTo>
                      <a:pt x="1512" y="3061"/>
                    </a:lnTo>
                    <a:lnTo>
                      <a:pt x="1096" y="3668"/>
                    </a:lnTo>
                    <a:lnTo>
                      <a:pt x="750" y="4311"/>
                    </a:lnTo>
                    <a:lnTo>
                      <a:pt x="464" y="4989"/>
                    </a:lnTo>
                    <a:lnTo>
                      <a:pt x="238" y="5716"/>
                    </a:lnTo>
                    <a:lnTo>
                      <a:pt x="83" y="6454"/>
                    </a:lnTo>
                    <a:lnTo>
                      <a:pt x="12" y="7228"/>
                    </a:lnTo>
                    <a:lnTo>
                      <a:pt x="0" y="7621"/>
                    </a:lnTo>
                    <a:lnTo>
                      <a:pt x="12" y="8014"/>
                    </a:lnTo>
                    <a:lnTo>
                      <a:pt x="83" y="8776"/>
                    </a:lnTo>
                    <a:lnTo>
                      <a:pt x="238" y="9526"/>
                    </a:lnTo>
                    <a:lnTo>
                      <a:pt x="464" y="10240"/>
                    </a:lnTo>
                    <a:lnTo>
                      <a:pt x="750" y="10919"/>
                    </a:lnTo>
                    <a:lnTo>
                      <a:pt x="1096" y="11574"/>
                    </a:lnTo>
                    <a:lnTo>
                      <a:pt x="1512" y="12181"/>
                    </a:lnTo>
                    <a:lnTo>
                      <a:pt x="1977" y="12741"/>
                    </a:lnTo>
                    <a:lnTo>
                      <a:pt x="2489" y="13265"/>
                    </a:lnTo>
                    <a:lnTo>
                      <a:pt x="3060" y="13729"/>
                    </a:lnTo>
                    <a:lnTo>
                      <a:pt x="3667" y="14134"/>
                    </a:lnTo>
                    <a:lnTo>
                      <a:pt x="4310" y="14491"/>
                    </a:lnTo>
                    <a:lnTo>
                      <a:pt x="5001" y="14777"/>
                    </a:lnTo>
                    <a:lnTo>
                      <a:pt x="5715" y="15003"/>
                    </a:lnTo>
                    <a:lnTo>
                      <a:pt x="6454" y="15158"/>
                    </a:lnTo>
                    <a:lnTo>
                      <a:pt x="7227" y="15229"/>
                    </a:lnTo>
                    <a:lnTo>
                      <a:pt x="7620" y="15241"/>
                    </a:lnTo>
                    <a:lnTo>
                      <a:pt x="7978" y="15229"/>
                    </a:lnTo>
                    <a:lnTo>
                      <a:pt x="8668" y="15170"/>
                    </a:lnTo>
                    <a:lnTo>
                      <a:pt x="9347" y="15051"/>
                    </a:lnTo>
                    <a:lnTo>
                      <a:pt x="10002" y="14860"/>
                    </a:lnTo>
                    <a:lnTo>
                      <a:pt x="10633" y="14622"/>
                    </a:lnTo>
                    <a:lnTo>
                      <a:pt x="11228" y="14324"/>
                    </a:lnTo>
                    <a:lnTo>
                      <a:pt x="11800" y="13979"/>
                    </a:lnTo>
                    <a:lnTo>
                      <a:pt x="12347" y="13598"/>
                    </a:lnTo>
                    <a:lnTo>
                      <a:pt x="12847" y="13158"/>
                    </a:lnTo>
                    <a:lnTo>
                      <a:pt x="13300" y="12681"/>
                    </a:lnTo>
                    <a:lnTo>
                      <a:pt x="13729" y="12157"/>
                    </a:lnTo>
                    <a:lnTo>
                      <a:pt x="14098" y="11610"/>
                    </a:lnTo>
                    <a:lnTo>
                      <a:pt x="14419" y="11014"/>
                    </a:lnTo>
                    <a:lnTo>
                      <a:pt x="14693" y="10407"/>
                    </a:lnTo>
                    <a:lnTo>
                      <a:pt x="14919" y="9764"/>
                    </a:lnTo>
                    <a:lnTo>
                      <a:pt x="15074" y="9097"/>
                    </a:lnTo>
                    <a:lnTo>
                      <a:pt x="15134" y="8752"/>
                    </a:lnTo>
                    <a:lnTo>
                      <a:pt x="15217" y="8192"/>
                    </a:lnTo>
                    <a:lnTo>
                      <a:pt x="15229" y="7621"/>
                    </a:lnTo>
                    <a:lnTo>
                      <a:pt x="15217" y="7323"/>
                    </a:lnTo>
                    <a:lnTo>
                      <a:pt x="15217" y="7026"/>
                    </a:lnTo>
                    <a:lnTo>
                      <a:pt x="15169" y="6645"/>
                    </a:lnTo>
                    <a:lnTo>
                      <a:pt x="15038" y="5894"/>
                    </a:lnTo>
                    <a:lnTo>
                      <a:pt x="14836" y="5180"/>
                    </a:lnTo>
                    <a:lnTo>
                      <a:pt x="14574" y="4489"/>
                    </a:lnTo>
                    <a:lnTo>
                      <a:pt x="14241" y="3846"/>
                    </a:lnTo>
                    <a:lnTo>
                      <a:pt x="13848" y="3227"/>
                    </a:lnTo>
                    <a:lnTo>
                      <a:pt x="13407" y="2656"/>
                    </a:lnTo>
                    <a:lnTo>
                      <a:pt x="12907" y="2132"/>
                    </a:lnTo>
                    <a:lnTo>
                      <a:pt x="12633" y="1894"/>
                    </a:lnTo>
                    <a:lnTo>
                      <a:pt x="12359" y="1656"/>
                    </a:lnTo>
                    <a:lnTo>
                      <a:pt x="11764" y="1227"/>
                    </a:lnTo>
                    <a:lnTo>
                      <a:pt x="11145" y="858"/>
                    </a:lnTo>
                    <a:lnTo>
                      <a:pt x="10478" y="560"/>
                    </a:lnTo>
                    <a:lnTo>
                      <a:pt x="10133" y="429"/>
                    </a:lnTo>
                    <a:lnTo>
                      <a:pt x="9537" y="239"/>
                    </a:lnTo>
                    <a:lnTo>
                      <a:pt x="8275" y="12"/>
                    </a:lnTo>
                    <a:lnTo>
                      <a:pt x="7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30"/>
          <p:cNvGrpSpPr/>
          <p:nvPr/>
        </p:nvGrpSpPr>
        <p:grpSpPr>
          <a:xfrm>
            <a:off x="7016154" y="1171538"/>
            <a:ext cx="1631700" cy="3538825"/>
            <a:chOff x="7016154" y="1171538"/>
            <a:chExt cx="1631700" cy="3538825"/>
          </a:xfrm>
        </p:grpSpPr>
        <p:sp>
          <p:nvSpPr>
            <p:cNvPr id="1671" name="Google Shape;1671;p30"/>
            <p:cNvSpPr/>
            <p:nvPr/>
          </p:nvSpPr>
          <p:spPr>
            <a:xfrm rot="10800000" flipH="1">
              <a:off x="7016154" y="3136863"/>
              <a:ext cx="1631700" cy="157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 rot="10800000" flipH="1">
              <a:off x="7231254" y="3298890"/>
              <a:ext cx="1201500" cy="1216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7449504" y="1171538"/>
              <a:ext cx="765000" cy="47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7016154" y="1618113"/>
              <a:ext cx="1631700" cy="39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7016154" y="2010380"/>
              <a:ext cx="1631700" cy="1148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6" name="Google Shape;1676;p30"/>
            <p:cNvGrpSpPr/>
            <p:nvPr/>
          </p:nvGrpSpPr>
          <p:grpSpPr>
            <a:xfrm>
              <a:off x="7602779" y="3568988"/>
              <a:ext cx="458450" cy="676325"/>
              <a:chOff x="-226600" y="3248550"/>
              <a:chExt cx="458450" cy="676325"/>
            </a:xfrm>
          </p:grpSpPr>
          <p:sp>
            <p:nvSpPr>
              <p:cNvPr id="1677" name="Google Shape;1677;p30"/>
              <p:cNvSpPr/>
              <p:nvPr/>
            </p:nvSpPr>
            <p:spPr>
              <a:xfrm>
                <a:off x="-137300" y="3442925"/>
                <a:ext cx="369150" cy="481950"/>
              </a:xfrm>
              <a:custGeom>
                <a:avLst/>
                <a:gdLst/>
                <a:ahLst/>
                <a:cxnLst/>
                <a:rect l="l" t="t" r="r" b="b"/>
                <a:pathLst>
                  <a:path w="14766" h="19278" extrusionOk="0">
                    <a:moveTo>
                      <a:pt x="10657" y="3323"/>
                    </a:moveTo>
                    <a:lnTo>
                      <a:pt x="12312" y="4180"/>
                    </a:lnTo>
                    <a:lnTo>
                      <a:pt x="10657" y="6240"/>
                    </a:lnTo>
                    <a:lnTo>
                      <a:pt x="10657" y="3323"/>
                    </a:lnTo>
                    <a:close/>
                    <a:moveTo>
                      <a:pt x="7526" y="1"/>
                    </a:moveTo>
                    <a:lnTo>
                      <a:pt x="7061" y="96"/>
                    </a:lnTo>
                    <a:lnTo>
                      <a:pt x="6395" y="346"/>
                    </a:lnTo>
                    <a:lnTo>
                      <a:pt x="5966" y="584"/>
                    </a:lnTo>
                    <a:lnTo>
                      <a:pt x="3787" y="1763"/>
                    </a:lnTo>
                    <a:lnTo>
                      <a:pt x="2477" y="2465"/>
                    </a:lnTo>
                    <a:lnTo>
                      <a:pt x="1" y="2025"/>
                    </a:lnTo>
                    <a:lnTo>
                      <a:pt x="1" y="3989"/>
                    </a:lnTo>
                    <a:lnTo>
                      <a:pt x="2489" y="4430"/>
                    </a:lnTo>
                    <a:lnTo>
                      <a:pt x="2573" y="4454"/>
                    </a:lnTo>
                    <a:lnTo>
                      <a:pt x="2668" y="4454"/>
                    </a:lnTo>
                    <a:lnTo>
                      <a:pt x="2787" y="4442"/>
                    </a:lnTo>
                    <a:lnTo>
                      <a:pt x="3025" y="4370"/>
                    </a:lnTo>
                    <a:lnTo>
                      <a:pt x="3144" y="4311"/>
                    </a:lnTo>
                    <a:lnTo>
                      <a:pt x="4859" y="3335"/>
                    </a:lnTo>
                    <a:lnTo>
                      <a:pt x="4859" y="6240"/>
                    </a:lnTo>
                    <a:lnTo>
                      <a:pt x="2561" y="12705"/>
                    </a:lnTo>
                    <a:lnTo>
                      <a:pt x="2537" y="12812"/>
                    </a:lnTo>
                    <a:lnTo>
                      <a:pt x="2561" y="13003"/>
                    </a:lnTo>
                    <a:lnTo>
                      <a:pt x="2680" y="13158"/>
                    </a:lnTo>
                    <a:lnTo>
                      <a:pt x="2846" y="13253"/>
                    </a:lnTo>
                    <a:lnTo>
                      <a:pt x="2954" y="13265"/>
                    </a:lnTo>
                    <a:lnTo>
                      <a:pt x="4859" y="13265"/>
                    </a:lnTo>
                    <a:lnTo>
                      <a:pt x="4859" y="17980"/>
                    </a:lnTo>
                    <a:lnTo>
                      <a:pt x="4871" y="18242"/>
                    </a:lnTo>
                    <a:lnTo>
                      <a:pt x="5073" y="18706"/>
                    </a:lnTo>
                    <a:lnTo>
                      <a:pt x="5418" y="19051"/>
                    </a:lnTo>
                    <a:lnTo>
                      <a:pt x="5883" y="19254"/>
                    </a:lnTo>
                    <a:lnTo>
                      <a:pt x="6145" y="19278"/>
                    </a:lnTo>
                    <a:lnTo>
                      <a:pt x="6407" y="19254"/>
                    </a:lnTo>
                    <a:lnTo>
                      <a:pt x="6871" y="19051"/>
                    </a:lnTo>
                    <a:lnTo>
                      <a:pt x="7228" y="18706"/>
                    </a:lnTo>
                    <a:lnTo>
                      <a:pt x="7419" y="18242"/>
                    </a:lnTo>
                    <a:lnTo>
                      <a:pt x="7442" y="17980"/>
                    </a:lnTo>
                    <a:lnTo>
                      <a:pt x="7442" y="13265"/>
                    </a:lnTo>
                    <a:lnTo>
                      <a:pt x="8085" y="13265"/>
                    </a:lnTo>
                    <a:lnTo>
                      <a:pt x="8085" y="17980"/>
                    </a:lnTo>
                    <a:lnTo>
                      <a:pt x="8097" y="18242"/>
                    </a:lnTo>
                    <a:lnTo>
                      <a:pt x="8300" y="18706"/>
                    </a:lnTo>
                    <a:lnTo>
                      <a:pt x="8645" y="19051"/>
                    </a:lnTo>
                    <a:lnTo>
                      <a:pt x="9109" y="19254"/>
                    </a:lnTo>
                    <a:lnTo>
                      <a:pt x="9383" y="19278"/>
                    </a:lnTo>
                    <a:lnTo>
                      <a:pt x="9645" y="19254"/>
                    </a:lnTo>
                    <a:lnTo>
                      <a:pt x="10110" y="19051"/>
                    </a:lnTo>
                    <a:lnTo>
                      <a:pt x="10455" y="18706"/>
                    </a:lnTo>
                    <a:lnTo>
                      <a:pt x="10657" y="18242"/>
                    </a:lnTo>
                    <a:lnTo>
                      <a:pt x="10669" y="17980"/>
                    </a:lnTo>
                    <a:lnTo>
                      <a:pt x="10669" y="13265"/>
                    </a:lnTo>
                    <a:lnTo>
                      <a:pt x="12574" y="13265"/>
                    </a:lnTo>
                    <a:lnTo>
                      <a:pt x="12681" y="13253"/>
                    </a:lnTo>
                    <a:lnTo>
                      <a:pt x="12848" y="13158"/>
                    </a:lnTo>
                    <a:lnTo>
                      <a:pt x="12967" y="13003"/>
                    </a:lnTo>
                    <a:lnTo>
                      <a:pt x="12991" y="12812"/>
                    </a:lnTo>
                    <a:lnTo>
                      <a:pt x="12967" y="12705"/>
                    </a:lnTo>
                    <a:lnTo>
                      <a:pt x="11312" y="8026"/>
                    </a:lnTo>
                    <a:lnTo>
                      <a:pt x="11538" y="8014"/>
                    </a:lnTo>
                    <a:lnTo>
                      <a:pt x="11860" y="7883"/>
                    </a:lnTo>
                    <a:lnTo>
                      <a:pt x="12039" y="7740"/>
                    </a:lnTo>
                    <a:lnTo>
                      <a:pt x="12122" y="7645"/>
                    </a:lnTo>
                    <a:lnTo>
                      <a:pt x="14575" y="4454"/>
                    </a:lnTo>
                    <a:lnTo>
                      <a:pt x="14682" y="4275"/>
                    </a:lnTo>
                    <a:lnTo>
                      <a:pt x="14765" y="3858"/>
                    </a:lnTo>
                    <a:lnTo>
                      <a:pt x="14741" y="3644"/>
                    </a:lnTo>
                    <a:lnTo>
                      <a:pt x="14670" y="3442"/>
                    </a:lnTo>
                    <a:lnTo>
                      <a:pt x="14420" y="3108"/>
                    </a:lnTo>
                    <a:lnTo>
                      <a:pt x="14241" y="3001"/>
                    </a:lnTo>
                    <a:lnTo>
                      <a:pt x="11991" y="1822"/>
                    </a:lnTo>
                    <a:lnTo>
                      <a:pt x="9740" y="656"/>
                    </a:lnTo>
                    <a:lnTo>
                      <a:pt x="9264" y="406"/>
                    </a:lnTo>
                    <a:lnTo>
                      <a:pt x="8550" y="120"/>
                    </a:lnTo>
                    <a:lnTo>
                      <a:pt x="8050" y="13"/>
                    </a:lnTo>
                    <a:lnTo>
                      <a:pt x="7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0"/>
              <p:cNvSpPr/>
              <p:nvPr/>
            </p:nvSpPr>
            <p:spPr>
              <a:xfrm>
                <a:off x="-176575" y="3481325"/>
                <a:ext cx="28600" cy="3262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3051" extrusionOk="0">
                    <a:moveTo>
                      <a:pt x="1143" y="1"/>
                    </a:moveTo>
                    <a:lnTo>
                      <a:pt x="845" y="72"/>
                    </a:lnTo>
                    <a:lnTo>
                      <a:pt x="560" y="84"/>
                    </a:lnTo>
                    <a:lnTo>
                      <a:pt x="286" y="84"/>
                    </a:lnTo>
                    <a:lnTo>
                      <a:pt x="0" y="13"/>
                    </a:lnTo>
                    <a:lnTo>
                      <a:pt x="0" y="12455"/>
                    </a:lnTo>
                    <a:lnTo>
                      <a:pt x="0" y="12562"/>
                    </a:lnTo>
                    <a:lnTo>
                      <a:pt x="83" y="12765"/>
                    </a:lnTo>
                    <a:lnTo>
                      <a:pt x="214" y="12931"/>
                    </a:lnTo>
                    <a:lnTo>
                      <a:pt x="405" y="13027"/>
                    </a:lnTo>
                    <a:lnTo>
                      <a:pt x="512" y="13050"/>
                    </a:lnTo>
                    <a:lnTo>
                      <a:pt x="643" y="13050"/>
                    </a:lnTo>
                    <a:lnTo>
                      <a:pt x="869" y="12967"/>
                    </a:lnTo>
                    <a:lnTo>
                      <a:pt x="1036" y="12812"/>
                    </a:lnTo>
                    <a:lnTo>
                      <a:pt x="1131" y="12598"/>
                    </a:lnTo>
                    <a:lnTo>
                      <a:pt x="1143" y="12467"/>
                    </a:lnTo>
                    <a:lnTo>
                      <a:pt x="1143" y="2358"/>
                    </a:lnTo>
                    <a:lnTo>
                      <a:pt x="1143" y="417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>
                <a:off x="-226600" y="3264625"/>
                <a:ext cx="1280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8193" extrusionOk="0">
                    <a:moveTo>
                      <a:pt x="2561" y="1"/>
                    </a:moveTo>
                    <a:lnTo>
                      <a:pt x="2263" y="239"/>
                    </a:lnTo>
                    <a:lnTo>
                      <a:pt x="1727" y="751"/>
                    </a:lnTo>
                    <a:lnTo>
                      <a:pt x="1251" y="1322"/>
                    </a:lnTo>
                    <a:lnTo>
                      <a:pt x="846" y="1941"/>
                    </a:lnTo>
                    <a:lnTo>
                      <a:pt x="525" y="2596"/>
                    </a:lnTo>
                    <a:lnTo>
                      <a:pt x="263" y="3287"/>
                    </a:lnTo>
                    <a:lnTo>
                      <a:pt x="96" y="4013"/>
                    </a:lnTo>
                    <a:lnTo>
                      <a:pt x="13" y="4751"/>
                    </a:lnTo>
                    <a:lnTo>
                      <a:pt x="1" y="5132"/>
                    </a:lnTo>
                    <a:lnTo>
                      <a:pt x="1" y="7633"/>
                    </a:lnTo>
                    <a:lnTo>
                      <a:pt x="501" y="7704"/>
                    </a:lnTo>
                    <a:lnTo>
                      <a:pt x="1775" y="8026"/>
                    </a:lnTo>
                    <a:lnTo>
                      <a:pt x="2073" y="8121"/>
                    </a:lnTo>
                    <a:lnTo>
                      <a:pt x="2299" y="8192"/>
                    </a:lnTo>
                    <a:lnTo>
                      <a:pt x="2299" y="4085"/>
                    </a:lnTo>
                    <a:lnTo>
                      <a:pt x="2299" y="3977"/>
                    </a:lnTo>
                    <a:lnTo>
                      <a:pt x="2418" y="3835"/>
                    </a:lnTo>
                    <a:lnTo>
                      <a:pt x="2513" y="3799"/>
                    </a:lnTo>
                    <a:lnTo>
                      <a:pt x="2644" y="3799"/>
                    </a:lnTo>
                    <a:lnTo>
                      <a:pt x="2823" y="3942"/>
                    </a:lnTo>
                    <a:lnTo>
                      <a:pt x="2846" y="4061"/>
                    </a:lnTo>
                    <a:lnTo>
                      <a:pt x="2846" y="8192"/>
                    </a:lnTo>
                    <a:lnTo>
                      <a:pt x="3073" y="8109"/>
                    </a:lnTo>
                    <a:lnTo>
                      <a:pt x="3347" y="8026"/>
                    </a:lnTo>
                    <a:lnTo>
                      <a:pt x="4621" y="7704"/>
                    </a:lnTo>
                    <a:lnTo>
                      <a:pt x="5121" y="7633"/>
                    </a:lnTo>
                    <a:lnTo>
                      <a:pt x="5121" y="5132"/>
                    </a:lnTo>
                    <a:lnTo>
                      <a:pt x="5109" y="4751"/>
                    </a:lnTo>
                    <a:lnTo>
                      <a:pt x="5025" y="4013"/>
                    </a:lnTo>
                    <a:lnTo>
                      <a:pt x="4859" y="3287"/>
                    </a:lnTo>
                    <a:lnTo>
                      <a:pt x="4597" y="2596"/>
                    </a:lnTo>
                    <a:lnTo>
                      <a:pt x="4275" y="1941"/>
                    </a:lnTo>
                    <a:lnTo>
                      <a:pt x="3870" y="1322"/>
                    </a:lnTo>
                    <a:lnTo>
                      <a:pt x="3394" y="751"/>
                    </a:lnTo>
                    <a:lnTo>
                      <a:pt x="2858" y="239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>
                <a:off x="-32800" y="3248550"/>
                <a:ext cx="175650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7550" extrusionOk="0">
                    <a:moveTo>
                      <a:pt x="3560" y="775"/>
                    </a:moveTo>
                    <a:lnTo>
                      <a:pt x="3655" y="786"/>
                    </a:lnTo>
                    <a:lnTo>
                      <a:pt x="3834" y="858"/>
                    </a:lnTo>
                    <a:lnTo>
                      <a:pt x="3965" y="989"/>
                    </a:lnTo>
                    <a:lnTo>
                      <a:pt x="4048" y="1167"/>
                    </a:lnTo>
                    <a:lnTo>
                      <a:pt x="4048" y="1275"/>
                    </a:lnTo>
                    <a:lnTo>
                      <a:pt x="4048" y="1358"/>
                    </a:lnTo>
                    <a:lnTo>
                      <a:pt x="4025" y="1453"/>
                    </a:lnTo>
                    <a:lnTo>
                      <a:pt x="3953" y="1572"/>
                    </a:lnTo>
                    <a:lnTo>
                      <a:pt x="3715" y="1739"/>
                    </a:lnTo>
                    <a:lnTo>
                      <a:pt x="3560" y="1763"/>
                    </a:lnTo>
                    <a:lnTo>
                      <a:pt x="3405" y="1739"/>
                    </a:lnTo>
                    <a:lnTo>
                      <a:pt x="3167" y="1572"/>
                    </a:lnTo>
                    <a:lnTo>
                      <a:pt x="3096" y="1453"/>
                    </a:lnTo>
                    <a:lnTo>
                      <a:pt x="3072" y="1358"/>
                    </a:lnTo>
                    <a:lnTo>
                      <a:pt x="3072" y="1275"/>
                    </a:lnTo>
                    <a:lnTo>
                      <a:pt x="3072" y="1167"/>
                    </a:lnTo>
                    <a:lnTo>
                      <a:pt x="3155" y="989"/>
                    </a:lnTo>
                    <a:lnTo>
                      <a:pt x="3286" y="858"/>
                    </a:lnTo>
                    <a:lnTo>
                      <a:pt x="3465" y="786"/>
                    </a:lnTo>
                    <a:lnTo>
                      <a:pt x="3560" y="775"/>
                    </a:lnTo>
                    <a:close/>
                    <a:moveTo>
                      <a:pt x="2715" y="1"/>
                    </a:moveTo>
                    <a:lnTo>
                      <a:pt x="2631" y="12"/>
                    </a:lnTo>
                    <a:lnTo>
                      <a:pt x="2524" y="84"/>
                    </a:lnTo>
                    <a:lnTo>
                      <a:pt x="2489" y="155"/>
                    </a:lnTo>
                    <a:lnTo>
                      <a:pt x="2477" y="203"/>
                    </a:lnTo>
                    <a:lnTo>
                      <a:pt x="2477" y="263"/>
                    </a:lnTo>
                    <a:lnTo>
                      <a:pt x="2477" y="1584"/>
                    </a:lnTo>
                    <a:lnTo>
                      <a:pt x="2477" y="3001"/>
                    </a:lnTo>
                    <a:lnTo>
                      <a:pt x="2381" y="3013"/>
                    </a:lnTo>
                    <a:lnTo>
                      <a:pt x="2298" y="3025"/>
                    </a:lnTo>
                    <a:lnTo>
                      <a:pt x="2119" y="3073"/>
                    </a:lnTo>
                    <a:lnTo>
                      <a:pt x="2119" y="477"/>
                    </a:lnTo>
                    <a:lnTo>
                      <a:pt x="1858" y="739"/>
                    </a:lnTo>
                    <a:lnTo>
                      <a:pt x="1405" y="1358"/>
                    </a:lnTo>
                    <a:lnTo>
                      <a:pt x="1238" y="1703"/>
                    </a:lnTo>
                    <a:lnTo>
                      <a:pt x="1310" y="1703"/>
                    </a:lnTo>
                    <a:lnTo>
                      <a:pt x="1453" y="1763"/>
                    </a:lnTo>
                    <a:lnTo>
                      <a:pt x="1560" y="1870"/>
                    </a:lnTo>
                    <a:lnTo>
                      <a:pt x="1619" y="2013"/>
                    </a:lnTo>
                    <a:lnTo>
                      <a:pt x="1631" y="2084"/>
                    </a:lnTo>
                    <a:lnTo>
                      <a:pt x="1631" y="2180"/>
                    </a:lnTo>
                    <a:lnTo>
                      <a:pt x="1631" y="3215"/>
                    </a:lnTo>
                    <a:lnTo>
                      <a:pt x="1548" y="3251"/>
                    </a:lnTo>
                    <a:lnTo>
                      <a:pt x="1465" y="3275"/>
                    </a:lnTo>
                    <a:lnTo>
                      <a:pt x="1405" y="3299"/>
                    </a:lnTo>
                    <a:lnTo>
                      <a:pt x="1346" y="3323"/>
                    </a:lnTo>
                    <a:lnTo>
                      <a:pt x="1322" y="3334"/>
                    </a:lnTo>
                    <a:lnTo>
                      <a:pt x="1286" y="3358"/>
                    </a:lnTo>
                    <a:lnTo>
                      <a:pt x="1286" y="2108"/>
                    </a:lnTo>
                    <a:lnTo>
                      <a:pt x="1262" y="2037"/>
                    </a:lnTo>
                    <a:lnTo>
                      <a:pt x="1191" y="2013"/>
                    </a:lnTo>
                    <a:lnTo>
                      <a:pt x="1167" y="2013"/>
                    </a:lnTo>
                    <a:lnTo>
                      <a:pt x="1048" y="2049"/>
                    </a:lnTo>
                    <a:lnTo>
                      <a:pt x="703" y="2144"/>
                    </a:lnTo>
                    <a:lnTo>
                      <a:pt x="667" y="2168"/>
                    </a:lnTo>
                    <a:lnTo>
                      <a:pt x="619" y="2227"/>
                    </a:lnTo>
                    <a:lnTo>
                      <a:pt x="619" y="2263"/>
                    </a:lnTo>
                    <a:lnTo>
                      <a:pt x="619" y="3751"/>
                    </a:lnTo>
                    <a:lnTo>
                      <a:pt x="595" y="3775"/>
                    </a:lnTo>
                    <a:lnTo>
                      <a:pt x="524" y="3870"/>
                    </a:lnTo>
                    <a:lnTo>
                      <a:pt x="512" y="4097"/>
                    </a:lnTo>
                    <a:lnTo>
                      <a:pt x="572" y="4204"/>
                    </a:lnTo>
                    <a:lnTo>
                      <a:pt x="619" y="4251"/>
                    </a:lnTo>
                    <a:lnTo>
                      <a:pt x="655" y="4287"/>
                    </a:lnTo>
                    <a:lnTo>
                      <a:pt x="691" y="4299"/>
                    </a:lnTo>
                    <a:lnTo>
                      <a:pt x="762" y="4335"/>
                    </a:lnTo>
                    <a:lnTo>
                      <a:pt x="893" y="4335"/>
                    </a:lnTo>
                    <a:lnTo>
                      <a:pt x="869" y="4954"/>
                    </a:lnTo>
                    <a:lnTo>
                      <a:pt x="881" y="5406"/>
                    </a:lnTo>
                    <a:lnTo>
                      <a:pt x="869" y="5585"/>
                    </a:lnTo>
                    <a:lnTo>
                      <a:pt x="798" y="5906"/>
                    </a:lnTo>
                    <a:lnTo>
                      <a:pt x="607" y="6275"/>
                    </a:lnTo>
                    <a:lnTo>
                      <a:pt x="107" y="6692"/>
                    </a:lnTo>
                    <a:lnTo>
                      <a:pt x="0" y="6728"/>
                    </a:lnTo>
                    <a:lnTo>
                      <a:pt x="71" y="6990"/>
                    </a:lnTo>
                    <a:lnTo>
                      <a:pt x="333" y="7347"/>
                    </a:lnTo>
                    <a:lnTo>
                      <a:pt x="691" y="7514"/>
                    </a:lnTo>
                    <a:lnTo>
                      <a:pt x="1107" y="7549"/>
                    </a:lnTo>
                    <a:lnTo>
                      <a:pt x="1750" y="7442"/>
                    </a:lnTo>
                    <a:lnTo>
                      <a:pt x="2358" y="7216"/>
                    </a:lnTo>
                    <a:lnTo>
                      <a:pt x="2429" y="7180"/>
                    </a:lnTo>
                    <a:lnTo>
                      <a:pt x="2239" y="7002"/>
                    </a:lnTo>
                    <a:lnTo>
                      <a:pt x="1988" y="6549"/>
                    </a:lnTo>
                    <a:lnTo>
                      <a:pt x="1905" y="6299"/>
                    </a:lnTo>
                    <a:lnTo>
                      <a:pt x="2060" y="6490"/>
                    </a:lnTo>
                    <a:lnTo>
                      <a:pt x="2405" y="6799"/>
                    </a:lnTo>
                    <a:lnTo>
                      <a:pt x="2810" y="7026"/>
                    </a:lnTo>
                    <a:lnTo>
                      <a:pt x="3274" y="7157"/>
                    </a:lnTo>
                    <a:lnTo>
                      <a:pt x="3763" y="7157"/>
                    </a:lnTo>
                    <a:lnTo>
                      <a:pt x="4215" y="7026"/>
                    </a:lnTo>
                    <a:lnTo>
                      <a:pt x="4632" y="6799"/>
                    </a:lnTo>
                    <a:lnTo>
                      <a:pt x="4977" y="6490"/>
                    </a:lnTo>
                    <a:lnTo>
                      <a:pt x="5120" y="6299"/>
                    </a:lnTo>
                    <a:lnTo>
                      <a:pt x="5037" y="6549"/>
                    </a:lnTo>
                    <a:lnTo>
                      <a:pt x="4787" y="7002"/>
                    </a:lnTo>
                    <a:lnTo>
                      <a:pt x="4608" y="7180"/>
                    </a:lnTo>
                    <a:lnTo>
                      <a:pt x="4667" y="7216"/>
                    </a:lnTo>
                    <a:lnTo>
                      <a:pt x="5287" y="7442"/>
                    </a:lnTo>
                    <a:lnTo>
                      <a:pt x="5918" y="7549"/>
                    </a:lnTo>
                    <a:lnTo>
                      <a:pt x="6334" y="7514"/>
                    </a:lnTo>
                    <a:lnTo>
                      <a:pt x="6704" y="7347"/>
                    </a:lnTo>
                    <a:lnTo>
                      <a:pt x="6954" y="6990"/>
                    </a:lnTo>
                    <a:lnTo>
                      <a:pt x="7025" y="6728"/>
                    </a:lnTo>
                    <a:lnTo>
                      <a:pt x="6954" y="6692"/>
                    </a:lnTo>
                    <a:lnTo>
                      <a:pt x="6477" y="6275"/>
                    </a:lnTo>
                    <a:lnTo>
                      <a:pt x="6287" y="5906"/>
                    </a:lnTo>
                    <a:lnTo>
                      <a:pt x="6215" y="5597"/>
                    </a:lnTo>
                    <a:lnTo>
                      <a:pt x="6203" y="5418"/>
                    </a:lnTo>
                    <a:lnTo>
                      <a:pt x="6215" y="4978"/>
                    </a:lnTo>
                    <a:lnTo>
                      <a:pt x="6192" y="4347"/>
                    </a:lnTo>
                    <a:lnTo>
                      <a:pt x="6334" y="4347"/>
                    </a:lnTo>
                    <a:lnTo>
                      <a:pt x="6406" y="4323"/>
                    </a:lnTo>
                    <a:lnTo>
                      <a:pt x="6454" y="4299"/>
                    </a:lnTo>
                    <a:lnTo>
                      <a:pt x="6477" y="4263"/>
                    </a:lnTo>
                    <a:lnTo>
                      <a:pt x="6525" y="4216"/>
                    </a:lnTo>
                    <a:lnTo>
                      <a:pt x="6573" y="4108"/>
                    </a:lnTo>
                    <a:lnTo>
                      <a:pt x="6561" y="3882"/>
                    </a:lnTo>
                    <a:lnTo>
                      <a:pt x="6477" y="3787"/>
                    </a:lnTo>
                    <a:lnTo>
                      <a:pt x="6477" y="2287"/>
                    </a:lnTo>
                    <a:lnTo>
                      <a:pt x="6465" y="2203"/>
                    </a:lnTo>
                    <a:lnTo>
                      <a:pt x="6394" y="2168"/>
                    </a:lnTo>
                    <a:lnTo>
                      <a:pt x="6049" y="2060"/>
                    </a:lnTo>
                    <a:lnTo>
                      <a:pt x="5930" y="2025"/>
                    </a:lnTo>
                    <a:lnTo>
                      <a:pt x="5894" y="2025"/>
                    </a:lnTo>
                    <a:lnTo>
                      <a:pt x="5834" y="2049"/>
                    </a:lnTo>
                    <a:lnTo>
                      <a:pt x="5811" y="2120"/>
                    </a:lnTo>
                    <a:lnTo>
                      <a:pt x="5811" y="3358"/>
                    </a:lnTo>
                    <a:lnTo>
                      <a:pt x="5787" y="3334"/>
                    </a:lnTo>
                    <a:lnTo>
                      <a:pt x="5751" y="3323"/>
                    </a:lnTo>
                    <a:lnTo>
                      <a:pt x="5691" y="3299"/>
                    </a:lnTo>
                    <a:lnTo>
                      <a:pt x="5632" y="3275"/>
                    </a:lnTo>
                    <a:lnTo>
                      <a:pt x="5549" y="3251"/>
                    </a:lnTo>
                    <a:lnTo>
                      <a:pt x="5465" y="3215"/>
                    </a:lnTo>
                    <a:lnTo>
                      <a:pt x="5465" y="2180"/>
                    </a:lnTo>
                    <a:lnTo>
                      <a:pt x="5465" y="2084"/>
                    </a:lnTo>
                    <a:lnTo>
                      <a:pt x="5465" y="2013"/>
                    </a:lnTo>
                    <a:lnTo>
                      <a:pt x="5537" y="1870"/>
                    </a:lnTo>
                    <a:lnTo>
                      <a:pt x="5632" y="1763"/>
                    </a:lnTo>
                    <a:lnTo>
                      <a:pt x="5775" y="1703"/>
                    </a:lnTo>
                    <a:lnTo>
                      <a:pt x="5858" y="1703"/>
                    </a:lnTo>
                    <a:lnTo>
                      <a:pt x="5680" y="1358"/>
                    </a:lnTo>
                    <a:lnTo>
                      <a:pt x="5239" y="739"/>
                    </a:lnTo>
                    <a:lnTo>
                      <a:pt x="4977" y="477"/>
                    </a:lnTo>
                    <a:lnTo>
                      <a:pt x="4977" y="3073"/>
                    </a:lnTo>
                    <a:lnTo>
                      <a:pt x="4882" y="3049"/>
                    </a:lnTo>
                    <a:lnTo>
                      <a:pt x="4787" y="3025"/>
                    </a:lnTo>
                    <a:lnTo>
                      <a:pt x="4679" y="3013"/>
                    </a:lnTo>
                    <a:lnTo>
                      <a:pt x="4584" y="3001"/>
                    </a:lnTo>
                    <a:lnTo>
                      <a:pt x="4584" y="1584"/>
                    </a:lnTo>
                    <a:lnTo>
                      <a:pt x="4584" y="263"/>
                    </a:lnTo>
                    <a:lnTo>
                      <a:pt x="4584" y="203"/>
                    </a:lnTo>
                    <a:lnTo>
                      <a:pt x="4560" y="155"/>
                    </a:lnTo>
                    <a:lnTo>
                      <a:pt x="4513" y="84"/>
                    </a:lnTo>
                    <a:lnTo>
                      <a:pt x="4394" y="12"/>
                    </a:lnTo>
                    <a:lnTo>
                      <a:pt x="43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5" name="Google Shape;1685;p31"/>
          <p:cNvGrpSpPr/>
          <p:nvPr/>
        </p:nvGrpSpPr>
        <p:grpSpPr>
          <a:xfrm>
            <a:off x="2286009" y="2075646"/>
            <a:ext cx="4270570" cy="2657585"/>
            <a:chOff x="2286009" y="2075646"/>
            <a:chExt cx="4270570" cy="2657585"/>
          </a:xfrm>
        </p:grpSpPr>
        <p:sp>
          <p:nvSpPr>
            <p:cNvPr id="1686" name="Google Shape;1686;p31"/>
            <p:cNvSpPr/>
            <p:nvPr/>
          </p:nvSpPr>
          <p:spPr>
            <a:xfrm>
              <a:off x="2294690" y="2075646"/>
              <a:ext cx="4145110" cy="2628505"/>
            </a:xfrm>
            <a:custGeom>
              <a:avLst/>
              <a:gdLst/>
              <a:ahLst/>
              <a:cxnLst/>
              <a:rect l="l" t="t" r="r" b="b"/>
              <a:pathLst>
                <a:path w="76397" h="48445" extrusionOk="0">
                  <a:moveTo>
                    <a:pt x="25380" y="0"/>
                  </a:moveTo>
                  <a:lnTo>
                    <a:pt x="24389" y="18"/>
                  </a:lnTo>
                  <a:lnTo>
                    <a:pt x="23924" y="54"/>
                  </a:lnTo>
                  <a:lnTo>
                    <a:pt x="23371" y="107"/>
                  </a:lnTo>
                  <a:lnTo>
                    <a:pt x="22299" y="277"/>
                  </a:lnTo>
                  <a:lnTo>
                    <a:pt x="21263" y="527"/>
                  </a:lnTo>
                  <a:lnTo>
                    <a:pt x="20281" y="857"/>
                  </a:lnTo>
                  <a:lnTo>
                    <a:pt x="19816" y="1045"/>
                  </a:lnTo>
                  <a:lnTo>
                    <a:pt x="19209" y="1322"/>
                  </a:lnTo>
                  <a:lnTo>
                    <a:pt x="18030" y="2000"/>
                  </a:lnTo>
                  <a:lnTo>
                    <a:pt x="17450" y="2411"/>
                  </a:lnTo>
                  <a:lnTo>
                    <a:pt x="16870" y="2867"/>
                  </a:lnTo>
                  <a:lnTo>
                    <a:pt x="16387" y="3295"/>
                  </a:lnTo>
                  <a:lnTo>
                    <a:pt x="16334" y="3340"/>
                  </a:lnTo>
                  <a:lnTo>
                    <a:pt x="15843" y="3786"/>
                  </a:lnTo>
                  <a:lnTo>
                    <a:pt x="15351" y="4224"/>
                  </a:lnTo>
                  <a:lnTo>
                    <a:pt x="14825" y="4670"/>
                  </a:lnTo>
                  <a:lnTo>
                    <a:pt x="13860" y="5438"/>
                  </a:lnTo>
                  <a:lnTo>
                    <a:pt x="13396" y="5778"/>
                  </a:lnTo>
                  <a:lnTo>
                    <a:pt x="12878" y="6135"/>
                  </a:lnTo>
                  <a:lnTo>
                    <a:pt x="11762" y="6805"/>
                  </a:lnTo>
                  <a:lnTo>
                    <a:pt x="11154" y="7126"/>
                  </a:lnTo>
                  <a:lnTo>
                    <a:pt x="10404" y="7474"/>
                  </a:lnTo>
                  <a:lnTo>
                    <a:pt x="8895" y="8091"/>
                  </a:lnTo>
                  <a:lnTo>
                    <a:pt x="8154" y="8367"/>
                  </a:lnTo>
                  <a:lnTo>
                    <a:pt x="8118" y="8385"/>
                  </a:lnTo>
                  <a:lnTo>
                    <a:pt x="7359" y="8671"/>
                  </a:lnTo>
                  <a:lnTo>
                    <a:pt x="5805" y="9296"/>
                  </a:lnTo>
                  <a:lnTo>
                    <a:pt x="5028" y="9644"/>
                  </a:lnTo>
                  <a:lnTo>
                    <a:pt x="4618" y="9850"/>
                  </a:lnTo>
                  <a:lnTo>
                    <a:pt x="3859" y="10243"/>
                  </a:lnTo>
                  <a:lnTo>
                    <a:pt x="3180" y="10653"/>
                  </a:lnTo>
                  <a:lnTo>
                    <a:pt x="2573" y="11073"/>
                  </a:lnTo>
                  <a:lnTo>
                    <a:pt x="2287" y="11296"/>
                  </a:lnTo>
                  <a:lnTo>
                    <a:pt x="2028" y="11511"/>
                  </a:lnTo>
                  <a:lnTo>
                    <a:pt x="1555" y="11966"/>
                  </a:lnTo>
                  <a:lnTo>
                    <a:pt x="1135" y="12457"/>
                  </a:lnTo>
                  <a:lnTo>
                    <a:pt x="778" y="12975"/>
                  </a:lnTo>
                  <a:lnTo>
                    <a:pt x="626" y="13243"/>
                  </a:lnTo>
                  <a:lnTo>
                    <a:pt x="501" y="13475"/>
                  </a:lnTo>
                  <a:lnTo>
                    <a:pt x="296" y="13984"/>
                  </a:lnTo>
                  <a:lnTo>
                    <a:pt x="144" y="14520"/>
                  </a:lnTo>
                  <a:lnTo>
                    <a:pt x="46" y="15083"/>
                  </a:lnTo>
                  <a:lnTo>
                    <a:pt x="19" y="15368"/>
                  </a:lnTo>
                  <a:lnTo>
                    <a:pt x="1" y="15636"/>
                  </a:lnTo>
                  <a:lnTo>
                    <a:pt x="10" y="16172"/>
                  </a:lnTo>
                  <a:lnTo>
                    <a:pt x="37" y="16449"/>
                  </a:lnTo>
                  <a:lnTo>
                    <a:pt x="72" y="16762"/>
                  </a:lnTo>
                  <a:lnTo>
                    <a:pt x="197" y="17369"/>
                  </a:lnTo>
                  <a:lnTo>
                    <a:pt x="260" y="17628"/>
                  </a:lnTo>
                  <a:lnTo>
                    <a:pt x="403" y="18137"/>
                  </a:lnTo>
                  <a:lnTo>
                    <a:pt x="831" y="19244"/>
                  </a:lnTo>
                  <a:lnTo>
                    <a:pt x="1126" y="19851"/>
                  </a:lnTo>
                  <a:lnTo>
                    <a:pt x="1385" y="20360"/>
                  </a:lnTo>
                  <a:lnTo>
                    <a:pt x="2019" y="21441"/>
                  </a:lnTo>
                  <a:lnTo>
                    <a:pt x="2403" y="22039"/>
                  </a:lnTo>
                  <a:lnTo>
                    <a:pt x="2832" y="22682"/>
                  </a:lnTo>
                  <a:lnTo>
                    <a:pt x="3725" y="23932"/>
                  </a:lnTo>
                  <a:lnTo>
                    <a:pt x="4171" y="24531"/>
                  </a:lnTo>
                  <a:lnTo>
                    <a:pt x="4502" y="24977"/>
                  </a:lnTo>
                  <a:lnTo>
                    <a:pt x="4627" y="25138"/>
                  </a:lnTo>
                  <a:lnTo>
                    <a:pt x="4644" y="25165"/>
                  </a:lnTo>
                  <a:lnTo>
                    <a:pt x="4662" y="25191"/>
                  </a:lnTo>
                  <a:lnTo>
                    <a:pt x="4850" y="25441"/>
                  </a:lnTo>
                  <a:lnTo>
                    <a:pt x="5037" y="25683"/>
                  </a:lnTo>
                  <a:lnTo>
                    <a:pt x="5359" y="26129"/>
                  </a:lnTo>
                  <a:lnTo>
                    <a:pt x="5904" y="26942"/>
                  </a:lnTo>
                  <a:lnTo>
                    <a:pt x="6127" y="27335"/>
                  </a:lnTo>
                  <a:lnTo>
                    <a:pt x="6314" y="27683"/>
                  </a:lnTo>
                  <a:lnTo>
                    <a:pt x="6645" y="28379"/>
                  </a:lnTo>
                  <a:lnTo>
                    <a:pt x="6788" y="28728"/>
                  </a:lnTo>
                  <a:lnTo>
                    <a:pt x="6931" y="29085"/>
                  </a:lnTo>
                  <a:lnTo>
                    <a:pt x="7172" y="29853"/>
                  </a:lnTo>
                  <a:lnTo>
                    <a:pt x="7279" y="30264"/>
                  </a:lnTo>
                  <a:lnTo>
                    <a:pt x="7377" y="30719"/>
                  </a:lnTo>
                  <a:lnTo>
                    <a:pt x="7511" y="31648"/>
                  </a:lnTo>
                  <a:lnTo>
                    <a:pt x="7556" y="32121"/>
                  </a:lnTo>
                  <a:lnTo>
                    <a:pt x="7591" y="32576"/>
                  </a:lnTo>
                  <a:lnTo>
                    <a:pt x="7600" y="33577"/>
                  </a:lnTo>
                  <a:lnTo>
                    <a:pt x="7582" y="34112"/>
                  </a:lnTo>
                  <a:lnTo>
                    <a:pt x="7538" y="34800"/>
                  </a:lnTo>
                  <a:lnTo>
                    <a:pt x="7377" y="36157"/>
                  </a:lnTo>
                  <a:lnTo>
                    <a:pt x="7047" y="38176"/>
                  </a:lnTo>
                  <a:lnTo>
                    <a:pt x="6797" y="39497"/>
                  </a:lnTo>
                  <a:lnTo>
                    <a:pt x="6779" y="39604"/>
                  </a:lnTo>
                  <a:lnTo>
                    <a:pt x="6627" y="40381"/>
                  </a:lnTo>
                  <a:lnTo>
                    <a:pt x="6627" y="40426"/>
                  </a:lnTo>
                  <a:lnTo>
                    <a:pt x="6484" y="41167"/>
                  </a:lnTo>
                  <a:lnTo>
                    <a:pt x="6234" y="42685"/>
                  </a:lnTo>
                  <a:lnTo>
                    <a:pt x="6154" y="43453"/>
                  </a:lnTo>
                  <a:lnTo>
                    <a:pt x="6100" y="44123"/>
                  </a:lnTo>
                  <a:lnTo>
                    <a:pt x="6082" y="45462"/>
                  </a:lnTo>
                  <a:lnTo>
                    <a:pt x="6118" y="46123"/>
                  </a:lnTo>
                  <a:lnTo>
                    <a:pt x="6163" y="46721"/>
                  </a:lnTo>
                  <a:lnTo>
                    <a:pt x="6341" y="47882"/>
                  </a:lnTo>
                  <a:lnTo>
                    <a:pt x="6475" y="48445"/>
                  </a:lnTo>
                  <a:lnTo>
                    <a:pt x="62287" y="48445"/>
                  </a:lnTo>
                  <a:lnTo>
                    <a:pt x="62350" y="48418"/>
                  </a:lnTo>
                  <a:lnTo>
                    <a:pt x="62421" y="48382"/>
                  </a:lnTo>
                  <a:lnTo>
                    <a:pt x="62912" y="48141"/>
                  </a:lnTo>
                  <a:lnTo>
                    <a:pt x="63850" y="47623"/>
                  </a:lnTo>
                  <a:lnTo>
                    <a:pt x="64288" y="47338"/>
                  </a:lnTo>
                  <a:lnTo>
                    <a:pt x="64707" y="47052"/>
                  </a:lnTo>
                  <a:lnTo>
                    <a:pt x="65529" y="46400"/>
                  </a:lnTo>
                  <a:lnTo>
                    <a:pt x="65931" y="46043"/>
                  </a:lnTo>
                  <a:lnTo>
                    <a:pt x="66306" y="45677"/>
                  </a:lnTo>
                  <a:lnTo>
                    <a:pt x="66993" y="44891"/>
                  </a:lnTo>
                  <a:lnTo>
                    <a:pt x="67601" y="44025"/>
                  </a:lnTo>
                  <a:lnTo>
                    <a:pt x="68128" y="43096"/>
                  </a:lnTo>
                  <a:lnTo>
                    <a:pt x="68360" y="42614"/>
                  </a:lnTo>
                  <a:lnTo>
                    <a:pt x="68574" y="42105"/>
                  </a:lnTo>
                  <a:lnTo>
                    <a:pt x="68931" y="40997"/>
                  </a:lnTo>
                  <a:lnTo>
                    <a:pt x="69074" y="40408"/>
                  </a:lnTo>
                  <a:lnTo>
                    <a:pt x="69208" y="39792"/>
                  </a:lnTo>
                  <a:lnTo>
                    <a:pt x="69280" y="39202"/>
                  </a:lnTo>
                  <a:lnTo>
                    <a:pt x="69306" y="38890"/>
                  </a:lnTo>
                  <a:lnTo>
                    <a:pt x="69315" y="38184"/>
                  </a:lnTo>
                  <a:lnTo>
                    <a:pt x="69306" y="37800"/>
                  </a:lnTo>
                  <a:lnTo>
                    <a:pt x="69262" y="37175"/>
                  </a:lnTo>
                  <a:lnTo>
                    <a:pt x="69092" y="35943"/>
                  </a:lnTo>
                  <a:lnTo>
                    <a:pt x="68985" y="35336"/>
                  </a:lnTo>
                  <a:lnTo>
                    <a:pt x="68985" y="35300"/>
                  </a:lnTo>
                  <a:lnTo>
                    <a:pt x="68976" y="35291"/>
                  </a:lnTo>
                  <a:lnTo>
                    <a:pt x="68976" y="35273"/>
                  </a:lnTo>
                  <a:lnTo>
                    <a:pt x="68860" y="34586"/>
                  </a:lnTo>
                  <a:lnTo>
                    <a:pt x="68672" y="33184"/>
                  </a:lnTo>
                  <a:lnTo>
                    <a:pt x="68646" y="32487"/>
                  </a:lnTo>
                  <a:lnTo>
                    <a:pt x="68646" y="32309"/>
                  </a:lnTo>
                  <a:lnTo>
                    <a:pt x="68654" y="32058"/>
                  </a:lnTo>
                  <a:lnTo>
                    <a:pt x="68681" y="31692"/>
                  </a:lnTo>
                  <a:lnTo>
                    <a:pt x="68806" y="31014"/>
                  </a:lnTo>
                  <a:lnTo>
                    <a:pt x="68905" y="30692"/>
                  </a:lnTo>
                  <a:lnTo>
                    <a:pt x="69003" y="30442"/>
                  </a:lnTo>
                  <a:lnTo>
                    <a:pt x="69253" y="29951"/>
                  </a:lnTo>
                  <a:lnTo>
                    <a:pt x="69396" y="29719"/>
                  </a:lnTo>
                  <a:lnTo>
                    <a:pt x="69592" y="29460"/>
                  </a:lnTo>
                  <a:lnTo>
                    <a:pt x="69798" y="29219"/>
                  </a:lnTo>
                  <a:lnTo>
                    <a:pt x="69985" y="29022"/>
                  </a:lnTo>
                  <a:lnTo>
                    <a:pt x="70199" y="28826"/>
                  </a:lnTo>
                  <a:lnTo>
                    <a:pt x="70315" y="28710"/>
                  </a:lnTo>
                  <a:lnTo>
                    <a:pt x="70878" y="28174"/>
                  </a:lnTo>
                  <a:lnTo>
                    <a:pt x="71441" y="27629"/>
                  </a:lnTo>
                  <a:lnTo>
                    <a:pt x="72012" y="27067"/>
                  </a:lnTo>
                  <a:lnTo>
                    <a:pt x="72959" y="26058"/>
                  </a:lnTo>
                  <a:lnTo>
                    <a:pt x="73352" y="25584"/>
                  </a:lnTo>
                  <a:lnTo>
                    <a:pt x="73780" y="25040"/>
                  </a:lnTo>
                  <a:lnTo>
                    <a:pt x="74557" y="23905"/>
                  </a:lnTo>
                  <a:lnTo>
                    <a:pt x="74888" y="23307"/>
                  </a:lnTo>
                  <a:lnTo>
                    <a:pt x="75048" y="23004"/>
                  </a:lnTo>
                  <a:lnTo>
                    <a:pt x="75343" y="22361"/>
                  </a:lnTo>
                  <a:lnTo>
                    <a:pt x="75736" y="21325"/>
                  </a:lnTo>
                  <a:lnTo>
                    <a:pt x="75950" y="20566"/>
                  </a:lnTo>
                  <a:lnTo>
                    <a:pt x="76111" y="19923"/>
                  </a:lnTo>
                  <a:lnTo>
                    <a:pt x="76325" y="18601"/>
                  </a:lnTo>
                  <a:lnTo>
                    <a:pt x="76397" y="17262"/>
                  </a:lnTo>
                  <a:lnTo>
                    <a:pt x="76316" y="15913"/>
                  </a:lnTo>
                  <a:lnTo>
                    <a:pt x="76218" y="15243"/>
                  </a:lnTo>
                  <a:lnTo>
                    <a:pt x="76111" y="14627"/>
                  </a:lnTo>
                  <a:lnTo>
                    <a:pt x="75772" y="13377"/>
                  </a:lnTo>
                  <a:lnTo>
                    <a:pt x="75539" y="12752"/>
                  </a:lnTo>
                  <a:lnTo>
                    <a:pt x="75316" y="12180"/>
                  </a:lnTo>
                  <a:lnTo>
                    <a:pt x="74736" y="11028"/>
                  </a:lnTo>
                  <a:lnTo>
                    <a:pt x="74388" y="10439"/>
                  </a:lnTo>
                  <a:lnTo>
                    <a:pt x="74048" y="9903"/>
                  </a:lnTo>
                  <a:lnTo>
                    <a:pt x="73271" y="8867"/>
                  </a:lnTo>
                  <a:lnTo>
                    <a:pt x="72387" y="7885"/>
                  </a:lnTo>
                  <a:lnTo>
                    <a:pt x="71396" y="6948"/>
                  </a:lnTo>
                  <a:lnTo>
                    <a:pt x="70860" y="6501"/>
                  </a:lnTo>
                  <a:lnTo>
                    <a:pt x="70324" y="6090"/>
                  </a:lnTo>
                  <a:lnTo>
                    <a:pt x="69190" y="5322"/>
                  </a:lnTo>
                  <a:lnTo>
                    <a:pt x="67985" y="4644"/>
                  </a:lnTo>
                  <a:lnTo>
                    <a:pt x="66708" y="4045"/>
                  </a:lnTo>
                  <a:lnTo>
                    <a:pt x="66038" y="3777"/>
                  </a:lnTo>
                  <a:lnTo>
                    <a:pt x="65377" y="3545"/>
                  </a:lnTo>
                  <a:lnTo>
                    <a:pt x="63993" y="3134"/>
                  </a:lnTo>
                  <a:lnTo>
                    <a:pt x="63270" y="2974"/>
                  </a:lnTo>
                  <a:lnTo>
                    <a:pt x="62877" y="2893"/>
                  </a:lnTo>
                  <a:lnTo>
                    <a:pt x="62055" y="2768"/>
                  </a:lnTo>
                  <a:lnTo>
                    <a:pt x="60707" y="2625"/>
                  </a:lnTo>
                  <a:lnTo>
                    <a:pt x="59689" y="2590"/>
                  </a:lnTo>
                  <a:lnTo>
                    <a:pt x="59028" y="2572"/>
                  </a:lnTo>
                  <a:lnTo>
                    <a:pt x="57742" y="2599"/>
                  </a:lnTo>
                  <a:lnTo>
                    <a:pt x="55858" y="2697"/>
                  </a:lnTo>
                  <a:lnTo>
                    <a:pt x="54715" y="2795"/>
                  </a:lnTo>
                  <a:lnTo>
                    <a:pt x="54331" y="2831"/>
                  </a:lnTo>
                  <a:lnTo>
                    <a:pt x="53947" y="2858"/>
                  </a:lnTo>
                  <a:lnTo>
                    <a:pt x="53884" y="2867"/>
                  </a:lnTo>
                  <a:lnTo>
                    <a:pt x="53840" y="2867"/>
                  </a:lnTo>
                  <a:lnTo>
                    <a:pt x="53411" y="2902"/>
                  </a:lnTo>
                  <a:lnTo>
                    <a:pt x="52991" y="2938"/>
                  </a:lnTo>
                  <a:lnTo>
                    <a:pt x="52679" y="2965"/>
                  </a:lnTo>
                  <a:lnTo>
                    <a:pt x="52357" y="2992"/>
                  </a:lnTo>
                  <a:lnTo>
                    <a:pt x="50821" y="3108"/>
                  </a:lnTo>
                  <a:lnTo>
                    <a:pt x="49571" y="3143"/>
                  </a:lnTo>
                  <a:lnTo>
                    <a:pt x="48937" y="3161"/>
                  </a:lnTo>
                  <a:lnTo>
                    <a:pt x="47508" y="3143"/>
                  </a:lnTo>
                  <a:lnTo>
                    <a:pt x="46660" y="3108"/>
                  </a:lnTo>
                  <a:lnTo>
                    <a:pt x="46562" y="3108"/>
                  </a:lnTo>
                  <a:lnTo>
                    <a:pt x="46580" y="3125"/>
                  </a:lnTo>
                  <a:lnTo>
                    <a:pt x="46580" y="3125"/>
                  </a:lnTo>
                  <a:lnTo>
                    <a:pt x="45669" y="3072"/>
                  </a:lnTo>
                  <a:lnTo>
                    <a:pt x="43829" y="2929"/>
                  </a:lnTo>
                  <a:lnTo>
                    <a:pt x="41981" y="2724"/>
                  </a:lnTo>
                  <a:lnTo>
                    <a:pt x="40123" y="2474"/>
                  </a:lnTo>
                  <a:lnTo>
                    <a:pt x="39195" y="2322"/>
                  </a:lnTo>
                  <a:lnTo>
                    <a:pt x="37516" y="2027"/>
                  </a:lnTo>
                  <a:lnTo>
                    <a:pt x="35614" y="1634"/>
                  </a:lnTo>
                  <a:lnTo>
                    <a:pt x="34988" y="1500"/>
                  </a:lnTo>
                  <a:lnTo>
                    <a:pt x="34363" y="1366"/>
                  </a:lnTo>
                  <a:lnTo>
                    <a:pt x="34292" y="1348"/>
                  </a:lnTo>
                  <a:lnTo>
                    <a:pt x="34203" y="1331"/>
                  </a:lnTo>
                  <a:lnTo>
                    <a:pt x="34006" y="1286"/>
                  </a:lnTo>
                  <a:lnTo>
                    <a:pt x="33935" y="1268"/>
                  </a:lnTo>
                  <a:lnTo>
                    <a:pt x="33828" y="1250"/>
                  </a:lnTo>
                  <a:lnTo>
                    <a:pt x="33086" y="1081"/>
                  </a:lnTo>
                  <a:lnTo>
                    <a:pt x="32345" y="920"/>
                  </a:lnTo>
                  <a:lnTo>
                    <a:pt x="31417" y="732"/>
                  </a:lnTo>
                  <a:lnTo>
                    <a:pt x="29809" y="429"/>
                  </a:lnTo>
                  <a:lnTo>
                    <a:pt x="29095" y="313"/>
                  </a:lnTo>
                  <a:lnTo>
                    <a:pt x="28291" y="205"/>
                  </a:lnTo>
                  <a:lnTo>
                    <a:pt x="26693" y="45"/>
                  </a:lnTo>
                  <a:lnTo>
                    <a:pt x="25898" y="9"/>
                  </a:lnTo>
                  <a:lnTo>
                    <a:pt x="253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5792471" y="2097404"/>
              <a:ext cx="255390" cy="157998"/>
            </a:xfrm>
            <a:custGeom>
              <a:avLst/>
              <a:gdLst/>
              <a:ahLst/>
              <a:cxnLst/>
              <a:rect l="l" t="t" r="r" b="b"/>
              <a:pathLst>
                <a:path w="4707" h="2912" extrusionOk="0">
                  <a:moveTo>
                    <a:pt x="938" y="1"/>
                  </a:moveTo>
                  <a:lnTo>
                    <a:pt x="742" y="19"/>
                  </a:lnTo>
                  <a:lnTo>
                    <a:pt x="643" y="37"/>
                  </a:lnTo>
                  <a:lnTo>
                    <a:pt x="545" y="54"/>
                  </a:lnTo>
                  <a:lnTo>
                    <a:pt x="438" y="90"/>
                  </a:lnTo>
                  <a:lnTo>
                    <a:pt x="340" y="135"/>
                  </a:lnTo>
                  <a:lnTo>
                    <a:pt x="295" y="153"/>
                  </a:lnTo>
                  <a:lnTo>
                    <a:pt x="259" y="179"/>
                  </a:lnTo>
                  <a:lnTo>
                    <a:pt x="215" y="215"/>
                  </a:lnTo>
                  <a:lnTo>
                    <a:pt x="170" y="251"/>
                  </a:lnTo>
                  <a:lnTo>
                    <a:pt x="107" y="313"/>
                  </a:lnTo>
                  <a:lnTo>
                    <a:pt x="63" y="376"/>
                  </a:lnTo>
                  <a:lnTo>
                    <a:pt x="27" y="447"/>
                  </a:lnTo>
                  <a:lnTo>
                    <a:pt x="9" y="537"/>
                  </a:lnTo>
                  <a:lnTo>
                    <a:pt x="0" y="617"/>
                  </a:lnTo>
                  <a:lnTo>
                    <a:pt x="18" y="787"/>
                  </a:lnTo>
                  <a:lnTo>
                    <a:pt x="45" y="885"/>
                  </a:lnTo>
                  <a:lnTo>
                    <a:pt x="81" y="974"/>
                  </a:lnTo>
                  <a:lnTo>
                    <a:pt x="125" y="1055"/>
                  </a:lnTo>
                  <a:lnTo>
                    <a:pt x="170" y="1135"/>
                  </a:lnTo>
                  <a:lnTo>
                    <a:pt x="232" y="1224"/>
                  </a:lnTo>
                  <a:lnTo>
                    <a:pt x="366" y="1394"/>
                  </a:lnTo>
                  <a:lnTo>
                    <a:pt x="554" y="1555"/>
                  </a:lnTo>
                  <a:lnTo>
                    <a:pt x="795" y="1751"/>
                  </a:lnTo>
                  <a:lnTo>
                    <a:pt x="1054" y="1903"/>
                  </a:lnTo>
                  <a:lnTo>
                    <a:pt x="1331" y="2055"/>
                  </a:lnTo>
                  <a:lnTo>
                    <a:pt x="1661" y="2215"/>
                  </a:lnTo>
                  <a:lnTo>
                    <a:pt x="2054" y="2403"/>
                  </a:lnTo>
                  <a:lnTo>
                    <a:pt x="2429" y="2564"/>
                  </a:lnTo>
                  <a:lnTo>
                    <a:pt x="2858" y="2716"/>
                  </a:lnTo>
                  <a:lnTo>
                    <a:pt x="3251" y="2823"/>
                  </a:lnTo>
                  <a:lnTo>
                    <a:pt x="3447" y="2867"/>
                  </a:lnTo>
                  <a:lnTo>
                    <a:pt x="3626" y="2894"/>
                  </a:lnTo>
                  <a:lnTo>
                    <a:pt x="3813" y="2912"/>
                  </a:lnTo>
                  <a:lnTo>
                    <a:pt x="3983" y="2903"/>
                  </a:lnTo>
                  <a:lnTo>
                    <a:pt x="4028" y="2903"/>
                  </a:lnTo>
                  <a:lnTo>
                    <a:pt x="4072" y="2894"/>
                  </a:lnTo>
                  <a:lnTo>
                    <a:pt x="4180" y="2876"/>
                  </a:lnTo>
                  <a:lnTo>
                    <a:pt x="4278" y="2841"/>
                  </a:lnTo>
                  <a:lnTo>
                    <a:pt x="4412" y="2787"/>
                  </a:lnTo>
                  <a:lnTo>
                    <a:pt x="4519" y="2698"/>
                  </a:lnTo>
                  <a:lnTo>
                    <a:pt x="4617" y="2582"/>
                  </a:lnTo>
                  <a:lnTo>
                    <a:pt x="4706" y="2278"/>
                  </a:lnTo>
                  <a:lnTo>
                    <a:pt x="4706" y="2099"/>
                  </a:lnTo>
                  <a:lnTo>
                    <a:pt x="4671" y="1903"/>
                  </a:lnTo>
                  <a:lnTo>
                    <a:pt x="4581" y="1715"/>
                  </a:lnTo>
                  <a:lnTo>
                    <a:pt x="4483" y="1546"/>
                  </a:lnTo>
                  <a:lnTo>
                    <a:pt x="4331" y="1367"/>
                  </a:lnTo>
                  <a:lnTo>
                    <a:pt x="4180" y="1215"/>
                  </a:lnTo>
                  <a:lnTo>
                    <a:pt x="3965" y="1055"/>
                  </a:lnTo>
                  <a:lnTo>
                    <a:pt x="3778" y="930"/>
                  </a:lnTo>
                  <a:lnTo>
                    <a:pt x="3537" y="787"/>
                  </a:lnTo>
                  <a:lnTo>
                    <a:pt x="3260" y="644"/>
                  </a:lnTo>
                  <a:lnTo>
                    <a:pt x="2956" y="510"/>
                  </a:lnTo>
                  <a:lnTo>
                    <a:pt x="2733" y="394"/>
                  </a:lnTo>
                  <a:lnTo>
                    <a:pt x="2519" y="296"/>
                  </a:lnTo>
                  <a:lnTo>
                    <a:pt x="2188" y="171"/>
                  </a:lnTo>
                  <a:lnTo>
                    <a:pt x="1840" y="81"/>
                  </a:lnTo>
                  <a:lnTo>
                    <a:pt x="1501" y="19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6099625" y="4115890"/>
              <a:ext cx="192940" cy="291254"/>
            </a:xfrm>
            <a:custGeom>
              <a:avLst/>
              <a:gdLst/>
              <a:ahLst/>
              <a:cxnLst/>
              <a:rect l="l" t="t" r="r" b="b"/>
              <a:pathLst>
                <a:path w="3556" h="5368" extrusionOk="0">
                  <a:moveTo>
                    <a:pt x="2082" y="1"/>
                  </a:moveTo>
                  <a:lnTo>
                    <a:pt x="2019" y="10"/>
                  </a:lnTo>
                  <a:lnTo>
                    <a:pt x="1894" y="19"/>
                  </a:lnTo>
                  <a:lnTo>
                    <a:pt x="1778" y="55"/>
                  </a:lnTo>
                  <a:lnTo>
                    <a:pt x="1626" y="108"/>
                  </a:lnTo>
                  <a:lnTo>
                    <a:pt x="1456" y="206"/>
                  </a:lnTo>
                  <a:lnTo>
                    <a:pt x="1296" y="322"/>
                  </a:lnTo>
                  <a:lnTo>
                    <a:pt x="1171" y="447"/>
                  </a:lnTo>
                  <a:lnTo>
                    <a:pt x="1019" y="608"/>
                  </a:lnTo>
                  <a:lnTo>
                    <a:pt x="787" y="948"/>
                  </a:lnTo>
                  <a:lnTo>
                    <a:pt x="697" y="1099"/>
                  </a:lnTo>
                  <a:lnTo>
                    <a:pt x="528" y="1439"/>
                  </a:lnTo>
                  <a:lnTo>
                    <a:pt x="358" y="1876"/>
                  </a:lnTo>
                  <a:lnTo>
                    <a:pt x="224" y="2278"/>
                  </a:lnTo>
                  <a:lnTo>
                    <a:pt x="117" y="2725"/>
                  </a:lnTo>
                  <a:lnTo>
                    <a:pt x="46" y="3100"/>
                  </a:lnTo>
                  <a:lnTo>
                    <a:pt x="10" y="3448"/>
                  </a:lnTo>
                  <a:lnTo>
                    <a:pt x="1" y="3662"/>
                  </a:lnTo>
                  <a:lnTo>
                    <a:pt x="28" y="4046"/>
                  </a:lnTo>
                  <a:lnTo>
                    <a:pt x="63" y="4225"/>
                  </a:lnTo>
                  <a:lnTo>
                    <a:pt x="99" y="4368"/>
                  </a:lnTo>
                  <a:lnTo>
                    <a:pt x="206" y="4645"/>
                  </a:lnTo>
                  <a:lnTo>
                    <a:pt x="349" y="4877"/>
                  </a:lnTo>
                  <a:lnTo>
                    <a:pt x="528" y="5064"/>
                  </a:lnTo>
                  <a:lnTo>
                    <a:pt x="626" y="5145"/>
                  </a:lnTo>
                  <a:lnTo>
                    <a:pt x="715" y="5216"/>
                  </a:lnTo>
                  <a:lnTo>
                    <a:pt x="840" y="5279"/>
                  </a:lnTo>
                  <a:lnTo>
                    <a:pt x="974" y="5323"/>
                  </a:lnTo>
                  <a:lnTo>
                    <a:pt x="1099" y="5350"/>
                  </a:lnTo>
                  <a:lnTo>
                    <a:pt x="1224" y="5368"/>
                  </a:lnTo>
                  <a:lnTo>
                    <a:pt x="1349" y="5368"/>
                  </a:lnTo>
                  <a:lnTo>
                    <a:pt x="1367" y="5359"/>
                  </a:lnTo>
                  <a:lnTo>
                    <a:pt x="1385" y="5359"/>
                  </a:lnTo>
                  <a:lnTo>
                    <a:pt x="1501" y="5341"/>
                  </a:lnTo>
                  <a:lnTo>
                    <a:pt x="1626" y="5314"/>
                  </a:lnTo>
                  <a:lnTo>
                    <a:pt x="1733" y="5279"/>
                  </a:lnTo>
                  <a:lnTo>
                    <a:pt x="1858" y="5216"/>
                  </a:lnTo>
                  <a:lnTo>
                    <a:pt x="2010" y="5136"/>
                  </a:lnTo>
                  <a:lnTo>
                    <a:pt x="2144" y="5037"/>
                  </a:lnTo>
                  <a:lnTo>
                    <a:pt x="2349" y="4859"/>
                  </a:lnTo>
                  <a:lnTo>
                    <a:pt x="2555" y="4627"/>
                  </a:lnTo>
                  <a:lnTo>
                    <a:pt x="2725" y="4403"/>
                  </a:lnTo>
                  <a:lnTo>
                    <a:pt x="2850" y="4198"/>
                  </a:lnTo>
                  <a:lnTo>
                    <a:pt x="2984" y="3975"/>
                  </a:lnTo>
                  <a:lnTo>
                    <a:pt x="3100" y="3743"/>
                  </a:lnTo>
                  <a:lnTo>
                    <a:pt x="3216" y="3475"/>
                  </a:lnTo>
                  <a:lnTo>
                    <a:pt x="3385" y="2939"/>
                  </a:lnTo>
                  <a:lnTo>
                    <a:pt x="3448" y="2653"/>
                  </a:lnTo>
                  <a:lnTo>
                    <a:pt x="3484" y="2484"/>
                  </a:lnTo>
                  <a:lnTo>
                    <a:pt x="3501" y="2305"/>
                  </a:lnTo>
                  <a:lnTo>
                    <a:pt x="3510" y="2251"/>
                  </a:lnTo>
                  <a:lnTo>
                    <a:pt x="3519" y="2207"/>
                  </a:lnTo>
                  <a:lnTo>
                    <a:pt x="3546" y="1983"/>
                  </a:lnTo>
                  <a:lnTo>
                    <a:pt x="3555" y="1546"/>
                  </a:lnTo>
                  <a:lnTo>
                    <a:pt x="3519" y="1332"/>
                  </a:lnTo>
                  <a:lnTo>
                    <a:pt x="3475" y="1126"/>
                  </a:lnTo>
                  <a:lnTo>
                    <a:pt x="3314" y="742"/>
                  </a:lnTo>
                  <a:lnTo>
                    <a:pt x="3189" y="581"/>
                  </a:lnTo>
                  <a:lnTo>
                    <a:pt x="3055" y="421"/>
                  </a:lnTo>
                  <a:lnTo>
                    <a:pt x="2698" y="171"/>
                  </a:lnTo>
                  <a:lnTo>
                    <a:pt x="2501" y="81"/>
                  </a:lnTo>
                  <a:lnTo>
                    <a:pt x="2323" y="19"/>
                  </a:lnTo>
                  <a:lnTo>
                    <a:pt x="2144" y="10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5042412" y="2391533"/>
              <a:ext cx="176934" cy="184638"/>
            </a:xfrm>
            <a:custGeom>
              <a:avLst/>
              <a:gdLst/>
              <a:ahLst/>
              <a:cxnLst/>
              <a:rect l="l" t="t" r="r" b="b"/>
              <a:pathLst>
                <a:path w="3261" h="3403" extrusionOk="0">
                  <a:moveTo>
                    <a:pt x="2046" y="0"/>
                  </a:moveTo>
                  <a:lnTo>
                    <a:pt x="1947" y="125"/>
                  </a:lnTo>
                  <a:lnTo>
                    <a:pt x="1519" y="670"/>
                  </a:lnTo>
                  <a:lnTo>
                    <a:pt x="1251" y="1000"/>
                  </a:lnTo>
                  <a:lnTo>
                    <a:pt x="54" y="581"/>
                  </a:lnTo>
                  <a:lnTo>
                    <a:pt x="742" y="1679"/>
                  </a:lnTo>
                  <a:lnTo>
                    <a:pt x="1" y="2697"/>
                  </a:lnTo>
                  <a:lnTo>
                    <a:pt x="706" y="2510"/>
                  </a:lnTo>
                  <a:lnTo>
                    <a:pt x="1215" y="2367"/>
                  </a:lnTo>
                  <a:lnTo>
                    <a:pt x="1599" y="2885"/>
                  </a:lnTo>
                  <a:lnTo>
                    <a:pt x="1983" y="3403"/>
                  </a:lnTo>
                  <a:lnTo>
                    <a:pt x="2010" y="2706"/>
                  </a:lnTo>
                  <a:lnTo>
                    <a:pt x="2028" y="2135"/>
                  </a:lnTo>
                  <a:lnTo>
                    <a:pt x="2733" y="1893"/>
                  </a:lnTo>
                  <a:lnTo>
                    <a:pt x="3260" y="1706"/>
                  </a:lnTo>
                  <a:lnTo>
                    <a:pt x="2653" y="1492"/>
                  </a:lnTo>
                  <a:lnTo>
                    <a:pt x="2055" y="1277"/>
                  </a:lnTo>
                  <a:lnTo>
                    <a:pt x="2055" y="643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4864121" y="2395386"/>
              <a:ext cx="99400" cy="96958"/>
            </a:xfrm>
            <a:custGeom>
              <a:avLst/>
              <a:gdLst/>
              <a:ahLst/>
              <a:cxnLst/>
              <a:rect l="l" t="t" r="r" b="b"/>
              <a:pathLst>
                <a:path w="1832" h="1787" extrusionOk="0">
                  <a:moveTo>
                    <a:pt x="858" y="1"/>
                  </a:moveTo>
                  <a:lnTo>
                    <a:pt x="822" y="162"/>
                  </a:lnTo>
                  <a:lnTo>
                    <a:pt x="733" y="474"/>
                  </a:lnTo>
                  <a:lnTo>
                    <a:pt x="679" y="671"/>
                  </a:lnTo>
                  <a:lnTo>
                    <a:pt x="340" y="697"/>
                  </a:lnTo>
                  <a:lnTo>
                    <a:pt x="0" y="724"/>
                  </a:lnTo>
                  <a:lnTo>
                    <a:pt x="286" y="921"/>
                  </a:lnTo>
                  <a:lnTo>
                    <a:pt x="572" y="1126"/>
                  </a:lnTo>
                  <a:lnTo>
                    <a:pt x="501" y="1456"/>
                  </a:lnTo>
                  <a:lnTo>
                    <a:pt x="429" y="1787"/>
                  </a:lnTo>
                  <a:lnTo>
                    <a:pt x="635" y="1626"/>
                  </a:lnTo>
                  <a:lnTo>
                    <a:pt x="840" y="1456"/>
                  </a:lnTo>
                  <a:lnTo>
                    <a:pt x="965" y="1358"/>
                  </a:lnTo>
                  <a:lnTo>
                    <a:pt x="1260" y="1537"/>
                  </a:lnTo>
                  <a:lnTo>
                    <a:pt x="1563" y="1706"/>
                  </a:lnTo>
                  <a:lnTo>
                    <a:pt x="1563" y="1706"/>
                  </a:lnTo>
                  <a:lnTo>
                    <a:pt x="1429" y="1358"/>
                  </a:lnTo>
                  <a:lnTo>
                    <a:pt x="1313" y="1063"/>
                  </a:lnTo>
                  <a:lnTo>
                    <a:pt x="1572" y="831"/>
                  </a:lnTo>
                  <a:lnTo>
                    <a:pt x="1831" y="590"/>
                  </a:lnTo>
                  <a:lnTo>
                    <a:pt x="1135" y="635"/>
                  </a:lnTo>
                  <a:lnTo>
                    <a:pt x="1001" y="32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4033651" y="2544648"/>
              <a:ext cx="996222" cy="665251"/>
            </a:xfrm>
            <a:custGeom>
              <a:avLst/>
              <a:gdLst/>
              <a:ahLst/>
              <a:cxnLst/>
              <a:rect l="l" t="t" r="r" b="b"/>
              <a:pathLst>
                <a:path w="18361" h="12261" extrusionOk="0">
                  <a:moveTo>
                    <a:pt x="1349" y="0"/>
                  </a:moveTo>
                  <a:lnTo>
                    <a:pt x="1215" y="9"/>
                  </a:lnTo>
                  <a:lnTo>
                    <a:pt x="947" y="63"/>
                  </a:lnTo>
                  <a:lnTo>
                    <a:pt x="706" y="161"/>
                  </a:lnTo>
                  <a:lnTo>
                    <a:pt x="492" y="313"/>
                  </a:lnTo>
                  <a:lnTo>
                    <a:pt x="304" y="500"/>
                  </a:lnTo>
                  <a:lnTo>
                    <a:pt x="161" y="715"/>
                  </a:lnTo>
                  <a:lnTo>
                    <a:pt x="54" y="956"/>
                  </a:lnTo>
                  <a:lnTo>
                    <a:pt x="1" y="1215"/>
                  </a:lnTo>
                  <a:lnTo>
                    <a:pt x="1" y="1349"/>
                  </a:lnTo>
                  <a:lnTo>
                    <a:pt x="1" y="8412"/>
                  </a:lnTo>
                  <a:lnTo>
                    <a:pt x="1" y="8555"/>
                  </a:lnTo>
                  <a:lnTo>
                    <a:pt x="54" y="8814"/>
                  </a:lnTo>
                  <a:lnTo>
                    <a:pt x="161" y="9055"/>
                  </a:lnTo>
                  <a:lnTo>
                    <a:pt x="304" y="9269"/>
                  </a:lnTo>
                  <a:lnTo>
                    <a:pt x="492" y="9457"/>
                  </a:lnTo>
                  <a:lnTo>
                    <a:pt x="706" y="9600"/>
                  </a:lnTo>
                  <a:lnTo>
                    <a:pt x="947" y="9707"/>
                  </a:lnTo>
                  <a:lnTo>
                    <a:pt x="1215" y="9761"/>
                  </a:lnTo>
                  <a:lnTo>
                    <a:pt x="1349" y="9770"/>
                  </a:lnTo>
                  <a:lnTo>
                    <a:pt x="15012" y="9770"/>
                  </a:lnTo>
                  <a:lnTo>
                    <a:pt x="15039" y="9832"/>
                  </a:lnTo>
                  <a:lnTo>
                    <a:pt x="15065" y="9895"/>
                  </a:lnTo>
                  <a:lnTo>
                    <a:pt x="15137" y="10091"/>
                  </a:lnTo>
                  <a:lnTo>
                    <a:pt x="15181" y="10305"/>
                  </a:lnTo>
                  <a:lnTo>
                    <a:pt x="15199" y="10564"/>
                  </a:lnTo>
                  <a:lnTo>
                    <a:pt x="15181" y="10823"/>
                  </a:lnTo>
                  <a:lnTo>
                    <a:pt x="15137" y="11064"/>
                  </a:lnTo>
                  <a:lnTo>
                    <a:pt x="15048" y="11288"/>
                  </a:lnTo>
                  <a:lnTo>
                    <a:pt x="15048" y="11305"/>
                  </a:lnTo>
                  <a:lnTo>
                    <a:pt x="14958" y="11493"/>
                  </a:lnTo>
                  <a:lnTo>
                    <a:pt x="14842" y="11654"/>
                  </a:lnTo>
                  <a:lnTo>
                    <a:pt x="14735" y="11779"/>
                  </a:lnTo>
                  <a:lnTo>
                    <a:pt x="14610" y="11886"/>
                  </a:lnTo>
                  <a:lnTo>
                    <a:pt x="14601" y="11895"/>
                  </a:lnTo>
                  <a:lnTo>
                    <a:pt x="14601" y="11904"/>
                  </a:lnTo>
                  <a:lnTo>
                    <a:pt x="14592" y="11904"/>
                  </a:lnTo>
                  <a:lnTo>
                    <a:pt x="14467" y="11984"/>
                  </a:lnTo>
                  <a:lnTo>
                    <a:pt x="14333" y="12056"/>
                  </a:lnTo>
                  <a:lnTo>
                    <a:pt x="14288" y="12065"/>
                  </a:lnTo>
                  <a:lnTo>
                    <a:pt x="14253" y="12082"/>
                  </a:lnTo>
                  <a:lnTo>
                    <a:pt x="14199" y="12109"/>
                  </a:lnTo>
                  <a:lnTo>
                    <a:pt x="14181" y="12172"/>
                  </a:lnTo>
                  <a:lnTo>
                    <a:pt x="14190" y="12207"/>
                  </a:lnTo>
                  <a:lnTo>
                    <a:pt x="14235" y="12261"/>
                  </a:lnTo>
                  <a:lnTo>
                    <a:pt x="14476" y="12261"/>
                  </a:lnTo>
                  <a:lnTo>
                    <a:pt x="14878" y="12181"/>
                  </a:lnTo>
                  <a:lnTo>
                    <a:pt x="15074" y="12118"/>
                  </a:lnTo>
                  <a:lnTo>
                    <a:pt x="15262" y="12038"/>
                  </a:lnTo>
                  <a:lnTo>
                    <a:pt x="15610" y="11832"/>
                  </a:lnTo>
                  <a:lnTo>
                    <a:pt x="15780" y="11698"/>
                  </a:lnTo>
                  <a:lnTo>
                    <a:pt x="15932" y="11564"/>
                  </a:lnTo>
                  <a:lnTo>
                    <a:pt x="16199" y="11261"/>
                  </a:lnTo>
                  <a:lnTo>
                    <a:pt x="16325" y="11091"/>
                  </a:lnTo>
                  <a:lnTo>
                    <a:pt x="16432" y="10922"/>
                  </a:lnTo>
                  <a:lnTo>
                    <a:pt x="16601" y="10546"/>
                  </a:lnTo>
                  <a:lnTo>
                    <a:pt x="16664" y="10350"/>
                  </a:lnTo>
                  <a:lnTo>
                    <a:pt x="16735" y="10064"/>
                  </a:lnTo>
                  <a:lnTo>
                    <a:pt x="16753" y="9761"/>
                  </a:lnTo>
                  <a:lnTo>
                    <a:pt x="17012" y="9770"/>
                  </a:lnTo>
                  <a:lnTo>
                    <a:pt x="17146" y="9761"/>
                  </a:lnTo>
                  <a:lnTo>
                    <a:pt x="17405" y="9707"/>
                  </a:lnTo>
                  <a:lnTo>
                    <a:pt x="17646" y="9600"/>
                  </a:lnTo>
                  <a:lnTo>
                    <a:pt x="17869" y="9457"/>
                  </a:lnTo>
                  <a:lnTo>
                    <a:pt x="18048" y="9269"/>
                  </a:lnTo>
                  <a:lnTo>
                    <a:pt x="18200" y="9055"/>
                  </a:lnTo>
                  <a:lnTo>
                    <a:pt x="18307" y="8814"/>
                  </a:lnTo>
                  <a:lnTo>
                    <a:pt x="18361" y="8555"/>
                  </a:lnTo>
                  <a:lnTo>
                    <a:pt x="18361" y="8412"/>
                  </a:lnTo>
                  <a:lnTo>
                    <a:pt x="18361" y="1349"/>
                  </a:lnTo>
                  <a:lnTo>
                    <a:pt x="18361" y="1215"/>
                  </a:lnTo>
                  <a:lnTo>
                    <a:pt x="18307" y="956"/>
                  </a:lnTo>
                  <a:lnTo>
                    <a:pt x="18200" y="715"/>
                  </a:lnTo>
                  <a:lnTo>
                    <a:pt x="18048" y="500"/>
                  </a:lnTo>
                  <a:lnTo>
                    <a:pt x="17869" y="313"/>
                  </a:lnTo>
                  <a:lnTo>
                    <a:pt x="17646" y="161"/>
                  </a:lnTo>
                  <a:lnTo>
                    <a:pt x="17405" y="63"/>
                  </a:lnTo>
                  <a:lnTo>
                    <a:pt x="17146" y="9"/>
                  </a:lnTo>
                  <a:lnTo>
                    <a:pt x="170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4330658" y="2918699"/>
              <a:ext cx="465204" cy="26695"/>
            </a:xfrm>
            <a:custGeom>
              <a:avLst/>
              <a:gdLst/>
              <a:ahLst/>
              <a:cxnLst/>
              <a:rect l="l" t="t" r="r" b="b"/>
              <a:pathLst>
                <a:path w="8574" h="492" extrusionOk="0">
                  <a:moveTo>
                    <a:pt x="242" y="0"/>
                  </a:moveTo>
                  <a:lnTo>
                    <a:pt x="143" y="18"/>
                  </a:lnTo>
                  <a:lnTo>
                    <a:pt x="10" y="152"/>
                  </a:lnTo>
                  <a:lnTo>
                    <a:pt x="1" y="250"/>
                  </a:lnTo>
                  <a:lnTo>
                    <a:pt x="10" y="348"/>
                  </a:lnTo>
                  <a:lnTo>
                    <a:pt x="143" y="482"/>
                  </a:lnTo>
                  <a:lnTo>
                    <a:pt x="242" y="491"/>
                  </a:lnTo>
                  <a:lnTo>
                    <a:pt x="8323" y="491"/>
                  </a:lnTo>
                  <a:lnTo>
                    <a:pt x="8422" y="482"/>
                  </a:lnTo>
                  <a:lnTo>
                    <a:pt x="8556" y="348"/>
                  </a:lnTo>
                  <a:lnTo>
                    <a:pt x="8573" y="250"/>
                  </a:lnTo>
                  <a:lnTo>
                    <a:pt x="8556" y="152"/>
                  </a:lnTo>
                  <a:lnTo>
                    <a:pt x="8422" y="18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4131532" y="2865852"/>
              <a:ext cx="663841" cy="26695"/>
            </a:xfrm>
            <a:custGeom>
              <a:avLst/>
              <a:gdLst/>
              <a:ahLst/>
              <a:cxnLst/>
              <a:rect l="l" t="t" r="r" b="b"/>
              <a:pathLst>
                <a:path w="12235" h="492" extrusionOk="0">
                  <a:moveTo>
                    <a:pt x="241" y="1"/>
                  </a:moveTo>
                  <a:lnTo>
                    <a:pt x="143" y="19"/>
                  </a:lnTo>
                  <a:lnTo>
                    <a:pt x="9" y="153"/>
                  </a:lnTo>
                  <a:lnTo>
                    <a:pt x="0" y="251"/>
                  </a:lnTo>
                  <a:lnTo>
                    <a:pt x="9" y="349"/>
                  </a:lnTo>
                  <a:lnTo>
                    <a:pt x="143" y="483"/>
                  </a:lnTo>
                  <a:lnTo>
                    <a:pt x="241" y="492"/>
                  </a:lnTo>
                  <a:lnTo>
                    <a:pt x="11993" y="492"/>
                  </a:lnTo>
                  <a:lnTo>
                    <a:pt x="12092" y="483"/>
                  </a:lnTo>
                  <a:lnTo>
                    <a:pt x="12226" y="349"/>
                  </a:lnTo>
                  <a:lnTo>
                    <a:pt x="12234" y="251"/>
                  </a:lnTo>
                  <a:lnTo>
                    <a:pt x="12226" y="153"/>
                  </a:lnTo>
                  <a:lnTo>
                    <a:pt x="12092" y="19"/>
                  </a:lnTo>
                  <a:lnTo>
                    <a:pt x="11993" y="1"/>
                  </a:ln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4269130" y="2741331"/>
              <a:ext cx="465204" cy="26695"/>
            </a:xfrm>
            <a:custGeom>
              <a:avLst/>
              <a:gdLst/>
              <a:ahLst/>
              <a:cxnLst/>
              <a:rect l="l" t="t" r="r" b="b"/>
              <a:pathLst>
                <a:path w="8574" h="492" extrusionOk="0">
                  <a:moveTo>
                    <a:pt x="242" y="1"/>
                  </a:moveTo>
                  <a:lnTo>
                    <a:pt x="143" y="19"/>
                  </a:lnTo>
                  <a:lnTo>
                    <a:pt x="9" y="153"/>
                  </a:lnTo>
                  <a:lnTo>
                    <a:pt x="0" y="251"/>
                  </a:lnTo>
                  <a:lnTo>
                    <a:pt x="9" y="349"/>
                  </a:lnTo>
                  <a:lnTo>
                    <a:pt x="143" y="483"/>
                  </a:lnTo>
                  <a:lnTo>
                    <a:pt x="242" y="492"/>
                  </a:lnTo>
                  <a:lnTo>
                    <a:pt x="8323" y="492"/>
                  </a:lnTo>
                  <a:lnTo>
                    <a:pt x="8421" y="483"/>
                  </a:lnTo>
                  <a:lnTo>
                    <a:pt x="8555" y="349"/>
                  </a:lnTo>
                  <a:lnTo>
                    <a:pt x="8573" y="251"/>
                  </a:lnTo>
                  <a:lnTo>
                    <a:pt x="8555" y="153"/>
                  </a:lnTo>
                  <a:lnTo>
                    <a:pt x="8421" y="19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4269130" y="2688539"/>
              <a:ext cx="664329" cy="26695"/>
            </a:xfrm>
            <a:custGeom>
              <a:avLst/>
              <a:gdLst/>
              <a:ahLst/>
              <a:cxnLst/>
              <a:rect l="l" t="t" r="r" b="b"/>
              <a:pathLst>
                <a:path w="12244" h="492" extrusionOk="0">
                  <a:moveTo>
                    <a:pt x="251" y="0"/>
                  </a:moveTo>
                  <a:lnTo>
                    <a:pt x="152" y="18"/>
                  </a:lnTo>
                  <a:lnTo>
                    <a:pt x="18" y="152"/>
                  </a:lnTo>
                  <a:lnTo>
                    <a:pt x="0" y="250"/>
                  </a:lnTo>
                  <a:lnTo>
                    <a:pt x="18" y="349"/>
                  </a:lnTo>
                  <a:lnTo>
                    <a:pt x="152" y="483"/>
                  </a:lnTo>
                  <a:lnTo>
                    <a:pt x="251" y="492"/>
                  </a:lnTo>
                  <a:lnTo>
                    <a:pt x="11993" y="492"/>
                  </a:lnTo>
                  <a:lnTo>
                    <a:pt x="12092" y="483"/>
                  </a:lnTo>
                  <a:lnTo>
                    <a:pt x="12226" y="349"/>
                  </a:lnTo>
                  <a:lnTo>
                    <a:pt x="12243" y="250"/>
                  </a:lnTo>
                  <a:lnTo>
                    <a:pt x="12226" y="152"/>
                  </a:lnTo>
                  <a:lnTo>
                    <a:pt x="12092" y="18"/>
                  </a:lnTo>
                  <a:lnTo>
                    <a:pt x="11993" y="0"/>
                  </a:ln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4100497" y="2640575"/>
              <a:ext cx="131357" cy="130869"/>
            </a:xfrm>
            <a:custGeom>
              <a:avLst/>
              <a:gdLst/>
              <a:ahLst/>
              <a:cxnLst/>
              <a:rect l="l" t="t" r="r" b="b"/>
              <a:pathLst>
                <a:path w="2421" h="2412" extrusionOk="0">
                  <a:moveTo>
                    <a:pt x="1215" y="0"/>
                  </a:moveTo>
                  <a:lnTo>
                    <a:pt x="1064" y="9"/>
                  </a:lnTo>
                  <a:lnTo>
                    <a:pt x="921" y="36"/>
                  </a:lnTo>
                  <a:lnTo>
                    <a:pt x="805" y="72"/>
                  </a:lnTo>
                  <a:lnTo>
                    <a:pt x="590" y="170"/>
                  </a:lnTo>
                  <a:lnTo>
                    <a:pt x="403" y="313"/>
                  </a:lnTo>
                  <a:lnTo>
                    <a:pt x="242" y="483"/>
                  </a:lnTo>
                  <a:lnTo>
                    <a:pt x="171" y="590"/>
                  </a:lnTo>
                  <a:lnTo>
                    <a:pt x="117" y="688"/>
                  </a:lnTo>
                  <a:lnTo>
                    <a:pt x="37" y="911"/>
                  </a:lnTo>
                  <a:lnTo>
                    <a:pt x="1" y="1143"/>
                  </a:lnTo>
                  <a:lnTo>
                    <a:pt x="10" y="1384"/>
                  </a:lnTo>
                  <a:lnTo>
                    <a:pt x="37" y="1501"/>
                  </a:lnTo>
                  <a:lnTo>
                    <a:pt x="99" y="1697"/>
                  </a:lnTo>
                  <a:lnTo>
                    <a:pt x="322" y="2027"/>
                  </a:lnTo>
                  <a:lnTo>
                    <a:pt x="626" y="2269"/>
                  </a:lnTo>
                  <a:lnTo>
                    <a:pt x="1001" y="2402"/>
                  </a:lnTo>
                  <a:lnTo>
                    <a:pt x="1206" y="2411"/>
                  </a:lnTo>
                  <a:lnTo>
                    <a:pt x="1358" y="2411"/>
                  </a:lnTo>
                  <a:lnTo>
                    <a:pt x="1501" y="2376"/>
                  </a:lnTo>
                  <a:lnTo>
                    <a:pt x="1617" y="2340"/>
                  </a:lnTo>
                  <a:lnTo>
                    <a:pt x="1832" y="2242"/>
                  </a:lnTo>
                  <a:lnTo>
                    <a:pt x="2019" y="2099"/>
                  </a:lnTo>
                  <a:lnTo>
                    <a:pt x="2180" y="1929"/>
                  </a:lnTo>
                  <a:lnTo>
                    <a:pt x="2242" y="1822"/>
                  </a:lnTo>
                  <a:lnTo>
                    <a:pt x="2305" y="1724"/>
                  </a:lnTo>
                  <a:lnTo>
                    <a:pt x="2385" y="1501"/>
                  </a:lnTo>
                  <a:lnTo>
                    <a:pt x="2421" y="1268"/>
                  </a:lnTo>
                  <a:lnTo>
                    <a:pt x="2403" y="1027"/>
                  </a:lnTo>
                  <a:lnTo>
                    <a:pt x="2385" y="911"/>
                  </a:lnTo>
                  <a:lnTo>
                    <a:pt x="2323" y="715"/>
                  </a:lnTo>
                  <a:lnTo>
                    <a:pt x="2099" y="384"/>
                  </a:lnTo>
                  <a:lnTo>
                    <a:pt x="1796" y="143"/>
                  </a:lnTo>
                  <a:lnTo>
                    <a:pt x="1421" y="9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4111186" y="2666239"/>
              <a:ext cx="111499" cy="126528"/>
            </a:xfrm>
            <a:custGeom>
              <a:avLst/>
              <a:gdLst/>
              <a:ahLst/>
              <a:cxnLst/>
              <a:rect l="l" t="t" r="r" b="b"/>
              <a:pathLst>
                <a:path w="2055" h="2332" extrusionOk="0">
                  <a:moveTo>
                    <a:pt x="1000" y="1"/>
                  </a:moveTo>
                  <a:lnTo>
                    <a:pt x="875" y="18"/>
                  </a:lnTo>
                  <a:lnTo>
                    <a:pt x="750" y="63"/>
                  </a:lnTo>
                  <a:lnTo>
                    <a:pt x="554" y="206"/>
                  </a:lnTo>
                  <a:lnTo>
                    <a:pt x="429" y="420"/>
                  </a:lnTo>
                  <a:lnTo>
                    <a:pt x="393" y="661"/>
                  </a:lnTo>
                  <a:lnTo>
                    <a:pt x="411" y="786"/>
                  </a:lnTo>
                  <a:lnTo>
                    <a:pt x="447" y="903"/>
                  </a:lnTo>
                  <a:lnTo>
                    <a:pt x="590" y="1090"/>
                  </a:lnTo>
                  <a:lnTo>
                    <a:pt x="679" y="1153"/>
                  </a:lnTo>
                  <a:lnTo>
                    <a:pt x="0" y="2331"/>
                  </a:lnTo>
                  <a:lnTo>
                    <a:pt x="2054" y="2331"/>
                  </a:lnTo>
                  <a:lnTo>
                    <a:pt x="1706" y="1742"/>
                  </a:lnTo>
                  <a:lnTo>
                    <a:pt x="1367" y="1153"/>
                  </a:lnTo>
                  <a:lnTo>
                    <a:pt x="1447" y="1099"/>
                  </a:lnTo>
                  <a:lnTo>
                    <a:pt x="1572" y="947"/>
                  </a:lnTo>
                  <a:lnTo>
                    <a:pt x="1643" y="778"/>
                  </a:lnTo>
                  <a:lnTo>
                    <a:pt x="1652" y="581"/>
                  </a:lnTo>
                  <a:lnTo>
                    <a:pt x="1635" y="483"/>
                  </a:lnTo>
                  <a:lnTo>
                    <a:pt x="1599" y="358"/>
                  </a:lnTo>
                  <a:lnTo>
                    <a:pt x="1447" y="161"/>
                  </a:lnTo>
                  <a:lnTo>
                    <a:pt x="1242" y="36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4833085" y="2817888"/>
              <a:ext cx="130923" cy="130869"/>
            </a:xfrm>
            <a:custGeom>
              <a:avLst/>
              <a:gdLst/>
              <a:ahLst/>
              <a:cxnLst/>
              <a:rect l="l" t="t" r="r" b="b"/>
              <a:pathLst>
                <a:path w="2413" h="2412" extrusionOk="0">
                  <a:moveTo>
                    <a:pt x="1207" y="1"/>
                  </a:moveTo>
                  <a:lnTo>
                    <a:pt x="1001" y="10"/>
                  </a:lnTo>
                  <a:lnTo>
                    <a:pt x="626" y="144"/>
                  </a:lnTo>
                  <a:lnTo>
                    <a:pt x="314" y="385"/>
                  </a:lnTo>
                  <a:lnTo>
                    <a:pt x="99" y="715"/>
                  </a:lnTo>
                  <a:lnTo>
                    <a:pt x="37" y="912"/>
                  </a:lnTo>
                  <a:lnTo>
                    <a:pt x="10" y="1028"/>
                  </a:lnTo>
                  <a:lnTo>
                    <a:pt x="1" y="1269"/>
                  </a:lnTo>
                  <a:lnTo>
                    <a:pt x="37" y="1501"/>
                  </a:lnTo>
                  <a:lnTo>
                    <a:pt x="108" y="1724"/>
                  </a:lnTo>
                  <a:lnTo>
                    <a:pt x="171" y="1831"/>
                  </a:lnTo>
                  <a:lnTo>
                    <a:pt x="233" y="1930"/>
                  </a:lnTo>
                  <a:lnTo>
                    <a:pt x="394" y="2108"/>
                  </a:lnTo>
                  <a:lnTo>
                    <a:pt x="581" y="2242"/>
                  </a:lnTo>
                  <a:lnTo>
                    <a:pt x="796" y="2349"/>
                  </a:lnTo>
                  <a:lnTo>
                    <a:pt x="912" y="2376"/>
                  </a:lnTo>
                  <a:lnTo>
                    <a:pt x="1055" y="2412"/>
                  </a:lnTo>
                  <a:lnTo>
                    <a:pt x="1207" y="2412"/>
                  </a:lnTo>
                  <a:lnTo>
                    <a:pt x="1412" y="2403"/>
                  </a:lnTo>
                  <a:lnTo>
                    <a:pt x="1787" y="2269"/>
                  </a:lnTo>
                  <a:lnTo>
                    <a:pt x="2100" y="2028"/>
                  </a:lnTo>
                  <a:lnTo>
                    <a:pt x="2314" y="1697"/>
                  </a:lnTo>
                  <a:lnTo>
                    <a:pt x="2376" y="1501"/>
                  </a:lnTo>
                  <a:lnTo>
                    <a:pt x="2403" y="1385"/>
                  </a:lnTo>
                  <a:lnTo>
                    <a:pt x="2412" y="1153"/>
                  </a:lnTo>
                  <a:lnTo>
                    <a:pt x="2376" y="920"/>
                  </a:lnTo>
                  <a:lnTo>
                    <a:pt x="2296" y="697"/>
                  </a:lnTo>
                  <a:lnTo>
                    <a:pt x="2242" y="590"/>
                  </a:lnTo>
                  <a:lnTo>
                    <a:pt x="2180" y="483"/>
                  </a:lnTo>
                  <a:lnTo>
                    <a:pt x="2019" y="313"/>
                  </a:lnTo>
                  <a:lnTo>
                    <a:pt x="1832" y="170"/>
                  </a:lnTo>
                  <a:lnTo>
                    <a:pt x="1617" y="72"/>
                  </a:lnTo>
                  <a:lnTo>
                    <a:pt x="1501" y="36"/>
                  </a:lnTo>
                  <a:lnTo>
                    <a:pt x="1349" y="10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4843774" y="2840677"/>
              <a:ext cx="111499" cy="126528"/>
            </a:xfrm>
            <a:custGeom>
              <a:avLst/>
              <a:gdLst/>
              <a:ahLst/>
              <a:cxnLst/>
              <a:rect l="l" t="t" r="r" b="b"/>
              <a:pathLst>
                <a:path w="2055" h="2332" extrusionOk="0">
                  <a:moveTo>
                    <a:pt x="1001" y="0"/>
                  </a:moveTo>
                  <a:lnTo>
                    <a:pt x="876" y="18"/>
                  </a:lnTo>
                  <a:lnTo>
                    <a:pt x="751" y="63"/>
                  </a:lnTo>
                  <a:lnTo>
                    <a:pt x="554" y="206"/>
                  </a:lnTo>
                  <a:lnTo>
                    <a:pt x="429" y="420"/>
                  </a:lnTo>
                  <a:lnTo>
                    <a:pt x="393" y="661"/>
                  </a:lnTo>
                  <a:lnTo>
                    <a:pt x="420" y="786"/>
                  </a:lnTo>
                  <a:lnTo>
                    <a:pt x="456" y="902"/>
                  </a:lnTo>
                  <a:lnTo>
                    <a:pt x="590" y="1090"/>
                  </a:lnTo>
                  <a:lnTo>
                    <a:pt x="679" y="1152"/>
                  </a:lnTo>
                  <a:lnTo>
                    <a:pt x="0" y="2331"/>
                  </a:lnTo>
                  <a:lnTo>
                    <a:pt x="2054" y="2331"/>
                  </a:lnTo>
                  <a:lnTo>
                    <a:pt x="1715" y="1742"/>
                  </a:lnTo>
                  <a:lnTo>
                    <a:pt x="1376" y="1152"/>
                  </a:lnTo>
                  <a:lnTo>
                    <a:pt x="1447" y="1099"/>
                  </a:lnTo>
                  <a:lnTo>
                    <a:pt x="1572" y="947"/>
                  </a:lnTo>
                  <a:lnTo>
                    <a:pt x="1644" y="777"/>
                  </a:lnTo>
                  <a:lnTo>
                    <a:pt x="1661" y="581"/>
                  </a:lnTo>
                  <a:lnTo>
                    <a:pt x="1635" y="483"/>
                  </a:lnTo>
                  <a:lnTo>
                    <a:pt x="1599" y="358"/>
                  </a:lnTo>
                  <a:lnTo>
                    <a:pt x="1447" y="161"/>
                  </a:lnTo>
                  <a:lnTo>
                    <a:pt x="1242" y="36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2286009" y="2283018"/>
              <a:ext cx="1202617" cy="879406"/>
            </a:xfrm>
            <a:custGeom>
              <a:avLst/>
              <a:gdLst/>
              <a:ahLst/>
              <a:cxnLst/>
              <a:rect l="l" t="t" r="r" b="b"/>
              <a:pathLst>
                <a:path w="22165" h="16208" extrusionOk="0">
                  <a:moveTo>
                    <a:pt x="1474" y="0"/>
                  </a:moveTo>
                  <a:lnTo>
                    <a:pt x="1322" y="9"/>
                  </a:lnTo>
                  <a:lnTo>
                    <a:pt x="1036" y="71"/>
                  </a:lnTo>
                  <a:lnTo>
                    <a:pt x="777" y="179"/>
                  </a:lnTo>
                  <a:lnTo>
                    <a:pt x="545" y="339"/>
                  </a:lnTo>
                  <a:lnTo>
                    <a:pt x="339" y="545"/>
                  </a:lnTo>
                  <a:lnTo>
                    <a:pt x="179" y="777"/>
                  </a:lnTo>
                  <a:lnTo>
                    <a:pt x="72" y="1036"/>
                  </a:lnTo>
                  <a:lnTo>
                    <a:pt x="9" y="1322"/>
                  </a:lnTo>
                  <a:lnTo>
                    <a:pt x="0" y="1473"/>
                  </a:lnTo>
                  <a:lnTo>
                    <a:pt x="0" y="14743"/>
                  </a:lnTo>
                  <a:lnTo>
                    <a:pt x="9" y="14886"/>
                  </a:lnTo>
                  <a:lnTo>
                    <a:pt x="72" y="15172"/>
                  </a:lnTo>
                  <a:lnTo>
                    <a:pt x="179" y="15440"/>
                  </a:lnTo>
                  <a:lnTo>
                    <a:pt x="339" y="15672"/>
                  </a:lnTo>
                  <a:lnTo>
                    <a:pt x="545" y="15869"/>
                  </a:lnTo>
                  <a:lnTo>
                    <a:pt x="777" y="16029"/>
                  </a:lnTo>
                  <a:lnTo>
                    <a:pt x="1036" y="16145"/>
                  </a:lnTo>
                  <a:lnTo>
                    <a:pt x="1322" y="16208"/>
                  </a:lnTo>
                  <a:lnTo>
                    <a:pt x="20843" y="16208"/>
                  </a:lnTo>
                  <a:lnTo>
                    <a:pt x="21128" y="16145"/>
                  </a:lnTo>
                  <a:lnTo>
                    <a:pt x="21396" y="16029"/>
                  </a:lnTo>
                  <a:lnTo>
                    <a:pt x="21629" y="15869"/>
                  </a:lnTo>
                  <a:lnTo>
                    <a:pt x="21825" y="15672"/>
                  </a:lnTo>
                  <a:lnTo>
                    <a:pt x="21986" y="15440"/>
                  </a:lnTo>
                  <a:lnTo>
                    <a:pt x="22102" y="15172"/>
                  </a:lnTo>
                  <a:lnTo>
                    <a:pt x="22164" y="14886"/>
                  </a:lnTo>
                  <a:lnTo>
                    <a:pt x="22164" y="14743"/>
                  </a:lnTo>
                  <a:lnTo>
                    <a:pt x="22164" y="1473"/>
                  </a:lnTo>
                  <a:lnTo>
                    <a:pt x="22164" y="1322"/>
                  </a:lnTo>
                  <a:lnTo>
                    <a:pt x="22102" y="1036"/>
                  </a:lnTo>
                  <a:lnTo>
                    <a:pt x="21986" y="777"/>
                  </a:lnTo>
                  <a:lnTo>
                    <a:pt x="21825" y="545"/>
                  </a:lnTo>
                  <a:lnTo>
                    <a:pt x="21629" y="339"/>
                  </a:lnTo>
                  <a:lnTo>
                    <a:pt x="21396" y="179"/>
                  </a:lnTo>
                  <a:lnTo>
                    <a:pt x="21128" y="71"/>
                  </a:lnTo>
                  <a:lnTo>
                    <a:pt x="20843" y="9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2449270" y="2445302"/>
              <a:ext cx="187080" cy="565472"/>
            </a:xfrm>
            <a:custGeom>
              <a:avLst/>
              <a:gdLst/>
              <a:ahLst/>
              <a:cxnLst/>
              <a:rect l="l" t="t" r="r" b="b"/>
              <a:pathLst>
                <a:path w="3448" h="10422" extrusionOk="0">
                  <a:moveTo>
                    <a:pt x="1" y="1"/>
                  </a:moveTo>
                  <a:lnTo>
                    <a:pt x="1" y="10422"/>
                  </a:lnTo>
                  <a:lnTo>
                    <a:pt x="3448" y="1042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2682796" y="2664774"/>
              <a:ext cx="187080" cy="341659"/>
            </a:xfrm>
            <a:custGeom>
              <a:avLst/>
              <a:gdLst/>
              <a:ahLst/>
              <a:cxnLst/>
              <a:rect l="l" t="t" r="r" b="b"/>
              <a:pathLst>
                <a:path w="3448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3448" y="6296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2915887" y="2558701"/>
              <a:ext cx="187514" cy="446268"/>
            </a:xfrm>
            <a:custGeom>
              <a:avLst/>
              <a:gdLst/>
              <a:ahLst/>
              <a:cxnLst/>
              <a:rect l="l" t="t" r="r" b="b"/>
              <a:pathLst>
                <a:path w="3456" h="8225" extrusionOk="0">
                  <a:moveTo>
                    <a:pt x="0" y="0"/>
                  </a:moveTo>
                  <a:lnTo>
                    <a:pt x="0" y="8225"/>
                  </a:lnTo>
                  <a:lnTo>
                    <a:pt x="3456" y="8225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2365442" y="2410415"/>
              <a:ext cx="1031110" cy="618318"/>
            </a:xfrm>
            <a:custGeom>
              <a:avLst/>
              <a:gdLst/>
              <a:ahLst/>
              <a:cxnLst/>
              <a:rect l="l" t="t" r="r" b="b"/>
              <a:pathLst>
                <a:path w="19004" h="11396" extrusionOk="0">
                  <a:moveTo>
                    <a:pt x="251" y="1"/>
                  </a:moveTo>
                  <a:lnTo>
                    <a:pt x="152" y="18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" y="8386"/>
                  </a:lnTo>
                  <a:lnTo>
                    <a:pt x="1" y="11020"/>
                  </a:lnTo>
                  <a:lnTo>
                    <a:pt x="1" y="11056"/>
                  </a:lnTo>
                  <a:lnTo>
                    <a:pt x="19" y="11101"/>
                  </a:lnTo>
                  <a:lnTo>
                    <a:pt x="10" y="11118"/>
                  </a:lnTo>
                  <a:lnTo>
                    <a:pt x="10" y="11145"/>
                  </a:lnTo>
                  <a:lnTo>
                    <a:pt x="27" y="11243"/>
                  </a:lnTo>
                  <a:lnTo>
                    <a:pt x="161" y="11377"/>
                  </a:lnTo>
                  <a:lnTo>
                    <a:pt x="260" y="11395"/>
                  </a:lnTo>
                  <a:lnTo>
                    <a:pt x="18763" y="11395"/>
                  </a:lnTo>
                  <a:lnTo>
                    <a:pt x="18852" y="11377"/>
                  </a:lnTo>
                  <a:lnTo>
                    <a:pt x="18995" y="11243"/>
                  </a:lnTo>
                  <a:lnTo>
                    <a:pt x="19004" y="11145"/>
                  </a:lnTo>
                  <a:lnTo>
                    <a:pt x="18995" y="11047"/>
                  </a:lnTo>
                  <a:lnTo>
                    <a:pt x="18852" y="10913"/>
                  </a:lnTo>
                  <a:lnTo>
                    <a:pt x="18763" y="10904"/>
                  </a:lnTo>
                  <a:lnTo>
                    <a:pt x="492" y="10904"/>
                  </a:lnTo>
                  <a:lnTo>
                    <a:pt x="492" y="5618"/>
                  </a:lnTo>
                  <a:lnTo>
                    <a:pt x="492" y="251"/>
                  </a:lnTo>
                  <a:lnTo>
                    <a:pt x="483" y="152"/>
                  </a:lnTo>
                  <a:lnTo>
                    <a:pt x="349" y="1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5564751" y="2336788"/>
              <a:ext cx="991827" cy="792214"/>
            </a:xfrm>
            <a:custGeom>
              <a:avLst/>
              <a:gdLst/>
              <a:ahLst/>
              <a:cxnLst/>
              <a:rect l="l" t="t" r="r" b="b"/>
              <a:pathLst>
                <a:path w="18280" h="14601" extrusionOk="0">
                  <a:moveTo>
                    <a:pt x="1197" y="0"/>
                  </a:moveTo>
                  <a:lnTo>
                    <a:pt x="938" y="54"/>
                  </a:lnTo>
                  <a:lnTo>
                    <a:pt x="697" y="161"/>
                  </a:lnTo>
                  <a:lnTo>
                    <a:pt x="491" y="304"/>
                  </a:lnTo>
                  <a:lnTo>
                    <a:pt x="304" y="482"/>
                  </a:lnTo>
                  <a:lnTo>
                    <a:pt x="161" y="697"/>
                  </a:lnTo>
                  <a:lnTo>
                    <a:pt x="63" y="929"/>
                  </a:lnTo>
                  <a:lnTo>
                    <a:pt x="9" y="1188"/>
                  </a:lnTo>
                  <a:lnTo>
                    <a:pt x="0" y="1322"/>
                  </a:lnTo>
                  <a:lnTo>
                    <a:pt x="0" y="13279"/>
                  </a:lnTo>
                  <a:lnTo>
                    <a:pt x="9" y="13413"/>
                  </a:lnTo>
                  <a:lnTo>
                    <a:pt x="63" y="13672"/>
                  </a:lnTo>
                  <a:lnTo>
                    <a:pt x="161" y="13904"/>
                  </a:lnTo>
                  <a:lnTo>
                    <a:pt x="304" y="14118"/>
                  </a:lnTo>
                  <a:lnTo>
                    <a:pt x="491" y="14297"/>
                  </a:lnTo>
                  <a:lnTo>
                    <a:pt x="697" y="14440"/>
                  </a:lnTo>
                  <a:lnTo>
                    <a:pt x="938" y="14547"/>
                  </a:lnTo>
                  <a:lnTo>
                    <a:pt x="1197" y="14601"/>
                  </a:lnTo>
                  <a:lnTo>
                    <a:pt x="17092" y="14601"/>
                  </a:lnTo>
                  <a:lnTo>
                    <a:pt x="17351" y="14547"/>
                  </a:lnTo>
                  <a:lnTo>
                    <a:pt x="17583" y="14440"/>
                  </a:lnTo>
                  <a:lnTo>
                    <a:pt x="17798" y="14297"/>
                  </a:lnTo>
                  <a:lnTo>
                    <a:pt x="17976" y="14118"/>
                  </a:lnTo>
                  <a:lnTo>
                    <a:pt x="18119" y="13904"/>
                  </a:lnTo>
                  <a:lnTo>
                    <a:pt x="18226" y="13672"/>
                  </a:lnTo>
                  <a:lnTo>
                    <a:pt x="18280" y="13413"/>
                  </a:lnTo>
                  <a:lnTo>
                    <a:pt x="18280" y="13279"/>
                  </a:lnTo>
                  <a:lnTo>
                    <a:pt x="18280" y="1322"/>
                  </a:lnTo>
                  <a:lnTo>
                    <a:pt x="18280" y="1188"/>
                  </a:lnTo>
                  <a:lnTo>
                    <a:pt x="18226" y="929"/>
                  </a:lnTo>
                  <a:lnTo>
                    <a:pt x="18119" y="697"/>
                  </a:lnTo>
                  <a:lnTo>
                    <a:pt x="17976" y="482"/>
                  </a:lnTo>
                  <a:lnTo>
                    <a:pt x="17798" y="304"/>
                  </a:lnTo>
                  <a:lnTo>
                    <a:pt x="17583" y="161"/>
                  </a:lnTo>
                  <a:lnTo>
                    <a:pt x="17351" y="54"/>
                  </a:lnTo>
                  <a:lnTo>
                    <a:pt x="170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5644673" y="2486484"/>
              <a:ext cx="660965" cy="73682"/>
            </a:xfrm>
            <a:custGeom>
              <a:avLst/>
              <a:gdLst/>
              <a:ahLst/>
              <a:cxnLst/>
              <a:rect l="l" t="t" r="r" b="b"/>
              <a:pathLst>
                <a:path w="12182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2181" y="135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6348668" y="2445302"/>
              <a:ext cx="145410" cy="144922"/>
            </a:xfrm>
            <a:custGeom>
              <a:avLst/>
              <a:gdLst/>
              <a:ahLst/>
              <a:cxnLst/>
              <a:rect l="l" t="t" r="r" b="b"/>
              <a:pathLst>
                <a:path w="2680" h="2671" extrusionOk="0">
                  <a:moveTo>
                    <a:pt x="1180" y="1"/>
                  </a:moveTo>
                  <a:lnTo>
                    <a:pt x="1010" y="36"/>
                  </a:lnTo>
                  <a:lnTo>
                    <a:pt x="885" y="72"/>
                  </a:lnTo>
                  <a:lnTo>
                    <a:pt x="653" y="188"/>
                  </a:lnTo>
                  <a:lnTo>
                    <a:pt x="438" y="340"/>
                  </a:lnTo>
                  <a:lnTo>
                    <a:pt x="269" y="536"/>
                  </a:lnTo>
                  <a:lnTo>
                    <a:pt x="197" y="644"/>
                  </a:lnTo>
                  <a:lnTo>
                    <a:pt x="126" y="760"/>
                  </a:lnTo>
                  <a:lnTo>
                    <a:pt x="37" y="1010"/>
                  </a:lnTo>
                  <a:lnTo>
                    <a:pt x="1" y="1269"/>
                  </a:lnTo>
                  <a:lnTo>
                    <a:pt x="19" y="1528"/>
                  </a:lnTo>
                  <a:lnTo>
                    <a:pt x="46" y="1662"/>
                  </a:lnTo>
                  <a:lnTo>
                    <a:pt x="108" y="1876"/>
                  </a:lnTo>
                  <a:lnTo>
                    <a:pt x="349" y="2242"/>
                  </a:lnTo>
                  <a:lnTo>
                    <a:pt x="697" y="2510"/>
                  </a:lnTo>
                  <a:lnTo>
                    <a:pt x="1108" y="2662"/>
                  </a:lnTo>
                  <a:lnTo>
                    <a:pt x="1340" y="2671"/>
                  </a:lnTo>
                  <a:lnTo>
                    <a:pt x="1501" y="2662"/>
                  </a:lnTo>
                  <a:lnTo>
                    <a:pt x="1662" y="2626"/>
                  </a:lnTo>
                  <a:lnTo>
                    <a:pt x="1796" y="2590"/>
                  </a:lnTo>
                  <a:lnTo>
                    <a:pt x="2028" y="2483"/>
                  </a:lnTo>
                  <a:lnTo>
                    <a:pt x="2233" y="2322"/>
                  </a:lnTo>
                  <a:lnTo>
                    <a:pt x="2412" y="2135"/>
                  </a:lnTo>
                  <a:lnTo>
                    <a:pt x="2483" y="2019"/>
                  </a:lnTo>
                  <a:lnTo>
                    <a:pt x="2546" y="1903"/>
                  </a:lnTo>
                  <a:lnTo>
                    <a:pt x="2635" y="1653"/>
                  </a:lnTo>
                  <a:lnTo>
                    <a:pt x="2680" y="1403"/>
                  </a:lnTo>
                  <a:lnTo>
                    <a:pt x="2662" y="1135"/>
                  </a:lnTo>
                  <a:lnTo>
                    <a:pt x="2635" y="1010"/>
                  </a:lnTo>
                  <a:lnTo>
                    <a:pt x="2564" y="786"/>
                  </a:lnTo>
                  <a:lnTo>
                    <a:pt x="2323" y="420"/>
                  </a:lnTo>
                  <a:lnTo>
                    <a:pt x="1983" y="152"/>
                  </a:lnTo>
                  <a:lnTo>
                    <a:pt x="1564" y="9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6360333" y="2473408"/>
              <a:ext cx="123110" cy="140581"/>
            </a:xfrm>
            <a:custGeom>
              <a:avLst/>
              <a:gdLst/>
              <a:ahLst/>
              <a:cxnLst/>
              <a:rect l="l" t="t" r="r" b="b"/>
              <a:pathLst>
                <a:path w="2269" h="2591" extrusionOk="0">
                  <a:moveTo>
                    <a:pt x="1108" y="0"/>
                  </a:moveTo>
                  <a:lnTo>
                    <a:pt x="965" y="27"/>
                  </a:lnTo>
                  <a:lnTo>
                    <a:pt x="831" y="72"/>
                  </a:lnTo>
                  <a:lnTo>
                    <a:pt x="616" y="233"/>
                  </a:lnTo>
                  <a:lnTo>
                    <a:pt x="474" y="465"/>
                  </a:lnTo>
                  <a:lnTo>
                    <a:pt x="438" y="733"/>
                  </a:lnTo>
                  <a:lnTo>
                    <a:pt x="465" y="876"/>
                  </a:lnTo>
                  <a:lnTo>
                    <a:pt x="500" y="1001"/>
                  </a:lnTo>
                  <a:lnTo>
                    <a:pt x="652" y="1206"/>
                  </a:lnTo>
                  <a:lnTo>
                    <a:pt x="750" y="1286"/>
                  </a:lnTo>
                  <a:lnTo>
                    <a:pt x="0" y="2590"/>
                  </a:lnTo>
                  <a:lnTo>
                    <a:pt x="2268" y="2590"/>
                  </a:lnTo>
                  <a:lnTo>
                    <a:pt x="1518" y="1286"/>
                  </a:lnTo>
                  <a:lnTo>
                    <a:pt x="1608" y="1224"/>
                  </a:lnTo>
                  <a:lnTo>
                    <a:pt x="1742" y="1054"/>
                  </a:lnTo>
                  <a:lnTo>
                    <a:pt x="1822" y="858"/>
                  </a:lnTo>
                  <a:lnTo>
                    <a:pt x="1831" y="643"/>
                  </a:lnTo>
                  <a:lnTo>
                    <a:pt x="1813" y="536"/>
                  </a:lnTo>
                  <a:lnTo>
                    <a:pt x="1768" y="402"/>
                  </a:lnTo>
                  <a:lnTo>
                    <a:pt x="1608" y="188"/>
                  </a:lnTo>
                  <a:lnTo>
                    <a:pt x="1375" y="45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5790030" y="2693368"/>
              <a:ext cx="625101" cy="54"/>
            </a:xfrm>
            <a:custGeom>
              <a:avLst/>
              <a:gdLst/>
              <a:ahLst/>
              <a:cxnLst/>
              <a:rect l="l" t="t" r="r" b="b"/>
              <a:pathLst>
                <a:path w="11521" h="1" fill="none" extrusionOk="0">
                  <a:moveTo>
                    <a:pt x="1" y="1"/>
                  </a:moveTo>
                  <a:lnTo>
                    <a:pt x="11520" y="1"/>
                  </a:lnTo>
                </a:path>
              </a:pathLst>
            </a:custGeom>
            <a:noFill/>
            <a:ln w="14950" cap="rnd" cmpd="sng">
              <a:solidFill>
                <a:srgbClr val="FFE7E3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5790030" y="2772855"/>
              <a:ext cx="625101" cy="54"/>
            </a:xfrm>
            <a:custGeom>
              <a:avLst/>
              <a:gdLst/>
              <a:ahLst/>
              <a:cxnLst/>
              <a:rect l="l" t="t" r="r" b="b"/>
              <a:pathLst>
                <a:path w="11521" h="1" fill="none" extrusionOk="0">
                  <a:moveTo>
                    <a:pt x="1" y="0"/>
                  </a:moveTo>
                  <a:lnTo>
                    <a:pt x="11520" y="0"/>
                  </a:lnTo>
                </a:path>
              </a:pathLst>
            </a:custGeom>
            <a:noFill/>
            <a:ln w="14950" cap="rnd" cmpd="sng">
              <a:solidFill>
                <a:srgbClr val="FFE7E3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5790030" y="2851799"/>
              <a:ext cx="625101" cy="54"/>
            </a:xfrm>
            <a:custGeom>
              <a:avLst/>
              <a:gdLst/>
              <a:ahLst/>
              <a:cxnLst/>
              <a:rect l="l" t="t" r="r" b="b"/>
              <a:pathLst>
                <a:path w="11521" h="1" fill="none" extrusionOk="0">
                  <a:moveTo>
                    <a:pt x="1" y="1"/>
                  </a:moveTo>
                  <a:lnTo>
                    <a:pt x="11520" y="1"/>
                  </a:lnTo>
                </a:path>
              </a:pathLst>
            </a:custGeom>
            <a:noFill/>
            <a:ln w="14950" cap="rnd" cmpd="sng">
              <a:solidFill>
                <a:srgbClr val="FFE7E3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5790030" y="2931286"/>
              <a:ext cx="625101" cy="54"/>
            </a:xfrm>
            <a:custGeom>
              <a:avLst/>
              <a:gdLst/>
              <a:ahLst/>
              <a:cxnLst/>
              <a:rect l="l" t="t" r="r" b="b"/>
              <a:pathLst>
                <a:path w="11521" h="1" fill="none" extrusionOk="0">
                  <a:moveTo>
                    <a:pt x="1" y="0"/>
                  </a:moveTo>
                  <a:lnTo>
                    <a:pt x="11520" y="0"/>
                  </a:lnTo>
                </a:path>
              </a:pathLst>
            </a:custGeom>
            <a:noFill/>
            <a:ln w="14950" cap="rnd" cmpd="sng">
              <a:solidFill>
                <a:srgbClr val="FFE7E3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6069132" y="3750574"/>
              <a:ext cx="335800" cy="224897"/>
            </a:xfrm>
            <a:custGeom>
              <a:avLst/>
              <a:gdLst/>
              <a:ahLst/>
              <a:cxnLst/>
              <a:rect l="l" t="t" r="r" b="b"/>
              <a:pathLst>
                <a:path w="6189" h="4145" extrusionOk="0">
                  <a:moveTo>
                    <a:pt x="956" y="1"/>
                  </a:moveTo>
                  <a:lnTo>
                    <a:pt x="759" y="10"/>
                  </a:lnTo>
                  <a:lnTo>
                    <a:pt x="420" y="153"/>
                  </a:lnTo>
                  <a:lnTo>
                    <a:pt x="161" y="421"/>
                  </a:lnTo>
                  <a:lnTo>
                    <a:pt x="9" y="760"/>
                  </a:lnTo>
                  <a:lnTo>
                    <a:pt x="0" y="956"/>
                  </a:lnTo>
                  <a:lnTo>
                    <a:pt x="0" y="3180"/>
                  </a:lnTo>
                  <a:lnTo>
                    <a:pt x="9" y="3376"/>
                  </a:lnTo>
                  <a:lnTo>
                    <a:pt x="161" y="3725"/>
                  </a:lnTo>
                  <a:lnTo>
                    <a:pt x="420" y="3984"/>
                  </a:lnTo>
                  <a:lnTo>
                    <a:pt x="759" y="4126"/>
                  </a:lnTo>
                  <a:lnTo>
                    <a:pt x="956" y="4144"/>
                  </a:lnTo>
                  <a:lnTo>
                    <a:pt x="5233" y="4144"/>
                  </a:lnTo>
                  <a:lnTo>
                    <a:pt x="5430" y="4126"/>
                  </a:lnTo>
                  <a:lnTo>
                    <a:pt x="5769" y="3984"/>
                  </a:lnTo>
                  <a:lnTo>
                    <a:pt x="6037" y="3725"/>
                  </a:lnTo>
                  <a:lnTo>
                    <a:pt x="6180" y="3376"/>
                  </a:lnTo>
                  <a:lnTo>
                    <a:pt x="6189" y="3180"/>
                  </a:lnTo>
                  <a:lnTo>
                    <a:pt x="6189" y="956"/>
                  </a:lnTo>
                  <a:lnTo>
                    <a:pt x="6180" y="760"/>
                  </a:lnTo>
                  <a:lnTo>
                    <a:pt x="6037" y="421"/>
                  </a:lnTo>
                  <a:lnTo>
                    <a:pt x="5769" y="153"/>
                  </a:lnTo>
                  <a:lnTo>
                    <a:pt x="5430" y="10"/>
                  </a:lnTo>
                  <a:lnTo>
                    <a:pt x="5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6080255" y="3758821"/>
              <a:ext cx="316430" cy="109058"/>
            </a:xfrm>
            <a:custGeom>
              <a:avLst/>
              <a:gdLst/>
              <a:ahLst/>
              <a:cxnLst/>
              <a:rect l="l" t="t" r="r" b="b"/>
              <a:pathLst>
                <a:path w="5832" h="2010" extrusionOk="0">
                  <a:moveTo>
                    <a:pt x="117" y="1"/>
                  </a:moveTo>
                  <a:lnTo>
                    <a:pt x="54" y="45"/>
                  </a:lnTo>
                  <a:lnTo>
                    <a:pt x="1" y="108"/>
                  </a:lnTo>
                  <a:lnTo>
                    <a:pt x="2894" y="2010"/>
                  </a:lnTo>
                  <a:lnTo>
                    <a:pt x="5832" y="179"/>
                  </a:lnTo>
                  <a:lnTo>
                    <a:pt x="5805" y="126"/>
                  </a:lnTo>
                  <a:lnTo>
                    <a:pt x="5769" y="90"/>
                  </a:lnTo>
                  <a:lnTo>
                    <a:pt x="5734" y="54"/>
                  </a:lnTo>
                  <a:lnTo>
                    <a:pt x="2894" y="18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BC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6330274" y="3687093"/>
              <a:ext cx="108081" cy="107647"/>
            </a:xfrm>
            <a:custGeom>
              <a:avLst/>
              <a:gdLst/>
              <a:ahLst/>
              <a:cxnLst/>
              <a:rect l="l" t="t" r="r" b="b"/>
              <a:pathLst>
                <a:path w="1992" h="1984" extrusionOk="0">
                  <a:moveTo>
                    <a:pt x="1001" y="1"/>
                  </a:moveTo>
                  <a:lnTo>
                    <a:pt x="795" y="10"/>
                  </a:lnTo>
                  <a:lnTo>
                    <a:pt x="438" y="162"/>
                  </a:lnTo>
                  <a:lnTo>
                    <a:pt x="170" y="430"/>
                  </a:lnTo>
                  <a:lnTo>
                    <a:pt x="18" y="787"/>
                  </a:lnTo>
                  <a:lnTo>
                    <a:pt x="1" y="992"/>
                  </a:lnTo>
                  <a:lnTo>
                    <a:pt x="18" y="1189"/>
                  </a:lnTo>
                  <a:lnTo>
                    <a:pt x="170" y="1546"/>
                  </a:lnTo>
                  <a:lnTo>
                    <a:pt x="438" y="1814"/>
                  </a:lnTo>
                  <a:lnTo>
                    <a:pt x="795" y="1966"/>
                  </a:lnTo>
                  <a:lnTo>
                    <a:pt x="1001" y="1983"/>
                  </a:lnTo>
                  <a:lnTo>
                    <a:pt x="1197" y="1966"/>
                  </a:lnTo>
                  <a:lnTo>
                    <a:pt x="1554" y="1814"/>
                  </a:lnTo>
                  <a:lnTo>
                    <a:pt x="1822" y="1546"/>
                  </a:lnTo>
                  <a:lnTo>
                    <a:pt x="1974" y="1189"/>
                  </a:lnTo>
                  <a:lnTo>
                    <a:pt x="1992" y="992"/>
                  </a:lnTo>
                  <a:lnTo>
                    <a:pt x="1974" y="787"/>
                  </a:lnTo>
                  <a:lnTo>
                    <a:pt x="1822" y="430"/>
                  </a:lnTo>
                  <a:lnTo>
                    <a:pt x="1554" y="162"/>
                  </a:lnTo>
                  <a:lnTo>
                    <a:pt x="1197" y="1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B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675116" y="2382310"/>
              <a:ext cx="124087" cy="224409"/>
            </a:xfrm>
            <a:custGeom>
              <a:avLst/>
              <a:gdLst/>
              <a:ahLst/>
              <a:cxnLst/>
              <a:rect l="l" t="t" r="r" b="b"/>
              <a:pathLst>
                <a:path w="2287" h="4136" extrusionOk="0">
                  <a:moveTo>
                    <a:pt x="1724" y="1"/>
                  </a:moveTo>
                  <a:lnTo>
                    <a:pt x="1518" y="27"/>
                  </a:lnTo>
                  <a:lnTo>
                    <a:pt x="1295" y="126"/>
                  </a:lnTo>
                  <a:lnTo>
                    <a:pt x="1081" y="295"/>
                  </a:lnTo>
                  <a:lnTo>
                    <a:pt x="759" y="670"/>
                  </a:lnTo>
                  <a:lnTo>
                    <a:pt x="375" y="1358"/>
                  </a:lnTo>
                  <a:lnTo>
                    <a:pt x="224" y="1769"/>
                  </a:lnTo>
                  <a:lnTo>
                    <a:pt x="99" y="2188"/>
                  </a:lnTo>
                  <a:lnTo>
                    <a:pt x="0" y="2965"/>
                  </a:lnTo>
                  <a:lnTo>
                    <a:pt x="36" y="3457"/>
                  </a:lnTo>
                  <a:lnTo>
                    <a:pt x="108" y="3724"/>
                  </a:lnTo>
                  <a:lnTo>
                    <a:pt x="224" y="3930"/>
                  </a:lnTo>
                  <a:lnTo>
                    <a:pt x="375" y="4073"/>
                  </a:lnTo>
                  <a:lnTo>
                    <a:pt x="465" y="4117"/>
                  </a:lnTo>
                  <a:lnTo>
                    <a:pt x="563" y="4135"/>
                  </a:lnTo>
                  <a:lnTo>
                    <a:pt x="768" y="4117"/>
                  </a:lnTo>
                  <a:lnTo>
                    <a:pt x="983" y="4010"/>
                  </a:lnTo>
                  <a:lnTo>
                    <a:pt x="1206" y="3841"/>
                  </a:lnTo>
                  <a:lnTo>
                    <a:pt x="1527" y="3474"/>
                  </a:lnTo>
                  <a:lnTo>
                    <a:pt x="1902" y="2787"/>
                  </a:lnTo>
                  <a:lnTo>
                    <a:pt x="2054" y="2376"/>
                  </a:lnTo>
                  <a:lnTo>
                    <a:pt x="2179" y="1956"/>
                  </a:lnTo>
                  <a:lnTo>
                    <a:pt x="2286" y="1170"/>
                  </a:lnTo>
                  <a:lnTo>
                    <a:pt x="2242" y="688"/>
                  </a:lnTo>
                  <a:lnTo>
                    <a:pt x="2170" y="411"/>
                  </a:lnTo>
                  <a:lnTo>
                    <a:pt x="2063" y="206"/>
                  </a:lnTo>
                  <a:lnTo>
                    <a:pt x="1911" y="63"/>
                  </a:lnTo>
                  <a:lnTo>
                    <a:pt x="1813" y="27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rgbClr val="FBC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3830619" y="2346934"/>
              <a:ext cx="112964" cy="111987"/>
            </a:xfrm>
            <a:custGeom>
              <a:avLst/>
              <a:gdLst/>
              <a:ahLst/>
              <a:cxnLst/>
              <a:rect l="l" t="t" r="r" b="b"/>
              <a:pathLst>
                <a:path w="2082" h="2064" extrusionOk="0">
                  <a:moveTo>
                    <a:pt x="1" y="2064"/>
                  </a:moveTo>
                  <a:lnTo>
                    <a:pt x="188" y="2019"/>
                  </a:lnTo>
                  <a:lnTo>
                    <a:pt x="555" y="1885"/>
                  </a:lnTo>
                  <a:lnTo>
                    <a:pt x="894" y="1697"/>
                  </a:lnTo>
                  <a:lnTo>
                    <a:pt x="1197" y="1465"/>
                  </a:lnTo>
                  <a:lnTo>
                    <a:pt x="1474" y="1197"/>
                  </a:lnTo>
                  <a:lnTo>
                    <a:pt x="1706" y="894"/>
                  </a:lnTo>
                  <a:lnTo>
                    <a:pt x="1894" y="554"/>
                  </a:lnTo>
                  <a:lnTo>
                    <a:pt x="2037" y="197"/>
                  </a:lnTo>
                  <a:lnTo>
                    <a:pt x="2082" y="1"/>
                  </a:lnTo>
                  <a:lnTo>
                    <a:pt x="2037" y="197"/>
                  </a:lnTo>
                  <a:lnTo>
                    <a:pt x="1894" y="554"/>
                  </a:lnTo>
                  <a:lnTo>
                    <a:pt x="1706" y="894"/>
                  </a:lnTo>
                  <a:lnTo>
                    <a:pt x="1474" y="1197"/>
                  </a:lnTo>
                  <a:lnTo>
                    <a:pt x="1197" y="1465"/>
                  </a:lnTo>
                  <a:lnTo>
                    <a:pt x="894" y="1697"/>
                  </a:lnTo>
                  <a:lnTo>
                    <a:pt x="555" y="1885"/>
                  </a:lnTo>
                  <a:lnTo>
                    <a:pt x="188" y="2019"/>
                  </a:lnTo>
                  <a:lnTo>
                    <a:pt x="1" y="2064"/>
                  </a:lnTo>
                  <a:close/>
                </a:path>
              </a:pathLst>
            </a:custGeom>
            <a:solidFill>
              <a:srgbClr val="00C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3651351" y="2166690"/>
              <a:ext cx="296083" cy="328095"/>
            </a:xfrm>
            <a:custGeom>
              <a:avLst/>
              <a:gdLst/>
              <a:ahLst/>
              <a:cxnLst/>
              <a:rect l="l" t="t" r="r" b="b"/>
              <a:pathLst>
                <a:path w="5457" h="6047" extrusionOk="0">
                  <a:moveTo>
                    <a:pt x="2724" y="1"/>
                  </a:moveTo>
                  <a:lnTo>
                    <a:pt x="2448" y="10"/>
                  </a:lnTo>
                  <a:lnTo>
                    <a:pt x="1921" y="117"/>
                  </a:lnTo>
                  <a:lnTo>
                    <a:pt x="1430" y="322"/>
                  </a:lnTo>
                  <a:lnTo>
                    <a:pt x="992" y="617"/>
                  </a:lnTo>
                  <a:lnTo>
                    <a:pt x="626" y="983"/>
                  </a:lnTo>
                  <a:lnTo>
                    <a:pt x="331" y="1421"/>
                  </a:lnTo>
                  <a:lnTo>
                    <a:pt x="117" y="1912"/>
                  </a:lnTo>
                  <a:lnTo>
                    <a:pt x="10" y="2439"/>
                  </a:lnTo>
                  <a:lnTo>
                    <a:pt x="1" y="2724"/>
                  </a:lnTo>
                  <a:lnTo>
                    <a:pt x="10" y="3019"/>
                  </a:lnTo>
                  <a:lnTo>
                    <a:pt x="135" y="3582"/>
                  </a:lnTo>
                  <a:lnTo>
                    <a:pt x="376" y="4109"/>
                  </a:lnTo>
                  <a:lnTo>
                    <a:pt x="724" y="4573"/>
                  </a:lnTo>
                  <a:lnTo>
                    <a:pt x="938" y="4778"/>
                  </a:lnTo>
                  <a:lnTo>
                    <a:pt x="867" y="5046"/>
                  </a:lnTo>
                  <a:lnTo>
                    <a:pt x="804" y="5314"/>
                  </a:lnTo>
                  <a:lnTo>
                    <a:pt x="796" y="5332"/>
                  </a:lnTo>
                  <a:lnTo>
                    <a:pt x="804" y="5350"/>
                  </a:lnTo>
                  <a:lnTo>
                    <a:pt x="804" y="5395"/>
                  </a:lnTo>
                  <a:lnTo>
                    <a:pt x="831" y="5421"/>
                  </a:lnTo>
                  <a:lnTo>
                    <a:pt x="992" y="5555"/>
                  </a:lnTo>
                  <a:lnTo>
                    <a:pt x="1385" y="5770"/>
                  </a:lnTo>
                  <a:lnTo>
                    <a:pt x="1617" y="5859"/>
                  </a:lnTo>
                  <a:lnTo>
                    <a:pt x="1840" y="5930"/>
                  </a:lnTo>
                  <a:lnTo>
                    <a:pt x="2296" y="6029"/>
                  </a:lnTo>
                  <a:lnTo>
                    <a:pt x="2528" y="6046"/>
                  </a:lnTo>
                  <a:lnTo>
                    <a:pt x="2564" y="6046"/>
                  </a:lnTo>
                  <a:lnTo>
                    <a:pt x="2590" y="6029"/>
                  </a:lnTo>
                  <a:lnTo>
                    <a:pt x="2635" y="6011"/>
                  </a:lnTo>
                  <a:lnTo>
                    <a:pt x="2662" y="5966"/>
                  </a:lnTo>
                  <a:lnTo>
                    <a:pt x="2715" y="5725"/>
                  </a:lnTo>
                  <a:lnTo>
                    <a:pt x="2796" y="5448"/>
                  </a:lnTo>
                  <a:lnTo>
                    <a:pt x="3073" y="5430"/>
                  </a:lnTo>
                  <a:lnTo>
                    <a:pt x="3591" y="5314"/>
                  </a:lnTo>
                  <a:lnTo>
                    <a:pt x="4064" y="5100"/>
                  </a:lnTo>
                  <a:lnTo>
                    <a:pt x="4493" y="4805"/>
                  </a:lnTo>
                  <a:lnTo>
                    <a:pt x="4850" y="4430"/>
                  </a:lnTo>
                  <a:lnTo>
                    <a:pt x="5136" y="4001"/>
                  </a:lnTo>
                  <a:lnTo>
                    <a:pt x="5341" y="3519"/>
                  </a:lnTo>
                  <a:lnTo>
                    <a:pt x="5448" y="2992"/>
                  </a:lnTo>
                  <a:lnTo>
                    <a:pt x="5457" y="2724"/>
                  </a:lnTo>
                  <a:lnTo>
                    <a:pt x="5448" y="2439"/>
                  </a:lnTo>
                  <a:lnTo>
                    <a:pt x="5332" y="1912"/>
                  </a:lnTo>
                  <a:lnTo>
                    <a:pt x="5127" y="1421"/>
                  </a:lnTo>
                  <a:lnTo>
                    <a:pt x="4832" y="983"/>
                  </a:lnTo>
                  <a:lnTo>
                    <a:pt x="4466" y="617"/>
                  </a:lnTo>
                  <a:lnTo>
                    <a:pt x="4028" y="322"/>
                  </a:lnTo>
                  <a:lnTo>
                    <a:pt x="3537" y="117"/>
                  </a:lnTo>
                  <a:lnTo>
                    <a:pt x="3010" y="1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3671698" y="2439985"/>
              <a:ext cx="144922" cy="70806"/>
            </a:xfrm>
            <a:custGeom>
              <a:avLst/>
              <a:gdLst/>
              <a:ahLst/>
              <a:cxnLst/>
              <a:rect l="l" t="t" r="r" b="b"/>
              <a:pathLst>
                <a:path w="2671" h="1305" extrusionOk="0">
                  <a:moveTo>
                    <a:pt x="322" y="0"/>
                  </a:moveTo>
                  <a:lnTo>
                    <a:pt x="269" y="9"/>
                  </a:lnTo>
                  <a:lnTo>
                    <a:pt x="206" y="36"/>
                  </a:lnTo>
                  <a:lnTo>
                    <a:pt x="90" y="116"/>
                  </a:lnTo>
                  <a:lnTo>
                    <a:pt x="54" y="179"/>
                  </a:lnTo>
                  <a:lnTo>
                    <a:pt x="19" y="241"/>
                  </a:lnTo>
                  <a:lnTo>
                    <a:pt x="1" y="384"/>
                  </a:lnTo>
                  <a:lnTo>
                    <a:pt x="19" y="456"/>
                  </a:lnTo>
                  <a:lnTo>
                    <a:pt x="37" y="527"/>
                  </a:lnTo>
                  <a:lnTo>
                    <a:pt x="126" y="634"/>
                  </a:lnTo>
                  <a:lnTo>
                    <a:pt x="188" y="679"/>
                  </a:lnTo>
                  <a:lnTo>
                    <a:pt x="287" y="750"/>
                  </a:lnTo>
                  <a:lnTo>
                    <a:pt x="394" y="822"/>
                  </a:lnTo>
                  <a:lnTo>
                    <a:pt x="403" y="822"/>
                  </a:lnTo>
                  <a:lnTo>
                    <a:pt x="403" y="831"/>
                  </a:lnTo>
                  <a:lnTo>
                    <a:pt x="421" y="840"/>
                  </a:lnTo>
                  <a:lnTo>
                    <a:pt x="438" y="849"/>
                  </a:lnTo>
                  <a:lnTo>
                    <a:pt x="447" y="849"/>
                  </a:lnTo>
                  <a:lnTo>
                    <a:pt x="608" y="938"/>
                  </a:lnTo>
                  <a:lnTo>
                    <a:pt x="778" y="1018"/>
                  </a:lnTo>
                  <a:lnTo>
                    <a:pt x="822" y="1045"/>
                  </a:lnTo>
                  <a:lnTo>
                    <a:pt x="876" y="1063"/>
                  </a:lnTo>
                  <a:lnTo>
                    <a:pt x="1090" y="1143"/>
                  </a:lnTo>
                  <a:lnTo>
                    <a:pt x="1314" y="1206"/>
                  </a:lnTo>
                  <a:lnTo>
                    <a:pt x="1331" y="1206"/>
                  </a:lnTo>
                  <a:lnTo>
                    <a:pt x="1340" y="1215"/>
                  </a:lnTo>
                  <a:lnTo>
                    <a:pt x="1367" y="1215"/>
                  </a:lnTo>
                  <a:lnTo>
                    <a:pt x="1394" y="1224"/>
                  </a:lnTo>
                  <a:lnTo>
                    <a:pt x="1403" y="1224"/>
                  </a:lnTo>
                  <a:lnTo>
                    <a:pt x="1474" y="1242"/>
                  </a:lnTo>
                  <a:lnTo>
                    <a:pt x="1546" y="1251"/>
                  </a:lnTo>
                  <a:lnTo>
                    <a:pt x="1555" y="1251"/>
                  </a:lnTo>
                  <a:lnTo>
                    <a:pt x="1573" y="1259"/>
                  </a:lnTo>
                  <a:lnTo>
                    <a:pt x="1608" y="1259"/>
                  </a:lnTo>
                  <a:lnTo>
                    <a:pt x="1653" y="1268"/>
                  </a:lnTo>
                  <a:lnTo>
                    <a:pt x="1698" y="1268"/>
                  </a:lnTo>
                  <a:lnTo>
                    <a:pt x="1769" y="1277"/>
                  </a:lnTo>
                  <a:lnTo>
                    <a:pt x="1849" y="1286"/>
                  </a:lnTo>
                  <a:lnTo>
                    <a:pt x="1867" y="1286"/>
                  </a:lnTo>
                  <a:lnTo>
                    <a:pt x="1876" y="1295"/>
                  </a:lnTo>
                  <a:lnTo>
                    <a:pt x="2046" y="1295"/>
                  </a:lnTo>
                  <a:lnTo>
                    <a:pt x="2082" y="1304"/>
                  </a:lnTo>
                  <a:lnTo>
                    <a:pt x="2117" y="1295"/>
                  </a:lnTo>
                  <a:lnTo>
                    <a:pt x="2314" y="1295"/>
                  </a:lnTo>
                  <a:lnTo>
                    <a:pt x="2385" y="1286"/>
                  </a:lnTo>
                  <a:lnTo>
                    <a:pt x="2510" y="1233"/>
                  </a:lnTo>
                  <a:lnTo>
                    <a:pt x="2573" y="1188"/>
                  </a:lnTo>
                  <a:lnTo>
                    <a:pt x="2617" y="1134"/>
                  </a:lnTo>
                  <a:lnTo>
                    <a:pt x="2671" y="1000"/>
                  </a:lnTo>
                  <a:lnTo>
                    <a:pt x="2671" y="929"/>
                  </a:lnTo>
                  <a:lnTo>
                    <a:pt x="2671" y="858"/>
                  </a:lnTo>
                  <a:lnTo>
                    <a:pt x="2617" y="724"/>
                  </a:lnTo>
                  <a:lnTo>
                    <a:pt x="2510" y="616"/>
                  </a:lnTo>
                  <a:lnTo>
                    <a:pt x="2385" y="563"/>
                  </a:lnTo>
                  <a:lnTo>
                    <a:pt x="2189" y="563"/>
                  </a:lnTo>
                  <a:lnTo>
                    <a:pt x="2180" y="572"/>
                  </a:lnTo>
                  <a:lnTo>
                    <a:pt x="2019" y="572"/>
                  </a:lnTo>
                  <a:lnTo>
                    <a:pt x="2001" y="563"/>
                  </a:lnTo>
                  <a:lnTo>
                    <a:pt x="1858" y="563"/>
                  </a:lnTo>
                  <a:lnTo>
                    <a:pt x="1805" y="554"/>
                  </a:lnTo>
                  <a:lnTo>
                    <a:pt x="1751" y="545"/>
                  </a:lnTo>
                  <a:lnTo>
                    <a:pt x="1715" y="545"/>
                  </a:lnTo>
                  <a:lnTo>
                    <a:pt x="1644" y="527"/>
                  </a:lnTo>
                  <a:lnTo>
                    <a:pt x="1573" y="518"/>
                  </a:lnTo>
                  <a:lnTo>
                    <a:pt x="1546" y="509"/>
                  </a:lnTo>
                  <a:lnTo>
                    <a:pt x="1519" y="500"/>
                  </a:lnTo>
                  <a:lnTo>
                    <a:pt x="1492" y="500"/>
                  </a:lnTo>
                  <a:lnTo>
                    <a:pt x="1322" y="447"/>
                  </a:lnTo>
                  <a:lnTo>
                    <a:pt x="1153" y="384"/>
                  </a:lnTo>
                  <a:lnTo>
                    <a:pt x="1117" y="375"/>
                  </a:lnTo>
                  <a:lnTo>
                    <a:pt x="1090" y="358"/>
                  </a:lnTo>
                  <a:lnTo>
                    <a:pt x="956" y="295"/>
                  </a:lnTo>
                  <a:lnTo>
                    <a:pt x="822" y="224"/>
                  </a:lnTo>
                  <a:lnTo>
                    <a:pt x="805" y="215"/>
                  </a:lnTo>
                  <a:lnTo>
                    <a:pt x="778" y="197"/>
                  </a:lnTo>
                  <a:lnTo>
                    <a:pt x="662" y="125"/>
                  </a:lnTo>
                  <a:lnTo>
                    <a:pt x="555" y="45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3666381" y="2469067"/>
              <a:ext cx="136186" cy="69341"/>
            </a:xfrm>
            <a:custGeom>
              <a:avLst/>
              <a:gdLst/>
              <a:ahLst/>
              <a:cxnLst/>
              <a:rect l="l" t="t" r="r" b="b"/>
              <a:pathLst>
                <a:path w="2510" h="1278" extrusionOk="0">
                  <a:moveTo>
                    <a:pt x="474" y="0"/>
                  </a:moveTo>
                  <a:lnTo>
                    <a:pt x="599" y="73"/>
                  </a:lnTo>
                  <a:lnTo>
                    <a:pt x="599" y="73"/>
                  </a:lnTo>
                  <a:lnTo>
                    <a:pt x="554" y="45"/>
                  </a:lnTo>
                  <a:lnTo>
                    <a:pt x="474" y="0"/>
                  </a:lnTo>
                  <a:close/>
                  <a:moveTo>
                    <a:pt x="599" y="73"/>
                  </a:moveTo>
                  <a:lnTo>
                    <a:pt x="653" y="107"/>
                  </a:lnTo>
                  <a:lnTo>
                    <a:pt x="751" y="179"/>
                  </a:lnTo>
                  <a:lnTo>
                    <a:pt x="760" y="179"/>
                  </a:lnTo>
                  <a:lnTo>
                    <a:pt x="867" y="241"/>
                  </a:lnTo>
                  <a:lnTo>
                    <a:pt x="974" y="304"/>
                  </a:lnTo>
                  <a:lnTo>
                    <a:pt x="1036" y="331"/>
                  </a:lnTo>
                  <a:lnTo>
                    <a:pt x="1043" y="333"/>
                  </a:lnTo>
                  <a:lnTo>
                    <a:pt x="1043" y="333"/>
                  </a:lnTo>
                  <a:lnTo>
                    <a:pt x="599" y="73"/>
                  </a:lnTo>
                  <a:close/>
                  <a:moveTo>
                    <a:pt x="1043" y="333"/>
                  </a:moveTo>
                  <a:lnTo>
                    <a:pt x="1054" y="339"/>
                  </a:lnTo>
                  <a:lnTo>
                    <a:pt x="1063" y="339"/>
                  </a:lnTo>
                  <a:lnTo>
                    <a:pt x="1043" y="333"/>
                  </a:lnTo>
                  <a:close/>
                  <a:moveTo>
                    <a:pt x="1063" y="339"/>
                  </a:moveTo>
                  <a:lnTo>
                    <a:pt x="1090" y="348"/>
                  </a:lnTo>
                  <a:lnTo>
                    <a:pt x="1108" y="356"/>
                  </a:lnTo>
                  <a:lnTo>
                    <a:pt x="1108" y="356"/>
                  </a:lnTo>
                  <a:lnTo>
                    <a:pt x="1739" y="528"/>
                  </a:lnTo>
                  <a:lnTo>
                    <a:pt x="1739" y="528"/>
                  </a:lnTo>
                  <a:lnTo>
                    <a:pt x="1741" y="528"/>
                  </a:lnTo>
                  <a:lnTo>
                    <a:pt x="1741" y="528"/>
                  </a:lnTo>
                  <a:lnTo>
                    <a:pt x="1063" y="339"/>
                  </a:lnTo>
                  <a:close/>
                  <a:moveTo>
                    <a:pt x="269" y="0"/>
                  </a:moveTo>
                  <a:lnTo>
                    <a:pt x="206" y="27"/>
                  </a:lnTo>
                  <a:lnTo>
                    <a:pt x="90" y="116"/>
                  </a:lnTo>
                  <a:lnTo>
                    <a:pt x="54" y="170"/>
                  </a:lnTo>
                  <a:lnTo>
                    <a:pt x="18" y="241"/>
                  </a:lnTo>
                  <a:lnTo>
                    <a:pt x="1" y="384"/>
                  </a:lnTo>
                  <a:lnTo>
                    <a:pt x="18" y="456"/>
                  </a:lnTo>
                  <a:lnTo>
                    <a:pt x="36" y="527"/>
                  </a:lnTo>
                  <a:lnTo>
                    <a:pt x="126" y="625"/>
                  </a:lnTo>
                  <a:lnTo>
                    <a:pt x="179" y="670"/>
                  </a:lnTo>
                  <a:lnTo>
                    <a:pt x="277" y="741"/>
                  </a:lnTo>
                  <a:lnTo>
                    <a:pt x="376" y="804"/>
                  </a:lnTo>
                  <a:lnTo>
                    <a:pt x="385" y="804"/>
                  </a:lnTo>
                  <a:lnTo>
                    <a:pt x="394" y="813"/>
                  </a:lnTo>
                  <a:lnTo>
                    <a:pt x="402" y="813"/>
                  </a:lnTo>
                  <a:lnTo>
                    <a:pt x="492" y="875"/>
                  </a:lnTo>
                  <a:lnTo>
                    <a:pt x="590" y="920"/>
                  </a:lnTo>
                  <a:lnTo>
                    <a:pt x="599" y="929"/>
                  </a:lnTo>
                  <a:lnTo>
                    <a:pt x="724" y="982"/>
                  </a:lnTo>
                  <a:lnTo>
                    <a:pt x="849" y="1036"/>
                  </a:lnTo>
                  <a:lnTo>
                    <a:pt x="858" y="1045"/>
                  </a:lnTo>
                  <a:lnTo>
                    <a:pt x="876" y="1045"/>
                  </a:lnTo>
                  <a:lnTo>
                    <a:pt x="885" y="1054"/>
                  </a:lnTo>
                  <a:lnTo>
                    <a:pt x="894" y="1054"/>
                  </a:lnTo>
                  <a:lnTo>
                    <a:pt x="903" y="1063"/>
                  </a:lnTo>
                  <a:lnTo>
                    <a:pt x="911" y="1063"/>
                  </a:lnTo>
                  <a:lnTo>
                    <a:pt x="1010" y="1099"/>
                  </a:lnTo>
                  <a:lnTo>
                    <a:pt x="1099" y="1134"/>
                  </a:lnTo>
                  <a:lnTo>
                    <a:pt x="1117" y="1134"/>
                  </a:lnTo>
                  <a:lnTo>
                    <a:pt x="1126" y="1143"/>
                  </a:lnTo>
                  <a:lnTo>
                    <a:pt x="1144" y="1143"/>
                  </a:lnTo>
                  <a:lnTo>
                    <a:pt x="1206" y="1161"/>
                  </a:lnTo>
                  <a:lnTo>
                    <a:pt x="1269" y="1179"/>
                  </a:lnTo>
                  <a:lnTo>
                    <a:pt x="1278" y="1179"/>
                  </a:lnTo>
                  <a:lnTo>
                    <a:pt x="1287" y="1188"/>
                  </a:lnTo>
                  <a:lnTo>
                    <a:pt x="1304" y="1188"/>
                  </a:lnTo>
                  <a:lnTo>
                    <a:pt x="1322" y="1197"/>
                  </a:lnTo>
                  <a:lnTo>
                    <a:pt x="1349" y="1197"/>
                  </a:lnTo>
                  <a:lnTo>
                    <a:pt x="1376" y="1206"/>
                  </a:lnTo>
                  <a:lnTo>
                    <a:pt x="1394" y="1206"/>
                  </a:lnTo>
                  <a:lnTo>
                    <a:pt x="1465" y="1224"/>
                  </a:lnTo>
                  <a:lnTo>
                    <a:pt x="1537" y="1232"/>
                  </a:lnTo>
                  <a:lnTo>
                    <a:pt x="1546" y="1232"/>
                  </a:lnTo>
                  <a:lnTo>
                    <a:pt x="1554" y="1241"/>
                  </a:lnTo>
                  <a:lnTo>
                    <a:pt x="1608" y="1241"/>
                  </a:lnTo>
                  <a:lnTo>
                    <a:pt x="1626" y="1250"/>
                  </a:lnTo>
                  <a:lnTo>
                    <a:pt x="1662" y="1250"/>
                  </a:lnTo>
                  <a:lnTo>
                    <a:pt x="1697" y="1259"/>
                  </a:lnTo>
                  <a:lnTo>
                    <a:pt x="1760" y="1268"/>
                  </a:lnTo>
                  <a:lnTo>
                    <a:pt x="1849" y="1268"/>
                  </a:lnTo>
                  <a:lnTo>
                    <a:pt x="1858" y="1277"/>
                  </a:lnTo>
                  <a:lnTo>
                    <a:pt x="2224" y="1277"/>
                  </a:lnTo>
                  <a:lnTo>
                    <a:pt x="2349" y="1215"/>
                  </a:lnTo>
                  <a:lnTo>
                    <a:pt x="2447" y="1116"/>
                  </a:lnTo>
                  <a:lnTo>
                    <a:pt x="2510" y="991"/>
                  </a:lnTo>
                  <a:lnTo>
                    <a:pt x="2510" y="911"/>
                  </a:lnTo>
                  <a:lnTo>
                    <a:pt x="2510" y="840"/>
                  </a:lnTo>
                  <a:lnTo>
                    <a:pt x="2447" y="715"/>
                  </a:lnTo>
                  <a:lnTo>
                    <a:pt x="2349" y="607"/>
                  </a:lnTo>
                  <a:lnTo>
                    <a:pt x="2224" y="554"/>
                  </a:lnTo>
                  <a:lnTo>
                    <a:pt x="2001" y="554"/>
                  </a:lnTo>
                  <a:lnTo>
                    <a:pt x="1983" y="545"/>
                  </a:lnTo>
                  <a:lnTo>
                    <a:pt x="1858" y="545"/>
                  </a:lnTo>
                  <a:lnTo>
                    <a:pt x="1796" y="536"/>
                  </a:lnTo>
                  <a:lnTo>
                    <a:pt x="1741" y="528"/>
                  </a:lnTo>
                  <a:lnTo>
                    <a:pt x="1741" y="528"/>
                  </a:lnTo>
                  <a:lnTo>
                    <a:pt x="1769" y="536"/>
                  </a:lnTo>
                  <a:lnTo>
                    <a:pt x="1739" y="528"/>
                  </a:lnTo>
                  <a:lnTo>
                    <a:pt x="1739" y="528"/>
                  </a:lnTo>
                  <a:lnTo>
                    <a:pt x="1733" y="527"/>
                  </a:lnTo>
                  <a:lnTo>
                    <a:pt x="1706" y="527"/>
                  </a:lnTo>
                  <a:lnTo>
                    <a:pt x="1644" y="518"/>
                  </a:lnTo>
                  <a:lnTo>
                    <a:pt x="1572" y="500"/>
                  </a:lnTo>
                  <a:lnTo>
                    <a:pt x="1563" y="500"/>
                  </a:lnTo>
                  <a:lnTo>
                    <a:pt x="1546" y="491"/>
                  </a:lnTo>
                  <a:lnTo>
                    <a:pt x="1519" y="491"/>
                  </a:lnTo>
                  <a:lnTo>
                    <a:pt x="1510" y="482"/>
                  </a:lnTo>
                  <a:lnTo>
                    <a:pt x="1483" y="482"/>
                  </a:lnTo>
                  <a:lnTo>
                    <a:pt x="1412" y="464"/>
                  </a:lnTo>
                  <a:lnTo>
                    <a:pt x="1331" y="438"/>
                  </a:lnTo>
                  <a:lnTo>
                    <a:pt x="1313" y="429"/>
                  </a:lnTo>
                  <a:lnTo>
                    <a:pt x="1295" y="429"/>
                  </a:lnTo>
                  <a:lnTo>
                    <a:pt x="1188" y="393"/>
                  </a:lnTo>
                  <a:lnTo>
                    <a:pt x="1108" y="356"/>
                  </a:lnTo>
                  <a:lnTo>
                    <a:pt x="1108" y="356"/>
                  </a:lnTo>
                  <a:lnTo>
                    <a:pt x="1045" y="339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3689169" y="2196261"/>
              <a:ext cx="78077" cy="74170"/>
            </a:xfrm>
            <a:custGeom>
              <a:avLst/>
              <a:gdLst/>
              <a:ahLst/>
              <a:cxnLst/>
              <a:rect l="l" t="t" r="r" b="b"/>
              <a:pathLst>
                <a:path w="1439" h="1367" extrusionOk="0">
                  <a:moveTo>
                    <a:pt x="1126" y="1"/>
                  </a:moveTo>
                  <a:lnTo>
                    <a:pt x="867" y="81"/>
                  </a:lnTo>
                  <a:lnTo>
                    <a:pt x="581" y="260"/>
                  </a:lnTo>
                  <a:lnTo>
                    <a:pt x="447" y="385"/>
                  </a:lnTo>
                  <a:lnTo>
                    <a:pt x="313" y="510"/>
                  </a:lnTo>
                  <a:lnTo>
                    <a:pt x="107" y="777"/>
                  </a:lnTo>
                  <a:lnTo>
                    <a:pt x="0" y="1028"/>
                  </a:lnTo>
                  <a:lnTo>
                    <a:pt x="0" y="1224"/>
                  </a:lnTo>
                  <a:lnTo>
                    <a:pt x="45" y="1295"/>
                  </a:lnTo>
                  <a:lnTo>
                    <a:pt x="107" y="1349"/>
                  </a:lnTo>
                  <a:lnTo>
                    <a:pt x="313" y="1367"/>
                  </a:lnTo>
                  <a:lnTo>
                    <a:pt x="572" y="1278"/>
                  </a:lnTo>
                  <a:lnTo>
                    <a:pt x="849" y="1108"/>
                  </a:lnTo>
                  <a:lnTo>
                    <a:pt x="992" y="983"/>
                  </a:lnTo>
                  <a:lnTo>
                    <a:pt x="1126" y="858"/>
                  </a:lnTo>
                  <a:lnTo>
                    <a:pt x="1331" y="590"/>
                  </a:lnTo>
                  <a:lnTo>
                    <a:pt x="1438" y="340"/>
                  </a:lnTo>
                  <a:lnTo>
                    <a:pt x="1438" y="135"/>
                  </a:lnTo>
                  <a:lnTo>
                    <a:pt x="1393" y="72"/>
                  </a:lnTo>
                  <a:lnTo>
                    <a:pt x="1331" y="18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669799" y="2276670"/>
              <a:ext cx="28594" cy="37872"/>
            </a:xfrm>
            <a:custGeom>
              <a:avLst/>
              <a:gdLst/>
              <a:ahLst/>
              <a:cxnLst/>
              <a:rect l="l" t="t" r="r" b="b"/>
              <a:pathLst>
                <a:path w="527" h="698" extrusionOk="0">
                  <a:moveTo>
                    <a:pt x="357" y="1"/>
                  </a:moveTo>
                  <a:lnTo>
                    <a:pt x="259" y="19"/>
                  </a:lnTo>
                  <a:lnTo>
                    <a:pt x="116" y="126"/>
                  </a:lnTo>
                  <a:lnTo>
                    <a:pt x="45" y="260"/>
                  </a:lnTo>
                  <a:lnTo>
                    <a:pt x="0" y="403"/>
                  </a:lnTo>
                  <a:lnTo>
                    <a:pt x="27" y="581"/>
                  </a:lnTo>
                  <a:lnTo>
                    <a:pt x="89" y="662"/>
                  </a:lnTo>
                  <a:lnTo>
                    <a:pt x="134" y="689"/>
                  </a:lnTo>
                  <a:lnTo>
                    <a:pt x="179" y="697"/>
                  </a:lnTo>
                  <a:lnTo>
                    <a:pt x="277" y="680"/>
                  </a:lnTo>
                  <a:lnTo>
                    <a:pt x="420" y="572"/>
                  </a:lnTo>
                  <a:lnTo>
                    <a:pt x="491" y="439"/>
                  </a:lnTo>
                  <a:lnTo>
                    <a:pt x="527" y="296"/>
                  </a:lnTo>
                  <a:lnTo>
                    <a:pt x="509" y="117"/>
                  </a:lnTo>
                  <a:lnTo>
                    <a:pt x="447" y="37"/>
                  </a:lnTo>
                  <a:lnTo>
                    <a:pt x="402" y="1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2881488" y="2595975"/>
              <a:ext cx="1011197" cy="940988"/>
            </a:xfrm>
            <a:custGeom>
              <a:avLst/>
              <a:gdLst/>
              <a:ahLst/>
              <a:cxnLst/>
              <a:rect l="l" t="t" r="r" b="b"/>
              <a:pathLst>
                <a:path w="18637" h="17343" extrusionOk="0">
                  <a:moveTo>
                    <a:pt x="10725" y="1"/>
                  </a:moveTo>
                  <a:lnTo>
                    <a:pt x="10395" y="10"/>
                  </a:lnTo>
                  <a:lnTo>
                    <a:pt x="9734" y="54"/>
                  </a:lnTo>
                  <a:lnTo>
                    <a:pt x="9412" y="99"/>
                  </a:lnTo>
                  <a:lnTo>
                    <a:pt x="8894" y="197"/>
                  </a:lnTo>
                  <a:lnTo>
                    <a:pt x="7948" y="492"/>
                  </a:lnTo>
                  <a:lnTo>
                    <a:pt x="7519" y="697"/>
                  </a:lnTo>
                  <a:lnTo>
                    <a:pt x="7269" y="840"/>
                  </a:lnTo>
                  <a:lnTo>
                    <a:pt x="6805" y="1162"/>
                  </a:lnTo>
                  <a:lnTo>
                    <a:pt x="6590" y="1340"/>
                  </a:lnTo>
                  <a:lnTo>
                    <a:pt x="6394" y="1537"/>
                  </a:lnTo>
                  <a:lnTo>
                    <a:pt x="6046" y="1965"/>
                  </a:lnTo>
                  <a:lnTo>
                    <a:pt x="5903" y="2206"/>
                  </a:lnTo>
                  <a:lnTo>
                    <a:pt x="5805" y="2394"/>
                  </a:lnTo>
                  <a:lnTo>
                    <a:pt x="5635" y="2814"/>
                  </a:lnTo>
                  <a:lnTo>
                    <a:pt x="5581" y="3028"/>
                  </a:lnTo>
                  <a:lnTo>
                    <a:pt x="5528" y="3251"/>
                  </a:lnTo>
                  <a:lnTo>
                    <a:pt x="5492" y="3492"/>
                  </a:lnTo>
                  <a:lnTo>
                    <a:pt x="5465" y="3725"/>
                  </a:lnTo>
                  <a:lnTo>
                    <a:pt x="5465" y="4028"/>
                  </a:lnTo>
                  <a:lnTo>
                    <a:pt x="5474" y="4385"/>
                  </a:lnTo>
                  <a:lnTo>
                    <a:pt x="5492" y="4743"/>
                  </a:lnTo>
                  <a:lnTo>
                    <a:pt x="5510" y="5091"/>
                  </a:lnTo>
                  <a:lnTo>
                    <a:pt x="5510" y="5796"/>
                  </a:lnTo>
                  <a:lnTo>
                    <a:pt x="5465" y="6153"/>
                  </a:lnTo>
                  <a:lnTo>
                    <a:pt x="5403" y="6439"/>
                  </a:lnTo>
                  <a:lnTo>
                    <a:pt x="5296" y="6698"/>
                  </a:lnTo>
                  <a:lnTo>
                    <a:pt x="5162" y="6957"/>
                  </a:lnTo>
                  <a:lnTo>
                    <a:pt x="4974" y="7198"/>
                  </a:lnTo>
                  <a:lnTo>
                    <a:pt x="4849" y="7341"/>
                  </a:lnTo>
                  <a:lnTo>
                    <a:pt x="4545" y="7609"/>
                  </a:lnTo>
                  <a:lnTo>
                    <a:pt x="4376" y="7734"/>
                  </a:lnTo>
                  <a:lnTo>
                    <a:pt x="4385" y="7734"/>
                  </a:lnTo>
                  <a:lnTo>
                    <a:pt x="4081" y="7931"/>
                  </a:lnTo>
                  <a:lnTo>
                    <a:pt x="3438" y="8261"/>
                  </a:lnTo>
                  <a:lnTo>
                    <a:pt x="3117" y="8413"/>
                  </a:lnTo>
                  <a:lnTo>
                    <a:pt x="2768" y="8574"/>
                  </a:lnTo>
                  <a:lnTo>
                    <a:pt x="2420" y="8743"/>
                  </a:lnTo>
                  <a:lnTo>
                    <a:pt x="2152" y="8886"/>
                  </a:lnTo>
                  <a:lnTo>
                    <a:pt x="1688" y="9199"/>
                  </a:lnTo>
                  <a:lnTo>
                    <a:pt x="1500" y="9359"/>
                  </a:lnTo>
                  <a:lnTo>
                    <a:pt x="1295" y="9547"/>
                  </a:lnTo>
                  <a:lnTo>
                    <a:pt x="1107" y="9779"/>
                  </a:lnTo>
                  <a:lnTo>
                    <a:pt x="902" y="10038"/>
                  </a:lnTo>
                  <a:lnTo>
                    <a:pt x="723" y="10324"/>
                  </a:lnTo>
                  <a:lnTo>
                    <a:pt x="545" y="10627"/>
                  </a:lnTo>
                  <a:lnTo>
                    <a:pt x="268" y="11244"/>
                  </a:lnTo>
                  <a:lnTo>
                    <a:pt x="89" y="11869"/>
                  </a:lnTo>
                  <a:lnTo>
                    <a:pt x="0" y="12494"/>
                  </a:lnTo>
                  <a:lnTo>
                    <a:pt x="0" y="12806"/>
                  </a:lnTo>
                  <a:lnTo>
                    <a:pt x="18" y="13128"/>
                  </a:lnTo>
                  <a:lnTo>
                    <a:pt x="72" y="13449"/>
                  </a:lnTo>
                  <a:lnTo>
                    <a:pt x="152" y="13762"/>
                  </a:lnTo>
                  <a:lnTo>
                    <a:pt x="268" y="14083"/>
                  </a:lnTo>
                  <a:lnTo>
                    <a:pt x="411" y="14405"/>
                  </a:lnTo>
                  <a:lnTo>
                    <a:pt x="598" y="14699"/>
                  </a:lnTo>
                  <a:lnTo>
                    <a:pt x="813" y="14985"/>
                  </a:lnTo>
                  <a:lnTo>
                    <a:pt x="1045" y="15244"/>
                  </a:lnTo>
                  <a:lnTo>
                    <a:pt x="1063" y="15262"/>
                  </a:lnTo>
                  <a:lnTo>
                    <a:pt x="1107" y="15307"/>
                  </a:lnTo>
                  <a:lnTo>
                    <a:pt x="1143" y="15351"/>
                  </a:lnTo>
                  <a:lnTo>
                    <a:pt x="1170" y="15378"/>
                  </a:lnTo>
                  <a:lnTo>
                    <a:pt x="1241" y="15378"/>
                  </a:lnTo>
                  <a:lnTo>
                    <a:pt x="1393" y="15458"/>
                  </a:lnTo>
                  <a:lnTo>
                    <a:pt x="1545" y="15539"/>
                  </a:lnTo>
                  <a:lnTo>
                    <a:pt x="1715" y="15628"/>
                  </a:lnTo>
                  <a:lnTo>
                    <a:pt x="1884" y="15700"/>
                  </a:lnTo>
                  <a:lnTo>
                    <a:pt x="2179" y="15825"/>
                  </a:lnTo>
                  <a:lnTo>
                    <a:pt x="2474" y="15941"/>
                  </a:lnTo>
                  <a:lnTo>
                    <a:pt x="3072" y="16173"/>
                  </a:lnTo>
                  <a:lnTo>
                    <a:pt x="3706" y="16378"/>
                  </a:lnTo>
                  <a:lnTo>
                    <a:pt x="4349" y="16575"/>
                  </a:lnTo>
                  <a:lnTo>
                    <a:pt x="5680" y="16905"/>
                  </a:lnTo>
                  <a:lnTo>
                    <a:pt x="6367" y="17030"/>
                  </a:lnTo>
                  <a:lnTo>
                    <a:pt x="7055" y="17146"/>
                  </a:lnTo>
                  <a:lnTo>
                    <a:pt x="8457" y="17298"/>
                  </a:lnTo>
                  <a:lnTo>
                    <a:pt x="9144" y="17325"/>
                  </a:lnTo>
                  <a:lnTo>
                    <a:pt x="9510" y="17343"/>
                  </a:lnTo>
                  <a:lnTo>
                    <a:pt x="10395" y="17343"/>
                  </a:lnTo>
                  <a:lnTo>
                    <a:pt x="11421" y="17280"/>
                  </a:lnTo>
                  <a:lnTo>
                    <a:pt x="11922" y="17227"/>
                  </a:lnTo>
                  <a:lnTo>
                    <a:pt x="12618" y="17128"/>
                  </a:lnTo>
                  <a:lnTo>
                    <a:pt x="13931" y="16852"/>
                  </a:lnTo>
                  <a:lnTo>
                    <a:pt x="14547" y="16664"/>
                  </a:lnTo>
                  <a:lnTo>
                    <a:pt x="15154" y="16450"/>
                  </a:lnTo>
                  <a:lnTo>
                    <a:pt x="15753" y="16191"/>
                  </a:lnTo>
                  <a:lnTo>
                    <a:pt x="16038" y="16057"/>
                  </a:lnTo>
                  <a:lnTo>
                    <a:pt x="16324" y="15905"/>
                  </a:lnTo>
                  <a:lnTo>
                    <a:pt x="16619" y="15744"/>
                  </a:lnTo>
                  <a:lnTo>
                    <a:pt x="16878" y="15584"/>
                  </a:lnTo>
                  <a:lnTo>
                    <a:pt x="17146" y="15405"/>
                  </a:lnTo>
                  <a:lnTo>
                    <a:pt x="17610" y="14994"/>
                  </a:lnTo>
                  <a:lnTo>
                    <a:pt x="17806" y="14762"/>
                  </a:lnTo>
                  <a:lnTo>
                    <a:pt x="17976" y="14539"/>
                  </a:lnTo>
                  <a:lnTo>
                    <a:pt x="18128" y="14298"/>
                  </a:lnTo>
                  <a:lnTo>
                    <a:pt x="18253" y="14065"/>
                  </a:lnTo>
                  <a:lnTo>
                    <a:pt x="18360" y="13798"/>
                  </a:lnTo>
                  <a:lnTo>
                    <a:pt x="18449" y="13547"/>
                  </a:lnTo>
                  <a:lnTo>
                    <a:pt x="18574" y="13012"/>
                  </a:lnTo>
                  <a:lnTo>
                    <a:pt x="18610" y="12717"/>
                  </a:lnTo>
                  <a:lnTo>
                    <a:pt x="18637" y="12449"/>
                  </a:lnTo>
                  <a:lnTo>
                    <a:pt x="18637" y="11887"/>
                  </a:lnTo>
                  <a:lnTo>
                    <a:pt x="18619" y="11574"/>
                  </a:lnTo>
                  <a:lnTo>
                    <a:pt x="18565" y="11083"/>
                  </a:lnTo>
                  <a:lnTo>
                    <a:pt x="18351" y="10002"/>
                  </a:lnTo>
                  <a:lnTo>
                    <a:pt x="18181" y="9377"/>
                  </a:lnTo>
                  <a:lnTo>
                    <a:pt x="18012" y="8806"/>
                  </a:lnTo>
                  <a:lnTo>
                    <a:pt x="17860" y="8323"/>
                  </a:lnTo>
                  <a:lnTo>
                    <a:pt x="17824" y="8225"/>
                  </a:lnTo>
                  <a:lnTo>
                    <a:pt x="17771" y="8056"/>
                  </a:lnTo>
                  <a:lnTo>
                    <a:pt x="17726" y="7886"/>
                  </a:lnTo>
                  <a:lnTo>
                    <a:pt x="17681" y="7716"/>
                  </a:lnTo>
                  <a:lnTo>
                    <a:pt x="17655" y="7511"/>
                  </a:lnTo>
                  <a:lnTo>
                    <a:pt x="17646" y="7493"/>
                  </a:lnTo>
                  <a:lnTo>
                    <a:pt x="17601" y="7029"/>
                  </a:lnTo>
                  <a:lnTo>
                    <a:pt x="17583" y="6573"/>
                  </a:lnTo>
                  <a:lnTo>
                    <a:pt x="17574" y="6386"/>
                  </a:lnTo>
                  <a:lnTo>
                    <a:pt x="17574" y="6198"/>
                  </a:lnTo>
                  <a:lnTo>
                    <a:pt x="17565" y="5877"/>
                  </a:lnTo>
                  <a:lnTo>
                    <a:pt x="17547" y="5564"/>
                  </a:lnTo>
                  <a:lnTo>
                    <a:pt x="17512" y="5010"/>
                  </a:lnTo>
                  <a:lnTo>
                    <a:pt x="17449" y="4555"/>
                  </a:lnTo>
                  <a:lnTo>
                    <a:pt x="17405" y="4305"/>
                  </a:lnTo>
                  <a:lnTo>
                    <a:pt x="17271" y="3867"/>
                  </a:lnTo>
                  <a:lnTo>
                    <a:pt x="17190" y="3662"/>
                  </a:lnTo>
                  <a:lnTo>
                    <a:pt x="17092" y="3457"/>
                  </a:lnTo>
                  <a:lnTo>
                    <a:pt x="16842" y="3108"/>
                  </a:lnTo>
                  <a:lnTo>
                    <a:pt x="16699" y="2966"/>
                  </a:lnTo>
                  <a:lnTo>
                    <a:pt x="16521" y="2832"/>
                  </a:lnTo>
                  <a:lnTo>
                    <a:pt x="16324" y="2715"/>
                  </a:lnTo>
                  <a:lnTo>
                    <a:pt x="16226" y="2537"/>
                  </a:lnTo>
                  <a:lnTo>
                    <a:pt x="16003" y="2189"/>
                  </a:lnTo>
                  <a:lnTo>
                    <a:pt x="15878" y="2019"/>
                  </a:lnTo>
                  <a:lnTo>
                    <a:pt x="15735" y="1849"/>
                  </a:lnTo>
                  <a:lnTo>
                    <a:pt x="15395" y="1519"/>
                  </a:lnTo>
                  <a:lnTo>
                    <a:pt x="15199" y="1358"/>
                  </a:lnTo>
                  <a:lnTo>
                    <a:pt x="15020" y="1215"/>
                  </a:lnTo>
                  <a:lnTo>
                    <a:pt x="14618" y="956"/>
                  </a:lnTo>
                  <a:lnTo>
                    <a:pt x="13958" y="617"/>
                  </a:lnTo>
                  <a:lnTo>
                    <a:pt x="13458" y="438"/>
                  </a:lnTo>
                  <a:lnTo>
                    <a:pt x="12984" y="287"/>
                  </a:lnTo>
                  <a:lnTo>
                    <a:pt x="11966" y="81"/>
                  </a:lnTo>
                  <a:lnTo>
                    <a:pt x="11430" y="28"/>
                  </a:lnTo>
                  <a:lnTo>
                    <a:pt x="11073" y="10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3296722" y="3134264"/>
              <a:ext cx="308183" cy="415287"/>
            </a:xfrm>
            <a:custGeom>
              <a:avLst/>
              <a:gdLst/>
              <a:ahLst/>
              <a:cxnLst/>
              <a:rect l="l" t="t" r="r" b="b"/>
              <a:pathLst>
                <a:path w="5680" h="7654" extrusionOk="0">
                  <a:moveTo>
                    <a:pt x="3590" y="1"/>
                  </a:moveTo>
                  <a:lnTo>
                    <a:pt x="3492" y="10"/>
                  </a:lnTo>
                  <a:lnTo>
                    <a:pt x="3295" y="37"/>
                  </a:lnTo>
                  <a:lnTo>
                    <a:pt x="2920" y="171"/>
                  </a:lnTo>
                  <a:lnTo>
                    <a:pt x="2733" y="269"/>
                  </a:lnTo>
                  <a:lnTo>
                    <a:pt x="2581" y="358"/>
                  </a:lnTo>
                  <a:lnTo>
                    <a:pt x="2277" y="608"/>
                  </a:lnTo>
                  <a:lnTo>
                    <a:pt x="2125" y="751"/>
                  </a:lnTo>
                  <a:lnTo>
                    <a:pt x="1956" y="948"/>
                  </a:lnTo>
                  <a:lnTo>
                    <a:pt x="1795" y="1162"/>
                  </a:lnTo>
                  <a:lnTo>
                    <a:pt x="1804" y="1117"/>
                  </a:lnTo>
                  <a:lnTo>
                    <a:pt x="1804" y="1073"/>
                  </a:lnTo>
                  <a:lnTo>
                    <a:pt x="1795" y="1037"/>
                  </a:lnTo>
                  <a:lnTo>
                    <a:pt x="1741" y="983"/>
                  </a:lnTo>
                  <a:lnTo>
                    <a:pt x="1670" y="983"/>
                  </a:lnTo>
                  <a:lnTo>
                    <a:pt x="1643" y="1010"/>
                  </a:lnTo>
                  <a:lnTo>
                    <a:pt x="1616" y="1037"/>
                  </a:lnTo>
                  <a:lnTo>
                    <a:pt x="1616" y="1073"/>
                  </a:lnTo>
                  <a:lnTo>
                    <a:pt x="1616" y="1340"/>
                  </a:lnTo>
                  <a:lnTo>
                    <a:pt x="1590" y="1582"/>
                  </a:lnTo>
                  <a:lnTo>
                    <a:pt x="1545" y="1858"/>
                  </a:lnTo>
                  <a:lnTo>
                    <a:pt x="1456" y="2099"/>
                  </a:lnTo>
                  <a:lnTo>
                    <a:pt x="1375" y="2269"/>
                  </a:lnTo>
                  <a:lnTo>
                    <a:pt x="1268" y="2421"/>
                  </a:lnTo>
                  <a:lnTo>
                    <a:pt x="1170" y="2546"/>
                  </a:lnTo>
                  <a:lnTo>
                    <a:pt x="1045" y="2644"/>
                  </a:lnTo>
                  <a:lnTo>
                    <a:pt x="920" y="2733"/>
                  </a:lnTo>
                  <a:lnTo>
                    <a:pt x="777" y="2814"/>
                  </a:lnTo>
                  <a:lnTo>
                    <a:pt x="768" y="2805"/>
                  </a:lnTo>
                  <a:lnTo>
                    <a:pt x="750" y="2805"/>
                  </a:lnTo>
                  <a:lnTo>
                    <a:pt x="706" y="2814"/>
                  </a:lnTo>
                  <a:lnTo>
                    <a:pt x="679" y="2850"/>
                  </a:lnTo>
                  <a:lnTo>
                    <a:pt x="500" y="3251"/>
                  </a:lnTo>
                  <a:lnTo>
                    <a:pt x="241" y="4135"/>
                  </a:lnTo>
                  <a:lnTo>
                    <a:pt x="143" y="4644"/>
                  </a:lnTo>
                  <a:lnTo>
                    <a:pt x="63" y="5136"/>
                  </a:lnTo>
                  <a:lnTo>
                    <a:pt x="0" y="6100"/>
                  </a:lnTo>
                  <a:lnTo>
                    <a:pt x="18" y="6556"/>
                  </a:lnTo>
                  <a:lnTo>
                    <a:pt x="36" y="6770"/>
                  </a:lnTo>
                  <a:lnTo>
                    <a:pt x="63" y="6993"/>
                  </a:lnTo>
                  <a:lnTo>
                    <a:pt x="89" y="7172"/>
                  </a:lnTo>
                  <a:lnTo>
                    <a:pt x="143" y="7341"/>
                  </a:lnTo>
                  <a:lnTo>
                    <a:pt x="214" y="7484"/>
                  </a:lnTo>
                  <a:lnTo>
                    <a:pt x="304" y="7574"/>
                  </a:lnTo>
                  <a:lnTo>
                    <a:pt x="411" y="7636"/>
                  </a:lnTo>
                  <a:lnTo>
                    <a:pt x="554" y="7654"/>
                  </a:lnTo>
                  <a:lnTo>
                    <a:pt x="634" y="7645"/>
                  </a:lnTo>
                  <a:lnTo>
                    <a:pt x="706" y="7636"/>
                  </a:lnTo>
                  <a:lnTo>
                    <a:pt x="804" y="7618"/>
                  </a:lnTo>
                  <a:lnTo>
                    <a:pt x="893" y="7591"/>
                  </a:lnTo>
                  <a:lnTo>
                    <a:pt x="1134" y="7502"/>
                  </a:lnTo>
                  <a:lnTo>
                    <a:pt x="1340" y="7413"/>
                  </a:lnTo>
                  <a:lnTo>
                    <a:pt x="1777" y="7207"/>
                  </a:lnTo>
                  <a:lnTo>
                    <a:pt x="2241" y="6931"/>
                  </a:lnTo>
                  <a:lnTo>
                    <a:pt x="2643" y="6681"/>
                  </a:lnTo>
                  <a:lnTo>
                    <a:pt x="3483" y="6055"/>
                  </a:lnTo>
                  <a:lnTo>
                    <a:pt x="3947" y="5671"/>
                  </a:lnTo>
                  <a:lnTo>
                    <a:pt x="4331" y="5341"/>
                  </a:lnTo>
                  <a:lnTo>
                    <a:pt x="4670" y="5028"/>
                  </a:lnTo>
                  <a:lnTo>
                    <a:pt x="4876" y="4832"/>
                  </a:lnTo>
                  <a:lnTo>
                    <a:pt x="5206" y="4475"/>
                  </a:lnTo>
                  <a:lnTo>
                    <a:pt x="5340" y="4296"/>
                  </a:lnTo>
                  <a:lnTo>
                    <a:pt x="5447" y="4135"/>
                  </a:lnTo>
                  <a:lnTo>
                    <a:pt x="5617" y="3823"/>
                  </a:lnTo>
                  <a:lnTo>
                    <a:pt x="5671" y="3662"/>
                  </a:lnTo>
                  <a:lnTo>
                    <a:pt x="5680" y="3626"/>
                  </a:lnTo>
                  <a:lnTo>
                    <a:pt x="5653" y="3573"/>
                  </a:lnTo>
                  <a:lnTo>
                    <a:pt x="5626" y="3555"/>
                  </a:lnTo>
                  <a:lnTo>
                    <a:pt x="5617" y="3501"/>
                  </a:lnTo>
                  <a:lnTo>
                    <a:pt x="5581" y="3466"/>
                  </a:lnTo>
                  <a:lnTo>
                    <a:pt x="5349" y="3359"/>
                  </a:lnTo>
                  <a:lnTo>
                    <a:pt x="5171" y="3225"/>
                  </a:lnTo>
                  <a:lnTo>
                    <a:pt x="5037" y="3109"/>
                  </a:lnTo>
                  <a:lnTo>
                    <a:pt x="4929" y="2984"/>
                  </a:lnTo>
                  <a:lnTo>
                    <a:pt x="4840" y="2850"/>
                  </a:lnTo>
                  <a:lnTo>
                    <a:pt x="4769" y="2716"/>
                  </a:lnTo>
                  <a:lnTo>
                    <a:pt x="4706" y="2546"/>
                  </a:lnTo>
                  <a:lnTo>
                    <a:pt x="4679" y="2367"/>
                  </a:lnTo>
                  <a:lnTo>
                    <a:pt x="4653" y="2082"/>
                  </a:lnTo>
                  <a:lnTo>
                    <a:pt x="4688" y="1742"/>
                  </a:lnTo>
                  <a:lnTo>
                    <a:pt x="4688" y="1724"/>
                  </a:lnTo>
                  <a:lnTo>
                    <a:pt x="4769" y="1260"/>
                  </a:lnTo>
                  <a:lnTo>
                    <a:pt x="4903" y="778"/>
                  </a:lnTo>
                  <a:lnTo>
                    <a:pt x="4903" y="742"/>
                  </a:lnTo>
                  <a:lnTo>
                    <a:pt x="4867" y="680"/>
                  </a:lnTo>
                  <a:lnTo>
                    <a:pt x="4840" y="662"/>
                  </a:lnTo>
                  <a:lnTo>
                    <a:pt x="4813" y="662"/>
                  </a:lnTo>
                  <a:lnTo>
                    <a:pt x="4760" y="671"/>
                  </a:lnTo>
                  <a:lnTo>
                    <a:pt x="4724" y="715"/>
                  </a:lnTo>
                  <a:lnTo>
                    <a:pt x="4688" y="590"/>
                  </a:lnTo>
                  <a:lnTo>
                    <a:pt x="4635" y="474"/>
                  </a:lnTo>
                  <a:lnTo>
                    <a:pt x="4554" y="349"/>
                  </a:lnTo>
                  <a:lnTo>
                    <a:pt x="4438" y="233"/>
                  </a:lnTo>
                  <a:lnTo>
                    <a:pt x="4304" y="144"/>
                  </a:lnTo>
                  <a:lnTo>
                    <a:pt x="4152" y="72"/>
                  </a:lnTo>
                  <a:lnTo>
                    <a:pt x="4010" y="28"/>
                  </a:lnTo>
                  <a:lnTo>
                    <a:pt x="3831" y="1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3375179" y="3133775"/>
              <a:ext cx="188056" cy="116871"/>
            </a:xfrm>
            <a:custGeom>
              <a:avLst/>
              <a:gdLst/>
              <a:ahLst/>
              <a:cxnLst/>
              <a:rect l="l" t="t" r="r" b="b"/>
              <a:pathLst>
                <a:path w="3466" h="2154" extrusionOk="0">
                  <a:moveTo>
                    <a:pt x="2242" y="1"/>
                  </a:moveTo>
                  <a:lnTo>
                    <a:pt x="2153" y="10"/>
                  </a:lnTo>
                  <a:lnTo>
                    <a:pt x="2046" y="19"/>
                  </a:lnTo>
                  <a:lnTo>
                    <a:pt x="1849" y="46"/>
                  </a:lnTo>
                  <a:lnTo>
                    <a:pt x="1474" y="180"/>
                  </a:lnTo>
                  <a:lnTo>
                    <a:pt x="1287" y="269"/>
                  </a:lnTo>
                  <a:lnTo>
                    <a:pt x="1135" y="367"/>
                  </a:lnTo>
                  <a:lnTo>
                    <a:pt x="822" y="608"/>
                  </a:lnTo>
                  <a:lnTo>
                    <a:pt x="679" y="760"/>
                  </a:lnTo>
                  <a:lnTo>
                    <a:pt x="510" y="948"/>
                  </a:lnTo>
                  <a:lnTo>
                    <a:pt x="349" y="1171"/>
                  </a:lnTo>
                  <a:lnTo>
                    <a:pt x="358" y="1126"/>
                  </a:lnTo>
                  <a:lnTo>
                    <a:pt x="358" y="1082"/>
                  </a:lnTo>
                  <a:lnTo>
                    <a:pt x="349" y="1046"/>
                  </a:lnTo>
                  <a:lnTo>
                    <a:pt x="295" y="992"/>
                  </a:lnTo>
                  <a:lnTo>
                    <a:pt x="260" y="983"/>
                  </a:lnTo>
                  <a:lnTo>
                    <a:pt x="224" y="992"/>
                  </a:lnTo>
                  <a:lnTo>
                    <a:pt x="188" y="1019"/>
                  </a:lnTo>
                  <a:lnTo>
                    <a:pt x="170" y="1046"/>
                  </a:lnTo>
                  <a:lnTo>
                    <a:pt x="170" y="1082"/>
                  </a:lnTo>
                  <a:lnTo>
                    <a:pt x="161" y="1349"/>
                  </a:lnTo>
                  <a:lnTo>
                    <a:pt x="144" y="1591"/>
                  </a:lnTo>
                  <a:lnTo>
                    <a:pt x="90" y="1867"/>
                  </a:lnTo>
                  <a:lnTo>
                    <a:pt x="10" y="2108"/>
                  </a:lnTo>
                  <a:lnTo>
                    <a:pt x="1" y="2117"/>
                  </a:lnTo>
                  <a:lnTo>
                    <a:pt x="1" y="2126"/>
                  </a:lnTo>
                  <a:lnTo>
                    <a:pt x="144" y="2144"/>
                  </a:lnTo>
                  <a:lnTo>
                    <a:pt x="295" y="2153"/>
                  </a:lnTo>
                  <a:lnTo>
                    <a:pt x="608" y="2153"/>
                  </a:lnTo>
                  <a:lnTo>
                    <a:pt x="1251" y="2100"/>
                  </a:lnTo>
                  <a:lnTo>
                    <a:pt x="1563" y="2028"/>
                  </a:lnTo>
                  <a:lnTo>
                    <a:pt x="1831" y="1966"/>
                  </a:lnTo>
                  <a:lnTo>
                    <a:pt x="2349" y="1778"/>
                  </a:lnTo>
                  <a:lnTo>
                    <a:pt x="2590" y="1653"/>
                  </a:lnTo>
                  <a:lnTo>
                    <a:pt x="2599" y="1653"/>
                  </a:lnTo>
                  <a:lnTo>
                    <a:pt x="2769" y="1555"/>
                  </a:lnTo>
                  <a:lnTo>
                    <a:pt x="2930" y="1448"/>
                  </a:lnTo>
                  <a:lnTo>
                    <a:pt x="3082" y="1340"/>
                  </a:lnTo>
                  <a:lnTo>
                    <a:pt x="3224" y="1215"/>
                  </a:lnTo>
                  <a:lnTo>
                    <a:pt x="3305" y="1135"/>
                  </a:lnTo>
                  <a:lnTo>
                    <a:pt x="3385" y="1046"/>
                  </a:lnTo>
                  <a:lnTo>
                    <a:pt x="3421" y="921"/>
                  </a:lnTo>
                  <a:lnTo>
                    <a:pt x="3457" y="787"/>
                  </a:lnTo>
                  <a:lnTo>
                    <a:pt x="3466" y="751"/>
                  </a:lnTo>
                  <a:lnTo>
                    <a:pt x="3430" y="680"/>
                  </a:lnTo>
                  <a:lnTo>
                    <a:pt x="3394" y="671"/>
                  </a:lnTo>
                  <a:lnTo>
                    <a:pt x="3376" y="662"/>
                  </a:lnTo>
                  <a:lnTo>
                    <a:pt x="3367" y="662"/>
                  </a:lnTo>
                  <a:lnTo>
                    <a:pt x="3314" y="680"/>
                  </a:lnTo>
                  <a:lnTo>
                    <a:pt x="3278" y="724"/>
                  </a:lnTo>
                  <a:lnTo>
                    <a:pt x="3251" y="599"/>
                  </a:lnTo>
                  <a:lnTo>
                    <a:pt x="3189" y="483"/>
                  </a:lnTo>
                  <a:lnTo>
                    <a:pt x="3108" y="358"/>
                  </a:lnTo>
                  <a:lnTo>
                    <a:pt x="2992" y="242"/>
                  </a:lnTo>
                  <a:lnTo>
                    <a:pt x="2858" y="153"/>
                  </a:lnTo>
                  <a:lnTo>
                    <a:pt x="2706" y="81"/>
                  </a:lnTo>
                  <a:lnTo>
                    <a:pt x="2564" y="37"/>
                  </a:lnTo>
                  <a:lnTo>
                    <a:pt x="2385" y="10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3516195" y="32234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3516195" y="32234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3117400" y="4230264"/>
              <a:ext cx="839255" cy="487449"/>
            </a:xfrm>
            <a:custGeom>
              <a:avLst/>
              <a:gdLst/>
              <a:ahLst/>
              <a:cxnLst/>
              <a:rect l="l" t="t" r="r" b="b"/>
              <a:pathLst>
                <a:path w="15468" h="8984" extrusionOk="0">
                  <a:moveTo>
                    <a:pt x="9556" y="0"/>
                  </a:moveTo>
                  <a:lnTo>
                    <a:pt x="9172" y="9"/>
                  </a:lnTo>
                  <a:lnTo>
                    <a:pt x="8752" y="45"/>
                  </a:lnTo>
                  <a:lnTo>
                    <a:pt x="8109" y="108"/>
                  </a:lnTo>
                  <a:lnTo>
                    <a:pt x="7538" y="197"/>
                  </a:lnTo>
                  <a:lnTo>
                    <a:pt x="7002" y="286"/>
                  </a:lnTo>
                  <a:lnTo>
                    <a:pt x="6475" y="384"/>
                  </a:lnTo>
                  <a:lnTo>
                    <a:pt x="5895" y="509"/>
                  </a:lnTo>
                  <a:lnTo>
                    <a:pt x="4805" y="786"/>
                  </a:lnTo>
                  <a:lnTo>
                    <a:pt x="4287" y="947"/>
                  </a:lnTo>
                  <a:lnTo>
                    <a:pt x="3716" y="1143"/>
                  </a:lnTo>
                  <a:lnTo>
                    <a:pt x="2680" y="1581"/>
                  </a:lnTo>
                  <a:lnTo>
                    <a:pt x="2207" y="1831"/>
                  </a:lnTo>
                  <a:lnTo>
                    <a:pt x="1742" y="2099"/>
                  </a:lnTo>
                  <a:lnTo>
                    <a:pt x="921" y="2697"/>
                  </a:lnTo>
                  <a:lnTo>
                    <a:pt x="564" y="3028"/>
                  </a:lnTo>
                  <a:lnTo>
                    <a:pt x="635" y="2715"/>
                  </a:lnTo>
                  <a:lnTo>
                    <a:pt x="715" y="2412"/>
                  </a:lnTo>
                  <a:lnTo>
                    <a:pt x="715" y="2376"/>
                  </a:lnTo>
                  <a:lnTo>
                    <a:pt x="680" y="2313"/>
                  </a:lnTo>
                  <a:lnTo>
                    <a:pt x="653" y="2295"/>
                  </a:lnTo>
                  <a:lnTo>
                    <a:pt x="626" y="2295"/>
                  </a:lnTo>
                  <a:lnTo>
                    <a:pt x="564" y="2313"/>
                  </a:lnTo>
                  <a:lnTo>
                    <a:pt x="537" y="2367"/>
                  </a:lnTo>
                  <a:lnTo>
                    <a:pt x="412" y="2831"/>
                  </a:lnTo>
                  <a:lnTo>
                    <a:pt x="215" y="3831"/>
                  </a:lnTo>
                  <a:lnTo>
                    <a:pt x="144" y="4358"/>
                  </a:lnTo>
                  <a:lnTo>
                    <a:pt x="81" y="4885"/>
                  </a:lnTo>
                  <a:lnTo>
                    <a:pt x="10" y="5948"/>
                  </a:lnTo>
                  <a:lnTo>
                    <a:pt x="1" y="6475"/>
                  </a:lnTo>
                  <a:lnTo>
                    <a:pt x="10" y="7109"/>
                  </a:lnTo>
                  <a:lnTo>
                    <a:pt x="117" y="8287"/>
                  </a:lnTo>
                  <a:lnTo>
                    <a:pt x="215" y="8841"/>
                  </a:lnTo>
                  <a:lnTo>
                    <a:pt x="251" y="8895"/>
                  </a:lnTo>
                  <a:lnTo>
                    <a:pt x="305" y="8913"/>
                  </a:lnTo>
                  <a:lnTo>
                    <a:pt x="322" y="8913"/>
                  </a:lnTo>
                  <a:lnTo>
                    <a:pt x="331" y="8904"/>
                  </a:lnTo>
                  <a:lnTo>
                    <a:pt x="349" y="8904"/>
                  </a:lnTo>
                  <a:lnTo>
                    <a:pt x="358" y="8895"/>
                  </a:lnTo>
                  <a:lnTo>
                    <a:pt x="376" y="8895"/>
                  </a:lnTo>
                  <a:lnTo>
                    <a:pt x="1073" y="8850"/>
                  </a:lnTo>
                  <a:lnTo>
                    <a:pt x="1841" y="8841"/>
                  </a:lnTo>
                  <a:lnTo>
                    <a:pt x="2421" y="8832"/>
                  </a:lnTo>
                  <a:lnTo>
                    <a:pt x="3055" y="8823"/>
                  </a:lnTo>
                  <a:lnTo>
                    <a:pt x="3314" y="8823"/>
                  </a:lnTo>
                  <a:lnTo>
                    <a:pt x="4805" y="8841"/>
                  </a:lnTo>
                  <a:lnTo>
                    <a:pt x="6252" y="8877"/>
                  </a:lnTo>
                  <a:lnTo>
                    <a:pt x="7109" y="8904"/>
                  </a:lnTo>
                  <a:lnTo>
                    <a:pt x="9154" y="8966"/>
                  </a:lnTo>
                  <a:lnTo>
                    <a:pt x="11217" y="8984"/>
                  </a:lnTo>
                  <a:lnTo>
                    <a:pt x="11672" y="8984"/>
                  </a:lnTo>
                  <a:lnTo>
                    <a:pt x="12137" y="8975"/>
                  </a:lnTo>
                  <a:lnTo>
                    <a:pt x="12976" y="8957"/>
                  </a:lnTo>
                  <a:lnTo>
                    <a:pt x="14539" y="8886"/>
                  </a:lnTo>
                  <a:lnTo>
                    <a:pt x="15280" y="8832"/>
                  </a:lnTo>
                  <a:lnTo>
                    <a:pt x="15316" y="8823"/>
                  </a:lnTo>
                  <a:lnTo>
                    <a:pt x="15343" y="8796"/>
                  </a:lnTo>
                  <a:lnTo>
                    <a:pt x="15361" y="8805"/>
                  </a:lnTo>
                  <a:lnTo>
                    <a:pt x="15414" y="8805"/>
                  </a:lnTo>
                  <a:lnTo>
                    <a:pt x="15441" y="8779"/>
                  </a:lnTo>
                  <a:lnTo>
                    <a:pt x="15459" y="8752"/>
                  </a:lnTo>
                  <a:lnTo>
                    <a:pt x="15468" y="8716"/>
                  </a:lnTo>
                  <a:lnTo>
                    <a:pt x="15378" y="7975"/>
                  </a:lnTo>
                  <a:lnTo>
                    <a:pt x="15155" y="6626"/>
                  </a:lnTo>
                  <a:lnTo>
                    <a:pt x="15012" y="6010"/>
                  </a:lnTo>
                  <a:lnTo>
                    <a:pt x="14843" y="5314"/>
                  </a:lnTo>
                  <a:lnTo>
                    <a:pt x="14414" y="4010"/>
                  </a:lnTo>
                  <a:lnTo>
                    <a:pt x="14155" y="3412"/>
                  </a:lnTo>
                  <a:lnTo>
                    <a:pt x="13905" y="2867"/>
                  </a:lnTo>
                  <a:lnTo>
                    <a:pt x="13664" y="2403"/>
                  </a:lnTo>
                  <a:lnTo>
                    <a:pt x="13521" y="2161"/>
                  </a:lnTo>
                  <a:lnTo>
                    <a:pt x="13235" y="1715"/>
                  </a:lnTo>
                  <a:lnTo>
                    <a:pt x="13074" y="1510"/>
                  </a:lnTo>
                  <a:lnTo>
                    <a:pt x="12905" y="1304"/>
                  </a:lnTo>
                  <a:lnTo>
                    <a:pt x="12530" y="929"/>
                  </a:lnTo>
                  <a:lnTo>
                    <a:pt x="12324" y="777"/>
                  </a:lnTo>
                  <a:lnTo>
                    <a:pt x="12110" y="617"/>
                  </a:lnTo>
                  <a:lnTo>
                    <a:pt x="11619" y="376"/>
                  </a:lnTo>
                  <a:lnTo>
                    <a:pt x="11351" y="277"/>
                  </a:lnTo>
                  <a:lnTo>
                    <a:pt x="11047" y="188"/>
                  </a:lnTo>
                  <a:lnTo>
                    <a:pt x="10387" y="54"/>
                  </a:lnTo>
                  <a:lnTo>
                    <a:pt x="10047" y="18"/>
                  </a:lnTo>
                  <a:lnTo>
                    <a:pt x="9806" y="9"/>
                  </a:lnTo>
                  <a:lnTo>
                    <a:pt x="9556" y="0"/>
                  </a:lnTo>
                  <a:close/>
                </a:path>
              </a:pathLst>
            </a:custGeom>
            <a:solidFill>
              <a:srgbClr val="713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3389720" y="4551523"/>
              <a:ext cx="118281" cy="44111"/>
            </a:xfrm>
            <a:custGeom>
              <a:avLst/>
              <a:gdLst/>
              <a:ahLst/>
              <a:cxnLst/>
              <a:rect l="l" t="t" r="r" b="b"/>
              <a:pathLst>
                <a:path w="2180" h="813" extrusionOk="0">
                  <a:moveTo>
                    <a:pt x="54" y="0"/>
                  </a:moveTo>
                  <a:lnTo>
                    <a:pt x="83" y="16"/>
                  </a:lnTo>
                  <a:lnTo>
                    <a:pt x="83" y="16"/>
                  </a:lnTo>
                  <a:lnTo>
                    <a:pt x="72" y="9"/>
                  </a:lnTo>
                  <a:lnTo>
                    <a:pt x="63" y="0"/>
                  </a:lnTo>
                  <a:close/>
                  <a:moveTo>
                    <a:pt x="83" y="16"/>
                  </a:moveTo>
                  <a:lnTo>
                    <a:pt x="260" y="125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83" y="16"/>
                  </a:lnTo>
                  <a:close/>
                  <a:moveTo>
                    <a:pt x="10" y="27"/>
                  </a:moveTo>
                  <a:lnTo>
                    <a:pt x="1" y="63"/>
                  </a:lnTo>
                  <a:lnTo>
                    <a:pt x="27" y="89"/>
                  </a:lnTo>
                  <a:lnTo>
                    <a:pt x="242" y="232"/>
                  </a:lnTo>
                  <a:lnTo>
                    <a:pt x="465" y="357"/>
                  </a:lnTo>
                  <a:lnTo>
                    <a:pt x="706" y="482"/>
                  </a:lnTo>
                  <a:lnTo>
                    <a:pt x="956" y="580"/>
                  </a:lnTo>
                  <a:lnTo>
                    <a:pt x="1215" y="679"/>
                  </a:lnTo>
                  <a:lnTo>
                    <a:pt x="1751" y="795"/>
                  </a:lnTo>
                  <a:lnTo>
                    <a:pt x="2019" y="813"/>
                  </a:lnTo>
                  <a:lnTo>
                    <a:pt x="2090" y="804"/>
                  </a:lnTo>
                  <a:lnTo>
                    <a:pt x="2171" y="714"/>
                  </a:lnTo>
                  <a:lnTo>
                    <a:pt x="2180" y="652"/>
                  </a:lnTo>
                  <a:lnTo>
                    <a:pt x="2171" y="589"/>
                  </a:lnTo>
                  <a:lnTo>
                    <a:pt x="2090" y="500"/>
                  </a:lnTo>
                  <a:lnTo>
                    <a:pt x="2019" y="491"/>
                  </a:lnTo>
                  <a:lnTo>
                    <a:pt x="1706" y="500"/>
                  </a:lnTo>
                  <a:lnTo>
                    <a:pt x="1385" y="464"/>
                  </a:lnTo>
                  <a:lnTo>
                    <a:pt x="1144" y="429"/>
                  </a:lnTo>
                  <a:lnTo>
                    <a:pt x="670" y="304"/>
                  </a:lnTo>
                  <a:lnTo>
                    <a:pt x="447" y="214"/>
                  </a:lnTo>
                  <a:lnTo>
                    <a:pt x="456" y="214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7" y="214"/>
                  </a:lnTo>
                  <a:lnTo>
                    <a:pt x="447" y="214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695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3491454" y="4577675"/>
              <a:ext cx="50459" cy="134721"/>
            </a:xfrm>
            <a:custGeom>
              <a:avLst/>
              <a:gdLst/>
              <a:ahLst/>
              <a:cxnLst/>
              <a:rect l="l" t="t" r="r" b="b"/>
              <a:pathLst>
                <a:path w="930" h="2483" extrusionOk="0">
                  <a:moveTo>
                    <a:pt x="162" y="0"/>
                  </a:moveTo>
                  <a:lnTo>
                    <a:pt x="135" y="9"/>
                  </a:lnTo>
                  <a:lnTo>
                    <a:pt x="63" y="36"/>
                  </a:lnTo>
                  <a:lnTo>
                    <a:pt x="1" y="161"/>
                  </a:lnTo>
                  <a:lnTo>
                    <a:pt x="10" y="232"/>
                  </a:lnTo>
                  <a:lnTo>
                    <a:pt x="162" y="759"/>
                  </a:lnTo>
                  <a:lnTo>
                    <a:pt x="305" y="1286"/>
                  </a:lnTo>
                  <a:lnTo>
                    <a:pt x="438" y="1813"/>
                  </a:lnTo>
                  <a:lnTo>
                    <a:pt x="563" y="2340"/>
                  </a:lnTo>
                  <a:lnTo>
                    <a:pt x="599" y="2411"/>
                  </a:lnTo>
                  <a:lnTo>
                    <a:pt x="715" y="2483"/>
                  </a:lnTo>
                  <a:lnTo>
                    <a:pt x="787" y="2474"/>
                  </a:lnTo>
                  <a:lnTo>
                    <a:pt x="858" y="2447"/>
                  </a:lnTo>
                  <a:lnTo>
                    <a:pt x="903" y="2385"/>
                  </a:lnTo>
                  <a:lnTo>
                    <a:pt x="930" y="2322"/>
                  </a:lnTo>
                  <a:lnTo>
                    <a:pt x="921" y="2251"/>
                  </a:lnTo>
                  <a:lnTo>
                    <a:pt x="814" y="1715"/>
                  </a:lnTo>
                  <a:lnTo>
                    <a:pt x="671" y="1188"/>
                  </a:lnTo>
                  <a:lnTo>
                    <a:pt x="510" y="661"/>
                  </a:lnTo>
                  <a:lnTo>
                    <a:pt x="358" y="134"/>
                  </a:lnTo>
                  <a:lnTo>
                    <a:pt x="340" y="81"/>
                  </a:lnTo>
                  <a:lnTo>
                    <a:pt x="242" y="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695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3743427" y="4367861"/>
              <a:ext cx="121645" cy="352294"/>
            </a:xfrm>
            <a:custGeom>
              <a:avLst/>
              <a:gdLst/>
              <a:ahLst/>
              <a:cxnLst/>
              <a:rect l="l" t="t" r="r" b="b"/>
              <a:pathLst>
                <a:path w="2242" h="6493" extrusionOk="0">
                  <a:moveTo>
                    <a:pt x="45" y="1"/>
                  </a:moveTo>
                  <a:lnTo>
                    <a:pt x="36" y="9"/>
                  </a:lnTo>
                  <a:lnTo>
                    <a:pt x="0" y="45"/>
                  </a:lnTo>
                  <a:lnTo>
                    <a:pt x="9" y="81"/>
                  </a:lnTo>
                  <a:lnTo>
                    <a:pt x="215" y="429"/>
                  </a:lnTo>
                  <a:lnTo>
                    <a:pt x="581" y="1144"/>
                  </a:lnTo>
                  <a:lnTo>
                    <a:pt x="733" y="1510"/>
                  </a:lnTo>
                  <a:lnTo>
                    <a:pt x="733" y="1501"/>
                  </a:lnTo>
                  <a:lnTo>
                    <a:pt x="733" y="1492"/>
                  </a:lnTo>
                  <a:lnTo>
                    <a:pt x="929" y="1983"/>
                  </a:lnTo>
                  <a:lnTo>
                    <a:pt x="1260" y="2965"/>
                  </a:lnTo>
                  <a:lnTo>
                    <a:pt x="1394" y="3474"/>
                  </a:lnTo>
                  <a:lnTo>
                    <a:pt x="1519" y="3974"/>
                  </a:lnTo>
                  <a:lnTo>
                    <a:pt x="1733" y="4983"/>
                  </a:lnTo>
                  <a:lnTo>
                    <a:pt x="1813" y="5501"/>
                  </a:lnTo>
                  <a:lnTo>
                    <a:pt x="1840" y="5707"/>
                  </a:lnTo>
                  <a:lnTo>
                    <a:pt x="1876" y="5912"/>
                  </a:lnTo>
                  <a:lnTo>
                    <a:pt x="1903" y="6126"/>
                  </a:lnTo>
                  <a:lnTo>
                    <a:pt x="1929" y="6341"/>
                  </a:lnTo>
                  <a:lnTo>
                    <a:pt x="1929" y="6377"/>
                  </a:lnTo>
                  <a:lnTo>
                    <a:pt x="1947" y="6421"/>
                  </a:lnTo>
                  <a:lnTo>
                    <a:pt x="1974" y="6448"/>
                  </a:lnTo>
                  <a:lnTo>
                    <a:pt x="2019" y="6484"/>
                  </a:lnTo>
                  <a:lnTo>
                    <a:pt x="2081" y="6493"/>
                  </a:lnTo>
                  <a:lnTo>
                    <a:pt x="2144" y="6484"/>
                  </a:lnTo>
                  <a:lnTo>
                    <a:pt x="2188" y="6448"/>
                  </a:lnTo>
                  <a:lnTo>
                    <a:pt x="2233" y="6403"/>
                  </a:lnTo>
                  <a:lnTo>
                    <a:pt x="2242" y="6341"/>
                  </a:lnTo>
                  <a:lnTo>
                    <a:pt x="2188" y="5823"/>
                  </a:lnTo>
                  <a:lnTo>
                    <a:pt x="2099" y="5314"/>
                  </a:lnTo>
                  <a:lnTo>
                    <a:pt x="2001" y="4814"/>
                  </a:lnTo>
                  <a:lnTo>
                    <a:pt x="1885" y="4314"/>
                  </a:lnTo>
                  <a:lnTo>
                    <a:pt x="1742" y="3805"/>
                  </a:lnTo>
                  <a:lnTo>
                    <a:pt x="1420" y="2813"/>
                  </a:lnTo>
                  <a:lnTo>
                    <a:pt x="1233" y="2322"/>
                  </a:lnTo>
                  <a:lnTo>
                    <a:pt x="983" y="1715"/>
                  </a:lnTo>
                  <a:lnTo>
                    <a:pt x="706" y="1126"/>
                  </a:lnTo>
                  <a:lnTo>
                    <a:pt x="429" y="572"/>
                  </a:lnTo>
                  <a:lnTo>
                    <a:pt x="108" y="27"/>
                  </a:lnTo>
                  <a:lnTo>
                    <a:pt x="90" y="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695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2538416" y="3267520"/>
              <a:ext cx="1322310" cy="1222476"/>
            </a:xfrm>
            <a:custGeom>
              <a:avLst/>
              <a:gdLst/>
              <a:ahLst/>
              <a:cxnLst/>
              <a:rect l="l" t="t" r="r" b="b"/>
              <a:pathLst>
                <a:path w="24371" h="22531" extrusionOk="0">
                  <a:moveTo>
                    <a:pt x="13797" y="1"/>
                  </a:moveTo>
                  <a:lnTo>
                    <a:pt x="13235" y="19"/>
                  </a:lnTo>
                  <a:lnTo>
                    <a:pt x="12672" y="81"/>
                  </a:lnTo>
                  <a:lnTo>
                    <a:pt x="12181" y="170"/>
                  </a:lnTo>
                  <a:lnTo>
                    <a:pt x="11127" y="447"/>
                  </a:lnTo>
                  <a:lnTo>
                    <a:pt x="10565" y="653"/>
                  </a:lnTo>
                  <a:lnTo>
                    <a:pt x="10136" y="822"/>
                  </a:lnTo>
                  <a:lnTo>
                    <a:pt x="9279" y="1188"/>
                  </a:lnTo>
                  <a:lnTo>
                    <a:pt x="8029" y="1805"/>
                  </a:lnTo>
                  <a:lnTo>
                    <a:pt x="7216" y="2224"/>
                  </a:lnTo>
                  <a:lnTo>
                    <a:pt x="6832" y="2421"/>
                  </a:lnTo>
                  <a:lnTo>
                    <a:pt x="6457" y="2617"/>
                  </a:lnTo>
                  <a:lnTo>
                    <a:pt x="5582" y="3064"/>
                  </a:lnTo>
                  <a:lnTo>
                    <a:pt x="4876" y="3385"/>
                  </a:lnTo>
                  <a:lnTo>
                    <a:pt x="4251" y="2483"/>
                  </a:lnTo>
                  <a:lnTo>
                    <a:pt x="3617" y="1599"/>
                  </a:lnTo>
                  <a:lnTo>
                    <a:pt x="3296" y="1162"/>
                  </a:lnTo>
                  <a:lnTo>
                    <a:pt x="2974" y="706"/>
                  </a:lnTo>
                  <a:lnTo>
                    <a:pt x="2706" y="965"/>
                  </a:lnTo>
                  <a:lnTo>
                    <a:pt x="2421" y="1197"/>
                  </a:lnTo>
                  <a:lnTo>
                    <a:pt x="2028" y="1492"/>
                  </a:lnTo>
                  <a:lnTo>
                    <a:pt x="1608" y="1733"/>
                  </a:lnTo>
                  <a:lnTo>
                    <a:pt x="1429" y="1831"/>
                  </a:lnTo>
                  <a:lnTo>
                    <a:pt x="1037" y="2001"/>
                  </a:lnTo>
                  <a:lnTo>
                    <a:pt x="635" y="2126"/>
                  </a:lnTo>
                  <a:lnTo>
                    <a:pt x="215" y="2180"/>
                  </a:lnTo>
                  <a:lnTo>
                    <a:pt x="1" y="2180"/>
                  </a:lnTo>
                  <a:lnTo>
                    <a:pt x="27" y="2296"/>
                  </a:lnTo>
                  <a:lnTo>
                    <a:pt x="63" y="2412"/>
                  </a:lnTo>
                  <a:lnTo>
                    <a:pt x="206" y="2921"/>
                  </a:lnTo>
                  <a:lnTo>
                    <a:pt x="563" y="3921"/>
                  </a:lnTo>
                  <a:lnTo>
                    <a:pt x="778" y="4421"/>
                  </a:lnTo>
                  <a:lnTo>
                    <a:pt x="965" y="4841"/>
                  </a:lnTo>
                  <a:lnTo>
                    <a:pt x="1367" y="5600"/>
                  </a:lnTo>
                  <a:lnTo>
                    <a:pt x="1581" y="5948"/>
                  </a:lnTo>
                  <a:lnTo>
                    <a:pt x="1840" y="6341"/>
                  </a:lnTo>
                  <a:lnTo>
                    <a:pt x="2403" y="6993"/>
                  </a:lnTo>
                  <a:lnTo>
                    <a:pt x="2706" y="7270"/>
                  </a:lnTo>
                  <a:lnTo>
                    <a:pt x="2876" y="7404"/>
                  </a:lnTo>
                  <a:lnTo>
                    <a:pt x="3224" y="7636"/>
                  </a:lnTo>
                  <a:lnTo>
                    <a:pt x="3412" y="7743"/>
                  </a:lnTo>
                  <a:lnTo>
                    <a:pt x="3599" y="7832"/>
                  </a:lnTo>
                  <a:lnTo>
                    <a:pt x="3796" y="7913"/>
                  </a:lnTo>
                  <a:lnTo>
                    <a:pt x="4010" y="7984"/>
                  </a:lnTo>
                  <a:lnTo>
                    <a:pt x="4260" y="8047"/>
                  </a:lnTo>
                  <a:lnTo>
                    <a:pt x="4501" y="8091"/>
                  </a:lnTo>
                  <a:lnTo>
                    <a:pt x="5010" y="8145"/>
                  </a:lnTo>
                  <a:lnTo>
                    <a:pt x="5269" y="8154"/>
                  </a:lnTo>
                  <a:lnTo>
                    <a:pt x="5519" y="8154"/>
                  </a:lnTo>
                  <a:lnTo>
                    <a:pt x="6011" y="8100"/>
                  </a:lnTo>
                  <a:lnTo>
                    <a:pt x="6269" y="8064"/>
                  </a:lnTo>
                  <a:lnTo>
                    <a:pt x="6743" y="7966"/>
                  </a:lnTo>
                  <a:lnTo>
                    <a:pt x="7725" y="7654"/>
                  </a:lnTo>
                  <a:lnTo>
                    <a:pt x="8243" y="7430"/>
                  </a:lnTo>
                  <a:lnTo>
                    <a:pt x="8573" y="7287"/>
                  </a:lnTo>
                  <a:lnTo>
                    <a:pt x="9234" y="6930"/>
                  </a:lnTo>
                  <a:lnTo>
                    <a:pt x="9574" y="6734"/>
                  </a:lnTo>
                  <a:lnTo>
                    <a:pt x="9520" y="7046"/>
                  </a:lnTo>
                  <a:lnTo>
                    <a:pt x="9475" y="7645"/>
                  </a:lnTo>
                  <a:lnTo>
                    <a:pt x="9484" y="7930"/>
                  </a:lnTo>
                  <a:lnTo>
                    <a:pt x="9502" y="8145"/>
                  </a:lnTo>
                  <a:lnTo>
                    <a:pt x="9565" y="8573"/>
                  </a:lnTo>
                  <a:lnTo>
                    <a:pt x="9609" y="8788"/>
                  </a:lnTo>
                  <a:lnTo>
                    <a:pt x="9672" y="8993"/>
                  </a:lnTo>
                  <a:lnTo>
                    <a:pt x="9824" y="9395"/>
                  </a:lnTo>
                  <a:lnTo>
                    <a:pt x="9931" y="9600"/>
                  </a:lnTo>
                  <a:lnTo>
                    <a:pt x="10038" y="9797"/>
                  </a:lnTo>
                  <a:lnTo>
                    <a:pt x="10297" y="10181"/>
                  </a:lnTo>
                  <a:lnTo>
                    <a:pt x="10458" y="10359"/>
                  </a:lnTo>
                  <a:lnTo>
                    <a:pt x="10636" y="10565"/>
                  </a:lnTo>
                  <a:lnTo>
                    <a:pt x="10815" y="10726"/>
                  </a:lnTo>
                  <a:lnTo>
                    <a:pt x="10985" y="10868"/>
                  </a:lnTo>
                  <a:lnTo>
                    <a:pt x="11181" y="11002"/>
                  </a:lnTo>
                  <a:lnTo>
                    <a:pt x="11154" y="12181"/>
                  </a:lnTo>
                  <a:lnTo>
                    <a:pt x="11056" y="14574"/>
                  </a:lnTo>
                  <a:lnTo>
                    <a:pt x="10985" y="15780"/>
                  </a:lnTo>
                  <a:lnTo>
                    <a:pt x="10904" y="16976"/>
                  </a:lnTo>
                  <a:lnTo>
                    <a:pt x="10699" y="19388"/>
                  </a:lnTo>
                  <a:lnTo>
                    <a:pt x="10574" y="20602"/>
                  </a:lnTo>
                  <a:lnTo>
                    <a:pt x="10574" y="20629"/>
                  </a:lnTo>
                  <a:lnTo>
                    <a:pt x="10574" y="20647"/>
                  </a:lnTo>
                  <a:lnTo>
                    <a:pt x="10574" y="20691"/>
                  </a:lnTo>
                  <a:lnTo>
                    <a:pt x="10601" y="20718"/>
                  </a:lnTo>
                  <a:lnTo>
                    <a:pt x="10609" y="20745"/>
                  </a:lnTo>
                  <a:lnTo>
                    <a:pt x="10627" y="20772"/>
                  </a:lnTo>
                  <a:lnTo>
                    <a:pt x="10788" y="20932"/>
                  </a:lnTo>
                  <a:lnTo>
                    <a:pt x="11154" y="21236"/>
                  </a:lnTo>
                  <a:lnTo>
                    <a:pt x="11360" y="21370"/>
                  </a:lnTo>
                  <a:lnTo>
                    <a:pt x="11556" y="21486"/>
                  </a:lnTo>
                  <a:lnTo>
                    <a:pt x="11985" y="21709"/>
                  </a:lnTo>
                  <a:lnTo>
                    <a:pt x="12235" y="21808"/>
                  </a:lnTo>
                  <a:lnTo>
                    <a:pt x="12645" y="21959"/>
                  </a:lnTo>
                  <a:lnTo>
                    <a:pt x="13601" y="22209"/>
                  </a:lnTo>
                  <a:lnTo>
                    <a:pt x="14164" y="22317"/>
                  </a:lnTo>
                  <a:lnTo>
                    <a:pt x="14601" y="22379"/>
                  </a:lnTo>
                  <a:lnTo>
                    <a:pt x="15101" y="22442"/>
                  </a:lnTo>
                  <a:lnTo>
                    <a:pt x="15601" y="22486"/>
                  </a:lnTo>
                  <a:lnTo>
                    <a:pt x="16066" y="22522"/>
                  </a:lnTo>
                  <a:lnTo>
                    <a:pt x="16369" y="22531"/>
                  </a:lnTo>
                  <a:lnTo>
                    <a:pt x="16682" y="22531"/>
                  </a:lnTo>
                  <a:lnTo>
                    <a:pt x="17387" y="22522"/>
                  </a:lnTo>
                  <a:lnTo>
                    <a:pt x="18093" y="22459"/>
                  </a:lnTo>
                  <a:lnTo>
                    <a:pt x="18629" y="22397"/>
                  </a:lnTo>
                  <a:lnTo>
                    <a:pt x="19656" y="22192"/>
                  </a:lnTo>
                  <a:lnTo>
                    <a:pt x="20620" y="21906"/>
                  </a:lnTo>
                  <a:lnTo>
                    <a:pt x="21531" y="21531"/>
                  </a:lnTo>
                  <a:lnTo>
                    <a:pt x="21959" y="21307"/>
                  </a:lnTo>
                  <a:lnTo>
                    <a:pt x="22290" y="21120"/>
                  </a:lnTo>
                  <a:lnTo>
                    <a:pt x="22924" y="20700"/>
                  </a:lnTo>
                  <a:lnTo>
                    <a:pt x="23219" y="20459"/>
                  </a:lnTo>
                  <a:lnTo>
                    <a:pt x="23504" y="20227"/>
                  </a:lnTo>
                  <a:lnTo>
                    <a:pt x="23772" y="19959"/>
                  </a:lnTo>
                  <a:lnTo>
                    <a:pt x="23915" y="19816"/>
                  </a:lnTo>
                  <a:lnTo>
                    <a:pt x="24040" y="19673"/>
                  </a:lnTo>
                  <a:lnTo>
                    <a:pt x="24201" y="19504"/>
                  </a:lnTo>
                  <a:lnTo>
                    <a:pt x="24353" y="19307"/>
                  </a:lnTo>
                  <a:lnTo>
                    <a:pt x="24371" y="19254"/>
                  </a:lnTo>
                  <a:lnTo>
                    <a:pt x="24344" y="19200"/>
                  </a:lnTo>
                  <a:lnTo>
                    <a:pt x="24344" y="19191"/>
                  </a:lnTo>
                  <a:lnTo>
                    <a:pt x="24344" y="19173"/>
                  </a:lnTo>
                  <a:lnTo>
                    <a:pt x="24112" y="18611"/>
                  </a:lnTo>
                  <a:lnTo>
                    <a:pt x="23906" y="18120"/>
                  </a:lnTo>
                  <a:lnTo>
                    <a:pt x="23692" y="17628"/>
                  </a:lnTo>
                  <a:lnTo>
                    <a:pt x="23433" y="17084"/>
                  </a:lnTo>
                  <a:lnTo>
                    <a:pt x="23165" y="16530"/>
                  </a:lnTo>
                  <a:lnTo>
                    <a:pt x="22933" y="16057"/>
                  </a:lnTo>
                  <a:lnTo>
                    <a:pt x="22924" y="16048"/>
                  </a:lnTo>
                  <a:lnTo>
                    <a:pt x="22915" y="16039"/>
                  </a:lnTo>
                  <a:lnTo>
                    <a:pt x="22754" y="15699"/>
                  </a:lnTo>
                  <a:lnTo>
                    <a:pt x="22585" y="15369"/>
                  </a:lnTo>
                  <a:lnTo>
                    <a:pt x="22415" y="15039"/>
                  </a:lnTo>
                  <a:lnTo>
                    <a:pt x="22370" y="14932"/>
                  </a:lnTo>
                  <a:lnTo>
                    <a:pt x="22317" y="14833"/>
                  </a:lnTo>
                  <a:lnTo>
                    <a:pt x="22281" y="14753"/>
                  </a:lnTo>
                  <a:lnTo>
                    <a:pt x="22263" y="14717"/>
                  </a:lnTo>
                  <a:lnTo>
                    <a:pt x="22245" y="14690"/>
                  </a:lnTo>
                  <a:lnTo>
                    <a:pt x="22031" y="14262"/>
                  </a:lnTo>
                  <a:lnTo>
                    <a:pt x="21825" y="13833"/>
                  </a:lnTo>
                  <a:lnTo>
                    <a:pt x="21388" y="12904"/>
                  </a:lnTo>
                  <a:lnTo>
                    <a:pt x="21049" y="12083"/>
                  </a:lnTo>
                  <a:lnTo>
                    <a:pt x="21040" y="12065"/>
                  </a:lnTo>
                  <a:lnTo>
                    <a:pt x="21022" y="12047"/>
                  </a:lnTo>
                  <a:lnTo>
                    <a:pt x="21040" y="12020"/>
                  </a:lnTo>
                  <a:lnTo>
                    <a:pt x="21040" y="11994"/>
                  </a:lnTo>
                  <a:lnTo>
                    <a:pt x="21049" y="11690"/>
                  </a:lnTo>
                  <a:lnTo>
                    <a:pt x="21066" y="11395"/>
                  </a:lnTo>
                  <a:lnTo>
                    <a:pt x="21075" y="11181"/>
                  </a:lnTo>
                  <a:lnTo>
                    <a:pt x="21084" y="10967"/>
                  </a:lnTo>
                  <a:lnTo>
                    <a:pt x="21093" y="10824"/>
                  </a:lnTo>
                  <a:lnTo>
                    <a:pt x="21120" y="10261"/>
                  </a:lnTo>
                  <a:lnTo>
                    <a:pt x="21156" y="9716"/>
                  </a:lnTo>
                  <a:lnTo>
                    <a:pt x="21183" y="9207"/>
                  </a:lnTo>
                  <a:lnTo>
                    <a:pt x="21245" y="8323"/>
                  </a:lnTo>
                  <a:lnTo>
                    <a:pt x="21290" y="7439"/>
                  </a:lnTo>
                  <a:lnTo>
                    <a:pt x="21308" y="6948"/>
                  </a:lnTo>
                  <a:lnTo>
                    <a:pt x="21316" y="5903"/>
                  </a:lnTo>
                  <a:lnTo>
                    <a:pt x="21272" y="4805"/>
                  </a:lnTo>
                  <a:lnTo>
                    <a:pt x="21138" y="3689"/>
                  </a:lnTo>
                  <a:lnTo>
                    <a:pt x="21022" y="3126"/>
                  </a:lnTo>
                  <a:lnTo>
                    <a:pt x="20924" y="2706"/>
                  </a:lnTo>
                  <a:lnTo>
                    <a:pt x="20665" y="2010"/>
                  </a:lnTo>
                  <a:lnTo>
                    <a:pt x="20513" y="1715"/>
                  </a:lnTo>
                  <a:lnTo>
                    <a:pt x="20406" y="1554"/>
                  </a:lnTo>
                  <a:lnTo>
                    <a:pt x="20182" y="1269"/>
                  </a:lnTo>
                  <a:lnTo>
                    <a:pt x="20057" y="1153"/>
                  </a:lnTo>
                  <a:lnTo>
                    <a:pt x="19914" y="1037"/>
                  </a:lnTo>
                  <a:lnTo>
                    <a:pt x="19754" y="938"/>
                  </a:lnTo>
                  <a:lnTo>
                    <a:pt x="19593" y="849"/>
                  </a:lnTo>
                  <a:lnTo>
                    <a:pt x="19405" y="786"/>
                  </a:lnTo>
                  <a:lnTo>
                    <a:pt x="19361" y="786"/>
                  </a:lnTo>
                  <a:lnTo>
                    <a:pt x="19325" y="778"/>
                  </a:lnTo>
                  <a:lnTo>
                    <a:pt x="19307" y="769"/>
                  </a:lnTo>
                  <a:lnTo>
                    <a:pt x="19254" y="778"/>
                  </a:lnTo>
                  <a:lnTo>
                    <a:pt x="19227" y="813"/>
                  </a:lnTo>
                  <a:lnTo>
                    <a:pt x="19084" y="1028"/>
                  </a:lnTo>
                  <a:lnTo>
                    <a:pt x="18950" y="1197"/>
                  </a:lnTo>
                  <a:lnTo>
                    <a:pt x="18646" y="1563"/>
                  </a:lnTo>
                  <a:lnTo>
                    <a:pt x="17896" y="2269"/>
                  </a:lnTo>
                  <a:lnTo>
                    <a:pt x="17450" y="2617"/>
                  </a:lnTo>
                  <a:lnTo>
                    <a:pt x="17155" y="2831"/>
                  </a:lnTo>
                  <a:lnTo>
                    <a:pt x="16521" y="3242"/>
                  </a:lnTo>
                  <a:lnTo>
                    <a:pt x="15458" y="3849"/>
                  </a:lnTo>
                  <a:lnTo>
                    <a:pt x="14628" y="4242"/>
                  </a:lnTo>
                  <a:lnTo>
                    <a:pt x="14610" y="3635"/>
                  </a:lnTo>
                  <a:lnTo>
                    <a:pt x="14673" y="2412"/>
                  </a:lnTo>
                  <a:lnTo>
                    <a:pt x="14744" y="1813"/>
                  </a:lnTo>
                  <a:lnTo>
                    <a:pt x="14798" y="1421"/>
                  </a:lnTo>
                  <a:lnTo>
                    <a:pt x="14949" y="644"/>
                  </a:lnTo>
                  <a:lnTo>
                    <a:pt x="15048" y="269"/>
                  </a:lnTo>
                  <a:lnTo>
                    <a:pt x="15057" y="233"/>
                  </a:lnTo>
                  <a:lnTo>
                    <a:pt x="15021" y="170"/>
                  </a:lnTo>
                  <a:lnTo>
                    <a:pt x="14985" y="152"/>
                  </a:lnTo>
                  <a:lnTo>
                    <a:pt x="14967" y="144"/>
                  </a:lnTo>
                  <a:lnTo>
                    <a:pt x="14949" y="135"/>
                  </a:lnTo>
                  <a:lnTo>
                    <a:pt x="14664" y="63"/>
                  </a:lnTo>
                  <a:lnTo>
                    <a:pt x="14378" y="27"/>
                  </a:lnTo>
                  <a:lnTo>
                    <a:pt x="14110" y="10"/>
                  </a:lnTo>
                  <a:lnTo>
                    <a:pt x="13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3267640" y="3541791"/>
              <a:ext cx="515555" cy="701115"/>
            </a:xfrm>
            <a:custGeom>
              <a:avLst/>
              <a:gdLst/>
              <a:ahLst/>
              <a:cxnLst/>
              <a:rect l="l" t="t" r="r" b="b"/>
              <a:pathLst>
                <a:path w="9502" h="12922" extrusionOk="0">
                  <a:moveTo>
                    <a:pt x="7626" y="0"/>
                  </a:moveTo>
                  <a:lnTo>
                    <a:pt x="6126" y="455"/>
                  </a:lnTo>
                  <a:lnTo>
                    <a:pt x="4626" y="902"/>
                  </a:lnTo>
                  <a:lnTo>
                    <a:pt x="2313" y="1598"/>
                  </a:lnTo>
                  <a:lnTo>
                    <a:pt x="0" y="2286"/>
                  </a:lnTo>
                  <a:lnTo>
                    <a:pt x="188" y="2920"/>
                  </a:lnTo>
                  <a:lnTo>
                    <a:pt x="375" y="3554"/>
                  </a:lnTo>
                  <a:lnTo>
                    <a:pt x="1072" y="5876"/>
                  </a:lnTo>
                  <a:lnTo>
                    <a:pt x="1768" y="8198"/>
                  </a:lnTo>
                  <a:lnTo>
                    <a:pt x="1777" y="8216"/>
                  </a:lnTo>
                  <a:lnTo>
                    <a:pt x="2099" y="9305"/>
                  </a:lnTo>
                  <a:lnTo>
                    <a:pt x="3188" y="12922"/>
                  </a:lnTo>
                  <a:lnTo>
                    <a:pt x="6126" y="12038"/>
                  </a:lnTo>
                  <a:lnTo>
                    <a:pt x="7635" y="11591"/>
                  </a:lnTo>
                  <a:lnTo>
                    <a:pt x="9153" y="11136"/>
                  </a:lnTo>
                  <a:lnTo>
                    <a:pt x="9493" y="11028"/>
                  </a:lnTo>
                  <a:lnTo>
                    <a:pt x="9502" y="11011"/>
                  </a:lnTo>
                  <a:lnTo>
                    <a:pt x="9493" y="11002"/>
                  </a:lnTo>
                  <a:lnTo>
                    <a:pt x="9493" y="10984"/>
                  </a:lnTo>
                  <a:lnTo>
                    <a:pt x="9484" y="10975"/>
                  </a:lnTo>
                  <a:lnTo>
                    <a:pt x="9350" y="10716"/>
                  </a:lnTo>
                  <a:lnTo>
                    <a:pt x="9216" y="10448"/>
                  </a:lnTo>
                  <a:lnTo>
                    <a:pt x="9153" y="10314"/>
                  </a:lnTo>
                  <a:lnTo>
                    <a:pt x="8984" y="9975"/>
                  </a:lnTo>
                  <a:lnTo>
                    <a:pt x="8930" y="9877"/>
                  </a:lnTo>
                  <a:lnTo>
                    <a:pt x="8877" y="9769"/>
                  </a:lnTo>
                  <a:lnTo>
                    <a:pt x="8841" y="9698"/>
                  </a:lnTo>
                  <a:lnTo>
                    <a:pt x="8814" y="9635"/>
                  </a:lnTo>
                  <a:lnTo>
                    <a:pt x="8600" y="9207"/>
                  </a:lnTo>
                  <a:lnTo>
                    <a:pt x="8385" y="8769"/>
                  </a:lnTo>
                  <a:lnTo>
                    <a:pt x="7948" y="7832"/>
                  </a:lnTo>
                  <a:lnTo>
                    <a:pt x="7609" y="7028"/>
                  </a:lnTo>
                  <a:lnTo>
                    <a:pt x="7600" y="7010"/>
                  </a:lnTo>
                  <a:lnTo>
                    <a:pt x="7591" y="6992"/>
                  </a:lnTo>
                  <a:lnTo>
                    <a:pt x="7600" y="6974"/>
                  </a:lnTo>
                  <a:lnTo>
                    <a:pt x="7609" y="6939"/>
                  </a:lnTo>
                  <a:lnTo>
                    <a:pt x="7609" y="6662"/>
                  </a:lnTo>
                  <a:lnTo>
                    <a:pt x="7626" y="6403"/>
                  </a:lnTo>
                  <a:lnTo>
                    <a:pt x="7626" y="6367"/>
                  </a:lnTo>
                  <a:lnTo>
                    <a:pt x="7626" y="6349"/>
                  </a:lnTo>
                  <a:lnTo>
                    <a:pt x="7644" y="6126"/>
                  </a:lnTo>
                  <a:lnTo>
                    <a:pt x="7653" y="5912"/>
                  </a:lnTo>
                  <a:lnTo>
                    <a:pt x="7653" y="5769"/>
                  </a:lnTo>
                  <a:lnTo>
                    <a:pt x="7689" y="5153"/>
                  </a:lnTo>
                  <a:lnTo>
                    <a:pt x="7716" y="4661"/>
                  </a:lnTo>
                  <a:lnTo>
                    <a:pt x="7751" y="4152"/>
                  </a:lnTo>
                  <a:lnTo>
                    <a:pt x="7751" y="4126"/>
                  </a:lnTo>
                  <a:lnTo>
                    <a:pt x="7751" y="4108"/>
                  </a:lnTo>
                  <a:lnTo>
                    <a:pt x="7751" y="4099"/>
                  </a:lnTo>
                  <a:lnTo>
                    <a:pt x="7805" y="3268"/>
                  </a:lnTo>
                  <a:lnTo>
                    <a:pt x="7850" y="2384"/>
                  </a:lnTo>
                  <a:lnTo>
                    <a:pt x="7876" y="1697"/>
                  </a:lnTo>
                  <a:lnTo>
                    <a:pt x="7885" y="839"/>
                  </a:lnTo>
                  <a:lnTo>
                    <a:pt x="7760" y="420"/>
                  </a:lnTo>
                  <a:lnTo>
                    <a:pt x="7635" y="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3056849" y="3491386"/>
              <a:ext cx="83394" cy="142480"/>
            </a:xfrm>
            <a:custGeom>
              <a:avLst/>
              <a:gdLst/>
              <a:ahLst/>
              <a:cxnLst/>
              <a:rect l="l" t="t" r="r" b="b"/>
              <a:pathLst>
                <a:path w="1537" h="2626" extrusionOk="0">
                  <a:moveTo>
                    <a:pt x="403" y="1885"/>
                  </a:moveTo>
                  <a:lnTo>
                    <a:pt x="397" y="1899"/>
                  </a:lnTo>
                  <a:lnTo>
                    <a:pt x="397" y="1899"/>
                  </a:lnTo>
                  <a:lnTo>
                    <a:pt x="403" y="1893"/>
                  </a:lnTo>
                  <a:lnTo>
                    <a:pt x="403" y="1885"/>
                  </a:lnTo>
                  <a:close/>
                  <a:moveTo>
                    <a:pt x="1492" y="0"/>
                  </a:moveTo>
                  <a:lnTo>
                    <a:pt x="1483" y="9"/>
                  </a:lnTo>
                  <a:lnTo>
                    <a:pt x="1260" y="286"/>
                  </a:lnTo>
                  <a:lnTo>
                    <a:pt x="1046" y="581"/>
                  </a:lnTo>
                  <a:lnTo>
                    <a:pt x="831" y="884"/>
                  </a:lnTo>
                  <a:lnTo>
                    <a:pt x="626" y="1197"/>
                  </a:lnTo>
                  <a:lnTo>
                    <a:pt x="438" y="1518"/>
                  </a:lnTo>
                  <a:lnTo>
                    <a:pt x="269" y="1858"/>
                  </a:lnTo>
                  <a:lnTo>
                    <a:pt x="117" y="2188"/>
                  </a:lnTo>
                  <a:lnTo>
                    <a:pt x="10" y="2536"/>
                  </a:lnTo>
                  <a:lnTo>
                    <a:pt x="1" y="2563"/>
                  </a:lnTo>
                  <a:lnTo>
                    <a:pt x="36" y="2617"/>
                  </a:lnTo>
                  <a:lnTo>
                    <a:pt x="63" y="2626"/>
                  </a:lnTo>
                  <a:lnTo>
                    <a:pt x="90" y="2626"/>
                  </a:lnTo>
                  <a:lnTo>
                    <a:pt x="117" y="2617"/>
                  </a:lnTo>
                  <a:lnTo>
                    <a:pt x="135" y="2599"/>
                  </a:lnTo>
                  <a:lnTo>
                    <a:pt x="153" y="2572"/>
                  </a:lnTo>
                  <a:lnTo>
                    <a:pt x="269" y="2224"/>
                  </a:lnTo>
                  <a:lnTo>
                    <a:pt x="397" y="1899"/>
                  </a:lnTo>
                  <a:lnTo>
                    <a:pt x="397" y="1899"/>
                  </a:lnTo>
                  <a:lnTo>
                    <a:pt x="394" y="1902"/>
                  </a:lnTo>
                  <a:lnTo>
                    <a:pt x="599" y="1465"/>
                  </a:lnTo>
                  <a:lnTo>
                    <a:pt x="831" y="1036"/>
                  </a:lnTo>
                  <a:lnTo>
                    <a:pt x="1090" y="625"/>
                  </a:lnTo>
                  <a:lnTo>
                    <a:pt x="1385" y="232"/>
                  </a:lnTo>
                  <a:lnTo>
                    <a:pt x="1456" y="143"/>
                  </a:lnTo>
                  <a:lnTo>
                    <a:pt x="1528" y="54"/>
                  </a:lnTo>
                  <a:lnTo>
                    <a:pt x="1537" y="36"/>
                  </a:lnTo>
                  <a:lnTo>
                    <a:pt x="1528" y="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2510310" y="3133775"/>
              <a:ext cx="195815" cy="262715"/>
            </a:xfrm>
            <a:custGeom>
              <a:avLst/>
              <a:gdLst/>
              <a:ahLst/>
              <a:cxnLst/>
              <a:rect l="l" t="t" r="r" b="b"/>
              <a:pathLst>
                <a:path w="3609" h="4842" extrusionOk="0">
                  <a:moveTo>
                    <a:pt x="1322" y="1"/>
                  </a:moveTo>
                  <a:lnTo>
                    <a:pt x="724" y="4832"/>
                  </a:lnTo>
                  <a:lnTo>
                    <a:pt x="956" y="4814"/>
                  </a:lnTo>
                  <a:lnTo>
                    <a:pt x="1179" y="4770"/>
                  </a:lnTo>
                  <a:lnTo>
                    <a:pt x="1412" y="4716"/>
                  </a:lnTo>
                  <a:lnTo>
                    <a:pt x="1626" y="4645"/>
                  </a:lnTo>
                  <a:lnTo>
                    <a:pt x="1912" y="4537"/>
                  </a:lnTo>
                  <a:lnTo>
                    <a:pt x="2180" y="4403"/>
                  </a:lnTo>
                  <a:lnTo>
                    <a:pt x="2448" y="4261"/>
                  </a:lnTo>
                  <a:lnTo>
                    <a:pt x="2706" y="4100"/>
                  </a:lnTo>
                  <a:lnTo>
                    <a:pt x="2706" y="4091"/>
                  </a:lnTo>
                  <a:lnTo>
                    <a:pt x="2948" y="3921"/>
                  </a:lnTo>
                  <a:lnTo>
                    <a:pt x="3403" y="3546"/>
                  </a:lnTo>
                  <a:lnTo>
                    <a:pt x="3608" y="3332"/>
                  </a:lnTo>
                  <a:lnTo>
                    <a:pt x="3314" y="2921"/>
                  </a:lnTo>
                  <a:lnTo>
                    <a:pt x="3037" y="2519"/>
                  </a:lnTo>
                  <a:lnTo>
                    <a:pt x="2778" y="2144"/>
                  </a:lnTo>
                  <a:lnTo>
                    <a:pt x="2564" y="1823"/>
                  </a:lnTo>
                  <a:lnTo>
                    <a:pt x="2448" y="1644"/>
                  </a:lnTo>
                  <a:lnTo>
                    <a:pt x="2331" y="1466"/>
                  </a:lnTo>
                  <a:lnTo>
                    <a:pt x="2269" y="1358"/>
                  </a:lnTo>
                  <a:lnTo>
                    <a:pt x="2224" y="1296"/>
                  </a:lnTo>
                  <a:lnTo>
                    <a:pt x="2171" y="1207"/>
                  </a:lnTo>
                  <a:lnTo>
                    <a:pt x="2055" y="1019"/>
                  </a:lnTo>
                  <a:lnTo>
                    <a:pt x="1947" y="840"/>
                  </a:lnTo>
                  <a:lnTo>
                    <a:pt x="1733" y="465"/>
                  </a:lnTo>
                  <a:lnTo>
                    <a:pt x="1537" y="99"/>
                  </a:lnTo>
                  <a:lnTo>
                    <a:pt x="1519" y="81"/>
                  </a:lnTo>
                  <a:lnTo>
                    <a:pt x="1492" y="64"/>
                  </a:lnTo>
                  <a:lnTo>
                    <a:pt x="1465" y="19"/>
                  </a:lnTo>
                  <a:lnTo>
                    <a:pt x="1412" y="1"/>
                  </a:lnTo>
                  <a:close/>
                  <a:moveTo>
                    <a:pt x="706" y="55"/>
                  </a:moveTo>
                  <a:lnTo>
                    <a:pt x="537" y="99"/>
                  </a:lnTo>
                  <a:lnTo>
                    <a:pt x="358" y="162"/>
                  </a:lnTo>
                  <a:lnTo>
                    <a:pt x="197" y="242"/>
                  </a:lnTo>
                  <a:lnTo>
                    <a:pt x="54" y="340"/>
                  </a:lnTo>
                  <a:lnTo>
                    <a:pt x="36" y="358"/>
                  </a:lnTo>
                  <a:lnTo>
                    <a:pt x="28" y="376"/>
                  </a:lnTo>
                  <a:lnTo>
                    <a:pt x="10" y="394"/>
                  </a:lnTo>
                  <a:lnTo>
                    <a:pt x="1" y="430"/>
                  </a:lnTo>
                  <a:lnTo>
                    <a:pt x="10" y="1010"/>
                  </a:lnTo>
                  <a:lnTo>
                    <a:pt x="81" y="2144"/>
                  </a:lnTo>
                  <a:lnTo>
                    <a:pt x="144" y="2680"/>
                  </a:lnTo>
                  <a:lnTo>
                    <a:pt x="215" y="3234"/>
                  </a:lnTo>
                  <a:lnTo>
                    <a:pt x="429" y="4314"/>
                  </a:lnTo>
                  <a:lnTo>
                    <a:pt x="572" y="4841"/>
                  </a:lnTo>
                  <a:lnTo>
                    <a:pt x="644" y="4841"/>
                  </a:lnTo>
                  <a:lnTo>
                    <a:pt x="724" y="4832"/>
                  </a:lnTo>
                  <a:lnTo>
                    <a:pt x="706" y="55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3582064" y="3310166"/>
              <a:ext cx="470033" cy="513167"/>
            </a:xfrm>
            <a:custGeom>
              <a:avLst/>
              <a:gdLst/>
              <a:ahLst/>
              <a:cxnLst/>
              <a:rect l="l" t="t" r="r" b="b"/>
              <a:pathLst>
                <a:path w="8663" h="9458" extrusionOk="0">
                  <a:moveTo>
                    <a:pt x="72" y="0"/>
                  </a:moveTo>
                  <a:lnTo>
                    <a:pt x="45" y="18"/>
                  </a:lnTo>
                  <a:lnTo>
                    <a:pt x="19" y="54"/>
                  </a:lnTo>
                  <a:lnTo>
                    <a:pt x="10" y="90"/>
                  </a:lnTo>
                  <a:lnTo>
                    <a:pt x="19" y="117"/>
                  </a:lnTo>
                  <a:lnTo>
                    <a:pt x="37" y="143"/>
                  </a:lnTo>
                  <a:lnTo>
                    <a:pt x="1" y="670"/>
                  </a:lnTo>
                  <a:lnTo>
                    <a:pt x="10" y="1251"/>
                  </a:lnTo>
                  <a:lnTo>
                    <a:pt x="28" y="1545"/>
                  </a:lnTo>
                  <a:lnTo>
                    <a:pt x="99" y="2090"/>
                  </a:lnTo>
                  <a:lnTo>
                    <a:pt x="162" y="2349"/>
                  </a:lnTo>
                  <a:lnTo>
                    <a:pt x="224" y="2581"/>
                  </a:lnTo>
                  <a:lnTo>
                    <a:pt x="403" y="3063"/>
                  </a:lnTo>
                  <a:lnTo>
                    <a:pt x="528" y="3322"/>
                  </a:lnTo>
                  <a:lnTo>
                    <a:pt x="742" y="3724"/>
                  </a:lnTo>
                  <a:lnTo>
                    <a:pt x="1019" y="4162"/>
                  </a:lnTo>
                  <a:lnTo>
                    <a:pt x="1483" y="4832"/>
                  </a:lnTo>
                  <a:lnTo>
                    <a:pt x="1974" y="5475"/>
                  </a:lnTo>
                  <a:lnTo>
                    <a:pt x="2323" y="5912"/>
                  </a:lnTo>
                  <a:lnTo>
                    <a:pt x="2983" y="6841"/>
                  </a:lnTo>
                  <a:lnTo>
                    <a:pt x="3269" y="7332"/>
                  </a:lnTo>
                  <a:lnTo>
                    <a:pt x="3358" y="7493"/>
                  </a:lnTo>
                  <a:lnTo>
                    <a:pt x="3448" y="7662"/>
                  </a:lnTo>
                  <a:lnTo>
                    <a:pt x="3501" y="7778"/>
                  </a:lnTo>
                  <a:lnTo>
                    <a:pt x="3546" y="7895"/>
                  </a:lnTo>
                  <a:lnTo>
                    <a:pt x="3564" y="7921"/>
                  </a:lnTo>
                  <a:lnTo>
                    <a:pt x="3591" y="7939"/>
                  </a:lnTo>
                  <a:lnTo>
                    <a:pt x="3510" y="7975"/>
                  </a:lnTo>
                  <a:lnTo>
                    <a:pt x="3421" y="8002"/>
                  </a:lnTo>
                  <a:lnTo>
                    <a:pt x="3501" y="8029"/>
                  </a:lnTo>
                  <a:lnTo>
                    <a:pt x="3582" y="8046"/>
                  </a:lnTo>
                  <a:lnTo>
                    <a:pt x="3671" y="8073"/>
                  </a:lnTo>
                  <a:lnTo>
                    <a:pt x="3769" y="8082"/>
                  </a:lnTo>
                  <a:lnTo>
                    <a:pt x="4135" y="8100"/>
                  </a:lnTo>
                  <a:lnTo>
                    <a:pt x="4502" y="8091"/>
                  </a:lnTo>
                  <a:lnTo>
                    <a:pt x="4680" y="8082"/>
                  </a:lnTo>
                  <a:lnTo>
                    <a:pt x="4859" y="8082"/>
                  </a:lnTo>
                  <a:lnTo>
                    <a:pt x="5028" y="8100"/>
                  </a:lnTo>
                  <a:lnTo>
                    <a:pt x="5198" y="8118"/>
                  </a:lnTo>
                  <a:lnTo>
                    <a:pt x="5761" y="8198"/>
                  </a:lnTo>
                  <a:lnTo>
                    <a:pt x="6305" y="8332"/>
                  </a:lnTo>
                  <a:lnTo>
                    <a:pt x="6448" y="8368"/>
                  </a:lnTo>
                  <a:lnTo>
                    <a:pt x="6582" y="8421"/>
                  </a:lnTo>
                  <a:lnTo>
                    <a:pt x="6707" y="8457"/>
                  </a:lnTo>
                  <a:lnTo>
                    <a:pt x="6814" y="8502"/>
                  </a:lnTo>
                  <a:lnTo>
                    <a:pt x="7047" y="8591"/>
                  </a:lnTo>
                  <a:lnTo>
                    <a:pt x="7279" y="8698"/>
                  </a:lnTo>
                  <a:lnTo>
                    <a:pt x="7752" y="8922"/>
                  </a:lnTo>
                  <a:lnTo>
                    <a:pt x="8199" y="9189"/>
                  </a:lnTo>
                  <a:lnTo>
                    <a:pt x="8386" y="9314"/>
                  </a:lnTo>
                  <a:lnTo>
                    <a:pt x="8574" y="9457"/>
                  </a:lnTo>
                  <a:lnTo>
                    <a:pt x="8627" y="9198"/>
                  </a:lnTo>
                  <a:lnTo>
                    <a:pt x="8663" y="8636"/>
                  </a:lnTo>
                  <a:lnTo>
                    <a:pt x="8645" y="8341"/>
                  </a:lnTo>
                  <a:lnTo>
                    <a:pt x="8600" y="8002"/>
                  </a:lnTo>
                  <a:lnTo>
                    <a:pt x="8404" y="7296"/>
                  </a:lnTo>
                  <a:lnTo>
                    <a:pt x="8261" y="6921"/>
                  </a:lnTo>
                  <a:lnTo>
                    <a:pt x="8109" y="6582"/>
                  </a:lnTo>
                  <a:lnTo>
                    <a:pt x="7734" y="5903"/>
                  </a:lnTo>
                  <a:lnTo>
                    <a:pt x="7511" y="5564"/>
                  </a:lnTo>
                  <a:lnTo>
                    <a:pt x="7279" y="5233"/>
                  </a:lnTo>
                  <a:lnTo>
                    <a:pt x="7064" y="4948"/>
                  </a:lnTo>
                  <a:lnTo>
                    <a:pt x="6805" y="4617"/>
                  </a:lnTo>
                  <a:lnTo>
                    <a:pt x="6546" y="4296"/>
                  </a:lnTo>
                  <a:lnTo>
                    <a:pt x="5948" y="3599"/>
                  </a:lnTo>
                  <a:lnTo>
                    <a:pt x="5332" y="2956"/>
                  </a:lnTo>
                  <a:lnTo>
                    <a:pt x="4984" y="2617"/>
                  </a:lnTo>
                  <a:lnTo>
                    <a:pt x="4278" y="1983"/>
                  </a:lnTo>
                  <a:lnTo>
                    <a:pt x="3921" y="1697"/>
                  </a:lnTo>
                  <a:lnTo>
                    <a:pt x="3528" y="1394"/>
                  </a:lnTo>
                  <a:lnTo>
                    <a:pt x="2760" y="893"/>
                  </a:lnTo>
                  <a:lnTo>
                    <a:pt x="2376" y="679"/>
                  </a:lnTo>
                  <a:lnTo>
                    <a:pt x="1965" y="474"/>
                  </a:lnTo>
                  <a:lnTo>
                    <a:pt x="1153" y="170"/>
                  </a:lnTo>
                  <a:lnTo>
                    <a:pt x="760" y="81"/>
                  </a:lnTo>
                  <a:lnTo>
                    <a:pt x="438" y="2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3248704" y="3468598"/>
              <a:ext cx="597972" cy="705999"/>
            </a:xfrm>
            <a:custGeom>
              <a:avLst/>
              <a:gdLst/>
              <a:ahLst/>
              <a:cxnLst/>
              <a:rect l="l" t="t" r="r" b="b"/>
              <a:pathLst>
                <a:path w="11021" h="13012" extrusionOk="0">
                  <a:moveTo>
                    <a:pt x="7565" y="1"/>
                  </a:moveTo>
                  <a:lnTo>
                    <a:pt x="7538" y="10"/>
                  </a:lnTo>
                  <a:lnTo>
                    <a:pt x="1" y="2483"/>
                  </a:lnTo>
                  <a:lnTo>
                    <a:pt x="2055" y="8770"/>
                  </a:lnTo>
                  <a:lnTo>
                    <a:pt x="3448" y="13012"/>
                  </a:lnTo>
                  <a:lnTo>
                    <a:pt x="11021" y="10529"/>
                  </a:lnTo>
                  <a:lnTo>
                    <a:pt x="8958" y="4242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3285545" y="3438539"/>
              <a:ext cx="598460" cy="705999"/>
            </a:xfrm>
            <a:custGeom>
              <a:avLst/>
              <a:gdLst/>
              <a:ahLst/>
              <a:cxnLst/>
              <a:rect l="l" t="t" r="r" b="b"/>
              <a:pathLst>
                <a:path w="11030" h="13012" extrusionOk="0">
                  <a:moveTo>
                    <a:pt x="7573" y="1"/>
                  </a:moveTo>
                  <a:lnTo>
                    <a:pt x="3787" y="1242"/>
                  </a:lnTo>
                  <a:lnTo>
                    <a:pt x="1" y="2483"/>
                  </a:lnTo>
                  <a:lnTo>
                    <a:pt x="1724" y="7743"/>
                  </a:lnTo>
                  <a:lnTo>
                    <a:pt x="3457" y="13012"/>
                  </a:lnTo>
                  <a:lnTo>
                    <a:pt x="7243" y="11771"/>
                  </a:lnTo>
                  <a:lnTo>
                    <a:pt x="11029" y="10529"/>
                  </a:lnTo>
                  <a:lnTo>
                    <a:pt x="9297" y="5261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3600512" y="3719593"/>
              <a:ext cx="448221" cy="257832"/>
            </a:xfrm>
            <a:custGeom>
              <a:avLst/>
              <a:gdLst/>
              <a:ahLst/>
              <a:cxnLst/>
              <a:rect l="l" t="t" r="r" b="b"/>
              <a:pathLst>
                <a:path w="8261" h="4752" extrusionOk="0">
                  <a:moveTo>
                    <a:pt x="4653" y="402"/>
                  </a:moveTo>
                  <a:lnTo>
                    <a:pt x="4858" y="411"/>
                  </a:lnTo>
                  <a:lnTo>
                    <a:pt x="5055" y="429"/>
                  </a:lnTo>
                  <a:lnTo>
                    <a:pt x="5108" y="438"/>
                  </a:lnTo>
                  <a:lnTo>
                    <a:pt x="5162" y="447"/>
                  </a:lnTo>
                  <a:lnTo>
                    <a:pt x="5260" y="483"/>
                  </a:lnTo>
                  <a:lnTo>
                    <a:pt x="5358" y="518"/>
                  </a:lnTo>
                  <a:lnTo>
                    <a:pt x="5010" y="456"/>
                  </a:lnTo>
                  <a:lnTo>
                    <a:pt x="4653" y="402"/>
                  </a:lnTo>
                  <a:close/>
                  <a:moveTo>
                    <a:pt x="4840" y="188"/>
                  </a:moveTo>
                  <a:lnTo>
                    <a:pt x="5180" y="206"/>
                  </a:lnTo>
                  <a:lnTo>
                    <a:pt x="5510" y="286"/>
                  </a:lnTo>
                  <a:lnTo>
                    <a:pt x="5706" y="349"/>
                  </a:lnTo>
                  <a:lnTo>
                    <a:pt x="5894" y="447"/>
                  </a:lnTo>
                  <a:lnTo>
                    <a:pt x="6019" y="518"/>
                  </a:lnTo>
                  <a:lnTo>
                    <a:pt x="6126" y="616"/>
                  </a:lnTo>
                  <a:lnTo>
                    <a:pt x="6153" y="652"/>
                  </a:lnTo>
                  <a:lnTo>
                    <a:pt x="6189" y="697"/>
                  </a:lnTo>
                  <a:lnTo>
                    <a:pt x="6206" y="715"/>
                  </a:lnTo>
                  <a:lnTo>
                    <a:pt x="6180" y="715"/>
                  </a:lnTo>
                  <a:lnTo>
                    <a:pt x="6162" y="706"/>
                  </a:lnTo>
                  <a:lnTo>
                    <a:pt x="6001" y="572"/>
                  </a:lnTo>
                  <a:lnTo>
                    <a:pt x="5626" y="375"/>
                  </a:lnTo>
                  <a:lnTo>
                    <a:pt x="5430" y="322"/>
                  </a:lnTo>
                  <a:lnTo>
                    <a:pt x="5313" y="295"/>
                  </a:lnTo>
                  <a:lnTo>
                    <a:pt x="5197" y="268"/>
                  </a:lnTo>
                  <a:lnTo>
                    <a:pt x="5019" y="224"/>
                  </a:lnTo>
                  <a:lnTo>
                    <a:pt x="4840" y="188"/>
                  </a:lnTo>
                  <a:close/>
                  <a:moveTo>
                    <a:pt x="8199" y="1739"/>
                  </a:moveTo>
                  <a:lnTo>
                    <a:pt x="8207" y="1744"/>
                  </a:lnTo>
                  <a:lnTo>
                    <a:pt x="8207" y="1744"/>
                  </a:lnTo>
                  <a:lnTo>
                    <a:pt x="8207" y="1742"/>
                  </a:lnTo>
                  <a:lnTo>
                    <a:pt x="8199" y="1739"/>
                  </a:lnTo>
                  <a:close/>
                  <a:moveTo>
                    <a:pt x="8207" y="1744"/>
                  </a:moveTo>
                  <a:lnTo>
                    <a:pt x="8207" y="1751"/>
                  </a:lnTo>
                  <a:lnTo>
                    <a:pt x="8216" y="1751"/>
                  </a:lnTo>
                  <a:lnTo>
                    <a:pt x="8207" y="1744"/>
                  </a:lnTo>
                  <a:close/>
                  <a:moveTo>
                    <a:pt x="4706" y="0"/>
                  </a:moveTo>
                  <a:lnTo>
                    <a:pt x="4438" y="9"/>
                  </a:lnTo>
                  <a:lnTo>
                    <a:pt x="4170" y="36"/>
                  </a:lnTo>
                  <a:lnTo>
                    <a:pt x="4090" y="54"/>
                  </a:lnTo>
                  <a:lnTo>
                    <a:pt x="4010" y="72"/>
                  </a:lnTo>
                  <a:lnTo>
                    <a:pt x="3983" y="54"/>
                  </a:lnTo>
                  <a:lnTo>
                    <a:pt x="3938" y="54"/>
                  </a:lnTo>
                  <a:lnTo>
                    <a:pt x="3920" y="63"/>
                  </a:lnTo>
                  <a:lnTo>
                    <a:pt x="3760" y="116"/>
                  </a:lnTo>
                  <a:lnTo>
                    <a:pt x="3590" y="179"/>
                  </a:lnTo>
                  <a:lnTo>
                    <a:pt x="3536" y="197"/>
                  </a:lnTo>
                  <a:lnTo>
                    <a:pt x="3483" y="215"/>
                  </a:lnTo>
                  <a:lnTo>
                    <a:pt x="3295" y="277"/>
                  </a:lnTo>
                  <a:lnTo>
                    <a:pt x="3108" y="340"/>
                  </a:lnTo>
                  <a:lnTo>
                    <a:pt x="3081" y="357"/>
                  </a:lnTo>
                  <a:lnTo>
                    <a:pt x="3054" y="366"/>
                  </a:lnTo>
                  <a:lnTo>
                    <a:pt x="2983" y="393"/>
                  </a:lnTo>
                  <a:lnTo>
                    <a:pt x="2920" y="420"/>
                  </a:lnTo>
                  <a:lnTo>
                    <a:pt x="2858" y="447"/>
                  </a:lnTo>
                  <a:lnTo>
                    <a:pt x="2804" y="474"/>
                  </a:lnTo>
                  <a:lnTo>
                    <a:pt x="2742" y="491"/>
                  </a:lnTo>
                  <a:lnTo>
                    <a:pt x="2679" y="518"/>
                  </a:lnTo>
                  <a:lnTo>
                    <a:pt x="2590" y="554"/>
                  </a:lnTo>
                  <a:lnTo>
                    <a:pt x="2492" y="590"/>
                  </a:lnTo>
                  <a:lnTo>
                    <a:pt x="2358" y="652"/>
                  </a:lnTo>
                  <a:lnTo>
                    <a:pt x="2224" y="706"/>
                  </a:lnTo>
                  <a:lnTo>
                    <a:pt x="1795" y="884"/>
                  </a:lnTo>
                  <a:lnTo>
                    <a:pt x="1375" y="1072"/>
                  </a:lnTo>
                  <a:lnTo>
                    <a:pt x="866" y="1268"/>
                  </a:lnTo>
                  <a:lnTo>
                    <a:pt x="366" y="1483"/>
                  </a:lnTo>
                  <a:lnTo>
                    <a:pt x="357" y="1483"/>
                  </a:lnTo>
                  <a:lnTo>
                    <a:pt x="179" y="1554"/>
                  </a:lnTo>
                  <a:lnTo>
                    <a:pt x="0" y="1617"/>
                  </a:lnTo>
                  <a:lnTo>
                    <a:pt x="27" y="1983"/>
                  </a:lnTo>
                  <a:lnTo>
                    <a:pt x="81" y="2340"/>
                  </a:lnTo>
                  <a:lnTo>
                    <a:pt x="170" y="2786"/>
                  </a:lnTo>
                  <a:lnTo>
                    <a:pt x="295" y="3215"/>
                  </a:lnTo>
                  <a:lnTo>
                    <a:pt x="447" y="3644"/>
                  </a:lnTo>
                  <a:lnTo>
                    <a:pt x="634" y="4054"/>
                  </a:lnTo>
                  <a:lnTo>
                    <a:pt x="634" y="4063"/>
                  </a:lnTo>
                  <a:lnTo>
                    <a:pt x="804" y="4412"/>
                  </a:lnTo>
                  <a:lnTo>
                    <a:pt x="1000" y="4742"/>
                  </a:lnTo>
                  <a:lnTo>
                    <a:pt x="1224" y="4751"/>
                  </a:lnTo>
                  <a:lnTo>
                    <a:pt x="1679" y="4751"/>
                  </a:lnTo>
                  <a:lnTo>
                    <a:pt x="1911" y="4742"/>
                  </a:lnTo>
                  <a:lnTo>
                    <a:pt x="2429" y="4724"/>
                  </a:lnTo>
                  <a:lnTo>
                    <a:pt x="3429" y="4644"/>
                  </a:lnTo>
                  <a:lnTo>
                    <a:pt x="3903" y="4581"/>
                  </a:lnTo>
                  <a:lnTo>
                    <a:pt x="4412" y="4501"/>
                  </a:lnTo>
                  <a:lnTo>
                    <a:pt x="5331" y="4278"/>
                  </a:lnTo>
                  <a:lnTo>
                    <a:pt x="5760" y="4135"/>
                  </a:lnTo>
                  <a:lnTo>
                    <a:pt x="6215" y="3965"/>
                  </a:lnTo>
                  <a:lnTo>
                    <a:pt x="6608" y="3787"/>
                  </a:lnTo>
                  <a:lnTo>
                    <a:pt x="6796" y="3679"/>
                  </a:lnTo>
                  <a:lnTo>
                    <a:pt x="7162" y="3447"/>
                  </a:lnTo>
                  <a:lnTo>
                    <a:pt x="7323" y="3313"/>
                  </a:lnTo>
                  <a:lnTo>
                    <a:pt x="7466" y="3188"/>
                  </a:lnTo>
                  <a:lnTo>
                    <a:pt x="7725" y="2911"/>
                  </a:lnTo>
                  <a:lnTo>
                    <a:pt x="7841" y="2760"/>
                  </a:lnTo>
                  <a:lnTo>
                    <a:pt x="7930" y="2617"/>
                  </a:lnTo>
                  <a:lnTo>
                    <a:pt x="8091" y="2313"/>
                  </a:lnTo>
                  <a:lnTo>
                    <a:pt x="8162" y="2143"/>
                  </a:lnTo>
                  <a:lnTo>
                    <a:pt x="8216" y="1965"/>
                  </a:lnTo>
                  <a:lnTo>
                    <a:pt x="8260" y="1786"/>
                  </a:lnTo>
                  <a:lnTo>
                    <a:pt x="4653" y="402"/>
                  </a:lnTo>
                  <a:lnTo>
                    <a:pt x="8199" y="1739"/>
                  </a:lnTo>
                  <a:lnTo>
                    <a:pt x="7850" y="1492"/>
                  </a:lnTo>
                  <a:lnTo>
                    <a:pt x="7466" y="1259"/>
                  </a:lnTo>
                  <a:lnTo>
                    <a:pt x="7082" y="1054"/>
                  </a:lnTo>
                  <a:lnTo>
                    <a:pt x="6680" y="884"/>
                  </a:lnTo>
                  <a:lnTo>
                    <a:pt x="6689" y="884"/>
                  </a:lnTo>
                  <a:lnTo>
                    <a:pt x="6448" y="795"/>
                  </a:lnTo>
                  <a:lnTo>
                    <a:pt x="6244" y="727"/>
                  </a:lnTo>
                  <a:lnTo>
                    <a:pt x="6244" y="727"/>
                  </a:lnTo>
                  <a:lnTo>
                    <a:pt x="6287" y="733"/>
                  </a:lnTo>
                  <a:lnTo>
                    <a:pt x="6314" y="715"/>
                  </a:lnTo>
                  <a:lnTo>
                    <a:pt x="6340" y="688"/>
                  </a:lnTo>
                  <a:lnTo>
                    <a:pt x="6349" y="616"/>
                  </a:lnTo>
                  <a:lnTo>
                    <a:pt x="6331" y="581"/>
                  </a:lnTo>
                  <a:lnTo>
                    <a:pt x="6215" y="447"/>
                  </a:lnTo>
                  <a:lnTo>
                    <a:pt x="5912" y="241"/>
                  </a:lnTo>
                  <a:lnTo>
                    <a:pt x="5742" y="170"/>
                  </a:lnTo>
                  <a:lnTo>
                    <a:pt x="5555" y="107"/>
                  </a:lnTo>
                  <a:lnTo>
                    <a:pt x="5162" y="27"/>
                  </a:lnTo>
                  <a:lnTo>
                    <a:pt x="4965" y="9"/>
                  </a:lnTo>
                  <a:lnTo>
                    <a:pt x="48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3601488" y="3705540"/>
              <a:ext cx="291688" cy="105694"/>
            </a:xfrm>
            <a:custGeom>
              <a:avLst/>
              <a:gdLst/>
              <a:ahLst/>
              <a:cxnLst/>
              <a:rect l="l" t="t" r="r" b="b"/>
              <a:pathLst>
                <a:path w="5376" h="1948" extrusionOk="0">
                  <a:moveTo>
                    <a:pt x="5340" y="0"/>
                  </a:moveTo>
                  <a:lnTo>
                    <a:pt x="4778" y="107"/>
                  </a:lnTo>
                  <a:lnTo>
                    <a:pt x="4233" y="241"/>
                  </a:lnTo>
                  <a:lnTo>
                    <a:pt x="3697" y="384"/>
                  </a:lnTo>
                  <a:lnTo>
                    <a:pt x="3161" y="563"/>
                  </a:lnTo>
                  <a:lnTo>
                    <a:pt x="2634" y="742"/>
                  </a:lnTo>
                  <a:lnTo>
                    <a:pt x="2107" y="947"/>
                  </a:lnTo>
                  <a:lnTo>
                    <a:pt x="1581" y="1152"/>
                  </a:lnTo>
                  <a:lnTo>
                    <a:pt x="1063" y="1376"/>
                  </a:lnTo>
                  <a:lnTo>
                    <a:pt x="813" y="1474"/>
                  </a:lnTo>
                  <a:lnTo>
                    <a:pt x="563" y="1590"/>
                  </a:lnTo>
                  <a:lnTo>
                    <a:pt x="304" y="1697"/>
                  </a:lnTo>
                  <a:lnTo>
                    <a:pt x="45" y="1813"/>
                  </a:lnTo>
                  <a:lnTo>
                    <a:pt x="0" y="1849"/>
                  </a:lnTo>
                  <a:lnTo>
                    <a:pt x="9" y="1902"/>
                  </a:lnTo>
                  <a:lnTo>
                    <a:pt x="45" y="1947"/>
                  </a:lnTo>
                  <a:lnTo>
                    <a:pt x="98" y="1938"/>
                  </a:lnTo>
                  <a:lnTo>
                    <a:pt x="348" y="1831"/>
                  </a:lnTo>
                  <a:lnTo>
                    <a:pt x="598" y="1724"/>
                  </a:lnTo>
                  <a:lnTo>
                    <a:pt x="857" y="1608"/>
                  </a:lnTo>
                  <a:lnTo>
                    <a:pt x="1116" y="1501"/>
                  </a:lnTo>
                  <a:lnTo>
                    <a:pt x="1634" y="1277"/>
                  </a:lnTo>
                  <a:lnTo>
                    <a:pt x="2152" y="1054"/>
                  </a:lnTo>
                  <a:lnTo>
                    <a:pt x="2661" y="849"/>
                  </a:lnTo>
                  <a:lnTo>
                    <a:pt x="3179" y="661"/>
                  </a:lnTo>
                  <a:lnTo>
                    <a:pt x="3706" y="474"/>
                  </a:lnTo>
                  <a:lnTo>
                    <a:pt x="4242" y="313"/>
                  </a:lnTo>
                  <a:lnTo>
                    <a:pt x="4795" y="170"/>
                  </a:lnTo>
                  <a:lnTo>
                    <a:pt x="5349" y="63"/>
                  </a:lnTo>
                  <a:lnTo>
                    <a:pt x="5367" y="54"/>
                  </a:lnTo>
                  <a:lnTo>
                    <a:pt x="5376" y="27"/>
                  </a:lnTo>
                  <a:lnTo>
                    <a:pt x="5367" y="9"/>
                  </a:lnTo>
                  <a:lnTo>
                    <a:pt x="5340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3311209" y="3805808"/>
              <a:ext cx="349907" cy="211333"/>
            </a:xfrm>
            <a:custGeom>
              <a:avLst/>
              <a:gdLst/>
              <a:ahLst/>
              <a:cxnLst/>
              <a:rect l="l" t="t" r="r" b="b"/>
              <a:pathLst>
                <a:path w="6449" h="3895" extrusionOk="0">
                  <a:moveTo>
                    <a:pt x="5395" y="1"/>
                  </a:moveTo>
                  <a:lnTo>
                    <a:pt x="4234" y="456"/>
                  </a:lnTo>
                  <a:lnTo>
                    <a:pt x="3278" y="867"/>
                  </a:lnTo>
                  <a:lnTo>
                    <a:pt x="3251" y="858"/>
                  </a:lnTo>
                  <a:lnTo>
                    <a:pt x="3225" y="849"/>
                  </a:lnTo>
                  <a:lnTo>
                    <a:pt x="3189" y="840"/>
                  </a:lnTo>
                  <a:lnTo>
                    <a:pt x="3082" y="813"/>
                  </a:lnTo>
                  <a:lnTo>
                    <a:pt x="2966" y="778"/>
                  </a:lnTo>
                  <a:lnTo>
                    <a:pt x="2939" y="769"/>
                  </a:lnTo>
                  <a:lnTo>
                    <a:pt x="2894" y="760"/>
                  </a:lnTo>
                  <a:lnTo>
                    <a:pt x="2885" y="760"/>
                  </a:lnTo>
                  <a:lnTo>
                    <a:pt x="2698" y="706"/>
                  </a:lnTo>
                  <a:lnTo>
                    <a:pt x="2519" y="653"/>
                  </a:lnTo>
                  <a:lnTo>
                    <a:pt x="2207" y="572"/>
                  </a:lnTo>
                  <a:lnTo>
                    <a:pt x="1885" y="554"/>
                  </a:lnTo>
                  <a:lnTo>
                    <a:pt x="1778" y="554"/>
                  </a:lnTo>
                  <a:lnTo>
                    <a:pt x="1698" y="563"/>
                  </a:lnTo>
                  <a:lnTo>
                    <a:pt x="1626" y="590"/>
                  </a:lnTo>
                  <a:lnTo>
                    <a:pt x="1555" y="617"/>
                  </a:lnTo>
                  <a:lnTo>
                    <a:pt x="1492" y="662"/>
                  </a:lnTo>
                  <a:lnTo>
                    <a:pt x="1439" y="697"/>
                  </a:lnTo>
                  <a:lnTo>
                    <a:pt x="1340" y="813"/>
                  </a:lnTo>
                  <a:lnTo>
                    <a:pt x="1323" y="885"/>
                  </a:lnTo>
                  <a:lnTo>
                    <a:pt x="1314" y="938"/>
                  </a:lnTo>
                  <a:lnTo>
                    <a:pt x="1349" y="1046"/>
                  </a:lnTo>
                  <a:lnTo>
                    <a:pt x="1385" y="1099"/>
                  </a:lnTo>
                  <a:lnTo>
                    <a:pt x="1492" y="1189"/>
                  </a:lnTo>
                  <a:lnTo>
                    <a:pt x="1608" y="1251"/>
                  </a:lnTo>
                  <a:lnTo>
                    <a:pt x="1760" y="1314"/>
                  </a:lnTo>
                  <a:lnTo>
                    <a:pt x="1966" y="1376"/>
                  </a:lnTo>
                  <a:lnTo>
                    <a:pt x="1921" y="1376"/>
                  </a:lnTo>
                  <a:lnTo>
                    <a:pt x="1876" y="1385"/>
                  </a:lnTo>
                  <a:lnTo>
                    <a:pt x="1742" y="1412"/>
                  </a:lnTo>
                  <a:lnTo>
                    <a:pt x="1483" y="1465"/>
                  </a:lnTo>
                  <a:lnTo>
                    <a:pt x="1224" y="1528"/>
                  </a:lnTo>
                  <a:lnTo>
                    <a:pt x="867" y="1608"/>
                  </a:lnTo>
                  <a:lnTo>
                    <a:pt x="572" y="1706"/>
                  </a:lnTo>
                  <a:lnTo>
                    <a:pt x="439" y="1751"/>
                  </a:lnTo>
                  <a:lnTo>
                    <a:pt x="322" y="1805"/>
                  </a:lnTo>
                  <a:lnTo>
                    <a:pt x="215" y="1858"/>
                  </a:lnTo>
                  <a:lnTo>
                    <a:pt x="126" y="1921"/>
                  </a:lnTo>
                  <a:lnTo>
                    <a:pt x="55" y="1992"/>
                  </a:lnTo>
                  <a:lnTo>
                    <a:pt x="28" y="2073"/>
                  </a:lnTo>
                  <a:lnTo>
                    <a:pt x="1" y="2180"/>
                  </a:lnTo>
                  <a:lnTo>
                    <a:pt x="37" y="2278"/>
                  </a:lnTo>
                  <a:lnTo>
                    <a:pt x="81" y="2358"/>
                  </a:lnTo>
                  <a:lnTo>
                    <a:pt x="162" y="2412"/>
                  </a:lnTo>
                  <a:lnTo>
                    <a:pt x="251" y="2457"/>
                  </a:lnTo>
                  <a:lnTo>
                    <a:pt x="367" y="2483"/>
                  </a:lnTo>
                  <a:lnTo>
                    <a:pt x="483" y="2501"/>
                  </a:lnTo>
                  <a:lnTo>
                    <a:pt x="608" y="2501"/>
                  </a:lnTo>
                  <a:lnTo>
                    <a:pt x="733" y="2492"/>
                  </a:lnTo>
                  <a:lnTo>
                    <a:pt x="894" y="2483"/>
                  </a:lnTo>
                  <a:lnTo>
                    <a:pt x="796" y="2519"/>
                  </a:lnTo>
                  <a:lnTo>
                    <a:pt x="689" y="2573"/>
                  </a:lnTo>
                  <a:lnTo>
                    <a:pt x="555" y="2644"/>
                  </a:lnTo>
                  <a:lnTo>
                    <a:pt x="447" y="2724"/>
                  </a:lnTo>
                  <a:lnTo>
                    <a:pt x="358" y="2805"/>
                  </a:lnTo>
                  <a:lnTo>
                    <a:pt x="296" y="2903"/>
                  </a:lnTo>
                  <a:lnTo>
                    <a:pt x="260" y="3001"/>
                  </a:lnTo>
                  <a:lnTo>
                    <a:pt x="322" y="3216"/>
                  </a:lnTo>
                  <a:lnTo>
                    <a:pt x="412" y="3287"/>
                  </a:lnTo>
                  <a:lnTo>
                    <a:pt x="501" y="3341"/>
                  </a:lnTo>
                  <a:lnTo>
                    <a:pt x="626" y="3358"/>
                  </a:lnTo>
                  <a:lnTo>
                    <a:pt x="671" y="3367"/>
                  </a:lnTo>
                  <a:lnTo>
                    <a:pt x="796" y="3367"/>
                  </a:lnTo>
                  <a:lnTo>
                    <a:pt x="894" y="3358"/>
                  </a:lnTo>
                  <a:lnTo>
                    <a:pt x="1189" y="3305"/>
                  </a:lnTo>
                  <a:lnTo>
                    <a:pt x="1430" y="3233"/>
                  </a:lnTo>
                  <a:lnTo>
                    <a:pt x="1376" y="3269"/>
                  </a:lnTo>
                  <a:lnTo>
                    <a:pt x="1323" y="3323"/>
                  </a:lnTo>
                  <a:lnTo>
                    <a:pt x="1242" y="3412"/>
                  </a:lnTo>
                  <a:lnTo>
                    <a:pt x="1189" y="3528"/>
                  </a:lnTo>
                  <a:lnTo>
                    <a:pt x="1171" y="3591"/>
                  </a:lnTo>
                  <a:lnTo>
                    <a:pt x="1180" y="3644"/>
                  </a:lnTo>
                  <a:lnTo>
                    <a:pt x="1189" y="3698"/>
                  </a:lnTo>
                  <a:lnTo>
                    <a:pt x="1224" y="3760"/>
                  </a:lnTo>
                  <a:lnTo>
                    <a:pt x="1260" y="3796"/>
                  </a:lnTo>
                  <a:lnTo>
                    <a:pt x="1323" y="3832"/>
                  </a:lnTo>
                  <a:lnTo>
                    <a:pt x="1385" y="3867"/>
                  </a:lnTo>
                  <a:lnTo>
                    <a:pt x="1448" y="3885"/>
                  </a:lnTo>
                  <a:lnTo>
                    <a:pt x="1501" y="3894"/>
                  </a:lnTo>
                  <a:lnTo>
                    <a:pt x="1626" y="3894"/>
                  </a:lnTo>
                  <a:lnTo>
                    <a:pt x="1707" y="3876"/>
                  </a:lnTo>
                  <a:lnTo>
                    <a:pt x="1805" y="3859"/>
                  </a:lnTo>
                  <a:lnTo>
                    <a:pt x="1921" y="3814"/>
                  </a:lnTo>
                  <a:lnTo>
                    <a:pt x="2028" y="3769"/>
                  </a:lnTo>
                  <a:lnTo>
                    <a:pt x="2153" y="3716"/>
                  </a:lnTo>
                  <a:lnTo>
                    <a:pt x="2412" y="3573"/>
                  </a:lnTo>
                  <a:lnTo>
                    <a:pt x="2635" y="3430"/>
                  </a:lnTo>
                  <a:lnTo>
                    <a:pt x="2751" y="3358"/>
                  </a:lnTo>
                  <a:lnTo>
                    <a:pt x="2867" y="3278"/>
                  </a:lnTo>
                  <a:lnTo>
                    <a:pt x="2975" y="3225"/>
                  </a:lnTo>
                  <a:lnTo>
                    <a:pt x="3073" y="3171"/>
                  </a:lnTo>
                  <a:lnTo>
                    <a:pt x="3135" y="3144"/>
                  </a:lnTo>
                  <a:lnTo>
                    <a:pt x="3207" y="3126"/>
                  </a:lnTo>
                  <a:lnTo>
                    <a:pt x="3510" y="3082"/>
                  </a:lnTo>
                  <a:lnTo>
                    <a:pt x="3823" y="3073"/>
                  </a:lnTo>
                  <a:lnTo>
                    <a:pt x="3984" y="3073"/>
                  </a:lnTo>
                  <a:lnTo>
                    <a:pt x="4153" y="3082"/>
                  </a:lnTo>
                  <a:lnTo>
                    <a:pt x="4332" y="3082"/>
                  </a:lnTo>
                  <a:lnTo>
                    <a:pt x="4511" y="3091"/>
                  </a:lnTo>
                  <a:lnTo>
                    <a:pt x="4841" y="3091"/>
                  </a:lnTo>
                  <a:lnTo>
                    <a:pt x="5171" y="3100"/>
                  </a:lnTo>
                  <a:lnTo>
                    <a:pt x="5207" y="3108"/>
                  </a:lnTo>
                  <a:lnTo>
                    <a:pt x="5243" y="3108"/>
                  </a:lnTo>
                  <a:lnTo>
                    <a:pt x="5859" y="3144"/>
                  </a:lnTo>
                  <a:lnTo>
                    <a:pt x="6448" y="3162"/>
                  </a:lnTo>
                  <a:lnTo>
                    <a:pt x="6448" y="3162"/>
                  </a:lnTo>
                  <a:lnTo>
                    <a:pt x="6270" y="2858"/>
                  </a:lnTo>
                  <a:lnTo>
                    <a:pt x="6109" y="2546"/>
                  </a:lnTo>
                  <a:lnTo>
                    <a:pt x="5895" y="2099"/>
                  </a:lnTo>
                  <a:lnTo>
                    <a:pt x="5734" y="1635"/>
                  </a:lnTo>
                  <a:lnTo>
                    <a:pt x="5582" y="1162"/>
                  </a:lnTo>
                  <a:lnTo>
                    <a:pt x="5484" y="671"/>
                  </a:lnTo>
                  <a:lnTo>
                    <a:pt x="5421" y="340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3390697" y="3956969"/>
              <a:ext cx="47041" cy="22354"/>
            </a:xfrm>
            <a:custGeom>
              <a:avLst/>
              <a:gdLst/>
              <a:ahLst/>
              <a:cxnLst/>
              <a:rect l="l" t="t" r="r" b="b"/>
              <a:pathLst>
                <a:path w="867" h="412" extrusionOk="0">
                  <a:moveTo>
                    <a:pt x="804" y="1"/>
                  </a:moveTo>
                  <a:lnTo>
                    <a:pt x="795" y="10"/>
                  </a:lnTo>
                  <a:lnTo>
                    <a:pt x="652" y="99"/>
                  </a:lnTo>
                  <a:lnTo>
                    <a:pt x="492" y="180"/>
                  </a:lnTo>
                  <a:lnTo>
                    <a:pt x="501" y="180"/>
                  </a:lnTo>
                  <a:lnTo>
                    <a:pt x="384" y="233"/>
                  </a:lnTo>
                  <a:lnTo>
                    <a:pt x="268" y="278"/>
                  </a:lnTo>
                  <a:lnTo>
                    <a:pt x="143" y="322"/>
                  </a:lnTo>
                  <a:lnTo>
                    <a:pt x="18" y="358"/>
                  </a:lnTo>
                  <a:lnTo>
                    <a:pt x="0" y="367"/>
                  </a:lnTo>
                  <a:lnTo>
                    <a:pt x="0" y="394"/>
                  </a:lnTo>
                  <a:lnTo>
                    <a:pt x="9" y="412"/>
                  </a:lnTo>
                  <a:lnTo>
                    <a:pt x="36" y="412"/>
                  </a:lnTo>
                  <a:lnTo>
                    <a:pt x="242" y="358"/>
                  </a:lnTo>
                  <a:lnTo>
                    <a:pt x="447" y="278"/>
                  </a:lnTo>
                  <a:lnTo>
                    <a:pt x="652" y="188"/>
                  </a:lnTo>
                  <a:lnTo>
                    <a:pt x="849" y="81"/>
                  </a:lnTo>
                  <a:lnTo>
                    <a:pt x="867" y="55"/>
                  </a:lnTo>
                  <a:lnTo>
                    <a:pt x="858" y="1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3358251" y="3919695"/>
              <a:ext cx="58164" cy="21866"/>
            </a:xfrm>
            <a:custGeom>
              <a:avLst/>
              <a:gdLst/>
              <a:ahLst/>
              <a:cxnLst/>
              <a:rect l="l" t="t" r="r" b="b"/>
              <a:pathLst>
                <a:path w="1072" h="403" extrusionOk="0">
                  <a:moveTo>
                    <a:pt x="1000" y="9"/>
                  </a:moveTo>
                  <a:lnTo>
                    <a:pt x="965" y="27"/>
                  </a:lnTo>
                  <a:lnTo>
                    <a:pt x="929" y="45"/>
                  </a:lnTo>
                  <a:lnTo>
                    <a:pt x="1000" y="9"/>
                  </a:lnTo>
                  <a:close/>
                  <a:moveTo>
                    <a:pt x="1027" y="0"/>
                  </a:moveTo>
                  <a:lnTo>
                    <a:pt x="929" y="45"/>
                  </a:lnTo>
                  <a:lnTo>
                    <a:pt x="929" y="45"/>
                  </a:lnTo>
                  <a:lnTo>
                    <a:pt x="929" y="45"/>
                  </a:lnTo>
                  <a:lnTo>
                    <a:pt x="706" y="143"/>
                  </a:lnTo>
                  <a:lnTo>
                    <a:pt x="259" y="286"/>
                  </a:lnTo>
                  <a:lnTo>
                    <a:pt x="27" y="340"/>
                  </a:lnTo>
                  <a:lnTo>
                    <a:pt x="0" y="349"/>
                  </a:lnTo>
                  <a:lnTo>
                    <a:pt x="0" y="375"/>
                  </a:lnTo>
                  <a:lnTo>
                    <a:pt x="9" y="384"/>
                  </a:lnTo>
                  <a:lnTo>
                    <a:pt x="18" y="393"/>
                  </a:lnTo>
                  <a:lnTo>
                    <a:pt x="27" y="402"/>
                  </a:lnTo>
                  <a:lnTo>
                    <a:pt x="45" y="393"/>
                  </a:lnTo>
                  <a:lnTo>
                    <a:pt x="295" y="340"/>
                  </a:lnTo>
                  <a:lnTo>
                    <a:pt x="545" y="268"/>
                  </a:lnTo>
                  <a:lnTo>
                    <a:pt x="670" y="233"/>
                  </a:lnTo>
                  <a:lnTo>
                    <a:pt x="786" y="188"/>
                  </a:lnTo>
                  <a:lnTo>
                    <a:pt x="911" y="143"/>
                  </a:lnTo>
                  <a:lnTo>
                    <a:pt x="1045" y="90"/>
                  </a:lnTo>
                  <a:lnTo>
                    <a:pt x="1072" y="72"/>
                  </a:lnTo>
                  <a:lnTo>
                    <a:pt x="1072" y="27"/>
                  </a:lnTo>
                  <a:lnTo>
                    <a:pt x="1063" y="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3324340" y="3271915"/>
              <a:ext cx="262661" cy="231625"/>
            </a:xfrm>
            <a:custGeom>
              <a:avLst/>
              <a:gdLst/>
              <a:ahLst/>
              <a:cxnLst/>
              <a:rect l="l" t="t" r="r" b="b"/>
              <a:pathLst>
                <a:path w="4841" h="4269" extrusionOk="0">
                  <a:moveTo>
                    <a:pt x="536" y="0"/>
                  </a:moveTo>
                  <a:lnTo>
                    <a:pt x="518" y="9"/>
                  </a:lnTo>
                  <a:lnTo>
                    <a:pt x="482" y="27"/>
                  </a:lnTo>
                  <a:lnTo>
                    <a:pt x="464" y="63"/>
                  </a:lnTo>
                  <a:lnTo>
                    <a:pt x="348" y="563"/>
                  </a:lnTo>
                  <a:lnTo>
                    <a:pt x="152" y="1590"/>
                  </a:lnTo>
                  <a:lnTo>
                    <a:pt x="89" y="2107"/>
                  </a:lnTo>
                  <a:lnTo>
                    <a:pt x="27" y="2634"/>
                  </a:lnTo>
                  <a:lnTo>
                    <a:pt x="9" y="3161"/>
                  </a:lnTo>
                  <a:lnTo>
                    <a:pt x="0" y="3420"/>
                  </a:lnTo>
                  <a:lnTo>
                    <a:pt x="0" y="3688"/>
                  </a:lnTo>
                  <a:lnTo>
                    <a:pt x="9" y="3938"/>
                  </a:lnTo>
                  <a:lnTo>
                    <a:pt x="27" y="4188"/>
                  </a:lnTo>
                  <a:lnTo>
                    <a:pt x="36" y="4224"/>
                  </a:lnTo>
                  <a:lnTo>
                    <a:pt x="98" y="4269"/>
                  </a:lnTo>
                  <a:lnTo>
                    <a:pt x="134" y="4260"/>
                  </a:lnTo>
                  <a:lnTo>
                    <a:pt x="143" y="4260"/>
                  </a:lnTo>
                  <a:lnTo>
                    <a:pt x="179" y="4269"/>
                  </a:lnTo>
                  <a:lnTo>
                    <a:pt x="214" y="4260"/>
                  </a:lnTo>
                  <a:lnTo>
                    <a:pt x="473" y="4152"/>
                  </a:lnTo>
                  <a:lnTo>
                    <a:pt x="973" y="3893"/>
                  </a:lnTo>
                  <a:lnTo>
                    <a:pt x="1215" y="3760"/>
                  </a:lnTo>
                  <a:lnTo>
                    <a:pt x="1625" y="3527"/>
                  </a:lnTo>
                  <a:lnTo>
                    <a:pt x="2018" y="3286"/>
                  </a:lnTo>
                  <a:lnTo>
                    <a:pt x="2420" y="3045"/>
                  </a:lnTo>
                  <a:lnTo>
                    <a:pt x="3197" y="2509"/>
                  </a:lnTo>
                  <a:lnTo>
                    <a:pt x="3563" y="2224"/>
                  </a:lnTo>
                  <a:lnTo>
                    <a:pt x="3947" y="1884"/>
                  </a:lnTo>
                  <a:lnTo>
                    <a:pt x="4286" y="1518"/>
                  </a:lnTo>
                  <a:lnTo>
                    <a:pt x="4447" y="1331"/>
                  </a:lnTo>
                  <a:lnTo>
                    <a:pt x="4715" y="938"/>
                  </a:lnTo>
                  <a:lnTo>
                    <a:pt x="4831" y="723"/>
                  </a:lnTo>
                  <a:lnTo>
                    <a:pt x="4840" y="688"/>
                  </a:lnTo>
                  <a:lnTo>
                    <a:pt x="4831" y="652"/>
                  </a:lnTo>
                  <a:lnTo>
                    <a:pt x="4813" y="616"/>
                  </a:lnTo>
                  <a:lnTo>
                    <a:pt x="4778" y="607"/>
                  </a:lnTo>
                  <a:lnTo>
                    <a:pt x="4760" y="598"/>
                  </a:lnTo>
                  <a:lnTo>
                    <a:pt x="4733" y="598"/>
                  </a:lnTo>
                  <a:lnTo>
                    <a:pt x="4706" y="607"/>
                  </a:lnTo>
                  <a:lnTo>
                    <a:pt x="4679" y="625"/>
                  </a:lnTo>
                  <a:lnTo>
                    <a:pt x="4662" y="661"/>
                  </a:lnTo>
                  <a:lnTo>
                    <a:pt x="4536" y="884"/>
                  </a:lnTo>
                  <a:lnTo>
                    <a:pt x="4242" y="1295"/>
                  </a:lnTo>
                  <a:lnTo>
                    <a:pt x="4072" y="1482"/>
                  </a:lnTo>
                  <a:lnTo>
                    <a:pt x="4063" y="1491"/>
                  </a:lnTo>
                  <a:lnTo>
                    <a:pt x="3867" y="1697"/>
                  </a:lnTo>
                  <a:lnTo>
                    <a:pt x="3447" y="2081"/>
                  </a:lnTo>
                  <a:lnTo>
                    <a:pt x="3224" y="2259"/>
                  </a:lnTo>
                  <a:lnTo>
                    <a:pt x="2750" y="2617"/>
                  </a:lnTo>
                  <a:lnTo>
                    <a:pt x="2250" y="2938"/>
                  </a:lnTo>
                  <a:lnTo>
                    <a:pt x="1804" y="3206"/>
                  </a:lnTo>
                  <a:lnTo>
                    <a:pt x="1357" y="3465"/>
                  </a:lnTo>
                  <a:lnTo>
                    <a:pt x="1072" y="3626"/>
                  </a:lnTo>
                  <a:lnTo>
                    <a:pt x="500" y="3938"/>
                  </a:lnTo>
                  <a:lnTo>
                    <a:pt x="205" y="4063"/>
                  </a:lnTo>
                  <a:lnTo>
                    <a:pt x="197" y="3983"/>
                  </a:lnTo>
                  <a:lnTo>
                    <a:pt x="197" y="3902"/>
                  </a:lnTo>
                  <a:lnTo>
                    <a:pt x="179" y="3509"/>
                  </a:lnTo>
                  <a:lnTo>
                    <a:pt x="205" y="2706"/>
                  </a:lnTo>
                  <a:lnTo>
                    <a:pt x="348" y="1518"/>
                  </a:lnTo>
                  <a:lnTo>
                    <a:pt x="500" y="732"/>
                  </a:lnTo>
                  <a:lnTo>
                    <a:pt x="500" y="741"/>
                  </a:lnTo>
                  <a:lnTo>
                    <a:pt x="572" y="429"/>
                  </a:lnTo>
                  <a:lnTo>
                    <a:pt x="643" y="116"/>
                  </a:lnTo>
                  <a:lnTo>
                    <a:pt x="652" y="80"/>
                  </a:lnTo>
                  <a:lnTo>
                    <a:pt x="634" y="54"/>
                  </a:lnTo>
                  <a:lnTo>
                    <a:pt x="616" y="1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588821" y="3086300"/>
              <a:ext cx="57730" cy="83882"/>
            </a:xfrm>
            <a:custGeom>
              <a:avLst/>
              <a:gdLst/>
              <a:ahLst/>
              <a:cxnLst/>
              <a:rect l="l" t="t" r="r" b="b"/>
              <a:pathLst>
                <a:path w="1064" h="1546" extrusionOk="0">
                  <a:moveTo>
                    <a:pt x="572" y="1"/>
                  </a:moveTo>
                  <a:lnTo>
                    <a:pt x="509" y="10"/>
                  </a:lnTo>
                  <a:lnTo>
                    <a:pt x="447" y="10"/>
                  </a:lnTo>
                  <a:lnTo>
                    <a:pt x="411" y="28"/>
                  </a:lnTo>
                  <a:lnTo>
                    <a:pt x="393" y="46"/>
                  </a:lnTo>
                  <a:lnTo>
                    <a:pt x="366" y="81"/>
                  </a:lnTo>
                  <a:lnTo>
                    <a:pt x="375" y="126"/>
                  </a:lnTo>
                  <a:lnTo>
                    <a:pt x="384" y="153"/>
                  </a:lnTo>
                  <a:lnTo>
                    <a:pt x="402" y="171"/>
                  </a:lnTo>
                  <a:lnTo>
                    <a:pt x="366" y="206"/>
                  </a:lnTo>
                  <a:lnTo>
                    <a:pt x="331" y="251"/>
                  </a:lnTo>
                  <a:lnTo>
                    <a:pt x="250" y="349"/>
                  </a:lnTo>
                  <a:lnTo>
                    <a:pt x="188" y="438"/>
                  </a:lnTo>
                  <a:lnTo>
                    <a:pt x="99" y="590"/>
                  </a:lnTo>
                  <a:lnTo>
                    <a:pt x="36" y="769"/>
                  </a:lnTo>
                  <a:lnTo>
                    <a:pt x="0" y="930"/>
                  </a:lnTo>
                  <a:lnTo>
                    <a:pt x="0" y="1099"/>
                  </a:lnTo>
                  <a:lnTo>
                    <a:pt x="18" y="1251"/>
                  </a:lnTo>
                  <a:lnTo>
                    <a:pt x="72" y="1376"/>
                  </a:lnTo>
                  <a:lnTo>
                    <a:pt x="116" y="1430"/>
                  </a:lnTo>
                  <a:lnTo>
                    <a:pt x="206" y="1519"/>
                  </a:lnTo>
                  <a:lnTo>
                    <a:pt x="268" y="1537"/>
                  </a:lnTo>
                  <a:lnTo>
                    <a:pt x="304" y="1546"/>
                  </a:lnTo>
                  <a:lnTo>
                    <a:pt x="349" y="1546"/>
                  </a:lnTo>
                  <a:lnTo>
                    <a:pt x="447" y="1537"/>
                  </a:lnTo>
                  <a:lnTo>
                    <a:pt x="545" y="1492"/>
                  </a:lnTo>
                  <a:lnTo>
                    <a:pt x="634" y="1439"/>
                  </a:lnTo>
                  <a:lnTo>
                    <a:pt x="697" y="1376"/>
                  </a:lnTo>
                  <a:lnTo>
                    <a:pt x="768" y="1314"/>
                  </a:lnTo>
                  <a:lnTo>
                    <a:pt x="840" y="1233"/>
                  </a:lnTo>
                  <a:lnTo>
                    <a:pt x="920" y="1126"/>
                  </a:lnTo>
                  <a:lnTo>
                    <a:pt x="983" y="974"/>
                  </a:lnTo>
                  <a:lnTo>
                    <a:pt x="1045" y="813"/>
                  </a:lnTo>
                  <a:lnTo>
                    <a:pt x="1063" y="626"/>
                  </a:lnTo>
                  <a:lnTo>
                    <a:pt x="1063" y="555"/>
                  </a:lnTo>
                  <a:lnTo>
                    <a:pt x="1063" y="456"/>
                  </a:lnTo>
                  <a:lnTo>
                    <a:pt x="1045" y="385"/>
                  </a:lnTo>
                  <a:lnTo>
                    <a:pt x="1018" y="296"/>
                  </a:lnTo>
                  <a:lnTo>
                    <a:pt x="992" y="224"/>
                  </a:lnTo>
                  <a:lnTo>
                    <a:pt x="884" y="108"/>
                  </a:lnTo>
                  <a:lnTo>
                    <a:pt x="822" y="63"/>
                  </a:lnTo>
                  <a:lnTo>
                    <a:pt x="706" y="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2490940" y="3031554"/>
              <a:ext cx="114375" cy="264614"/>
            </a:xfrm>
            <a:custGeom>
              <a:avLst/>
              <a:gdLst/>
              <a:ahLst/>
              <a:cxnLst/>
              <a:rect l="l" t="t" r="r" b="b"/>
              <a:pathLst>
                <a:path w="2108" h="4877" extrusionOk="0">
                  <a:moveTo>
                    <a:pt x="1626" y="1"/>
                  </a:moveTo>
                  <a:lnTo>
                    <a:pt x="1474" y="19"/>
                  </a:lnTo>
                  <a:lnTo>
                    <a:pt x="1269" y="126"/>
                  </a:lnTo>
                  <a:lnTo>
                    <a:pt x="1179" y="233"/>
                  </a:lnTo>
                  <a:lnTo>
                    <a:pt x="1152" y="304"/>
                  </a:lnTo>
                  <a:lnTo>
                    <a:pt x="590" y="2305"/>
                  </a:lnTo>
                  <a:lnTo>
                    <a:pt x="18" y="4305"/>
                  </a:lnTo>
                  <a:lnTo>
                    <a:pt x="1" y="4385"/>
                  </a:lnTo>
                  <a:lnTo>
                    <a:pt x="18" y="4555"/>
                  </a:lnTo>
                  <a:lnTo>
                    <a:pt x="54" y="4644"/>
                  </a:lnTo>
                  <a:lnTo>
                    <a:pt x="108" y="4716"/>
                  </a:lnTo>
                  <a:lnTo>
                    <a:pt x="251" y="4823"/>
                  </a:lnTo>
                  <a:lnTo>
                    <a:pt x="340" y="4850"/>
                  </a:lnTo>
                  <a:lnTo>
                    <a:pt x="429" y="4877"/>
                  </a:lnTo>
                  <a:lnTo>
                    <a:pt x="617" y="4859"/>
                  </a:lnTo>
                  <a:lnTo>
                    <a:pt x="795" y="4778"/>
                  </a:lnTo>
                  <a:lnTo>
                    <a:pt x="920" y="4653"/>
                  </a:lnTo>
                  <a:lnTo>
                    <a:pt x="947" y="4564"/>
                  </a:lnTo>
                  <a:lnTo>
                    <a:pt x="1519" y="2573"/>
                  </a:lnTo>
                  <a:lnTo>
                    <a:pt x="2081" y="572"/>
                  </a:lnTo>
                  <a:lnTo>
                    <a:pt x="2108" y="483"/>
                  </a:lnTo>
                  <a:lnTo>
                    <a:pt x="2090" y="313"/>
                  </a:lnTo>
                  <a:lnTo>
                    <a:pt x="2054" y="233"/>
                  </a:lnTo>
                  <a:lnTo>
                    <a:pt x="2001" y="162"/>
                  </a:lnTo>
                  <a:lnTo>
                    <a:pt x="1858" y="54"/>
                  </a:lnTo>
                  <a:lnTo>
                    <a:pt x="1769" y="19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rgbClr val="656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2497722" y="2736014"/>
              <a:ext cx="257832" cy="316430"/>
            </a:xfrm>
            <a:custGeom>
              <a:avLst/>
              <a:gdLst/>
              <a:ahLst/>
              <a:cxnLst/>
              <a:rect l="l" t="t" r="r" b="b"/>
              <a:pathLst>
                <a:path w="4752" h="5832" extrusionOk="0">
                  <a:moveTo>
                    <a:pt x="2965" y="1"/>
                  </a:moveTo>
                  <a:lnTo>
                    <a:pt x="2501" y="18"/>
                  </a:lnTo>
                  <a:lnTo>
                    <a:pt x="2037" y="143"/>
                  </a:lnTo>
                  <a:lnTo>
                    <a:pt x="1590" y="367"/>
                  </a:lnTo>
                  <a:lnTo>
                    <a:pt x="1179" y="688"/>
                  </a:lnTo>
                  <a:lnTo>
                    <a:pt x="804" y="1090"/>
                  </a:lnTo>
                  <a:lnTo>
                    <a:pt x="492" y="1563"/>
                  </a:lnTo>
                  <a:lnTo>
                    <a:pt x="242" y="2108"/>
                  </a:lnTo>
                  <a:lnTo>
                    <a:pt x="143" y="2394"/>
                  </a:lnTo>
                  <a:lnTo>
                    <a:pt x="72" y="2697"/>
                  </a:lnTo>
                  <a:lnTo>
                    <a:pt x="1" y="3278"/>
                  </a:lnTo>
                  <a:lnTo>
                    <a:pt x="18" y="3831"/>
                  </a:lnTo>
                  <a:lnTo>
                    <a:pt x="126" y="4349"/>
                  </a:lnTo>
                  <a:lnTo>
                    <a:pt x="322" y="4805"/>
                  </a:lnTo>
                  <a:lnTo>
                    <a:pt x="590" y="5198"/>
                  </a:lnTo>
                  <a:lnTo>
                    <a:pt x="920" y="5510"/>
                  </a:lnTo>
                  <a:lnTo>
                    <a:pt x="1322" y="5725"/>
                  </a:lnTo>
                  <a:lnTo>
                    <a:pt x="1554" y="5787"/>
                  </a:lnTo>
                  <a:lnTo>
                    <a:pt x="1787" y="5832"/>
                  </a:lnTo>
                  <a:lnTo>
                    <a:pt x="2251" y="5823"/>
                  </a:lnTo>
                  <a:lnTo>
                    <a:pt x="2715" y="5698"/>
                  </a:lnTo>
                  <a:lnTo>
                    <a:pt x="3153" y="5466"/>
                  </a:lnTo>
                  <a:lnTo>
                    <a:pt x="3573" y="5153"/>
                  </a:lnTo>
                  <a:lnTo>
                    <a:pt x="3939" y="4751"/>
                  </a:lnTo>
                  <a:lnTo>
                    <a:pt x="4260" y="4269"/>
                  </a:lnTo>
                  <a:lnTo>
                    <a:pt x="4510" y="3733"/>
                  </a:lnTo>
                  <a:lnTo>
                    <a:pt x="4599" y="3439"/>
                  </a:lnTo>
                  <a:lnTo>
                    <a:pt x="4680" y="3144"/>
                  </a:lnTo>
                  <a:lnTo>
                    <a:pt x="4751" y="2563"/>
                  </a:lnTo>
                  <a:lnTo>
                    <a:pt x="4724" y="2001"/>
                  </a:lnTo>
                  <a:lnTo>
                    <a:pt x="4617" y="1492"/>
                  </a:lnTo>
                  <a:lnTo>
                    <a:pt x="4430" y="1027"/>
                  </a:lnTo>
                  <a:lnTo>
                    <a:pt x="4162" y="635"/>
                  </a:lnTo>
                  <a:lnTo>
                    <a:pt x="3823" y="322"/>
                  </a:lnTo>
                  <a:lnTo>
                    <a:pt x="3421" y="108"/>
                  </a:lnTo>
                  <a:lnTo>
                    <a:pt x="3197" y="45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888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2540857" y="2771878"/>
              <a:ext cx="190444" cy="250561"/>
            </a:xfrm>
            <a:custGeom>
              <a:avLst/>
              <a:gdLst/>
              <a:ahLst/>
              <a:cxnLst/>
              <a:rect l="l" t="t" r="r" b="b"/>
              <a:pathLst>
                <a:path w="3510" h="4618" extrusionOk="0">
                  <a:moveTo>
                    <a:pt x="1974" y="0"/>
                  </a:moveTo>
                  <a:lnTo>
                    <a:pt x="1679" y="72"/>
                  </a:lnTo>
                  <a:lnTo>
                    <a:pt x="1384" y="206"/>
                  </a:lnTo>
                  <a:lnTo>
                    <a:pt x="1108" y="393"/>
                  </a:lnTo>
                  <a:lnTo>
                    <a:pt x="840" y="634"/>
                  </a:lnTo>
                  <a:lnTo>
                    <a:pt x="608" y="929"/>
                  </a:lnTo>
                  <a:lnTo>
                    <a:pt x="402" y="1251"/>
                  </a:lnTo>
                  <a:lnTo>
                    <a:pt x="224" y="1617"/>
                  </a:lnTo>
                  <a:lnTo>
                    <a:pt x="161" y="1813"/>
                  </a:lnTo>
                  <a:lnTo>
                    <a:pt x="90" y="2045"/>
                  </a:lnTo>
                  <a:lnTo>
                    <a:pt x="9" y="2492"/>
                  </a:lnTo>
                  <a:lnTo>
                    <a:pt x="0" y="2938"/>
                  </a:lnTo>
                  <a:lnTo>
                    <a:pt x="54" y="3358"/>
                  </a:lnTo>
                  <a:lnTo>
                    <a:pt x="107" y="3554"/>
                  </a:lnTo>
                  <a:lnTo>
                    <a:pt x="170" y="3742"/>
                  </a:lnTo>
                  <a:lnTo>
                    <a:pt x="349" y="4072"/>
                  </a:lnTo>
                  <a:lnTo>
                    <a:pt x="581" y="4331"/>
                  </a:lnTo>
                  <a:lnTo>
                    <a:pt x="858" y="4510"/>
                  </a:lnTo>
                  <a:lnTo>
                    <a:pt x="1018" y="4564"/>
                  </a:lnTo>
                  <a:lnTo>
                    <a:pt x="1161" y="4599"/>
                  </a:lnTo>
                  <a:lnTo>
                    <a:pt x="1313" y="4617"/>
                  </a:lnTo>
                  <a:lnTo>
                    <a:pt x="1527" y="4617"/>
                  </a:lnTo>
                  <a:lnTo>
                    <a:pt x="1822" y="4546"/>
                  </a:lnTo>
                  <a:lnTo>
                    <a:pt x="2117" y="4412"/>
                  </a:lnTo>
                  <a:lnTo>
                    <a:pt x="2394" y="4224"/>
                  </a:lnTo>
                  <a:lnTo>
                    <a:pt x="2661" y="3983"/>
                  </a:lnTo>
                  <a:lnTo>
                    <a:pt x="2894" y="3688"/>
                  </a:lnTo>
                  <a:lnTo>
                    <a:pt x="3108" y="3358"/>
                  </a:lnTo>
                  <a:lnTo>
                    <a:pt x="3278" y="3001"/>
                  </a:lnTo>
                  <a:lnTo>
                    <a:pt x="3340" y="2804"/>
                  </a:lnTo>
                  <a:lnTo>
                    <a:pt x="3412" y="2572"/>
                  </a:lnTo>
                  <a:lnTo>
                    <a:pt x="3492" y="2126"/>
                  </a:lnTo>
                  <a:lnTo>
                    <a:pt x="3510" y="1679"/>
                  </a:lnTo>
                  <a:lnTo>
                    <a:pt x="3447" y="1259"/>
                  </a:lnTo>
                  <a:lnTo>
                    <a:pt x="3394" y="1063"/>
                  </a:lnTo>
                  <a:lnTo>
                    <a:pt x="3331" y="875"/>
                  </a:lnTo>
                  <a:lnTo>
                    <a:pt x="3153" y="545"/>
                  </a:lnTo>
                  <a:lnTo>
                    <a:pt x="2920" y="286"/>
                  </a:lnTo>
                  <a:lnTo>
                    <a:pt x="2644" y="107"/>
                  </a:lnTo>
                  <a:lnTo>
                    <a:pt x="2483" y="54"/>
                  </a:lnTo>
                  <a:lnTo>
                    <a:pt x="2340" y="9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2485135" y="3054831"/>
              <a:ext cx="140581" cy="133799"/>
            </a:xfrm>
            <a:custGeom>
              <a:avLst/>
              <a:gdLst/>
              <a:ahLst/>
              <a:cxnLst/>
              <a:rect l="l" t="t" r="r" b="b"/>
              <a:pathLst>
                <a:path w="2591" h="2466" extrusionOk="0">
                  <a:moveTo>
                    <a:pt x="777" y="0"/>
                  </a:moveTo>
                  <a:lnTo>
                    <a:pt x="688" y="9"/>
                  </a:lnTo>
                  <a:lnTo>
                    <a:pt x="590" y="36"/>
                  </a:lnTo>
                  <a:lnTo>
                    <a:pt x="509" y="72"/>
                  </a:lnTo>
                  <a:lnTo>
                    <a:pt x="411" y="152"/>
                  </a:lnTo>
                  <a:lnTo>
                    <a:pt x="349" y="259"/>
                  </a:lnTo>
                  <a:lnTo>
                    <a:pt x="322" y="367"/>
                  </a:lnTo>
                  <a:lnTo>
                    <a:pt x="349" y="474"/>
                  </a:lnTo>
                  <a:lnTo>
                    <a:pt x="366" y="518"/>
                  </a:lnTo>
                  <a:lnTo>
                    <a:pt x="402" y="572"/>
                  </a:lnTo>
                  <a:lnTo>
                    <a:pt x="420" y="590"/>
                  </a:lnTo>
                  <a:lnTo>
                    <a:pt x="438" y="608"/>
                  </a:lnTo>
                  <a:lnTo>
                    <a:pt x="322" y="661"/>
                  </a:lnTo>
                  <a:lnTo>
                    <a:pt x="233" y="742"/>
                  </a:lnTo>
                  <a:lnTo>
                    <a:pt x="179" y="795"/>
                  </a:lnTo>
                  <a:lnTo>
                    <a:pt x="125" y="938"/>
                  </a:lnTo>
                  <a:lnTo>
                    <a:pt x="116" y="1010"/>
                  </a:lnTo>
                  <a:lnTo>
                    <a:pt x="125" y="1099"/>
                  </a:lnTo>
                  <a:lnTo>
                    <a:pt x="179" y="1242"/>
                  </a:lnTo>
                  <a:lnTo>
                    <a:pt x="215" y="1295"/>
                  </a:lnTo>
                  <a:lnTo>
                    <a:pt x="241" y="1331"/>
                  </a:lnTo>
                  <a:lnTo>
                    <a:pt x="268" y="1358"/>
                  </a:lnTo>
                  <a:lnTo>
                    <a:pt x="188" y="1385"/>
                  </a:lnTo>
                  <a:lnTo>
                    <a:pt x="125" y="1429"/>
                  </a:lnTo>
                  <a:lnTo>
                    <a:pt x="54" y="1483"/>
                  </a:lnTo>
                  <a:lnTo>
                    <a:pt x="18" y="1572"/>
                  </a:lnTo>
                  <a:lnTo>
                    <a:pt x="0" y="1661"/>
                  </a:lnTo>
                  <a:lnTo>
                    <a:pt x="18" y="1769"/>
                  </a:lnTo>
                  <a:lnTo>
                    <a:pt x="72" y="1885"/>
                  </a:lnTo>
                  <a:lnTo>
                    <a:pt x="161" y="1992"/>
                  </a:lnTo>
                  <a:lnTo>
                    <a:pt x="268" y="2081"/>
                  </a:lnTo>
                  <a:lnTo>
                    <a:pt x="429" y="2153"/>
                  </a:lnTo>
                  <a:lnTo>
                    <a:pt x="581" y="2224"/>
                  </a:lnTo>
                  <a:lnTo>
                    <a:pt x="759" y="2278"/>
                  </a:lnTo>
                  <a:lnTo>
                    <a:pt x="840" y="2304"/>
                  </a:lnTo>
                  <a:lnTo>
                    <a:pt x="920" y="2331"/>
                  </a:lnTo>
                  <a:lnTo>
                    <a:pt x="1143" y="2394"/>
                  </a:lnTo>
                  <a:lnTo>
                    <a:pt x="1393" y="2438"/>
                  </a:lnTo>
                  <a:lnTo>
                    <a:pt x="1563" y="2465"/>
                  </a:lnTo>
                  <a:lnTo>
                    <a:pt x="1751" y="2465"/>
                  </a:lnTo>
                  <a:lnTo>
                    <a:pt x="1920" y="2456"/>
                  </a:lnTo>
                  <a:lnTo>
                    <a:pt x="2072" y="2429"/>
                  </a:lnTo>
                  <a:lnTo>
                    <a:pt x="2224" y="2385"/>
                  </a:lnTo>
                  <a:lnTo>
                    <a:pt x="2331" y="2313"/>
                  </a:lnTo>
                  <a:lnTo>
                    <a:pt x="2376" y="2260"/>
                  </a:lnTo>
                  <a:lnTo>
                    <a:pt x="2403" y="2197"/>
                  </a:lnTo>
                  <a:lnTo>
                    <a:pt x="2420" y="2135"/>
                  </a:lnTo>
                  <a:lnTo>
                    <a:pt x="2411" y="2045"/>
                  </a:lnTo>
                  <a:lnTo>
                    <a:pt x="2394" y="1983"/>
                  </a:lnTo>
                  <a:lnTo>
                    <a:pt x="2349" y="1902"/>
                  </a:lnTo>
                  <a:lnTo>
                    <a:pt x="2322" y="1858"/>
                  </a:lnTo>
                  <a:lnTo>
                    <a:pt x="2295" y="1822"/>
                  </a:lnTo>
                  <a:lnTo>
                    <a:pt x="2313" y="1813"/>
                  </a:lnTo>
                  <a:lnTo>
                    <a:pt x="2394" y="1760"/>
                  </a:lnTo>
                  <a:lnTo>
                    <a:pt x="2447" y="1688"/>
                  </a:lnTo>
                  <a:lnTo>
                    <a:pt x="2474" y="1644"/>
                  </a:lnTo>
                  <a:lnTo>
                    <a:pt x="2492" y="1599"/>
                  </a:lnTo>
                  <a:lnTo>
                    <a:pt x="2510" y="1536"/>
                  </a:lnTo>
                  <a:lnTo>
                    <a:pt x="2519" y="1483"/>
                  </a:lnTo>
                  <a:lnTo>
                    <a:pt x="2510" y="1367"/>
                  </a:lnTo>
                  <a:lnTo>
                    <a:pt x="2474" y="1277"/>
                  </a:lnTo>
                  <a:lnTo>
                    <a:pt x="2456" y="1233"/>
                  </a:lnTo>
                  <a:lnTo>
                    <a:pt x="2429" y="1188"/>
                  </a:lnTo>
                  <a:lnTo>
                    <a:pt x="2456" y="1170"/>
                  </a:lnTo>
                  <a:lnTo>
                    <a:pt x="2492" y="1135"/>
                  </a:lnTo>
                  <a:lnTo>
                    <a:pt x="2554" y="1063"/>
                  </a:lnTo>
                  <a:lnTo>
                    <a:pt x="2581" y="965"/>
                  </a:lnTo>
                  <a:lnTo>
                    <a:pt x="2590" y="876"/>
                  </a:lnTo>
                  <a:lnTo>
                    <a:pt x="2554" y="688"/>
                  </a:lnTo>
                  <a:lnTo>
                    <a:pt x="2510" y="599"/>
                  </a:lnTo>
                  <a:lnTo>
                    <a:pt x="2420" y="474"/>
                  </a:lnTo>
                  <a:lnTo>
                    <a:pt x="2269" y="358"/>
                  </a:lnTo>
                  <a:lnTo>
                    <a:pt x="2081" y="259"/>
                  </a:lnTo>
                  <a:lnTo>
                    <a:pt x="1929" y="197"/>
                  </a:lnTo>
                  <a:lnTo>
                    <a:pt x="1554" y="90"/>
                  </a:lnTo>
                  <a:lnTo>
                    <a:pt x="1224" y="36"/>
                  </a:lnTo>
                  <a:lnTo>
                    <a:pt x="1054" y="9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2508357" y="3129923"/>
              <a:ext cx="95547" cy="25718"/>
            </a:xfrm>
            <a:custGeom>
              <a:avLst/>
              <a:gdLst/>
              <a:ahLst/>
              <a:cxnLst/>
              <a:rect l="l" t="t" r="r" b="b"/>
              <a:pathLst>
                <a:path w="1761" h="474" extrusionOk="0">
                  <a:moveTo>
                    <a:pt x="64" y="1"/>
                  </a:moveTo>
                  <a:lnTo>
                    <a:pt x="120" y="17"/>
                  </a:lnTo>
                  <a:lnTo>
                    <a:pt x="120" y="17"/>
                  </a:lnTo>
                  <a:lnTo>
                    <a:pt x="90" y="1"/>
                  </a:lnTo>
                  <a:close/>
                  <a:moveTo>
                    <a:pt x="120" y="17"/>
                  </a:moveTo>
                  <a:lnTo>
                    <a:pt x="255" y="91"/>
                  </a:lnTo>
                  <a:lnTo>
                    <a:pt x="255" y="91"/>
                  </a:lnTo>
                  <a:lnTo>
                    <a:pt x="1385" y="385"/>
                  </a:lnTo>
                  <a:lnTo>
                    <a:pt x="120" y="17"/>
                  </a:lnTo>
                  <a:close/>
                  <a:moveTo>
                    <a:pt x="10" y="27"/>
                  </a:moveTo>
                  <a:lnTo>
                    <a:pt x="1" y="54"/>
                  </a:lnTo>
                  <a:lnTo>
                    <a:pt x="1" y="72"/>
                  </a:lnTo>
                  <a:lnTo>
                    <a:pt x="10" y="99"/>
                  </a:lnTo>
                  <a:lnTo>
                    <a:pt x="28" y="117"/>
                  </a:lnTo>
                  <a:lnTo>
                    <a:pt x="224" y="224"/>
                  </a:lnTo>
                  <a:lnTo>
                    <a:pt x="635" y="367"/>
                  </a:lnTo>
                  <a:lnTo>
                    <a:pt x="1287" y="465"/>
                  </a:lnTo>
                  <a:lnTo>
                    <a:pt x="1724" y="474"/>
                  </a:lnTo>
                  <a:lnTo>
                    <a:pt x="1760" y="465"/>
                  </a:lnTo>
                  <a:lnTo>
                    <a:pt x="1760" y="438"/>
                  </a:lnTo>
                  <a:lnTo>
                    <a:pt x="1751" y="411"/>
                  </a:lnTo>
                  <a:lnTo>
                    <a:pt x="1724" y="402"/>
                  </a:lnTo>
                  <a:lnTo>
                    <a:pt x="1555" y="393"/>
                  </a:lnTo>
                  <a:lnTo>
                    <a:pt x="1376" y="385"/>
                  </a:lnTo>
                  <a:lnTo>
                    <a:pt x="1385" y="385"/>
                  </a:lnTo>
                  <a:lnTo>
                    <a:pt x="1144" y="358"/>
                  </a:lnTo>
                  <a:lnTo>
                    <a:pt x="912" y="304"/>
                  </a:lnTo>
                  <a:lnTo>
                    <a:pt x="671" y="251"/>
                  </a:lnTo>
                  <a:lnTo>
                    <a:pt x="447" y="170"/>
                  </a:lnTo>
                  <a:lnTo>
                    <a:pt x="447" y="170"/>
                  </a:lnTo>
                  <a:lnTo>
                    <a:pt x="465" y="179"/>
                  </a:lnTo>
                  <a:lnTo>
                    <a:pt x="269" y="99"/>
                  </a:lnTo>
                  <a:lnTo>
                    <a:pt x="255" y="91"/>
                  </a:lnTo>
                  <a:lnTo>
                    <a:pt x="255" y="91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2516116" y="3091183"/>
              <a:ext cx="93106" cy="28648"/>
            </a:xfrm>
            <a:custGeom>
              <a:avLst/>
              <a:gdLst/>
              <a:ahLst/>
              <a:cxnLst/>
              <a:rect l="l" t="t" r="r" b="b"/>
              <a:pathLst>
                <a:path w="1716" h="528" extrusionOk="0">
                  <a:moveTo>
                    <a:pt x="63" y="0"/>
                  </a:moveTo>
                  <a:lnTo>
                    <a:pt x="28" y="9"/>
                  </a:lnTo>
                  <a:lnTo>
                    <a:pt x="10" y="2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19" y="89"/>
                  </a:lnTo>
                  <a:lnTo>
                    <a:pt x="37" y="107"/>
                  </a:lnTo>
                  <a:lnTo>
                    <a:pt x="215" y="214"/>
                  </a:lnTo>
                  <a:lnTo>
                    <a:pt x="608" y="375"/>
                  </a:lnTo>
                  <a:lnTo>
                    <a:pt x="814" y="429"/>
                  </a:lnTo>
                  <a:lnTo>
                    <a:pt x="1028" y="473"/>
                  </a:lnTo>
                  <a:lnTo>
                    <a:pt x="1242" y="509"/>
                  </a:lnTo>
                  <a:lnTo>
                    <a:pt x="1456" y="527"/>
                  </a:lnTo>
                  <a:lnTo>
                    <a:pt x="1680" y="527"/>
                  </a:lnTo>
                  <a:lnTo>
                    <a:pt x="1706" y="518"/>
                  </a:lnTo>
                  <a:lnTo>
                    <a:pt x="1715" y="482"/>
                  </a:lnTo>
                  <a:lnTo>
                    <a:pt x="1706" y="456"/>
                  </a:lnTo>
                  <a:lnTo>
                    <a:pt x="1680" y="447"/>
                  </a:lnTo>
                  <a:lnTo>
                    <a:pt x="1528" y="447"/>
                  </a:lnTo>
                  <a:lnTo>
                    <a:pt x="1385" y="429"/>
                  </a:lnTo>
                  <a:lnTo>
                    <a:pt x="1180" y="411"/>
                  </a:lnTo>
                  <a:lnTo>
                    <a:pt x="778" y="313"/>
                  </a:lnTo>
                  <a:lnTo>
                    <a:pt x="581" y="250"/>
                  </a:lnTo>
                  <a:lnTo>
                    <a:pt x="599" y="250"/>
                  </a:lnTo>
                  <a:lnTo>
                    <a:pt x="331" y="143"/>
                  </a:lnTo>
                  <a:lnTo>
                    <a:pt x="90" y="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3201229" y="2690980"/>
              <a:ext cx="536444" cy="540242"/>
            </a:xfrm>
            <a:custGeom>
              <a:avLst/>
              <a:gdLst/>
              <a:ahLst/>
              <a:cxnLst/>
              <a:rect l="l" t="t" r="r" b="b"/>
              <a:pathLst>
                <a:path w="9887" h="9957" extrusionOk="0">
                  <a:moveTo>
                    <a:pt x="5689" y="0"/>
                  </a:moveTo>
                  <a:lnTo>
                    <a:pt x="5252" y="63"/>
                  </a:lnTo>
                  <a:lnTo>
                    <a:pt x="5011" y="107"/>
                  </a:lnTo>
                  <a:lnTo>
                    <a:pt x="4769" y="170"/>
                  </a:lnTo>
                  <a:lnTo>
                    <a:pt x="4243" y="348"/>
                  </a:lnTo>
                  <a:lnTo>
                    <a:pt x="3957" y="473"/>
                  </a:lnTo>
                  <a:lnTo>
                    <a:pt x="3582" y="634"/>
                  </a:lnTo>
                  <a:lnTo>
                    <a:pt x="3242" y="804"/>
                  </a:lnTo>
                  <a:lnTo>
                    <a:pt x="3233" y="804"/>
                  </a:lnTo>
                  <a:lnTo>
                    <a:pt x="3225" y="813"/>
                  </a:lnTo>
                  <a:lnTo>
                    <a:pt x="3108" y="866"/>
                  </a:lnTo>
                  <a:lnTo>
                    <a:pt x="2992" y="929"/>
                  </a:lnTo>
                  <a:lnTo>
                    <a:pt x="2948" y="947"/>
                  </a:lnTo>
                  <a:lnTo>
                    <a:pt x="2724" y="1063"/>
                  </a:lnTo>
                  <a:lnTo>
                    <a:pt x="2510" y="1179"/>
                  </a:lnTo>
                  <a:lnTo>
                    <a:pt x="2296" y="1295"/>
                  </a:lnTo>
                  <a:lnTo>
                    <a:pt x="2073" y="1411"/>
                  </a:lnTo>
                  <a:lnTo>
                    <a:pt x="2064" y="1420"/>
                  </a:lnTo>
                  <a:lnTo>
                    <a:pt x="2055" y="1420"/>
                  </a:lnTo>
                  <a:lnTo>
                    <a:pt x="1849" y="1518"/>
                  </a:lnTo>
                  <a:lnTo>
                    <a:pt x="1492" y="1643"/>
                  </a:lnTo>
                  <a:lnTo>
                    <a:pt x="1322" y="1688"/>
                  </a:lnTo>
                  <a:lnTo>
                    <a:pt x="1162" y="1706"/>
                  </a:lnTo>
                  <a:lnTo>
                    <a:pt x="1010" y="1715"/>
                  </a:lnTo>
                  <a:lnTo>
                    <a:pt x="921" y="1715"/>
                  </a:lnTo>
                  <a:lnTo>
                    <a:pt x="903" y="1706"/>
                  </a:lnTo>
                  <a:lnTo>
                    <a:pt x="885" y="1706"/>
                  </a:lnTo>
                  <a:lnTo>
                    <a:pt x="858" y="1715"/>
                  </a:lnTo>
                  <a:lnTo>
                    <a:pt x="831" y="1724"/>
                  </a:lnTo>
                  <a:lnTo>
                    <a:pt x="813" y="1750"/>
                  </a:lnTo>
                  <a:lnTo>
                    <a:pt x="796" y="1777"/>
                  </a:lnTo>
                  <a:lnTo>
                    <a:pt x="751" y="1804"/>
                  </a:lnTo>
                  <a:lnTo>
                    <a:pt x="724" y="1857"/>
                  </a:lnTo>
                  <a:lnTo>
                    <a:pt x="653" y="2331"/>
                  </a:lnTo>
                  <a:lnTo>
                    <a:pt x="581" y="2804"/>
                  </a:lnTo>
                  <a:lnTo>
                    <a:pt x="474" y="3474"/>
                  </a:lnTo>
                  <a:lnTo>
                    <a:pt x="358" y="4144"/>
                  </a:lnTo>
                  <a:lnTo>
                    <a:pt x="296" y="4429"/>
                  </a:lnTo>
                  <a:lnTo>
                    <a:pt x="233" y="4715"/>
                  </a:lnTo>
                  <a:lnTo>
                    <a:pt x="215" y="4795"/>
                  </a:lnTo>
                  <a:lnTo>
                    <a:pt x="188" y="4867"/>
                  </a:lnTo>
                  <a:lnTo>
                    <a:pt x="144" y="5054"/>
                  </a:lnTo>
                  <a:lnTo>
                    <a:pt x="108" y="5242"/>
                  </a:lnTo>
                  <a:lnTo>
                    <a:pt x="54" y="5492"/>
                  </a:lnTo>
                  <a:lnTo>
                    <a:pt x="10" y="5992"/>
                  </a:lnTo>
                  <a:lnTo>
                    <a:pt x="1" y="6242"/>
                  </a:lnTo>
                  <a:lnTo>
                    <a:pt x="10" y="6483"/>
                  </a:lnTo>
                  <a:lnTo>
                    <a:pt x="81" y="6965"/>
                  </a:lnTo>
                  <a:lnTo>
                    <a:pt x="144" y="7206"/>
                  </a:lnTo>
                  <a:lnTo>
                    <a:pt x="215" y="7439"/>
                  </a:lnTo>
                  <a:lnTo>
                    <a:pt x="429" y="7894"/>
                  </a:lnTo>
                  <a:lnTo>
                    <a:pt x="563" y="8108"/>
                  </a:lnTo>
                  <a:lnTo>
                    <a:pt x="778" y="8412"/>
                  </a:lnTo>
                  <a:lnTo>
                    <a:pt x="1340" y="8948"/>
                  </a:lnTo>
                  <a:lnTo>
                    <a:pt x="1671" y="9180"/>
                  </a:lnTo>
                  <a:lnTo>
                    <a:pt x="1992" y="9368"/>
                  </a:lnTo>
                  <a:lnTo>
                    <a:pt x="2680" y="9662"/>
                  </a:lnTo>
                  <a:lnTo>
                    <a:pt x="3055" y="9778"/>
                  </a:lnTo>
                  <a:lnTo>
                    <a:pt x="3394" y="9859"/>
                  </a:lnTo>
                  <a:lnTo>
                    <a:pt x="4091" y="9948"/>
                  </a:lnTo>
                  <a:lnTo>
                    <a:pt x="4448" y="9957"/>
                  </a:lnTo>
                  <a:lnTo>
                    <a:pt x="4510" y="9957"/>
                  </a:lnTo>
                  <a:lnTo>
                    <a:pt x="4573" y="9948"/>
                  </a:lnTo>
                  <a:lnTo>
                    <a:pt x="4966" y="9930"/>
                  </a:lnTo>
                  <a:lnTo>
                    <a:pt x="5725" y="9796"/>
                  </a:lnTo>
                  <a:lnTo>
                    <a:pt x="6430" y="9546"/>
                  </a:lnTo>
                  <a:lnTo>
                    <a:pt x="7056" y="9198"/>
                  </a:lnTo>
                  <a:lnTo>
                    <a:pt x="7323" y="8975"/>
                  </a:lnTo>
                  <a:lnTo>
                    <a:pt x="7493" y="8832"/>
                  </a:lnTo>
                  <a:lnTo>
                    <a:pt x="7788" y="8510"/>
                  </a:lnTo>
                  <a:lnTo>
                    <a:pt x="7913" y="8341"/>
                  </a:lnTo>
                  <a:lnTo>
                    <a:pt x="8065" y="8358"/>
                  </a:lnTo>
                  <a:lnTo>
                    <a:pt x="8216" y="8367"/>
                  </a:lnTo>
                  <a:lnTo>
                    <a:pt x="8270" y="8367"/>
                  </a:lnTo>
                  <a:lnTo>
                    <a:pt x="8466" y="8350"/>
                  </a:lnTo>
                  <a:lnTo>
                    <a:pt x="8672" y="8305"/>
                  </a:lnTo>
                  <a:lnTo>
                    <a:pt x="8859" y="8242"/>
                  </a:lnTo>
                  <a:lnTo>
                    <a:pt x="9217" y="8055"/>
                  </a:lnTo>
                  <a:lnTo>
                    <a:pt x="9377" y="7930"/>
                  </a:lnTo>
                  <a:lnTo>
                    <a:pt x="9520" y="7796"/>
                  </a:lnTo>
                  <a:lnTo>
                    <a:pt x="9743" y="7465"/>
                  </a:lnTo>
                  <a:lnTo>
                    <a:pt x="9815" y="7287"/>
                  </a:lnTo>
                  <a:lnTo>
                    <a:pt x="9877" y="7081"/>
                  </a:lnTo>
                  <a:lnTo>
                    <a:pt x="9886" y="6876"/>
                  </a:lnTo>
                  <a:lnTo>
                    <a:pt x="9877" y="6778"/>
                  </a:lnTo>
                  <a:lnTo>
                    <a:pt x="9860" y="6671"/>
                  </a:lnTo>
                  <a:lnTo>
                    <a:pt x="9833" y="6555"/>
                  </a:lnTo>
                  <a:lnTo>
                    <a:pt x="9797" y="6456"/>
                  </a:lnTo>
                  <a:lnTo>
                    <a:pt x="9752" y="6358"/>
                  </a:lnTo>
                  <a:lnTo>
                    <a:pt x="9618" y="6162"/>
                  </a:lnTo>
                  <a:lnTo>
                    <a:pt x="9538" y="6072"/>
                  </a:lnTo>
                  <a:lnTo>
                    <a:pt x="9458" y="5992"/>
                  </a:lnTo>
                  <a:lnTo>
                    <a:pt x="9261" y="5849"/>
                  </a:lnTo>
                  <a:lnTo>
                    <a:pt x="9145" y="5804"/>
                  </a:lnTo>
                  <a:lnTo>
                    <a:pt x="9038" y="5760"/>
                  </a:lnTo>
                  <a:lnTo>
                    <a:pt x="8815" y="5715"/>
                  </a:lnTo>
                  <a:lnTo>
                    <a:pt x="8699" y="5706"/>
                  </a:lnTo>
                  <a:lnTo>
                    <a:pt x="8520" y="5715"/>
                  </a:lnTo>
                  <a:lnTo>
                    <a:pt x="8350" y="5769"/>
                  </a:lnTo>
                  <a:lnTo>
                    <a:pt x="8350" y="5769"/>
                  </a:lnTo>
                  <a:lnTo>
                    <a:pt x="8359" y="5733"/>
                  </a:lnTo>
                  <a:lnTo>
                    <a:pt x="8368" y="5706"/>
                  </a:lnTo>
                  <a:lnTo>
                    <a:pt x="8377" y="5679"/>
                  </a:lnTo>
                  <a:lnTo>
                    <a:pt x="8386" y="5644"/>
                  </a:lnTo>
                  <a:lnTo>
                    <a:pt x="8404" y="5599"/>
                  </a:lnTo>
                  <a:lnTo>
                    <a:pt x="8440" y="5483"/>
                  </a:lnTo>
                  <a:lnTo>
                    <a:pt x="8466" y="5367"/>
                  </a:lnTo>
                  <a:lnTo>
                    <a:pt x="8520" y="5144"/>
                  </a:lnTo>
                  <a:lnTo>
                    <a:pt x="8556" y="4903"/>
                  </a:lnTo>
                  <a:lnTo>
                    <a:pt x="8583" y="4670"/>
                  </a:lnTo>
                  <a:lnTo>
                    <a:pt x="8600" y="4179"/>
                  </a:lnTo>
                  <a:lnTo>
                    <a:pt x="8591" y="3920"/>
                  </a:lnTo>
                  <a:lnTo>
                    <a:pt x="8565" y="3438"/>
                  </a:lnTo>
                  <a:lnTo>
                    <a:pt x="8475" y="2920"/>
                  </a:lnTo>
                  <a:lnTo>
                    <a:pt x="8368" y="2447"/>
                  </a:lnTo>
                  <a:lnTo>
                    <a:pt x="8225" y="1982"/>
                  </a:lnTo>
                  <a:lnTo>
                    <a:pt x="8056" y="1527"/>
                  </a:lnTo>
                  <a:lnTo>
                    <a:pt x="7859" y="1152"/>
                  </a:lnTo>
                  <a:lnTo>
                    <a:pt x="7761" y="973"/>
                  </a:lnTo>
                  <a:lnTo>
                    <a:pt x="7520" y="670"/>
                  </a:lnTo>
                  <a:lnTo>
                    <a:pt x="7386" y="536"/>
                  </a:lnTo>
                  <a:lnTo>
                    <a:pt x="7252" y="420"/>
                  </a:lnTo>
                  <a:lnTo>
                    <a:pt x="6948" y="223"/>
                  </a:lnTo>
                  <a:lnTo>
                    <a:pt x="6779" y="152"/>
                  </a:lnTo>
                  <a:lnTo>
                    <a:pt x="6600" y="89"/>
                  </a:lnTo>
                  <a:lnTo>
                    <a:pt x="6216" y="18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3639252" y="3028679"/>
              <a:ext cx="34942" cy="89199"/>
            </a:xfrm>
            <a:custGeom>
              <a:avLst/>
              <a:gdLst/>
              <a:ahLst/>
              <a:cxnLst/>
              <a:rect l="l" t="t" r="r" b="b"/>
              <a:pathLst>
                <a:path w="644" h="1644" extrusionOk="0">
                  <a:moveTo>
                    <a:pt x="501" y="0"/>
                  </a:moveTo>
                  <a:lnTo>
                    <a:pt x="474" y="9"/>
                  </a:lnTo>
                  <a:lnTo>
                    <a:pt x="456" y="36"/>
                  </a:lnTo>
                  <a:lnTo>
                    <a:pt x="447" y="54"/>
                  </a:lnTo>
                  <a:lnTo>
                    <a:pt x="447" y="90"/>
                  </a:lnTo>
                  <a:lnTo>
                    <a:pt x="492" y="215"/>
                  </a:lnTo>
                  <a:lnTo>
                    <a:pt x="518" y="340"/>
                  </a:lnTo>
                  <a:lnTo>
                    <a:pt x="501" y="0"/>
                  </a:lnTo>
                  <a:close/>
                  <a:moveTo>
                    <a:pt x="518" y="0"/>
                  </a:moveTo>
                  <a:lnTo>
                    <a:pt x="518" y="340"/>
                  </a:lnTo>
                  <a:lnTo>
                    <a:pt x="527" y="518"/>
                  </a:lnTo>
                  <a:lnTo>
                    <a:pt x="510" y="688"/>
                  </a:lnTo>
                  <a:lnTo>
                    <a:pt x="516" y="681"/>
                  </a:lnTo>
                  <a:lnTo>
                    <a:pt x="516" y="681"/>
                  </a:lnTo>
                  <a:lnTo>
                    <a:pt x="501" y="768"/>
                  </a:lnTo>
                  <a:lnTo>
                    <a:pt x="483" y="857"/>
                  </a:lnTo>
                  <a:lnTo>
                    <a:pt x="447" y="965"/>
                  </a:lnTo>
                  <a:lnTo>
                    <a:pt x="411" y="1063"/>
                  </a:lnTo>
                  <a:lnTo>
                    <a:pt x="411" y="1054"/>
                  </a:lnTo>
                  <a:lnTo>
                    <a:pt x="331" y="1224"/>
                  </a:lnTo>
                  <a:lnTo>
                    <a:pt x="233" y="1366"/>
                  </a:lnTo>
                  <a:lnTo>
                    <a:pt x="233" y="1358"/>
                  </a:lnTo>
                  <a:lnTo>
                    <a:pt x="134" y="1483"/>
                  </a:lnTo>
                  <a:lnTo>
                    <a:pt x="18" y="1581"/>
                  </a:lnTo>
                  <a:lnTo>
                    <a:pt x="1" y="1608"/>
                  </a:lnTo>
                  <a:lnTo>
                    <a:pt x="18" y="1625"/>
                  </a:lnTo>
                  <a:lnTo>
                    <a:pt x="36" y="1643"/>
                  </a:lnTo>
                  <a:lnTo>
                    <a:pt x="63" y="1625"/>
                  </a:lnTo>
                  <a:lnTo>
                    <a:pt x="143" y="1563"/>
                  </a:lnTo>
                  <a:lnTo>
                    <a:pt x="215" y="1492"/>
                  </a:lnTo>
                  <a:lnTo>
                    <a:pt x="286" y="1411"/>
                  </a:lnTo>
                  <a:lnTo>
                    <a:pt x="358" y="1322"/>
                  </a:lnTo>
                  <a:lnTo>
                    <a:pt x="474" y="1134"/>
                  </a:lnTo>
                  <a:lnTo>
                    <a:pt x="563" y="920"/>
                  </a:lnTo>
                  <a:lnTo>
                    <a:pt x="626" y="715"/>
                  </a:lnTo>
                  <a:lnTo>
                    <a:pt x="643" y="491"/>
                  </a:lnTo>
                  <a:lnTo>
                    <a:pt x="643" y="268"/>
                  </a:lnTo>
                  <a:lnTo>
                    <a:pt x="590" y="45"/>
                  </a:lnTo>
                  <a:lnTo>
                    <a:pt x="563" y="9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3663939" y="3025749"/>
              <a:ext cx="61637" cy="24307"/>
            </a:xfrm>
            <a:custGeom>
              <a:avLst/>
              <a:gdLst/>
              <a:ahLst/>
              <a:cxnLst/>
              <a:rect l="l" t="t" r="r" b="b"/>
              <a:pathLst>
                <a:path w="1136" h="448" extrusionOk="0">
                  <a:moveTo>
                    <a:pt x="171" y="1"/>
                  </a:moveTo>
                  <a:lnTo>
                    <a:pt x="90" y="18"/>
                  </a:lnTo>
                  <a:lnTo>
                    <a:pt x="28" y="63"/>
                  </a:lnTo>
                  <a:lnTo>
                    <a:pt x="1" y="90"/>
                  </a:lnTo>
                  <a:lnTo>
                    <a:pt x="1" y="135"/>
                  </a:lnTo>
                  <a:lnTo>
                    <a:pt x="28" y="170"/>
                  </a:lnTo>
                  <a:lnTo>
                    <a:pt x="81" y="161"/>
                  </a:lnTo>
                  <a:lnTo>
                    <a:pt x="144" y="144"/>
                  </a:lnTo>
                  <a:lnTo>
                    <a:pt x="206" y="126"/>
                  </a:lnTo>
                  <a:lnTo>
                    <a:pt x="412" y="108"/>
                  </a:lnTo>
                  <a:lnTo>
                    <a:pt x="215" y="124"/>
                  </a:lnTo>
                  <a:lnTo>
                    <a:pt x="215" y="124"/>
                  </a:lnTo>
                  <a:lnTo>
                    <a:pt x="314" y="108"/>
                  </a:lnTo>
                  <a:lnTo>
                    <a:pt x="412" y="108"/>
                  </a:lnTo>
                  <a:lnTo>
                    <a:pt x="171" y="1"/>
                  </a:lnTo>
                  <a:close/>
                  <a:moveTo>
                    <a:pt x="635" y="27"/>
                  </a:moveTo>
                  <a:lnTo>
                    <a:pt x="421" y="108"/>
                  </a:lnTo>
                  <a:lnTo>
                    <a:pt x="430" y="108"/>
                  </a:lnTo>
                  <a:lnTo>
                    <a:pt x="555" y="117"/>
                  </a:lnTo>
                  <a:lnTo>
                    <a:pt x="671" y="152"/>
                  </a:lnTo>
                  <a:lnTo>
                    <a:pt x="787" y="197"/>
                  </a:lnTo>
                  <a:lnTo>
                    <a:pt x="894" y="260"/>
                  </a:lnTo>
                  <a:lnTo>
                    <a:pt x="965" y="304"/>
                  </a:lnTo>
                  <a:lnTo>
                    <a:pt x="1019" y="358"/>
                  </a:lnTo>
                  <a:lnTo>
                    <a:pt x="1046" y="394"/>
                  </a:lnTo>
                  <a:lnTo>
                    <a:pt x="1073" y="429"/>
                  </a:lnTo>
                  <a:lnTo>
                    <a:pt x="1090" y="447"/>
                  </a:lnTo>
                  <a:lnTo>
                    <a:pt x="1117" y="438"/>
                  </a:lnTo>
                  <a:lnTo>
                    <a:pt x="1135" y="420"/>
                  </a:lnTo>
                  <a:lnTo>
                    <a:pt x="1126" y="394"/>
                  </a:lnTo>
                  <a:lnTo>
                    <a:pt x="1028" y="269"/>
                  </a:lnTo>
                  <a:lnTo>
                    <a:pt x="778" y="81"/>
                  </a:lnTo>
                  <a:lnTo>
                    <a:pt x="635" y="27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3201229" y="2649745"/>
              <a:ext cx="503998" cy="371230"/>
            </a:xfrm>
            <a:custGeom>
              <a:avLst/>
              <a:gdLst/>
              <a:ahLst/>
              <a:cxnLst/>
              <a:rect l="l" t="t" r="r" b="b"/>
              <a:pathLst>
                <a:path w="9289" h="6842" extrusionOk="0">
                  <a:moveTo>
                    <a:pt x="5421" y="1"/>
                  </a:moveTo>
                  <a:lnTo>
                    <a:pt x="5243" y="10"/>
                  </a:lnTo>
                  <a:lnTo>
                    <a:pt x="4796" y="55"/>
                  </a:lnTo>
                  <a:lnTo>
                    <a:pt x="4323" y="162"/>
                  </a:lnTo>
                  <a:lnTo>
                    <a:pt x="3868" y="278"/>
                  </a:lnTo>
                  <a:lnTo>
                    <a:pt x="3412" y="447"/>
                  </a:lnTo>
                  <a:lnTo>
                    <a:pt x="2992" y="617"/>
                  </a:lnTo>
                  <a:lnTo>
                    <a:pt x="2180" y="1055"/>
                  </a:lnTo>
                  <a:lnTo>
                    <a:pt x="1796" y="1314"/>
                  </a:lnTo>
                  <a:lnTo>
                    <a:pt x="1546" y="1483"/>
                  </a:lnTo>
                  <a:lnTo>
                    <a:pt x="1287" y="1689"/>
                  </a:lnTo>
                  <a:lnTo>
                    <a:pt x="1001" y="1912"/>
                  </a:lnTo>
                  <a:lnTo>
                    <a:pt x="751" y="2144"/>
                  </a:lnTo>
                  <a:lnTo>
                    <a:pt x="510" y="2394"/>
                  </a:lnTo>
                  <a:lnTo>
                    <a:pt x="313" y="2653"/>
                  </a:lnTo>
                  <a:lnTo>
                    <a:pt x="206" y="2796"/>
                  </a:lnTo>
                  <a:lnTo>
                    <a:pt x="54" y="3100"/>
                  </a:lnTo>
                  <a:lnTo>
                    <a:pt x="10" y="3251"/>
                  </a:lnTo>
                  <a:lnTo>
                    <a:pt x="1" y="3278"/>
                  </a:lnTo>
                  <a:lnTo>
                    <a:pt x="10" y="3323"/>
                  </a:lnTo>
                  <a:lnTo>
                    <a:pt x="19" y="3350"/>
                  </a:lnTo>
                  <a:lnTo>
                    <a:pt x="54" y="3368"/>
                  </a:lnTo>
                  <a:lnTo>
                    <a:pt x="72" y="3377"/>
                  </a:lnTo>
                  <a:lnTo>
                    <a:pt x="90" y="3377"/>
                  </a:lnTo>
                  <a:lnTo>
                    <a:pt x="99" y="3385"/>
                  </a:lnTo>
                  <a:lnTo>
                    <a:pt x="117" y="3385"/>
                  </a:lnTo>
                  <a:lnTo>
                    <a:pt x="519" y="3457"/>
                  </a:lnTo>
                  <a:lnTo>
                    <a:pt x="1331" y="3528"/>
                  </a:lnTo>
                  <a:lnTo>
                    <a:pt x="1742" y="3537"/>
                  </a:lnTo>
                  <a:lnTo>
                    <a:pt x="1903" y="3537"/>
                  </a:lnTo>
                  <a:lnTo>
                    <a:pt x="2055" y="3528"/>
                  </a:lnTo>
                  <a:lnTo>
                    <a:pt x="2546" y="3510"/>
                  </a:lnTo>
                  <a:lnTo>
                    <a:pt x="3519" y="3368"/>
                  </a:lnTo>
                  <a:lnTo>
                    <a:pt x="4001" y="3251"/>
                  </a:lnTo>
                  <a:lnTo>
                    <a:pt x="4403" y="3144"/>
                  </a:lnTo>
                  <a:lnTo>
                    <a:pt x="5171" y="2867"/>
                  </a:lnTo>
                  <a:lnTo>
                    <a:pt x="5904" y="2519"/>
                  </a:lnTo>
                  <a:lnTo>
                    <a:pt x="6591" y="2117"/>
                  </a:lnTo>
                  <a:lnTo>
                    <a:pt x="6913" y="1885"/>
                  </a:lnTo>
                  <a:lnTo>
                    <a:pt x="6913" y="1885"/>
                  </a:lnTo>
                  <a:lnTo>
                    <a:pt x="6886" y="2162"/>
                  </a:lnTo>
                  <a:lnTo>
                    <a:pt x="6868" y="2439"/>
                  </a:lnTo>
                  <a:lnTo>
                    <a:pt x="6868" y="2850"/>
                  </a:lnTo>
                  <a:lnTo>
                    <a:pt x="6895" y="3243"/>
                  </a:lnTo>
                  <a:lnTo>
                    <a:pt x="6931" y="3448"/>
                  </a:lnTo>
                  <a:lnTo>
                    <a:pt x="7011" y="3832"/>
                  </a:lnTo>
                  <a:lnTo>
                    <a:pt x="7073" y="4019"/>
                  </a:lnTo>
                  <a:lnTo>
                    <a:pt x="7145" y="4198"/>
                  </a:lnTo>
                  <a:lnTo>
                    <a:pt x="7314" y="4537"/>
                  </a:lnTo>
                  <a:lnTo>
                    <a:pt x="7422" y="4689"/>
                  </a:lnTo>
                  <a:lnTo>
                    <a:pt x="7529" y="4814"/>
                  </a:lnTo>
                  <a:lnTo>
                    <a:pt x="7654" y="4930"/>
                  </a:lnTo>
                  <a:lnTo>
                    <a:pt x="7761" y="5029"/>
                  </a:lnTo>
                  <a:lnTo>
                    <a:pt x="7895" y="5118"/>
                  </a:lnTo>
                  <a:lnTo>
                    <a:pt x="7868" y="5288"/>
                  </a:lnTo>
                  <a:lnTo>
                    <a:pt x="7850" y="5439"/>
                  </a:lnTo>
                  <a:lnTo>
                    <a:pt x="7832" y="5716"/>
                  </a:lnTo>
                  <a:lnTo>
                    <a:pt x="7832" y="5993"/>
                  </a:lnTo>
                  <a:lnTo>
                    <a:pt x="7841" y="6270"/>
                  </a:lnTo>
                  <a:lnTo>
                    <a:pt x="7886" y="6502"/>
                  </a:lnTo>
                  <a:lnTo>
                    <a:pt x="7922" y="6618"/>
                  </a:lnTo>
                  <a:lnTo>
                    <a:pt x="8029" y="6779"/>
                  </a:lnTo>
                  <a:lnTo>
                    <a:pt x="8100" y="6815"/>
                  </a:lnTo>
                  <a:lnTo>
                    <a:pt x="8154" y="6841"/>
                  </a:lnTo>
                  <a:lnTo>
                    <a:pt x="8207" y="6841"/>
                  </a:lnTo>
                  <a:lnTo>
                    <a:pt x="8279" y="6832"/>
                  </a:lnTo>
                  <a:lnTo>
                    <a:pt x="8431" y="6770"/>
                  </a:lnTo>
                  <a:lnTo>
                    <a:pt x="8511" y="6716"/>
                  </a:lnTo>
                  <a:lnTo>
                    <a:pt x="8636" y="6600"/>
                  </a:lnTo>
                  <a:lnTo>
                    <a:pt x="8743" y="6475"/>
                  </a:lnTo>
                  <a:lnTo>
                    <a:pt x="8833" y="6323"/>
                  </a:lnTo>
                  <a:lnTo>
                    <a:pt x="8913" y="6136"/>
                  </a:lnTo>
                  <a:lnTo>
                    <a:pt x="8984" y="5966"/>
                  </a:lnTo>
                  <a:lnTo>
                    <a:pt x="9047" y="5752"/>
                  </a:lnTo>
                  <a:lnTo>
                    <a:pt x="9092" y="5564"/>
                  </a:lnTo>
                  <a:lnTo>
                    <a:pt x="9136" y="5341"/>
                  </a:lnTo>
                  <a:lnTo>
                    <a:pt x="9190" y="4993"/>
                  </a:lnTo>
                  <a:lnTo>
                    <a:pt x="9234" y="4618"/>
                  </a:lnTo>
                  <a:lnTo>
                    <a:pt x="9261" y="4395"/>
                  </a:lnTo>
                  <a:lnTo>
                    <a:pt x="9279" y="4207"/>
                  </a:lnTo>
                  <a:lnTo>
                    <a:pt x="9288" y="3984"/>
                  </a:lnTo>
                  <a:lnTo>
                    <a:pt x="9288" y="3760"/>
                  </a:lnTo>
                  <a:lnTo>
                    <a:pt x="9270" y="3314"/>
                  </a:lnTo>
                  <a:lnTo>
                    <a:pt x="9199" y="2885"/>
                  </a:lnTo>
                  <a:lnTo>
                    <a:pt x="9145" y="2662"/>
                  </a:lnTo>
                  <a:lnTo>
                    <a:pt x="9011" y="2242"/>
                  </a:lnTo>
                  <a:lnTo>
                    <a:pt x="8842" y="1841"/>
                  </a:lnTo>
                  <a:lnTo>
                    <a:pt x="8627" y="1483"/>
                  </a:lnTo>
                  <a:lnTo>
                    <a:pt x="8502" y="1314"/>
                  </a:lnTo>
                  <a:lnTo>
                    <a:pt x="8359" y="1144"/>
                  </a:lnTo>
                  <a:lnTo>
                    <a:pt x="8038" y="831"/>
                  </a:lnTo>
                  <a:lnTo>
                    <a:pt x="7672" y="564"/>
                  </a:lnTo>
                  <a:lnTo>
                    <a:pt x="7270" y="340"/>
                  </a:lnTo>
                  <a:lnTo>
                    <a:pt x="7056" y="251"/>
                  </a:lnTo>
                  <a:lnTo>
                    <a:pt x="6716" y="135"/>
                  </a:lnTo>
                  <a:lnTo>
                    <a:pt x="6002" y="10"/>
                  </a:lnTo>
                  <a:lnTo>
                    <a:pt x="5609" y="1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3208499" y="2721473"/>
              <a:ext cx="364936" cy="87734"/>
            </a:xfrm>
            <a:custGeom>
              <a:avLst/>
              <a:gdLst/>
              <a:ahLst/>
              <a:cxnLst/>
              <a:rect l="l" t="t" r="r" b="b"/>
              <a:pathLst>
                <a:path w="6726" h="1617" extrusionOk="0">
                  <a:moveTo>
                    <a:pt x="6689" y="1"/>
                  </a:moveTo>
                  <a:lnTo>
                    <a:pt x="3207" y="1215"/>
                  </a:lnTo>
                  <a:lnTo>
                    <a:pt x="3207" y="1215"/>
                  </a:lnTo>
                  <a:lnTo>
                    <a:pt x="6671" y="10"/>
                  </a:lnTo>
                  <a:lnTo>
                    <a:pt x="6395" y="188"/>
                  </a:lnTo>
                  <a:lnTo>
                    <a:pt x="6100" y="349"/>
                  </a:lnTo>
                  <a:lnTo>
                    <a:pt x="5787" y="501"/>
                  </a:lnTo>
                  <a:lnTo>
                    <a:pt x="5475" y="635"/>
                  </a:lnTo>
                  <a:lnTo>
                    <a:pt x="5484" y="635"/>
                  </a:lnTo>
                  <a:lnTo>
                    <a:pt x="4939" y="840"/>
                  </a:lnTo>
                  <a:lnTo>
                    <a:pt x="3805" y="1126"/>
                  </a:lnTo>
                  <a:lnTo>
                    <a:pt x="3225" y="1215"/>
                  </a:lnTo>
                  <a:lnTo>
                    <a:pt x="3207" y="1215"/>
                  </a:lnTo>
                  <a:lnTo>
                    <a:pt x="2832" y="1260"/>
                  </a:lnTo>
                  <a:lnTo>
                    <a:pt x="2073" y="1295"/>
                  </a:lnTo>
                  <a:lnTo>
                    <a:pt x="1697" y="1304"/>
                  </a:lnTo>
                  <a:lnTo>
                    <a:pt x="1314" y="1295"/>
                  </a:lnTo>
                  <a:lnTo>
                    <a:pt x="930" y="1278"/>
                  </a:lnTo>
                  <a:lnTo>
                    <a:pt x="546" y="1260"/>
                  </a:lnTo>
                  <a:lnTo>
                    <a:pt x="162" y="1233"/>
                  </a:lnTo>
                  <a:lnTo>
                    <a:pt x="108" y="1233"/>
                  </a:lnTo>
                  <a:lnTo>
                    <a:pt x="28" y="1295"/>
                  </a:lnTo>
                  <a:lnTo>
                    <a:pt x="10" y="1349"/>
                  </a:lnTo>
                  <a:lnTo>
                    <a:pt x="1" y="1412"/>
                  </a:lnTo>
                  <a:lnTo>
                    <a:pt x="28" y="1474"/>
                  </a:lnTo>
                  <a:lnTo>
                    <a:pt x="63" y="1519"/>
                  </a:lnTo>
                  <a:lnTo>
                    <a:pt x="117" y="1545"/>
                  </a:lnTo>
                  <a:lnTo>
                    <a:pt x="626" y="1608"/>
                  </a:lnTo>
                  <a:lnTo>
                    <a:pt x="1144" y="1617"/>
                  </a:lnTo>
                  <a:lnTo>
                    <a:pt x="1653" y="1617"/>
                  </a:lnTo>
                  <a:lnTo>
                    <a:pt x="2153" y="1581"/>
                  </a:lnTo>
                  <a:lnTo>
                    <a:pt x="2671" y="1537"/>
                  </a:lnTo>
                  <a:lnTo>
                    <a:pt x="3180" y="1456"/>
                  </a:lnTo>
                  <a:lnTo>
                    <a:pt x="3680" y="1358"/>
                  </a:lnTo>
                  <a:lnTo>
                    <a:pt x="4171" y="1233"/>
                  </a:lnTo>
                  <a:lnTo>
                    <a:pt x="4502" y="1135"/>
                  </a:lnTo>
                  <a:lnTo>
                    <a:pt x="4823" y="1028"/>
                  </a:lnTo>
                  <a:lnTo>
                    <a:pt x="5153" y="903"/>
                  </a:lnTo>
                  <a:lnTo>
                    <a:pt x="5475" y="760"/>
                  </a:lnTo>
                  <a:lnTo>
                    <a:pt x="5796" y="608"/>
                  </a:lnTo>
                  <a:lnTo>
                    <a:pt x="6100" y="438"/>
                  </a:lnTo>
                  <a:lnTo>
                    <a:pt x="6413" y="260"/>
                  </a:lnTo>
                  <a:lnTo>
                    <a:pt x="6707" y="72"/>
                  </a:lnTo>
                  <a:lnTo>
                    <a:pt x="6725" y="45"/>
                  </a:lnTo>
                  <a:lnTo>
                    <a:pt x="6725" y="18"/>
                  </a:lnTo>
                  <a:lnTo>
                    <a:pt x="6707" y="1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3599535" y="2763631"/>
              <a:ext cx="38306" cy="134776"/>
            </a:xfrm>
            <a:custGeom>
              <a:avLst/>
              <a:gdLst/>
              <a:ahLst/>
              <a:cxnLst/>
              <a:rect l="l" t="t" r="r" b="b"/>
              <a:pathLst>
                <a:path w="706" h="2484" extrusionOk="0">
                  <a:moveTo>
                    <a:pt x="45" y="1"/>
                  </a:moveTo>
                  <a:lnTo>
                    <a:pt x="78" y="136"/>
                  </a:lnTo>
                  <a:lnTo>
                    <a:pt x="81" y="36"/>
                  </a:lnTo>
                  <a:lnTo>
                    <a:pt x="72" y="9"/>
                  </a:lnTo>
                  <a:lnTo>
                    <a:pt x="45" y="1"/>
                  </a:lnTo>
                  <a:close/>
                  <a:moveTo>
                    <a:pt x="78" y="136"/>
                  </a:moveTo>
                  <a:lnTo>
                    <a:pt x="75" y="275"/>
                  </a:lnTo>
                  <a:lnTo>
                    <a:pt x="75" y="275"/>
                  </a:lnTo>
                  <a:lnTo>
                    <a:pt x="568" y="2129"/>
                  </a:lnTo>
                  <a:lnTo>
                    <a:pt x="568" y="2129"/>
                  </a:lnTo>
                  <a:lnTo>
                    <a:pt x="568" y="2130"/>
                  </a:lnTo>
                  <a:lnTo>
                    <a:pt x="568" y="2130"/>
                  </a:lnTo>
                  <a:lnTo>
                    <a:pt x="78" y="136"/>
                  </a:lnTo>
                  <a:close/>
                  <a:moveTo>
                    <a:pt x="9" y="27"/>
                  </a:moveTo>
                  <a:lnTo>
                    <a:pt x="0" y="349"/>
                  </a:lnTo>
                  <a:lnTo>
                    <a:pt x="0" y="670"/>
                  </a:lnTo>
                  <a:lnTo>
                    <a:pt x="0" y="965"/>
                  </a:lnTo>
                  <a:lnTo>
                    <a:pt x="36" y="1260"/>
                  </a:lnTo>
                  <a:lnTo>
                    <a:pt x="81" y="1554"/>
                  </a:lnTo>
                  <a:lnTo>
                    <a:pt x="170" y="1840"/>
                  </a:lnTo>
                  <a:lnTo>
                    <a:pt x="232" y="1992"/>
                  </a:lnTo>
                  <a:lnTo>
                    <a:pt x="375" y="2278"/>
                  </a:lnTo>
                  <a:lnTo>
                    <a:pt x="465" y="2412"/>
                  </a:lnTo>
                  <a:lnTo>
                    <a:pt x="474" y="2429"/>
                  </a:lnTo>
                  <a:lnTo>
                    <a:pt x="482" y="2438"/>
                  </a:lnTo>
                  <a:lnTo>
                    <a:pt x="509" y="2456"/>
                  </a:lnTo>
                  <a:lnTo>
                    <a:pt x="536" y="2474"/>
                  </a:lnTo>
                  <a:lnTo>
                    <a:pt x="590" y="2483"/>
                  </a:lnTo>
                  <a:lnTo>
                    <a:pt x="634" y="2465"/>
                  </a:lnTo>
                  <a:lnTo>
                    <a:pt x="679" y="2438"/>
                  </a:lnTo>
                  <a:lnTo>
                    <a:pt x="697" y="2394"/>
                  </a:lnTo>
                  <a:lnTo>
                    <a:pt x="706" y="2358"/>
                  </a:lnTo>
                  <a:lnTo>
                    <a:pt x="697" y="2322"/>
                  </a:lnTo>
                  <a:lnTo>
                    <a:pt x="688" y="2296"/>
                  </a:lnTo>
                  <a:lnTo>
                    <a:pt x="670" y="2269"/>
                  </a:lnTo>
                  <a:lnTo>
                    <a:pt x="616" y="2197"/>
                  </a:lnTo>
                  <a:lnTo>
                    <a:pt x="572" y="2135"/>
                  </a:lnTo>
                  <a:lnTo>
                    <a:pt x="568" y="2130"/>
                  </a:lnTo>
                  <a:lnTo>
                    <a:pt x="568" y="2130"/>
                  </a:lnTo>
                  <a:lnTo>
                    <a:pt x="572" y="2144"/>
                  </a:lnTo>
                  <a:lnTo>
                    <a:pt x="568" y="2129"/>
                  </a:lnTo>
                  <a:lnTo>
                    <a:pt x="568" y="2129"/>
                  </a:lnTo>
                  <a:lnTo>
                    <a:pt x="482" y="2001"/>
                  </a:lnTo>
                  <a:lnTo>
                    <a:pt x="402" y="1858"/>
                  </a:lnTo>
                  <a:lnTo>
                    <a:pt x="322" y="1697"/>
                  </a:lnTo>
                  <a:lnTo>
                    <a:pt x="259" y="1528"/>
                  </a:lnTo>
                  <a:lnTo>
                    <a:pt x="259" y="1536"/>
                  </a:lnTo>
                  <a:lnTo>
                    <a:pt x="259" y="1554"/>
                  </a:lnTo>
                  <a:lnTo>
                    <a:pt x="197" y="1367"/>
                  </a:lnTo>
                  <a:lnTo>
                    <a:pt x="152" y="1179"/>
                  </a:lnTo>
                  <a:lnTo>
                    <a:pt x="116" y="983"/>
                  </a:lnTo>
                  <a:lnTo>
                    <a:pt x="99" y="786"/>
                  </a:lnTo>
                  <a:lnTo>
                    <a:pt x="99" y="795"/>
                  </a:lnTo>
                  <a:lnTo>
                    <a:pt x="99" y="804"/>
                  </a:lnTo>
                  <a:lnTo>
                    <a:pt x="72" y="420"/>
                  </a:lnTo>
                  <a:lnTo>
                    <a:pt x="75" y="275"/>
                  </a:lnTo>
                  <a:lnTo>
                    <a:pt x="75" y="275"/>
                  </a:lnTo>
                  <a:lnTo>
                    <a:pt x="9" y="27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2915399" y="3000085"/>
              <a:ext cx="258754" cy="363417"/>
            </a:xfrm>
            <a:custGeom>
              <a:avLst/>
              <a:gdLst/>
              <a:ahLst/>
              <a:cxnLst/>
              <a:rect l="l" t="t" r="r" b="b"/>
              <a:pathLst>
                <a:path w="4769" h="6698" extrusionOk="0">
                  <a:moveTo>
                    <a:pt x="4715" y="9"/>
                  </a:moveTo>
                  <a:lnTo>
                    <a:pt x="4648" y="99"/>
                  </a:lnTo>
                  <a:lnTo>
                    <a:pt x="4648" y="99"/>
                  </a:lnTo>
                  <a:lnTo>
                    <a:pt x="4671" y="72"/>
                  </a:lnTo>
                  <a:lnTo>
                    <a:pt x="4715" y="9"/>
                  </a:lnTo>
                  <a:close/>
                  <a:moveTo>
                    <a:pt x="4742" y="0"/>
                  </a:moveTo>
                  <a:lnTo>
                    <a:pt x="4635" y="116"/>
                  </a:lnTo>
                  <a:lnTo>
                    <a:pt x="4648" y="99"/>
                  </a:lnTo>
                  <a:lnTo>
                    <a:pt x="4648" y="99"/>
                  </a:lnTo>
                  <a:lnTo>
                    <a:pt x="4626" y="125"/>
                  </a:lnTo>
                  <a:lnTo>
                    <a:pt x="4501" y="277"/>
                  </a:lnTo>
                  <a:lnTo>
                    <a:pt x="4206" y="545"/>
                  </a:lnTo>
                  <a:lnTo>
                    <a:pt x="4045" y="661"/>
                  </a:lnTo>
                  <a:lnTo>
                    <a:pt x="3867" y="786"/>
                  </a:lnTo>
                  <a:lnTo>
                    <a:pt x="3688" y="902"/>
                  </a:lnTo>
                  <a:lnTo>
                    <a:pt x="3492" y="1009"/>
                  </a:lnTo>
                  <a:lnTo>
                    <a:pt x="3304" y="1117"/>
                  </a:lnTo>
                  <a:lnTo>
                    <a:pt x="2911" y="1322"/>
                  </a:lnTo>
                  <a:lnTo>
                    <a:pt x="2518" y="1527"/>
                  </a:lnTo>
                  <a:lnTo>
                    <a:pt x="2125" y="1733"/>
                  </a:lnTo>
                  <a:lnTo>
                    <a:pt x="1759" y="1974"/>
                  </a:lnTo>
                  <a:lnTo>
                    <a:pt x="1572" y="2108"/>
                  </a:lnTo>
                  <a:lnTo>
                    <a:pt x="1393" y="2251"/>
                  </a:lnTo>
                  <a:lnTo>
                    <a:pt x="1233" y="2394"/>
                  </a:lnTo>
                  <a:lnTo>
                    <a:pt x="1081" y="2554"/>
                  </a:lnTo>
                  <a:lnTo>
                    <a:pt x="920" y="2742"/>
                  </a:lnTo>
                  <a:lnTo>
                    <a:pt x="643" y="3126"/>
                  </a:lnTo>
                  <a:lnTo>
                    <a:pt x="527" y="3331"/>
                  </a:lnTo>
                  <a:lnTo>
                    <a:pt x="411" y="3546"/>
                  </a:lnTo>
                  <a:lnTo>
                    <a:pt x="223" y="3992"/>
                  </a:lnTo>
                  <a:lnTo>
                    <a:pt x="152" y="4224"/>
                  </a:lnTo>
                  <a:lnTo>
                    <a:pt x="89" y="4456"/>
                  </a:lnTo>
                  <a:lnTo>
                    <a:pt x="9" y="4939"/>
                  </a:lnTo>
                  <a:lnTo>
                    <a:pt x="0" y="5180"/>
                  </a:lnTo>
                  <a:lnTo>
                    <a:pt x="0" y="5430"/>
                  </a:lnTo>
                  <a:lnTo>
                    <a:pt x="27" y="5680"/>
                  </a:lnTo>
                  <a:lnTo>
                    <a:pt x="63" y="5903"/>
                  </a:lnTo>
                  <a:lnTo>
                    <a:pt x="116" y="6126"/>
                  </a:lnTo>
                  <a:lnTo>
                    <a:pt x="161" y="6269"/>
                  </a:lnTo>
                  <a:lnTo>
                    <a:pt x="223" y="6403"/>
                  </a:lnTo>
                  <a:lnTo>
                    <a:pt x="241" y="6466"/>
                  </a:lnTo>
                  <a:lnTo>
                    <a:pt x="277" y="6519"/>
                  </a:lnTo>
                  <a:lnTo>
                    <a:pt x="313" y="6582"/>
                  </a:lnTo>
                  <a:lnTo>
                    <a:pt x="357" y="6644"/>
                  </a:lnTo>
                  <a:lnTo>
                    <a:pt x="384" y="6671"/>
                  </a:lnTo>
                  <a:lnTo>
                    <a:pt x="420" y="6689"/>
                  </a:lnTo>
                  <a:lnTo>
                    <a:pt x="482" y="6698"/>
                  </a:lnTo>
                  <a:lnTo>
                    <a:pt x="536" y="6680"/>
                  </a:lnTo>
                  <a:lnTo>
                    <a:pt x="563" y="6653"/>
                  </a:lnTo>
                  <a:lnTo>
                    <a:pt x="590" y="6626"/>
                  </a:lnTo>
                  <a:lnTo>
                    <a:pt x="616" y="6573"/>
                  </a:lnTo>
                  <a:lnTo>
                    <a:pt x="607" y="6510"/>
                  </a:lnTo>
                  <a:lnTo>
                    <a:pt x="590" y="6403"/>
                  </a:lnTo>
                  <a:lnTo>
                    <a:pt x="563" y="6296"/>
                  </a:lnTo>
                  <a:lnTo>
                    <a:pt x="536" y="6180"/>
                  </a:lnTo>
                  <a:lnTo>
                    <a:pt x="509" y="6073"/>
                  </a:lnTo>
                  <a:lnTo>
                    <a:pt x="473" y="5876"/>
                  </a:lnTo>
                  <a:lnTo>
                    <a:pt x="447" y="5680"/>
                  </a:lnTo>
                  <a:lnTo>
                    <a:pt x="429" y="5412"/>
                  </a:lnTo>
                  <a:lnTo>
                    <a:pt x="438" y="5153"/>
                  </a:lnTo>
                  <a:lnTo>
                    <a:pt x="447" y="4885"/>
                  </a:lnTo>
                  <a:lnTo>
                    <a:pt x="491" y="4626"/>
                  </a:lnTo>
                  <a:lnTo>
                    <a:pt x="545" y="4367"/>
                  </a:lnTo>
                  <a:lnTo>
                    <a:pt x="616" y="4117"/>
                  </a:lnTo>
                  <a:lnTo>
                    <a:pt x="706" y="3858"/>
                  </a:lnTo>
                  <a:lnTo>
                    <a:pt x="813" y="3608"/>
                  </a:lnTo>
                  <a:lnTo>
                    <a:pt x="920" y="3376"/>
                  </a:lnTo>
                  <a:lnTo>
                    <a:pt x="1054" y="3162"/>
                  </a:lnTo>
                  <a:lnTo>
                    <a:pt x="1197" y="2956"/>
                  </a:lnTo>
                  <a:lnTo>
                    <a:pt x="1349" y="2760"/>
                  </a:lnTo>
                  <a:lnTo>
                    <a:pt x="1527" y="2554"/>
                  </a:lnTo>
                  <a:lnTo>
                    <a:pt x="1920" y="2206"/>
                  </a:lnTo>
                  <a:lnTo>
                    <a:pt x="2134" y="2045"/>
                  </a:lnTo>
                  <a:lnTo>
                    <a:pt x="2295" y="1929"/>
                  </a:lnTo>
                  <a:lnTo>
                    <a:pt x="2456" y="1822"/>
                  </a:lnTo>
                  <a:lnTo>
                    <a:pt x="2635" y="1706"/>
                  </a:lnTo>
                  <a:lnTo>
                    <a:pt x="2813" y="1590"/>
                  </a:lnTo>
                  <a:lnTo>
                    <a:pt x="3179" y="1367"/>
                  </a:lnTo>
                  <a:lnTo>
                    <a:pt x="3536" y="1143"/>
                  </a:lnTo>
                  <a:lnTo>
                    <a:pt x="3715" y="1027"/>
                  </a:lnTo>
                  <a:lnTo>
                    <a:pt x="3885" y="902"/>
                  </a:lnTo>
                  <a:lnTo>
                    <a:pt x="4045" y="777"/>
                  </a:lnTo>
                  <a:lnTo>
                    <a:pt x="4206" y="643"/>
                  </a:lnTo>
                  <a:lnTo>
                    <a:pt x="4358" y="509"/>
                  </a:lnTo>
                  <a:lnTo>
                    <a:pt x="4644" y="206"/>
                  </a:lnTo>
                  <a:lnTo>
                    <a:pt x="4769" y="45"/>
                  </a:lnTo>
                  <a:lnTo>
                    <a:pt x="4769" y="18"/>
                  </a:lnTo>
                  <a:lnTo>
                    <a:pt x="4760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3800126" y="3070348"/>
              <a:ext cx="56265" cy="287348"/>
            </a:xfrm>
            <a:custGeom>
              <a:avLst/>
              <a:gdLst/>
              <a:ahLst/>
              <a:cxnLst/>
              <a:rect l="l" t="t" r="r" b="b"/>
              <a:pathLst>
                <a:path w="1037" h="5296" extrusionOk="0">
                  <a:moveTo>
                    <a:pt x="786" y="2018"/>
                  </a:moveTo>
                  <a:lnTo>
                    <a:pt x="786" y="2027"/>
                  </a:lnTo>
                  <a:lnTo>
                    <a:pt x="787" y="2030"/>
                  </a:lnTo>
                  <a:lnTo>
                    <a:pt x="786" y="2018"/>
                  </a:lnTo>
                  <a:close/>
                  <a:moveTo>
                    <a:pt x="420" y="0"/>
                  </a:moveTo>
                  <a:lnTo>
                    <a:pt x="402" y="18"/>
                  </a:lnTo>
                  <a:lnTo>
                    <a:pt x="402" y="36"/>
                  </a:lnTo>
                  <a:lnTo>
                    <a:pt x="536" y="527"/>
                  </a:lnTo>
                  <a:lnTo>
                    <a:pt x="733" y="1536"/>
                  </a:lnTo>
                  <a:lnTo>
                    <a:pt x="795" y="2045"/>
                  </a:lnTo>
                  <a:lnTo>
                    <a:pt x="795" y="2045"/>
                  </a:lnTo>
                  <a:lnTo>
                    <a:pt x="787" y="2030"/>
                  </a:lnTo>
                  <a:lnTo>
                    <a:pt x="804" y="2197"/>
                  </a:lnTo>
                  <a:lnTo>
                    <a:pt x="813" y="2384"/>
                  </a:lnTo>
                  <a:lnTo>
                    <a:pt x="822" y="2572"/>
                  </a:lnTo>
                  <a:lnTo>
                    <a:pt x="822" y="2768"/>
                  </a:lnTo>
                  <a:lnTo>
                    <a:pt x="804" y="3126"/>
                  </a:lnTo>
                  <a:lnTo>
                    <a:pt x="759" y="3483"/>
                  </a:lnTo>
                  <a:lnTo>
                    <a:pt x="715" y="3706"/>
                  </a:lnTo>
                  <a:lnTo>
                    <a:pt x="581" y="4144"/>
                  </a:lnTo>
                  <a:lnTo>
                    <a:pt x="491" y="4358"/>
                  </a:lnTo>
                  <a:lnTo>
                    <a:pt x="411" y="4501"/>
                  </a:lnTo>
                  <a:lnTo>
                    <a:pt x="331" y="4644"/>
                  </a:lnTo>
                  <a:lnTo>
                    <a:pt x="224" y="4804"/>
                  </a:lnTo>
                  <a:lnTo>
                    <a:pt x="131" y="4919"/>
                  </a:lnTo>
                  <a:lnTo>
                    <a:pt x="131" y="4919"/>
                  </a:lnTo>
                  <a:lnTo>
                    <a:pt x="134" y="4912"/>
                  </a:lnTo>
                  <a:lnTo>
                    <a:pt x="90" y="4965"/>
                  </a:lnTo>
                  <a:lnTo>
                    <a:pt x="45" y="5019"/>
                  </a:lnTo>
                  <a:lnTo>
                    <a:pt x="9" y="5063"/>
                  </a:lnTo>
                  <a:lnTo>
                    <a:pt x="0" y="5126"/>
                  </a:lnTo>
                  <a:lnTo>
                    <a:pt x="0" y="5188"/>
                  </a:lnTo>
                  <a:lnTo>
                    <a:pt x="36" y="5242"/>
                  </a:lnTo>
                  <a:lnTo>
                    <a:pt x="90" y="5278"/>
                  </a:lnTo>
                  <a:lnTo>
                    <a:pt x="152" y="5296"/>
                  </a:lnTo>
                  <a:lnTo>
                    <a:pt x="215" y="5287"/>
                  </a:lnTo>
                  <a:lnTo>
                    <a:pt x="268" y="5251"/>
                  </a:lnTo>
                  <a:lnTo>
                    <a:pt x="340" y="5171"/>
                  </a:lnTo>
                  <a:lnTo>
                    <a:pt x="411" y="5081"/>
                  </a:lnTo>
                  <a:lnTo>
                    <a:pt x="483" y="5001"/>
                  </a:lnTo>
                  <a:lnTo>
                    <a:pt x="536" y="4912"/>
                  </a:lnTo>
                  <a:lnTo>
                    <a:pt x="652" y="4733"/>
                  </a:lnTo>
                  <a:lnTo>
                    <a:pt x="741" y="4537"/>
                  </a:lnTo>
                  <a:lnTo>
                    <a:pt x="831" y="4340"/>
                  </a:lnTo>
                  <a:lnTo>
                    <a:pt x="938" y="3938"/>
                  </a:lnTo>
                  <a:lnTo>
                    <a:pt x="983" y="3733"/>
                  </a:lnTo>
                  <a:lnTo>
                    <a:pt x="1036" y="3313"/>
                  </a:lnTo>
                  <a:lnTo>
                    <a:pt x="1036" y="2893"/>
                  </a:lnTo>
                  <a:lnTo>
                    <a:pt x="1027" y="2679"/>
                  </a:lnTo>
                  <a:lnTo>
                    <a:pt x="1009" y="2456"/>
                  </a:lnTo>
                  <a:lnTo>
                    <a:pt x="992" y="2242"/>
                  </a:lnTo>
                  <a:lnTo>
                    <a:pt x="956" y="2018"/>
                  </a:lnTo>
                  <a:lnTo>
                    <a:pt x="866" y="1509"/>
                  </a:lnTo>
                  <a:lnTo>
                    <a:pt x="608" y="518"/>
                  </a:lnTo>
                  <a:lnTo>
                    <a:pt x="465" y="27"/>
                  </a:lnTo>
                  <a:lnTo>
                    <a:pt x="447" y="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3775384" y="2782513"/>
              <a:ext cx="32554" cy="117305"/>
            </a:xfrm>
            <a:custGeom>
              <a:avLst/>
              <a:gdLst/>
              <a:ahLst/>
              <a:cxnLst/>
              <a:rect l="l" t="t" r="r" b="b"/>
              <a:pathLst>
                <a:path w="600" h="2162" extrusionOk="0">
                  <a:moveTo>
                    <a:pt x="19" y="10"/>
                  </a:moveTo>
                  <a:lnTo>
                    <a:pt x="1" y="28"/>
                  </a:lnTo>
                  <a:lnTo>
                    <a:pt x="1" y="63"/>
                  </a:lnTo>
                  <a:lnTo>
                    <a:pt x="58" y="160"/>
                  </a:lnTo>
                  <a:lnTo>
                    <a:pt x="19" y="10"/>
                  </a:lnTo>
                  <a:close/>
                  <a:moveTo>
                    <a:pt x="58" y="160"/>
                  </a:moveTo>
                  <a:lnTo>
                    <a:pt x="58" y="160"/>
                  </a:lnTo>
                  <a:lnTo>
                    <a:pt x="58" y="160"/>
                  </a:lnTo>
                  <a:close/>
                  <a:moveTo>
                    <a:pt x="58" y="160"/>
                  </a:moveTo>
                  <a:lnTo>
                    <a:pt x="304" y="1108"/>
                  </a:lnTo>
                  <a:lnTo>
                    <a:pt x="103" y="246"/>
                  </a:lnTo>
                  <a:lnTo>
                    <a:pt x="103" y="246"/>
                  </a:lnTo>
                  <a:lnTo>
                    <a:pt x="90" y="215"/>
                  </a:lnTo>
                  <a:lnTo>
                    <a:pt x="58" y="160"/>
                  </a:lnTo>
                  <a:close/>
                  <a:moveTo>
                    <a:pt x="46" y="1"/>
                  </a:moveTo>
                  <a:lnTo>
                    <a:pt x="103" y="246"/>
                  </a:lnTo>
                  <a:lnTo>
                    <a:pt x="103" y="246"/>
                  </a:lnTo>
                  <a:lnTo>
                    <a:pt x="153" y="367"/>
                  </a:lnTo>
                  <a:lnTo>
                    <a:pt x="215" y="546"/>
                  </a:lnTo>
                  <a:lnTo>
                    <a:pt x="251" y="724"/>
                  </a:lnTo>
                  <a:lnTo>
                    <a:pt x="287" y="903"/>
                  </a:lnTo>
                  <a:lnTo>
                    <a:pt x="304" y="1090"/>
                  </a:lnTo>
                  <a:lnTo>
                    <a:pt x="304" y="1099"/>
                  </a:lnTo>
                  <a:lnTo>
                    <a:pt x="304" y="1108"/>
                  </a:lnTo>
                  <a:lnTo>
                    <a:pt x="322" y="1215"/>
                  </a:lnTo>
                  <a:lnTo>
                    <a:pt x="322" y="1322"/>
                  </a:lnTo>
                  <a:lnTo>
                    <a:pt x="331" y="1447"/>
                  </a:lnTo>
                  <a:lnTo>
                    <a:pt x="340" y="1572"/>
                  </a:lnTo>
                  <a:lnTo>
                    <a:pt x="349" y="1822"/>
                  </a:lnTo>
                  <a:lnTo>
                    <a:pt x="367" y="2073"/>
                  </a:lnTo>
                  <a:lnTo>
                    <a:pt x="376" y="2099"/>
                  </a:lnTo>
                  <a:lnTo>
                    <a:pt x="394" y="2126"/>
                  </a:lnTo>
                  <a:lnTo>
                    <a:pt x="429" y="2153"/>
                  </a:lnTo>
                  <a:lnTo>
                    <a:pt x="474" y="2162"/>
                  </a:lnTo>
                  <a:lnTo>
                    <a:pt x="519" y="2153"/>
                  </a:lnTo>
                  <a:lnTo>
                    <a:pt x="563" y="2126"/>
                  </a:lnTo>
                  <a:lnTo>
                    <a:pt x="590" y="2090"/>
                  </a:lnTo>
                  <a:lnTo>
                    <a:pt x="599" y="2046"/>
                  </a:lnTo>
                  <a:lnTo>
                    <a:pt x="581" y="1778"/>
                  </a:lnTo>
                  <a:lnTo>
                    <a:pt x="546" y="1510"/>
                  </a:lnTo>
                  <a:lnTo>
                    <a:pt x="537" y="1385"/>
                  </a:lnTo>
                  <a:lnTo>
                    <a:pt x="519" y="1260"/>
                  </a:lnTo>
                  <a:lnTo>
                    <a:pt x="492" y="1126"/>
                  </a:lnTo>
                  <a:lnTo>
                    <a:pt x="465" y="992"/>
                  </a:lnTo>
                  <a:lnTo>
                    <a:pt x="403" y="742"/>
                  </a:lnTo>
                  <a:lnTo>
                    <a:pt x="206" y="251"/>
                  </a:lnTo>
                  <a:lnTo>
                    <a:pt x="81" y="28"/>
                  </a:lnTo>
                  <a:lnTo>
                    <a:pt x="63" y="1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3347074" y="2715179"/>
              <a:ext cx="186592" cy="44166"/>
            </a:xfrm>
            <a:custGeom>
              <a:avLst/>
              <a:gdLst/>
              <a:ahLst/>
              <a:cxnLst/>
              <a:rect l="l" t="t" r="r" b="b"/>
              <a:pathLst>
                <a:path w="3439" h="814" extrusionOk="0">
                  <a:moveTo>
                    <a:pt x="3367" y="1"/>
                  </a:moveTo>
                  <a:lnTo>
                    <a:pt x="1572" y="572"/>
                  </a:lnTo>
                  <a:lnTo>
                    <a:pt x="1666" y="549"/>
                  </a:lnTo>
                  <a:lnTo>
                    <a:pt x="1666" y="549"/>
                  </a:lnTo>
                  <a:lnTo>
                    <a:pt x="3310" y="32"/>
                  </a:lnTo>
                  <a:lnTo>
                    <a:pt x="3310" y="32"/>
                  </a:lnTo>
                  <a:lnTo>
                    <a:pt x="3367" y="1"/>
                  </a:lnTo>
                  <a:close/>
                  <a:moveTo>
                    <a:pt x="3412" y="1"/>
                  </a:moveTo>
                  <a:lnTo>
                    <a:pt x="3310" y="32"/>
                  </a:lnTo>
                  <a:lnTo>
                    <a:pt x="3310" y="32"/>
                  </a:lnTo>
                  <a:lnTo>
                    <a:pt x="3144" y="126"/>
                  </a:lnTo>
                  <a:lnTo>
                    <a:pt x="2903" y="242"/>
                  </a:lnTo>
                  <a:lnTo>
                    <a:pt x="2903" y="242"/>
                  </a:lnTo>
                  <a:lnTo>
                    <a:pt x="2903" y="242"/>
                  </a:lnTo>
                  <a:lnTo>
                    <a:pt x="2582" y="358"/>
                  </a:lnTo>
                  <a:lnTo>
                    <a:pt x="2260" y="447"/>
                  </a:lnTo>
                  <a:lnTo>
                    <a:pt x="1921" y="527"/>
                  </a:lnTo>
                  <a:lnTo>
                    <a:pt x="1626" y="565"/>
                  </a:lnTo>
                  <a:lnTo>
                    <a:pt x="1626" y="565"/>
                  </a:lnTo>
                  <a:lnTo>
                    <a:pt x="2903" y="242"/>
                  </a:lnTo>
                  <a:lnTo>
                    <a:pt x="2903" y="242"/>
                  </a:lnTo>
                  <a:lnTo>
                    <a:pt x="1666" y="549"/>
                  </a:lnTo>
                  <a:lnTo>
                    <a:pt x="1666" y="549"/>
                  </a:lnTo>
                  <a:lnTo>
                    <a:pt x="1605" y="568"/>
                  </a:lnTo>
                  <a:lnTo>
                    <a:pt x="1605" y="568"/>
                  </a:lnTo>
                  <a:lnTo>
                    <a:pt x="1572" y="572"/>
                  </a:lnTo>
                  <a:lnTo>
                    <a:pt x="1581" y="572"/>
                  </a:lnTo>
                  <a:lnTo>
                    <a:pt x="1206" y="617"/>
                  </a:lnTo>
                  <a:lnTo>
                    <a:pt x="831" y="626"/>
                  </a:lnTo>
                  <a:lnTo>
                    <a:pt x="653" y="635"/>
                  </a:lnTo>
                  <a:lnTo>
                    <a:pt x="474" y="626"/>
                  </a:lnTo>
                  <a:lnTo>
                    <a:pt x="287" y="626"/>
                  </a:lnTo>
                  <a:lnTo>
                    <a:pt x="99" y="608"/>
                  </a:lnTo>
                  <a:lnTo>
                    <a:pt x="63" y="617"/>
                  </a:lnTo>
                  <a:lnTo>
                    <a:pt x="10" y="670"/>
                  </a:lnTo>
                  <a:lnTo>
                    <a:pt x="1" y="706"/>
                  </a:lnTo>
                  <a:lnTo>
                    <a:pt x="10" y="751"/>
                  </a:lnTo>
                  <a:lnTo>
                    <a:pt x="63" y="804"/>
                  </a:lnTo>
                  <a:lnTo>
                    <a:pt x="99" y="813"/>
                  </a:lnTo>
                  <a:lnTo>
                    <a:pt x="510" y="813"/>
                  </a:lnTo>
                  <a:lnTo>
                    <a:pt x="715" y="804"/>
                  </a:lnTo>
                  <a:lnTo>
                    <a:pt x="929" y="795"/>
                  </a:lnTo>
                  <a:lnTo>
                    <a:pt x="1367" y="751"/>
                  </a:lnTo>
                  <a:lnTo>
                    <a:pt x="1805" y="670"/>
                  </a:lnTo>
                  <a:lnTo>
                    <a:pt x="2242" y="572"/>
                  </a:lnTo>
                  <a:lnTo>
                    <a:pt x="2662" y="429"/>
                  </a:lnTo>
                  <a:lnTo>
                    <a:pt x="2858" y="358"/>
                  </a:lnTo>
                  <a:lnTo>
                    <a:pt x="3233" y="179"/>
                  </a:lnTo>
                  <a:lnTo>
                    <a:pt x="3412" y="72"/>
                  </a:lnTo>
                  <a:lnTo>
                    <a:pt x="3439" y="45"/>
                  </a:lnTo>
                  <a:lnTo>
                    <a:pt x="3430" y="9"/>
                  </a:lnTo>
                  <a:lnTo>
                    <a:pt x="3412" y="1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3324774" y="2901716"/>
              <a:ext cx="59683" cy="115351"/>
            </a:xfrm>
            <a:custGeom>
              <a:avLst/>
              <a:gdLst/>
              <a:ahLst/>
              <a:cxnLst/>
              <a:rect l="l" t="t" r="r" b="b"/>
              <a:pathLst>
                <a:path w="1100" h="2126" extrusionOk="0">
                  <a:moveTo>
                    <a:pt x="1046" y="1"/>
                  </a:moveTo>
                  <a:lnTo>
                    <a:pt x="1037" y="27"/>
                  </a:lnTo>
                  <a:lnTo>
                    <a:pt x="1028" y="81"/>
                  </a:lnTo>
                  <a:lnTo>
                    <a:pt x="1001" y="322"/>
                  </a:lnTo>
                  <a:lnTo>
                    <a:pt x="974" y="554"/>
                  </a:lnTo>
                  <a:lnTo>
                    <a:pt x="921" y="849"/>
                  </a:lnTo>
                  <a:lnTo>
                    <a:pt x="849" y="1090"/>
                  </a:lnTo>
                  <a:lnTo>
                    <a:pt x="831" y="1126"/>
                  </a:lnTo>
                  <a:lnTo>
                    <a:pt x="796" y="1099"/>
                  </a:lnTo>
                  <a:lnTo>
                    <a:pt x="751" y="1072"/>
                  </a:lnTo>
                  <a:lnTo>
                    <a:pt x="689" y="1045"/>
                  </a:lnTo>
                  <a:lnTo>
                    <a:pt x="617" y="1010"/>
                  </a:lnTo>
                  <a:lnTo>
                    <a:pt x="528" y="983"/>
                  </a:lnTo>
                  <a:lnTo>
                    <a:pt x="412" y="983"/>
                  </a:lnTo>
                  <a:lnTo>
                    <a:pt x="376" y="992"/>
                  </a:lnTo>
                  <a:lnTo>
                    <a:pt x="269" y="1010"/>
                  </a:lnTo>
                  <a:lnTo>
                    <a:pt x="180" y="1072"/>
                  </a:lnTo>
                  <a:lnTo>
                    <a:pt x="135" y="1117"/>
                  </a:lnTo>
                  <a:lnTo>
                    <a:pt x="99" y="1153"/>
                  </a:lnTo>
                  <a:lnTo>
                    <a:pt x="72" y="1197"/>
                  </a:lnTo>
                  <a:lnTo>
                    <a:pt x="46" y="1251"/>
                  </a:lnTo>
                  <a:lnTo>
                    <a:pt x="1" y="1367"/>
                  </a:lnTo>
                  <a:lnTo>
                    <a:pt x="1" y="1608"/>
                  </a:lnTo>
                  <a:lnTo>
                    <a:pt x="37" y="1724"/>
                  </a:lnTo>
                  <a:lnTo>
                    <a:pt x="90" y="1840"/>
                  </a:lnTo>
                  <a:lnTo>
                    <a:pt x="180" y="1956"/>
                  </a:lnTo>
                  <a:lnTo>
                    <a:pt x="233" y="2010"/>
                  </a:lnTo>
                  <a:lnTo>
                    <a:pt x="287" y="2046"/>
                  </a:lnTo>
                  <a:lnTo>
                    <a:pt x="349" y="2090"/>
                  </a:lnTo>
                  <a:lnTo>
                    <a:pt x="421" y="2117"/>
                  </a:lnTo>
                  <a:lnTo>
                    <a:pt x="439" y="2126"/>
                  </a:lnTo>
                  <a:lnTo>
                    <a:pt x="492" y="2126"/>
                  </a:lnTo>
                  <a:lnTo>
                    <a:pt x="528" y="2108"/>
                  </a:lnTo>
                  <a:lnTo>
                    <a:pt x="546" y="2081"/>
                  </a:lnTo>
                  <a:lnTo>
                    <a:pt x="564" y="2037"/>
                  </a:lnTo>
                  <a:lnTo>
                    <a:pt x="555" y="2001"/>
                  </a:lnTo>
                  <a:lnTo>
                    <a:pt x="537" y="1965"/>
                  </a:lnTo>
                  <a:lnTo>
                    <a:pt x="510" y="1947"/>
                  </a:lnTo>
                  <a:lnTo>
                    <a:pt x="447" y="1920"/>
                  </a:lnTo>
                  <a:lnTo>
                    <a:pt x="394" y="1885"/>
                  </a:lnTo>
                  <a:lnTo>
                    <a:pt x="340" y="1840"/>
                  </a:lnTo>
                  <a:lnTo>
                    <a:pt x="296" y="1795"/>
                  </a:lnTo>
                  <a:lnTo>
                    <a:pt x="260" y="1742"/>
                  </a:lnTo>
                  <a:lnTo>
                    <a:pt x="224" y="1688"/>
                  </a:lnTo>
                  <a:lnTo>
                    <a:pt x="197" y="1626"/>
                  </a:lnTo>
                  <a:lnTo>
                    <a:pt x="180" y="1554"/>
                  </a:lnTo>
                  <a:lnTo>
                    <a:pt x="180" y="1492"/>
                  </a:lnTo>
                  <a:lnTo>
                    <a:pt x="180" y="1429"/>
                  </a:lnTo>
                  <a:lnTo>
                    <a:pt x="189" y="1376"/>
                  </a:lnTo>
                  <a:lnTo>
                    <a:pt x="197" y="1322"/>
                  </a:lnTo>
                  <a:lnTo>
                    <a:pt x="224" y="1278"/>
                  </a:lnTo>
                  <a:lnTo>
                    <a:pt x="251" y="1233"/>
                  </a:lnTo>
                  <a:lnTo>
                    <a:pt x="269" y="1206"/>
                  </a:lnTo>
                  <a:lnTo>
                    <a:pt x="296" y="1179"/>
                  </a:lnTo>
                  <a:lnTo>
                    <a:pt x="322" y="1153"/>
                  </a:lnTo>
                  <a:lnTo>
                    <a:pt x="358" y="1135"/>
                  </a:lnTo>
                  <a:lnTo>
                    <a:pt x="385" y="1126"/>
                  </a:lnTo>
                  <a:lnTo>
                    <a:pt x="421" y="1117"/>
                  </a:lnTo>
                  <a:lnTo>
                    <a:pt x="501" y="1117"/>
                  </a:lnTo>
                  <a:lnTo>
                    <a:pt x="564" y="1126"/>
                  </a:lnTo>
                  <a:lnTo>
                    <a:pt x="635" y="1144"/>
                  </a:lnTo>
                  <a:lnTo>
                    <a:pt x="742" y="1197"/>
                  </a:lnTo>
                  <a:lnTo>
                    <a:pt x="831" y="1251"/>
                  </a:lnTo>
                  <a:lnTo>
                    <a:pt x="867" y="1251"/>
                  </a:lnTo>
                  <a:lnTo>
                    <a:pt x="885" y="1242"/>
                  </a:lnTo>
                  <a:lnTo>
                    <a:pt x="894" y="1215"/>
                  </a:lnTo>
                  <a:lnTo>
                    <a:pt x="912" y="1170"/>
                  </a:lnTo>
                  <a:lnTo>
                    <a:pt x="930" y="1126"/>
                  </a:lnTo>
                  <a:lnTo>
                    <a:pt x="939" y="1081"/>
                  </a:lnTo>
                  <a:lnTo>
                    <a:pt x="965" y="1010"/>
                  </a:lnTo>
                  <a:lnTo>
                    <a:pt x="983" y="938"/>
                  </a:lnTo>
                  <a:lnTo>
                    <a:pt x="1010" y="786"/>
                  </a:lnTo>
                  <a:lnTo>
                    <a:pt x="1037" y="635"/>
                  </a:lnTo>
                  <a:lnTo>
                    <a:pt x="1064" y="411"/>
                  </a:lnTo>
                  <a:lnTo>
                    <a:pt x="1090" y="188"/>
                  </a:lnTo>
                  <a:lnTo>
                    <a:pt x="1099" y="36"/>
                  </a:lnTo>
                  <a:lnTo>
                    <a:pt x="1099" y="18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3496825" y="2835359"/>
              <a:ext cx="68853" cy="43623"/>
            </a:xfrm>
            <a:custGeom>
              <a:avLst/>
              <a:gdLst/>
              <a:ahLst/>
              <a:cxnLst/>
              <a:rect l="l" t="t" r="r" b="b"/>
              <a:pathLst>
                <a:path w="1269" h="804" extrusionOk="0">
                  <a:moveTo>
                    <a:pt x="161" y="0"/>
                  </a:moveTo>
                  <a:lnTo>
                    <a:pt x="45" y="45"/>
                  </a:lnTo>
                  <a:lnTo>
                    <a:pt x="18" y="89"/>
                  </a:lnTo>
                  <a:lnTo>
                    <a:pt x="0" y="143"/>
                  </a:lnTo>
                  <a:lnTo>
                    <a:pt x="18" y="214"/>
                  </a:lnTo>
                  <a:lnTo>
                    <a:pt x="72" y="322"/>
                  </a:lnTo>
                  <a:lnTo>
                    <a:pt x="322" y="554"/>
                  </a:lnTo>
                  <a:lnTo>
                    <a:pt x="500" y="661"/>
                  </a:lnTo>
                  <a:lnTo>
                    <a:pt x="643" y="723"/>
                  </a:lnTo>
                  <a:lnTo>
                    <a:pt x="911" y="795"/>
                  </a:lnTo>
                  <a:lnTo>
                    <a:pt x="1027" y="804"/>
                  </a:lnTo>
                  <a:lnTo>
                    <a:pt x="1107" y="804"/>
                  </a:lnTo>
                  <a:lnTo>
                    <a:pt x="1224" y="750"/>
                  </a:lnTo>
                  <a:lnTo>
                    <a:pt x="1250" y="715"/>
                  </a:lnTo>
                  <a:lnTo>
                    <a:pt x="1268" y="652"/>
                  </a:lnTo>
                  <a:lnTo>
                    <a:pt x="1250" y="590"/>
                  </a:lnTo>
                  <a:lnTo>
                    <a:pt x="1197" y="473"/>
                  </a:lnTo>
                  <a:lnTo>
                    <a:pt x="947" y="241"/>
                  </a:lnTo>
                  <a:lnTo>
                    <a:pt x="768" y="143"/>
                  </a:lnTo>
                  <a:lnTo>
                    <a:pt x="625" y="81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3488578" y="2951633"/>
              <a:ext cx="26695" cy="57676"/>
            </a:xfrm>
            <a:custGeom>
              <a:avLst/>
              <a:gdLst/>
              <a:ahLst/>
              <a:cxnLst/>
              <a:rect l="l" t="t" r="r" b="b"/>
              <a:pathLst>
                <a:path w="492" h="1063" extrusionOk="0">
                  <a:moveTo>
                    <a:pt x="322" y="0"/>
                  </a:moveTo>
                  <a:lnTo>
                    <a:pt x="277" y="9"/>
                  </a:lnTo>
                  <a:lnTo>
                    <a:pt x="188" y="81"/>
                  </a:lnTo>
                  <a:lnTo>
                    <a:pt x="72" y="295"/>
                  </a:lnTo>
                  <a:lnTo>
                    <a:pt x="27" y="500"/>
                  </a:lnTo>
                  <a:lnTo>
                    <a:pt x="0" y="715"/>
                  </a:lnTo>
                  <a:lnTo>
                    <a:pt x="54" y="956"/>
                  </a:lnTo>
                  <a:lnTo>
                    <a:pt x="116" y="1054"/>
                  </a:lnTo>
                  <a:lnTo>
                    <a:pt x="161" y="1063"/>
                  </a:lnTo>
                  <a:lnTo>
                    <a:pt x="224" y="1063"/>
                  </a:lnTo>
                  <a:lnTo>
                    <a:pt x="313" y="983"/>
                  </a:lnTo>
                  <a:lnTo>
                    <a:pt x="429" y="768"/>
                  </a:lnTo>
                  <a:lnTo>
                    <a:pt x="474" y="572"/>
                  </a:lnTo>
                  <a:lnTo>
                    <a:pt x="491" y="358"/>
                  </a:lnTo>
                  <a:lnTo>
                    <a:pt x="447" y="107"/>
                  </a:lnTo>
                  <a:lnTo>
                    <a:pt x="375" y="18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3276321" y="2913327"/>
              <a:ext cx="26749" cy="58218"/>
            </a:xfrm>
            <a:custGeom>
              <a:avLst/>
              <a:gdLst/>
              <a:ahLst/>
              <a:cxnLst/>
              <a:rect l="l" t="t" r="r" b="b"/>
              <a:pathLst>
                <a:path w="493" h="1073" extrusionOk="0">
                  <a:moveTo>
                    <a:pt x="314" y="1"/>
                  </a:moveTo>
                  <a:lnTo>
                    <a:pt x="269" y="10"/>
                  </a:lnTo>
                  <a:lnTo>
                    <a:pt x="180" y="81"/>
                  </a:lnTo>
                  <a:lnTo>
                    <a:pt x="64" y="296"/>
                  </a:lnTo>
                  <a:lnTo>
                    <a:pt x="19" y="501"/>
                  </a:lnTo>
                  <a:lnTo>
                    <a:pt x="1" y="715"/>
                  </a:lnTo>
                  <a:lnTo>
                    <a:pt x="46" y="956"/>
                  </a:lnTo>
                  <a:lnTo>
                    <a:pt x="117" y="1055"/>
                  </a:lnTo>
                  <a:lnTo>
                    <a:pt x="162" y="1072"/>
                  </a:lnTo>
                  <a:lnTo>
                    <a:pt x="180" y="1072"/>
                  </a:lnTo>
                  <a:lnTo>
                    <a:pt x="224" y="1064"/>
                  </a:lnTo>
                  <a:lnTo>
                    <a:pt x="314" y="992"/>
                  </a:lnTo>
                  <a:lnTo>
                    <a:pt x="430" y="778"/>
                  </a:lnTo>
                  <a:lnTo>
                    <a:pt x="474" y="572"/>
                  </a:lnTo>
                  <a:lnTo>
                    <a:pt x="492" y="358"/>
                  </a:lnTo>
                  <a:lnTo>
                    <a:pt x="447" y="117"/>
                  </a:lnTo>
                  <a:lnTo>
                    <a:pt x="376" y="1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3363568" y="3049513"/>
              <a:ext cx="50948" cy="45576"/>
            </a:xfrm>
            <a:custGeom>
              <a:avLst/>
              <a:gdLst/>
              <a:ahLst/>
              <a:cxnLst/>
              <a:rect l="l" t="t" r="r" b="b"/>
              <a:pathLst>
                <a:path w="939" h="840" extrusionOk="0">
                  <a:moveTo>
                    <a:pt x="813" y="0"/>
                  </a:moveTo>
                  <a:lnTo>
                    <a:pt x="804" y="9"/>
                  </a:lnTo>
                  <a:lnTo>
                    <a:pt x="777" y="18"/>
                  </a:lnTo>
                  <a:lnTo>
                    <a:pt x="768" y="36"/>
                  </a:lnTo>
                  <a:lnTo>
                    <a:pt x="759" y="63"/>
                  </a:lnTo>
                  <a:lnTo>
                    <a:pt x="759" y="81"/>
                  </a:lnTo>
                  <a:lnTo>
                    <a:pt x="795" y="179"/>
                  </a:lnTo>
                  <a:lnTo>
                    <a:pt x="813" y="277"/>
                  </a:lnTo>
                  <a:lnTo>
                    <a:pt x="813" y="340"/>
                  </a:lnTo>
                  <a:lnTo>
                    <a:pt x="813" y="393"/>
                  </a:lnTo>
                  <a:lnTo>
                    <a:pt x="804" y="447"/>
                  </a:lnTo>
                  <a:lnTo>
                    <a:pt x="786" y="500"/>
                  </a:lnTo>
                  <a:lnTo>
                    <a:pt x="759" y="545"/>
                  </a:lnTo>
                  <a:lnTo>
                    <a:pt x="742" y="572"/>
                  </a:lnTo>
                  <a:lnTo>
                    <a:pt x="706" y="607"/>
                  </a:lnTo>
                  <a:lnTo>
                    <a:pt x="679" y="643"/>
                  </a:lnTo>
                  <a:lnTo>
                    <a:pt x="643" y="661"/>
                  </a:lnTo>
                  <a:lnTo>
                    <a:pt x="599" y="679"/>
                  </a:lnTo>
                  <a:lnTo>
                    <a:pt x="554" y="697"/>
                  </a:lnTo>
                  <a:lnTo>
                    <a:pt x="509" y="706"/>
                  </a:lnTo>
                  <a:lnTo>
                    <a:pt x="483" y="715"/>
                  </a:lnTo>
                  <a:lnTo>
                    <a:pt x="447" y="715"/>
                  </a:lnTo>
                  <a:lnTo>
                    <a:pt x="420" y="706"/>
                  </a:lnTo>
                  <a:lnTo>
                    <a:pt x="384" y="697"/>
                  </a:lnTo>
                  <a:lnTo>
                    <a:pt x="340" y="688"/>
                  </a:lnTo>
                  <a:lnTo>
                    <a:pt x="304" y="670"/>
                  </a:lnTo>
                  <a:lnTo>
                    <a:pt x="268" y="643"/>
                  </a:lnTo>
                  <a:lnTo>
                    <a:pt x="241" y="616"/>
                  </a:lnTo>
                  <a:lnTo>
                    <a:pt x="215" y="590"/>
                  </a:lnTo>
                  <a:lnTo>
                    <a:pt x="188" y="554"/>
                  </a:lnTo>
                  <a:lnTo>
                    <a:pt x="161" y="500"/>
                  </a:lnTo>
                  <a:lnTo>
                    <a:pt x="143" y="429"/>
                  </a:lnTo>
                  <a:lnTo>
                    <a:pt x="125" y="366"/>
                  </a:lnTo>
                  <a:lnTo>
                    <a:pt x="125" y="357"/>
                  </a:lnTo>
                  <a:lnTo>
                    <a:pt x="125" y="348"/>
                  </a:lnTo>
                  <a:lnTo>
                    <a:pt x="125" y="331"/>
                  </a:lnTo>
                  <a:lnTo>
                    <a:pt x="108" y="304"/>
                  </a:lnTo>
                  <a:lnTo>
                    <a:pt x="90" y="286"/>
                  </a:lnTo>
                  <a:lnTo>
                    <a:pt x="36" y="286"/>
                  </a:lnTo>
                  <a:lnTo>
                    <a:pt x="18" y="304"/>
                  </a:lnTo>
                  <a:lnTo>
                    <a:pt x="0" y="322"/>
                  </a:lnTo>
                  <a:lnTo>
                    <a:pt x="0" y="348"/>
                  </a:lnTo>
                  <a:lnTo>
                    <a:pt x="9" y="429"/>
                  </a:lnTo>
                  <a:lnTo>
                    <a:pt x="27" y="482"/>
                  </a:lnTo>
                  <a:lnTo>
                    <a:pt x="45" y="545"/>
                  </a:lnTo>
                  <a:lnTo>
                    <a:pt x="72" y="598"/>
                  </a:lnTo>
                  <a:lnTo>
                    <a:pt x="125" y="688"/>
                  </a:lnTo>
                  <a:lnTo>
                    <a:pt x="215" y="759"/>
                  </a:lnTo>
                  <a:lnTo>
                    <a:pt x="295" y="813"/>
                  </a:lnTo>
                  <a:lnTo>
                    <a:pt x="393" y="831"/>
                  </a:lnTo>
                  <a:lnTo>
                    <a:pt x="429" y="840"/>
                  </a:lnTo>
                  <a:lnTo>
                    <a:pt x="465" y="840"/>
                  </a:lnTo>
                  <a:lnTo>
                    <a:pt x="527" y="831"/>
                  </a:lnTo>
                  <a:lnTo>
                    <a:pt x="590" y="822"/>
                  </a:lnTo>
                  <a:lnTo>
                    <a:pt x="688" y="786"/>
                  </a:lnTo>
                  <a:lnTo>
                    <a:pt x="840" y="652"/>
                  </a:lnTo>
                  <a:lnTo>
                    <a:pt x="893" y="563"/>
                  </a:lnTo>
                  <a:lnTo>
                    <a:pt x="938" y="456"/>
                  </a:lnTo>
                  <a:lnTo>
                    <a:pt x="929" y="188"/>
                  </a:lnTo>
                  <a:lnTo>
                    <a:pt x="884" y="54"/>
                  </a:lnTo>
                  <a:lnTo>
                    <a:pt x="876" y="27"/>
                  </a:lnTo>
                  <a:lnTo>
                    <a:pt x="849" y="9"/>
                  </a:lnTo>
                  <a:lnTo>
                    <a:pt x="840" y="9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549722" y="4262710"/>
              <a:ext cx="354736" cy="464227"/>
            </a:xfrm>
            <a:custGeom>
              <a:avLst/>
              <a:gdLst/>
              <a:ahLst/>
              <a:cxnLst/>
              <a:rect l="l" t="t" r="r" b="b"/>
              <a:pathLst>
                <a:path w="6538" h="8556" extrusionOk="0">
                  <a:moveTo>
                    <a:pt x="6180" y="1"/>
                  </a:moveTo>
                  <a:lnTo>
                    <a:pt x="6135" y="19"/>
                  </a:lnTo>
                  <a:lnTo>
                    <a:pt x="6108" y="63"/>
                  </a:lnTo>
                  <a:lnTo>
                    <a:pt x="6091" y="99"/>
                  </a:lnTo>
                  <a:lnTo>
                    <a:pt x="6091" y="153"/>
                  </a:lnTo>
                  <a:lnTo>
                    <a:pt x="6135" y="394"/>
                  </a:lnTo>
                  <a:lnTo>
                    <a:pt x="6171" y="599"/>
                  </a:lnTo>
                  <a:lnTo>
                    <a:pt x="6019" y="492"/>
                  </a:lnTo>
                  <a:lnTo>
                    <a:pt x="5841" y="394"/>
                  </a:lnTo>
                  <a:lnTo>
                    <a:pt x="5689" y="322"/>
                  </a:lnTo>
                  <a:lnTo>
                    <a:pt x="5358" y="215"/>
                  </a:lnTo>
                  <a:lnTo>
                    <a:pt x="5189" y="179"/>
                  </a:lnTo>
                  <a:lnTo>
                    <a:pt x="4912" y="135"/>
                  </a:lnTo>
                  <a:lnTo>
                    <a:pt x="4617" y="126"/>
                  </a:lnTo>
                  <a:lnTo>
                    <a:pt x="4403" y="135"/>
                  </a:lnTo>
                  <a:lnTo>
                    <a:pt x="3956" y="188"/>
                  </a:lnTo>
                  <a:lnTo>
                    <a:pt x="3724" y="233"/>
                  </a:lnTo>
                  <a:lnTo>
                    <a:pt x="3358" y="322"/>
                  </a:lnTo>
                  <a:lnTo>
                    <a:pt x="2635" y="608"/>
                  </a:lnTo>
                  <a:lnTo>
                    <a:pt x="2278" y="787"/>
                  </a:lnTo>
                  <a:lnTo>
                    <a:pt x="1938" y="983"/>
                  </a:lnTo>
                  <a:lnTo>
                    <a:pt x="1349" y="1438"/>
                  </a:lnTo>
                  <a:lnTo>
                    <a:pt x="1099" y="1680"/>
                  </a:lnTo>
                  <a:lnTo>
                    <a:pt x="884" y="1921"/>
                  </a:lnTo>
                  <a:lnTo>
                    <a:pt x="715" y="2162"/>
                  </a:lnTo>
                  <a:lnTo>
                    <a:pt x="724" y="2010"/>
                  </a:lnTo>
                  <a:lnTo>
                    <a:pt x="733" y="1858"/>
                  </a:lnTo>
                  <a:lnTo>
                    <a:pt x="751" y="1814"/>
                  </a:lnTo>
                  <a:lnTo>
                    <a:pt x="768" y="1769"/>
                  </a:lnTo>
                  <a:lnTo>
                    <a:pt x="777" y="1715"/>
                  </a:lnTo>
                  <a:lnTo>
                    <a:pt x="751" y="1671"/>
                  </a:lnTo>
                  <a:lnTo>
                    <a:pt x="742" y="1653"/>
                  </a:lnTo>
                  <a:lnTo>
                    <a:pt x="733" y="1644"/>
                  </a:lnTo>
                  <a:lnTo>
                    <a:pt x="733" y="1555"/>
                  </a:lnTo>
                  <a:lnTo>
                    <a:pt x="733" y="1465"/>
                  </a:lnTo>
                  <a:lnTo>
                    <a:pt x="733" y="1412"/>
                  </a:lnTo>
                  <a:lnTo>
                    <a:pt x="697" y="1376"/>
                  </a:lnTo>
                  <a:lnTo>
                    <a:pt x="661" y="1340"/>
                  </a:lnTo>
                  <a:lnTo>
                    <a:pt x="608" y="1331"/>
                  </a:lnTo>
                  <a:lnTo>
                    <a:pt x="554" y="1340"/>
                  </a:lnTo>
                  <a:lnTo>
                    <a:pt x="518" y="1376"/>
                  </a:lnTo>
                  <a:lnTo>
                    <a:pt x="518" y="1438"/>
                  </a:lnTo>
                  <a:lnTo>
                    <a:pt x="518" y="1510"/>
                  </a:lnTo>
                  <a:lnTo>
                    <a:pt x="518" y="1787"/>
                  </a:lnTo>
                  <a:lnTo>
                    <a:pt x="500" y="2055"/>
                  </a:lnTo>
                  <a:lnTo>
                    <a:pt x="483" y="2287"/>
                  </a:lnTo>
                  <a:lnTo>
                    <a:pt x="456" y="2519"/>
                  </a:lnTo>
                  <a:lnTo>
                    <a:pt x="464" y="2502"/>
                  </a:lnTo>
                  <a:lnTo>
                    <a:pt x="420" y="3430"/>
                  </a:lnTo>
                  <a:lnTo>
                    <a:pt x="268" y="5278"/>
                  </a:lnTo>
                  <a:lnTo>
                    <a:pt x="179" y="6207"/>
                  </a:lnTo>
                  <a:lnTo>
                    <a:pt x="134" y="6716"/>
                  </a:lnTo>
                  <a:lnTo>
                    <a:pt x="63" y="7430"/>
                  </a:lnTo>
                  <a:lnTo>
                    <a:pt x="0" y="8145"/>
                  </a:lnTo>
                  <a:lnTo>
                    <a:pt x="0" y="8181"/>
                  </a:lnTo>
                  <a:lnTo>
                    <a:pt x="27" y="8225"/>
                  </a:lnTo>
                  <a:lnTo>
                    <a:pt x="72" y="8261"/>
                  </a:lnTo>
                  <a:lnTo>
                    <a:pt x="125" y="8270"/>
                  </a:lnTo>
                  <a:lnTo>
                    <a:pt x="161" y="8261"/>
                  </a:lnTo>
                  <a:lnTo>
                    <a:pt x="197" y="8243"/>
                  </a:lnTo>
                  <a:lnTo>
                    <a:pt x="474" y="8368"/>
                  </a:lnTo>
                  <a:lnTo>
                    <a:pt x="822" y="8457"/>
                  </a:lnTo>
                  <a:lnTo>
                    <a:pt x="1215" y="8529"/>
                  </a:lnTo>
                  <a:lnTo>
                    <a:pt x="1688" y="8556"/>
                  </a:lnTo>
                  <a:lnTo>
                    <a:pt x="2001" y="8556"/>
                  </a:lnTo>
                  <a:lnTo>
                    <a:pt x="2769" y="8538"/>
                  </a:lnTo>
                  <a:lnTo>
                    <a:pt x="3501" y="8466"/>
                  </a:lnTo>
                  <a:lnTo>
                    <a:pt x="3680" y="8448"/>
                  </a:lnTo>
                  <a:lnTo>
                    <a:pt x="3858" y="8431"/>
                  </a:lnTo>
                  <a:lnTo>
                    <a:pt x="4037" y="8413"/>
                  </a:lnTo>
                  <a:lnTo>
                    <a:pt x="4215" y="8395"/>
                  </a:lnTo>
                  <a:lnTo>
                    <a:pt x="4349" y="8386"/>
                  </a:lnTo>
                  <a:lnTo>
                    <a:pt x="4492" y="8368"/>
                  </a:lnTo>
                  <a:lnTo>
                    <a:pt x="4644" y="8341"/>
                  </a:lnTo>
                  <a:lnTo>
                    <a:pt x="4840" y="8297"/>
                  </a:lnTo>
                  <a:lnTo>
                    <a:pt x="5126" y="8225"/>
                  </a:lnTo>
                  <a:lnTo>
                    <a:pt x="5349" y="8163"/>
                  </a:lnTo>
                  <a:lnTo>
                    <a:pt x="5349" y="8198"/>
                  </a:lnTo>
                  <a:lnTo>
                    <a:pt x="5403" y="8270"/>
                  </a:lnTo>
                  <a:lnTo>
                    <a:pt x="5439" y="8288"/>
                  </a:lnTo>
                  <a:lnTo>
                    <a:pt x="5510" y="8288"/>
                  </a:lnTo>
                  <a:lnTo>
                    <a:pt x="5582" y="8234"/>
                  </a:lnTo>
                  <a:lnTo>
                    <a:pt x="5591" y="8198"/>
                  </a:lnTo>
                  <a:lnTo>
                    <a:pt x="5760" y="7547"/>
                  </a:lnTo>
                  <a:lnTo>
                    <a:pt x="6046" y="6368"/>
                  </a:lnTo>
                  <a:lnTo>
                    <a:pt x="6260" y="5278"/>
                  </a:lnTo>
                  <a:lnTo>
                    <a:pt x="6412" y="4260"/>
                  </a:lnTo>
                  <a:lnTo>
                    <a:pt x="6466" y="3769"/>
                  </a:lnTo>
                  <a:lnTo>
                    <a:pt x="6501" y="3269"/>
                  </a:lnTo>
                  <a:lnTo>
                    <a:pt x="6537" y="2314"/>
                  </a:lnTo>
                  <a:lnTo>
                    <a:pt x="6510" y="1394"/>
                  </a:lnTo>
                  <a:lnTo>
                    <a:pt x="6412" y="510"/>
                  </a:lnTo>
                  <a:lnTo>
                    <a:pt x="6332" y="90"/>
                  </a:lnTo>
                  <a:lnTo>
                    <a:pt x="6323" y="45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rgbClr val="713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5079741" y="4235582"/>
              <a:ext cx="498626" cy="497650"/>
            </a:xfrm>
            <a:custGeom>
              <a:avLst/>
              <a:gdLst/>
              <a:ahLst/>
              <a:cxnLst/>
              <a:rect l="l" t="t" r="r" b="b"/>
              <a:pathLst>
                <a:path w="9190" h="9172" extrusionOk="0">
                  <a:moveTo>
                    <a:pt x="4849" y="1"/>
                  </a:moveTo>
                  <a:lnTo>
                    <a:pt x="4653" y="10"/>
                  </a:lnTo>
                  <a:lnTo>
                    <a:pt x="4287" y="54"/>
                  </a:lnTo>
                  <a:lnTo>
                    <a:pt x="3608" y="224"/>
                  </a:lnTo>
                  <a:lnTo>
                    <a:pt x="3304" y="358"/>
                  </a:lnTo>
                  <a:lnTo>
                    <a:pt x="3010" y="519"/>
                  </a:lnTo>
                  <a:lnTo>
                    <a:pt x="2742" y="724"/>
                  </a:lnTo>
                  <a:lnTo>
                    <a:pt x="2661" y="787"/>
                  </a:lnTo>
                  <a:lnTo>
                    <a:pt x="2590" y="858"/>
                  </a:lnTo>
                  <a:lnTo>
                    <a:pt x="2563" y="831"/>
                  </a:lnTo>
                  <a:lnTo>
                    <a:pt x="2536" y="822"/>
                  </a:lnTo>
                  <a:lnTo>
                    <a:pt x="2519" y="813"/>
                  </a:lnTo>
                  <a:lnTo>
                    <a:pt x="2465" y="813"/>
                  </a:lnTo>
                  <a:lnTo>
                    <a:pt x="2438" y="831"/>
                  </a:lnTo>
                  <a:lnTo>
                    <a:pt x="2402" y="858"/>
                  </a:lnTo>
                  <a:lnTo>
                    <a:pt x="2376" y="903"/>
                  </a:lnTo>
                  <a:lnTo>
                    <a:pt x="2295" y="1117"/>
                  </a:lnTo>
                  <a:lnTo>
                    <a:pt x="2215" y="1331"/>
                  </a:lnTo>
                  <a:lnTo>
                    <a:pt x="2206" y="1349"/>
                  </a:lnTo>
                  <a:lnTo>
                    <a:pt x="2197" y="1376"/>
                  </a:lnTo>
                  <a:lnTo>
                    <a:pt x="1867" y="2269"/>
                  </a:lnTo>
                  <a:lnTo>
                    <a:pt x="1206" y="4242"/>
                  </a:lnTo>
                  <a:lnTo>
                    <a:pt x="867" y="5332"/>
                  </a:lnTo>
                  <a:lnTo>
                    <a:pt x="652" y="6046"/>
                  </a:lnTo>
                  <a:lnTo>
                    <a:pt x="429" y="6841"/>
                  </a:lnTo>
                  <a:lnTo>
                    <a:pt x="313" y="7261"/>
                  </a:lnTo>
                  <a:lnTo>
                    <a:pt x="197" y="7680"/>
                  </a:lnTo>
                  <a:lnTo>
                    <a:pt x="99" y="8011"/>
                  </a:lnTo>
                  <a:lnTo>
                    <a:pt x="9" y="8341"/>
                  </a:lnTo>
                  <a:lnTo>
                    <a:pt x="0" y="8404"/>
                  </a:lnTo>
                  <a:lnTo>
                    <a:pt x="36" y="8457"/>
                  </a:lnTo>
                  <a:lnTo>
                    <a:pt x="27" y="8466"/>
                  </a:lnTo>
                  <a:lnTo>
                    <a:pt x="27" y="8475"/>
                  </a:lnTo>
                  <a:lnTo>
                    <a:pt x="36" y="8520"/>
                  </a:lnTo>
                  <a:lnTo>
                    <a:pt x="63" y="8564"/>
                  </a:lnTo>
                  <a:lnTo>
                    <a:pt x="143" y="8663"/>
                  </a:lnTo>
                  <a:lnTo>
                    <a:pt x="358" y="8841"/>
                  </a:lnTo>
                  <a:lnTo>
                    <a:pt x="617" y="8975"/>
                  </a:lnTo>
                  <a:lnTo>
                    <a:pt x="929" y="9082"/>
                  </a:lnTo>
                  <a:lnTo>
                    <a:pt x="1108" y="9109"/>
                  </a:lnTo>
                  <a:lnTo>
                    <a:pt x="1456" y="9163"/>
                  </a:lnTo>
                  <a:lnTo>
                    <a:pt x="1858" y="9172"/>
                  </a:lnTo>
                  <a:lnTo>
                    <a:pt x="2179" y="9172"/>
                  </a:lnTo>
                  <a:lnTo>
                    <a:pt x="2563" y="9136"/>
                  </a:lnTo>
                  <a:lnTo>
                    <a:pt x="3135" y="9082"/>
                  </a:lnTo>
                  <a:lnTo>
                    <a:pt x="3706" y="9002"/>
                  </a:lnTo>
                  <a:lnTo>
                    <a:pt x="3849" y="8984"/>
                  </a:lnTo>
                  <a:lnTo>
                    <a:pt x="4260" y="8922"/>
                  </a:lnTo>
                  <a:lnTo>
                    <a:pt x="4706" y="8868"/>
                  </a:lnTo>
                  <a:lnTo>
                    <a:pt x="4689" y="8868"/>
                  </a:lnTo>
                  <a:lnTo>
                    <a:pt x="4903" y="8850"/>
                  </a:lnTo>
                  <a:lnTo>
                    <a:pt x="5090" y="8850"/>
                  </a:lnTo>
                  <a:lnTo>
                    <a:pt x="5323" y="8859"/>
                  </a:lnTo>
                  <a:lnTo>
                    <a:pt x="5546" y="8877"/>
                  </a:lnTo>
                  <a:lnTo>
                    <a:pt x="5716" y="8895"/>
                  </a:lnTo>
                  <a:lnTo>
                    <a:pt x="5885" y="8904"/>
                  </a:lnTo>
                  <a:lnTo>
                    <a:pt x="6019" y="8904"/>
                  </a:lnTo>
                  <a:lnTo>
                    <a:pt x="6135" y="8886"/>
                  </a:lnTo>
                  <a:lnTo>
                    <a:pt x="6305" y="8841"/>
                  </a:lnTo>
                  <a:lnTo>
                    <a:pt x="6466" y="8752"/>
                  </a:lnTo>
                  <a:lnTo>
                    <a:pt x="6475" y="8770"/>
                  </a:lnTo>
                  <a:lnTo>
                    <a:pt x="6492" y="8779"/>
                  </a:lnTo>
                  <a:lnTo>
                    <a:pt x="6519" y="8797"/>
                  </a:lnTo>
                  <a:lnTo>
                    <a:pt x="6591" y="8797"/>
                  </a:lnTo>
                  <a:lnTo>
                    <a:pt x="6635" y="8779"/>
                  </a:lnTo>
                  <a:lnTo>
                    <a:pt x="6662" y="8734"/>
                  </a:lnTo>
                  <a:lnTo>
                    <a:pt x="6689" y="8681"/>
                  </a:lnTo>
                  <a:lnTo>
                    <a:pt x="7618" y="6564"/>
                  </a:lnTo>
                  <a:lnTo>
                    <a:pt x="8582" y="4296"/>
                  </a:lnTo>
                  <a:lnTo>
                    <a:pt x="8609" y="4242"/>
                  </a:lnTo>
                  <a:lnTo>
                    <a:pt x="8627" y="4180"/>
                  </a:lnTo>
                  <a:lnTo>
                    <a:pt x="8636" y="4171"/>
                  </a:lnTo>
                  <a:lnTo>
                    <a:pt x="8636" y="4162"/>
                  </a:lnTo>
                  <a:lnTo>
                    <a:pt x="8868" y="3617"/>
                  </a:lnTo>
                  <a:lnTo>
                    <a:pt x="9100" y="3064"/>
                  </a:lnTo>
                  <a:lnTo>
                    <a:pt x="9118" y="2939"/>
                  </a:lnTo>
                  <a:lnTo>
                    <a:pt x="9127" y="2805"/>
                  </a:lnTo>
                  <a:lnTo>
                    <a:pt x="9171" y="2340"/>
                  </a:lnTo>
                  <a:lnTo>
                    <a:pt x="9189" y="1867"/>
                  </a:lnTo>
                  <a:lnTo>
                    <a:pt x="9154" y="1912"/>
                  </a:lnTo>
                  <a:lnTo>
                    <a:pt x="9145" y="1965"/>
                  </a:lnTo>
                  <a:lnTo>
                    <a:pt x="9145" y="2135"/>
                  </a:lnTo>
                  <a:lnTo>
                    <a:pt x="9145" y="2314"/>
                  </a:lnTo>
                  <a:lnTo>
                    <a:pt x="9127" y="2349"/>
                  </a:lnTo>
                  <a:lnTo>
                    <a:pt x="9109" y="2394"/>
                  </a:lnTo>
                  <a:lnTo>
                    <a:pt x="9091" y="2242"/>
                  </a:lnTo>
                  <a:lnTo>
                    <a:pt x="9037" y="2081"/>
                  </a:lnTo>
                  <a:lnTo>
                    <a:pt x="8948" y="1876"/>
                  </a:lnTo>
                  <a:lnTo>
                    <a:pt x="8716" y="1510"/>
                  </a:lnTo>
                  <a:lnTo>
                    <a:pt x="8564" y="1340"/>
                  </a:lnTo>
                  <a:lnTo>
                    <a:pt x="8341" y="1117"/>
                  </a:lnTo>
                  <a:lnTo>
                    <a:pt x="7796" y="733"/>
                  </a:lnTo>
                  <a:lnTo>
                    <a:pt x="7484" y="572"/>
                  </a:lnTo>
                  <a:lnTo>
                    <a:pt x="7153" y="420"/>
                  </a:lnTo>
                  <a:lnTo>
                    <a:pt x="6466" y="188"/>
                  </a:lnTo>
                  <a:lnTo>
                    <a:pt x="6108" y="108"/>
                  </a:lnTo>
                  <a:lnTo>
                    <a:pt x="5841" y="54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5165957" y="4311651"/>
              <a:ext cx="152192" cy="400746"/>
            </a:xfrm>
            <a:custGeom>
              <a:avLst/>
              <a:gdLst/>
              <a:ahLst/>
              <a:cxnLst/>
              <a:rect l="l" t="t" r="r" b="b"/>
              <a:pathLst>
                <a:path w="2805" h="7386" extrusionOk="0">
                  <a:moveTo>
                    <a:pt x="2680" y="1"/>
                  </a:moveTo>
                  <a:lnTo>
                    <a:pt x="2608" y="10"/>
                  </a:lnTo>
                  <a:lnTo>
                    <a:pt x="2573" y="63"/>
                  </a:lnTo>
                  <a:lnTo>
                    <a:pt x="1796" y="2287"/>
                  </a:lnTo>
                  <a:lnTo>
                    <a:pt x="1037" y="4510"/>
                  </a:lnTo>
                  <a:lnTo>
                    <a:pt x="546" y="5868"/>
                  </a:lnTo>
                  <a:lnTo>
                    <a:pt x="10" y="7216"/>
                  </a:lnTo>
                  <a:lnTo>
                    <a:pt x="1" y="7261"/>
                  </a:lnTo>
                  <a:lnTo>
                    <a:pt x="28" y="7350"/>
                  </a:lnTo>
                  <a:lnTo>
                    <a:pt x="72" y="7377"/>
                  </a:lnTo>
                  <a:lnTo>
                    <a:pt x="117" y="7386"/>
                  </a:lnTo>
                  <a:lnTo>
                    <a:pt x="206" y="7359"/>
                  </a:lnTo>
                  <a:lnTo>
                    <a:pt x="233" y="7314"/>
                  </a:lnTo>
                  <a:lnTo>
                    <a:pt x="671" y="6225"/>
                  </a:lnTo>
                  <a:lnTo>
                    <a:pt x="1465" y="4010"/>
                  </a:lnTo>
                  <a:lnTo>
                    <a:pt x="1849" y="2903"/>
                  </a:lnTo>
                  <a:lnTo>
                    <a:pt x="2314" y="1528"/>
                  </a:lnTo>
                  <a:lnTo>
                    <a:pt x="2787" y="170"/>
                  </a:lnTo>
                  <a:lnTo>
                    <a:pt x="2805" y="126"/>
                  </a:lnTo>
                  <a:lnTo>
                    <a:pt x="2796" y="81"/>
                  </a:lnTo>
                  <a:lnTo>
                    <a:pt x="2769" y="36"/>
                  </a:lnTo>
                  <a:lnTo>
                    <a:pt x="2733" y="10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713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5072471" y="2497607"/>
              <a:ext cx="967628" cy="1073756"/>
            </a:xfrm>
            <a:custGeom>
              <a:avLst/>
              <a:gdLst/>
              <a:ahLst/>
              <a:cxnLst/>
              <a:rect l="l" t="t" r="r" b="b"/>
              <a:pathLst>
                <a:path w="17834" h="19790" extrusionOk="0">
                  <a:moveTo>
                    <a:pt x="7716" y="1"/>
                  </a:moveTo>
                  <a:lnTo>
                    <a:pt x="7403" y="28"/>
                  </a:lnTo>
                  <a:lnTo>
                    <a:pt x="7109" y="55"/>
                  </a:lnTo>
                  <a:lnTo>
                    <a:pt x="6537" y="171"/>
                  </a:lnTo>
                  <a:lnTo>
                    <a:pt x="6260" y="251"/>
                  </a:lnTo>
                  <a:lnTo>
                    <a:pt x="5992" y="340"/>
                  </a:lnTo>
                  <a:lnTo>
                    <a:pt x="5492" y="590"/>
                  </a:lnTo>
                  <a:lnTo>
                    <a:pt x="5260" y="742"/>
                  </a:lnTo>
                  <a:lnTo>
                    <a:pt x="5099" y="867"/>
                  </a:lnTo>
                  <a:lnTo>
                    <a:pt x="4805" y="1153"/>
                  </a:lnTo>
                  <a:lnTo>
                    <a:pt x="4662" y="1323"/>
                  </a:lnTo>
                  <a:lnTo>
                    <a:pt x="4537" y="1492"/>
                  </a:lnTo>
                  <a:lnTo>
                    <a:pt x="4412" y="1698"/>
                  </a:lnTo>
                  <a:lnTo>
                    <a:pt x="4296" y="1733"/>
                  </a:lnTo>
                  <a:lnTo>
                    <a:pt x="4180" y="1778"/>
                  </a:lnTo>
                  <a:lnTo>
                    <a:pt x="3912" y="1885"/>
                  </a:lnTo>
                  <a:lnTo>
                    <a:pt x="3644" y="2037"/>
                  </a:lnTo>
                  <a:lnTo>
                    <a:pt x="3412" y="2198"/>
                  </a:lnTo>
                  <a:lnTo>
                    <a:pt x="2992" y="2609"/>
                  </a:lnTo>
                  <a:lnTo>
                    <a:pt x="2813" y="2850"/>
                  </a:lnTo>
                  <a:lnTo>
                    <a:pt x="2662" y="3091"/>
                  </a:lnTo>
                  <a:lnTo>
                    <a:pt x="2528" y="3377"/>
                  </a:lnTo>
                  <a:lnTo>
                    <a:pt x="2474" y="3502"/>
                  </a:lnTo>
                  <a:lnTo>
                    <a:pt x="2420" y="3653"/>
                  </a:lnTo>
                  <a:lnTo>
                    <a:pt x="2376" y="3814"/>
                  </a:lnTo>
                  <a:lnTo>
                    <a:pt x="2331" y="3975"/>
                  </a:lnTo>
                  <a:lnTo>
                    <a:pt x="2331" y="3984"/>
                  </a:lnTo>
                  <a:lnTo>
                    <a:pt x="2153" y="4671"/>
                  </a:lnTo>
                  <a:lnTo>
                    <a:pt x="1938" y="5359"/>
                  </a:lnTo>
                  <a:lnTo>
                    <a:pt x="1840" y="5645"/>
                  </a:lnTo>
                  <a:lnTo>
                    <a:pt x="1590" y="6207"/>
                  </a:lnTo>
                  <a:lnTo>
                    <a:pt x="1456" y="6466"/>
                  </a:lnTo>
                  <a:lnTo>
                    <a:pt x="1268" y="6788"/>
                  </a:lnTo>
                  <a:lnTo>
                    <a:pt x="1063" y="7109"/>
                  </a:lnTo>
                  <a:lnTo>
                    <a:pt x="876" y="7386"/>
                  </a:lnTo>
                  <a:lnTo>
                    <a:pt x="706" y="7690"/>
                  </a:lnTo>
                  <a:lnTo>
                    <a:pt x="554" y="7975"/>
                  </a:lnTo>
                  <a:lnTo>
                    <a:pt x="313" y="8583"/>
                  </a:lnTo>
                  <a:lnTo>
                    <a:pt x="215" y="8895"/>
                  </a:lnTo>
                  <a:lnTo>
                    <a:pt x="134" y="9199"/>
                  </a:lnTo>
                  <a:lnTo>
                    <a:pt x="36" y="9806"/>
                  </a:lnTo>
                  <a:lnTo>
                    <a:pt x="9" y="10119"/>
                  </a:lnTo>
                  <a:lnTo>
                    <a:pt x="0" y="10422"/>
                  </a:lnTo>
                  <a:lnTo>
                    <a:pt x="27" y="11038"/>
                  </a:lnTo>
                  <a:lnTo>
                    <a:pt x="63" y="11351"/>
                  </a:lnTo>
                  <a:lnTo>
                    <a:pt x="116" y="11646"/>
                  </a:lnTo>
                  <a:lnTo>
                    <a:pt x="250" y="12235"/>
                  </a:lnTo>
                  <a:lnTo>
                    <a:pt x="438" y="12833"/>
                  </a:lnTo>
                  <a:lnTo>
                    <a:pt x="688" y="13423"/>
                  </a:lnTo>
                  <a:lnTo>
                    <a:pt x="831" y="13726"/>
                  </a:lnTo>
                  <a:lnTo>
                    <a:pt x="974" y="14003"/>
                  </a:lnTo>
                  <a:lnTo>
                    <a:pt x="1304" y="14548"/>
                  </a:lnTo>
                  <a:lnTo>
                    <a:pt x="1858" y="15352"/>
                  </a:lnTo>
                  <a:lnTo>
                    <a:pt x="2295" y="15861"/>
                  </a:lnTo>
                  <a:lnTo>
                    <a:pt x="2733" y="16334"/>
                  </a:lnTo>
                  <a:lnTo>
                    <a:pt x="3697" y="17209"/>
                  </a:lnTo>
                  <a:lnTo>
                    <a:pt x="4224" y="17593"/>
                  </a:lnTo>
                  <a:lnTo>
                    <a:pt x="4501" y="17780"/>
                  </a:lnTo>
                  <a:lnTo>
                    <a:pt x="5064" y="18129"/>
                  </a:lnTo>
                  <a:lnTo>
                    <a:pt x="5367" y="18290"/>
                  </a:lnTo>
                  <a:lnTo>
                    <a:pt x="5707" y="18468"/>
                  </a:lnTo>
                  <a:lnTo>
                    <a:pt x="6439" y="18781"/>
                  </a:lnTo>
                  <a:lnTo>
                    <a:pt x="6823" y="18915"/>
                  </a:lnTo>
                  <a:lnTo>
                    <a:pt x="7368" y="19084"/>
                  </a:lnTo>
                  <a:lnTo>
                    <a:pt x="8484" y="19334"/>
                  </a:lnTo>
                  <a:lnTo>
                    <a:pt x="10181" y="19584"/>
                  </a:lnTo>
                  <a:lnTo>
                    <a:pt x="11315" y="19692"/>
                  </a:lnTo>
                  <a:lnTo>
                    <a:pt x="11708" y="19727"/>
                  </a:lnTo>
                  <a:lnTo>
                    <a:pt x="12100" y="19772"/>
                  </a:lnTo>
                  <a:lnTo>
                    <a:pt x="12127" y="19790"/>
                  </a:lnTo>
                  <a:lnTo>
                    <a:pt x="12172" y="19790"/>
                  </a:lnTo>
                  <a:lnTo>
                    <a:pt x="12511" y="19709"/>
                  </a:lnTo>
                  <a:lnTo>
                    <a:pt x="13181" y="19495"/>
                  </a:lnTo>
                  <a:lnTo>
                    <a:pt x="13511" y="19361"/>
                  </a:lnTo>
                  <a:lnTo>
                    <a:pt x="13824" y="19227"/>
                  </a:lnTo>
                  <a:lnTo>
                    <a:pt x="14458" y="18888"/>
                  </a:lnTo>
                  <a:lnTo>
                    <a:pt x="14762" y="18691"/>
                  </a:lnTo>
                  <a:lnTo>
                    <a:pt x="15056" y="18495"/>
                  </a:lnTo>
                  <a:lnTo>
                    <a:pt x="15619" y="18039"/>
                  </a:lnTo>
                  <a:lnTo>
                    <a:pt x="16128" y="17548"/>
                  </a:lnTo>
                  <a:lnTo>
                    <a:pt x="16574" y="17013"/>
                  </a:lnTo>
                  <a:lnTo>
                    <a:pt x="16780" y="16727"/>
                  </a:lnTo>
                  <a:lnTo>
                    <a:pt x="16976" y="16432"/>
                  </a:lnTo>
                  <a:lnTo>
                    <a:pt x="17307" y="15816"/>
                  </a:lnTo>
                  <a:lnTo>
                    <a:pt x="17441" y="15494"/>
                  </a:lnTo>
                  <a:lnTo>
                    <a:pt x="17557" y="15164"/>
                  </a:lnTo>
                  <a:lnTo>
                    <a:pt x="17735" y="14476"/>
                  </a:lnTo>
                  <a:lnTo>
                    <a:pt x="17789" y="14128"/>
                  </a:lnTo>
                  <a:lnTo>
                    <a:pt x="17825" y="13771"/>
                  </a:lnTo>
                  <a:lnTo>
                    <a:pt x="17834" y="13387"/>
                  </a:lnTo>
                  <a:lnTo>
                    <a:pt x="17816" y="13012"/>
                  </a:lnTo>
                  <a:lnTo>
                    <a:pt x="17771" y="12664"/>
                  </a:lnTo>
                  <a:lnTo>
                    <a:pt x="17709" y="12342"/>
                  </a:lnTo>
                  <a:lnTo>
                    <a:pt x="17503" y="11744"/>
                  </a:lnTo>
                  <a:lnTo>
                    <a:pt x="17351" y="11467"/>
                  </a:lnTo>
                  <a:lnTo>
                    <a:pt x="17173" y="11163"/>
                  </a:lnTo>
                  <a:lnTo>
                    <a:pt x="16690" y="10574"/>
                  </a:lnTo>
                  <a:lnTo>
                    <a:pt x="16369" y="10253"/>
                  </a:lnTo>
                  <a:lnTo>
                    <a:pt x="16092" y="9994"/>
                  </a:lnTo>
                  <a:lnTo>
                    <a:pt x="15726" y="9681"/>
                  </a:lnTo>
                  <a:lnTo>
                    <a:pt x="15547" y="9529"/>
                  </a:lnTo>
                  <a:lnTo>
                    <a:pt x="15369" y="9377"/>
                  </a:lnTo>
                  <a:lnTo>
                    <a:pt x="15351" y="9360"/>
                  </a:lnTo>
                  <a:lnTo>
                    <a:pt x="15181" y="9217"/>
                  </a:lnTo>
                  <a:lnTo>
                    <a:pt x="15012" y="9065"/>
                  </a:lnTo>
                  <a:lnTo>
                    <a:pt x="15003" y="9056"/>
                  </a:lnTo>
                  <a:lnTo>
                    <a:pt x="14860" y="8913"/>
                  </a:lnTo>
                  <a:lnTo>
                    <a:pt x="14619" y="8618"/>
                  </a:lnTo>
                  <a:lnTo>
                    <a:pt x="14521" y="8475"/>
                  </a:lnTo>
                  <a:lnTo>
                    <a:pt x="14378" y="8225"/>
                  </a:lnTo>
                  <a:lnTo>
                    <a:pt x="14288" y="7966"/>
                  </a:lnTo>
                  <a:lnTo>
                    <a:pt x="14244" y="7806"/>
                  </a:lnTo>
                  <a:lnTo>
                    <a:pt x="14190" y="7484"/>
                  </a:lnTo>
                  <a:lnTo>
                    <a:pt x="14181" y="7306"/>
                  </a:lnTo>
                  <a:lnTo>
                    <a:pt x="14181" y="6993"/>
                  </a:lnTo>
                  <a:lnTo>
                    <a:pt x="14244" y="6350"/>
                  </a:lnTo>
                  <a:lnTo>
                    <a:pt x="14297" y="6020"/>
                  </a:lnTo>
                  <a:lnTo>
                    <a:pt x="14324" y="5823"/>
                  </a:lnTo>
                  <a:lnTo>
                    <a:pt x="14369" y="5555"/>
                  </a:lnTo>
                  <a:lnTo>
                    <a:pt x="14404" y="5279"/>
                  </a:lnTo>
                  <a:lnTo>
                    <a:pt x="14431" y="4948"/>
                  </a:lnTo>
                  <a:lnTo>
                    <a:pt x="14440" y="4600"/>
                  </a:lnTo>
                  <a:lnTo>
                    <a:pt x="14431" y="4278"/>
                  </a:lnTo>
                  <a:lnTo>
                    <a:pt x="14342" y="3680"/>
                  </a:lnTo>
                  <a:lnTo>
                    <a:pt x="14270" y="3394"/>
                  </a:lnTo>
                  <a:lnTo>
                    <a:pt x="14181" y="3126"/>
                  </a:lnTo>
                  <a:lnTo>
                    <a:pt x="14074" y="2867"/>
                  </a:lnTo>
                  <a:lnTo>
                    <a:pt x="13958" y="2635"/>
                  </a:lnTo>
                  <a:lnTo>
                    <a:pt x="13797" y="2394"/>
                  </a:lnTo>
                  <a:lnTo>
                    <a:pt x="13654" y="2180"/>
                  </a:lnTo>
                  <a:lnTo>
                    <a:pt x="13279" y="1769"/>
                  </a:lnTo>
                  <a:lnTo>
                    <a:pt x="13065" y="1573"/>
                  </a:lnTo>
                  <a:lnTo>
                    <a:pt x="12851" y="1403"/>
                  </a:lnTo>
                  <a:lnTo>
                    <a:pt x="12359" y="1082"/>
                  </a:lnTo>
                  <a:lnTo>
                    <a:pt x="12074" y="930"/>
                  </a:lnTo>
                  <a:lnTo>
                    <a:pt x="11806" y="796"/>
                  </a:lnTo>
                  <a:lnTo>
                    <a:pt x="11199" y="555"/>
                  </a:lnTo>
                  <a:lnTo>
                    <a:pt x="10859" y="447"/>
                  </a:lnTo>
                  <a:lnTo>
                    <a:pt x="10332" y="296"/>
                  </a:lnTo>
                  <a:lnTo>
                    <a:pt x="9761" y="171"/>
                  </a:lnTo>
                  <a:lnTo>
                    <a:pt x="9314" y="90"/>
                  </a:lnTo>
                  <a:lnTo>
                    <a:pt x="8457" y="10"/>
                  </a:lnTo>
                  <a:lnTo>
                    <a:pt x="8046" y="1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5341861" y="3046095"/>
              <a:ext cx="273783" cy="422069"/>
            </a:xfrm>
            <a:custGeom>
              <a:avLst/>
              <a:gdLst/>
              <a:ahLst/>
              <a:cxnLst/>
              <a:rect l="l" t="t" r="r" b="b"/>
              <a:pathLst>
                <a:path w="5046" h="7779" extrusionOk="0">
                  <a:moveTo>
                    <a:pt x="2420" y="1"/>
                  </a:moveTo>
                  <a:lnTo>
                    <a:pt x="2349" y="10"/>
                  </a:lnTo>
                  <a:lnTo>
                    <a:pt x="2117" y="45"/>
                  </a:lnTo>
                  <a:lnTo>
                    <a:pt x="1911" y="126"/>
                  </a:lnTo>
                  <a:lnTo>
                    <a:pt x="1813" y="179"/>
                  </a:lnTo>
                  <a:lnTo>
                    <a:pt x="1635" y="322"/>
                  </a:lnTo>
                  <a:lnTo>
                    <a:pt x="1563" y="403"/>
                  </a:lnTo>
                  <a:lnTo>
                    <a:pt x="1510" y="465"/>
                  </a:lnTo>
                  <a:lnTo>
                    <a:pt x="1465" y="536"/>
                  </a:lnTo>
                  <a:lnTo>
                    <a:pt x="1456" y="474"/>
                  </a:lnTo>
                  <a:lnTo>
                    <a:pt x="1438" y="403"/>
                  </a:lnTo>
                  <a:lnTo>
                    <a:pt x="1411" y="349"/>
                  </a:lnTo>
                  <a:lnTo>
                    <a:pt x="1349" y="331"/>
                  </a:lnTo>
                  <a:lnTo>
                    <a:pt x="1340" y="331"/>
                  </a:lnTo>
                  <a:lnTo>
                    <a:pt x="1322" y="340"/>
                  </a:lnTo>
                  <a:lnTo>
                    <a:pt x="1295" y="349"/>
                  </a:lnTo>
                  <a:lnTo>
                    <a:pt x="1260" y="411"/>
                  </a:lnTo>
                  <a:lnTo>
                    <a:pt x="1260" y="447"/>
                  </a:lnTo>
                  <a:lnTo>
                    <a:pt x="1277" y="545"/>
                  </a:lnTo>
                  <a:lnTo>
                    <a:pt x="1295" y="653"/>
                  </a:lnTo>
                  <a:lnTo>
                    <a:pt x="1304" y="670"/>
                  </a:lnTo>
                  <a:lnTo>
                    <a:pt x="1322" y="840"/>
                  </a:lnTo>
                  <a:lnTo>
                    <a:pt x="1313" y="1188"/>
                  </a:lnTo>
                  <a:lnTo>
                    <a:pt x="1295" y="1367"/>
                  </a:lnTo>
                  <a:lnTo>
                    <a:pt x="1242" y="1680"/>
                  </a:lnTo>
                  <a:lnTo>
                    <a:pt x="1135" y="1965"/>
                  </a:lnTo>
                  <a:lnTo>
                    <a:pt x="1045" y="2162"/>
                  </a:lnTo>
                  <a:lnTo>
                    <a:pt x="929" y="2322"/>
                  </a:lnTo>
                  <a:lnTo>
                    <a:pt x="822" y="2456"/>
                  </a:lnTo>
                  <a:lnTo>
                    <a:pt x="697" y="2555"/>
                  </a:lnTo>
                  <a:lnTo>
                    <a:pt x="581" y="2635"/>
                  </a:lnTo>
                  <a:lnTo>
                    <a:pt x="456" y="2698"/>
                  </a:lnTo>
                  <a:lnTo>
                    <a:pt x="304" y="2751"/>
                  </a:lnTo>
                  <a:lnTo>
                    <a:pt x="134" y="2787"/>
                  </a:lnTo>
                  <a:lnTo>
                    <a:pt x="108" y="2796"/>
                  </a:lnTo>
                  <a:lnTo>
                    <a:pt x="81" y="2823"/>
                  </a:lnTo>
                  <a:lnTo>
                    <a:pt x="81" y="2840"/>
                  </a:lnTo>
                  <a:lnTo>
                    <a:pt x="72" y="2849"/>
                  </a:lnTo>
                  <a:lnTo>
                    <a:pt x="36" y="2858"/>
                  </a:lnTo>
                  <a:lnTo>
                    <a:pt x="18" y="2894"/>
                  </a:lnTo>
                  <a:lnTo>
                    <a:pt x="0" y="2921"/>
                  </a:lnTo>
                  <a:lnTo>
                    <a:pt x="9" y="2965"/>
                  </a:lnTo>
                  <a:lnTo>
                    <a:pt x="206" y="3439"/>
                  </a:lnTo>
                  <a:lnTo>
                    <a:pt x="447" y="3903"/>
                  </a:lnTo>
                  <a:lnTo>
                    <a:pt x="688" y="4332"/>
                  </a:lnTo>
                  <a:lnTo>
                    <a:pt x="992" y="4787"/>
                  </a:lnTo>
                  <a:lnTo>
                    <a:pt x="1260" y="5171"/>
                  </a:lnTo>
                  <a:lnTo>
                    <a:pt x="1599" y="5618"/>
                  </a:lnTo>
                  <a:lnTo>
                    <a:pt x="1760" y="5832"/>
                  </a:lnTo>
                  <a:lnTo>
                    <a:pt x="1920" y="6037"/>
                  </a:lnTo>
                  <a:lnTo>
                    <a:pt x="2019" y="6162"/>
                  </a:lnTo>
                  <a:lnTo>
                    <a:pt x="2099" y="6261"/>
                  </a:lnTo>
                  <a:lnTo>
                    <a:pt x="2179" y="6359"/>
                  </a:lnTo>
                  <a:lnTo>
                    <a:pt x="2260" y="6466"/>
                  </a:lnTo>
                  <a:lnTo>
                    <a:pt x="2465" y="6734"/>
                  </a:lnTo>
                  <a:lnTo>
                    <a:pt x="2679" y="6993"/>
                  </a:lnTo>
                  <a:lnTo>
                    <a:pt x="2804" y="7136"/>
                  </a:lnTo>
                  <a:lnTo>
                    <a:pt x="3108" y="7448"/>
                  </a:lnTo>
                  <a:lnTo>
                    <a:pt x="3296" y="7582"/>
                  </a:lnTo>
                  <a:lnTo>
                    <a:pt x="3447" y="7689"/>
                  </a:lnTo>
                  <a:lnTo>
                    <a:pt x="3608" y="7752"/>
                  </a:lnTo>
                  <a:lnTo>
                    <a:pt x="3697" y="7779"/>
                  </a:lnTo>
                  <a:lnTo>
                    <a:pt x="3814" y="7779"/>
                  </a:lnTo>
                  <a:lnTo>
                    <a:pt x="3912" y="7770"/>
                  </a:lnTo>
                  <a:lnTo>
                    <a:pt x="4010" y="7734"/>
                  </a:lnTo>
                  <a:lnTo>
                    <a:pt x="4090" y="7689"/>
                  </a:lnTo>
                  <a:lnTo>
                    <a:pt x="4171" y="7627"/>
                  </a:lnTo>
                  <a:lnTo>
                    <a:pt x="4251" y="7546"/>
                  </a:lnTo>
                  <a:lnTo>
                    <a:pt x="4314" y="7466"/>
                  </a:lnTo>
                  <a:lnTo>
                    <a:pt x="4376" y="7377"/>
                  </a:lnTo>
                  <a:lnTo>
                    <a:pt x="4439" y="7270"/>
                  </a:lnTo>
                  <a:lnTo>
                    <a:pt x="4546" y="7055"/>
                  </a:lnTo>
                  <a:lnTo>
                    <a:pt x="4644" y="6770"/>
                  </a:lnTo>
                  <a:lnTo>
                    <a:pt x="4742" y="6448"/>
                  </a:lnTo>
                  <a:lnTo>
                    <a:pt x="4867" y="5823"/>
                  </a:lnTo>
                  <a:lnTo>
                    <a:pt x="4903" y="5555"/>
                  </a:lnTo>
                  <a:lnTo>
                    <a:pt x="4974" y="5019"/>
                  </a:lnTo>
                  <a:lnTo>
                    <a:pt x="5019" y="4466"/>
                  </a:lnTo>
                  <a:lnTo>
                    <a:pt x="5028" y="4278"/>
                  </a:lnTo>
                  <a:lnTo>
                    <a:pt x="5037" y="4082"/>
                  </a:lnTo>
                  <a:lnTo>
                    <a:pt x="5046" y="3716"/>
                  </a:lnTo>
                  <a:lnTo>
                    <a:pt x="4992" y="3305"/>
                  </a:lnTo>
                  <a:lnTo>
                    <a:pt x="4992" y="3296"/>
                  </a:lnTo>
                  <a:lnTo>
                    <a:pt x="4983" y="3278"/>
                  </a:lnTo>
                  <a:lnTo>
                    <a:pt x="4974" y="3215"/>
                  </a:lnTo>
                  <a:lnTo>
                    <a:pt x="4921" y="3180"/>
                  </a:lnTo>
                  <a:lnTo>
                    <a:pt x="4867" y="3171"/>
                  </a:lnTo>
                  <a:lnTo>
                    <a:pt x="4823" y="3153"/>
                  </a:lnTo>
                  <a:lnTo>
                    <a:pt x="4805" y="3144"/>
                  </a:lnTo>
                  <a:lnTo>
                    <a:pt x="4724" y="3099"/>
                  </a:lnTo>
                  <a:lnTo>
                    <a:pt x="4644" y="3046"/>
                  </a:lnTo>
                  <a:lnTo>
                    <a:pt x="4555" y="2974"/>
                  </a:lnTo>
                  <a:lnTo>
                    <a:pt x="4483" y="2885"/>
                  </a:lnTo>
                  <a:lnTo>
                    <a:pt x="4403" y="2769"/>
                  </a:lnTo>
                  <a:lnTo>
                    <a:pt x="4331" y="2635"/>
                  </a:lnTo>
                  <a:lnTo>
                    <a:pt x="4260" y="2430"/>
                  </a:lnTo>
                  <a:lnTo>
                    <a:pt x="4215" y="2197"/>
                  </a:lnTo>
                  <a:lnTo>
                    <a:pt x="4215" y="2189"/>
                  </a:lnTo>
                  <a:lnTo>
                    <a:pt x="4198" y="1956"/>
                  </a:lnTo>
                  <a:lnTo>
                    <a:pt x="4206" y="1715"/>
                  </a:lnTo>
                  <a:lnTo>
                    <a:pt x="4206" y="1697"/>
                  </a:lnTo>
                  <a:lnTo>
                    <a:pt x="4215" y="1680"/>
                  </a:lnTo>
                  <a:lnTo>
                    <a:pt x="4215" y="1635"/>
                  </a:lnTo>
                  <a:lnTo>
                    <a:pt x="4215" y="1590"/>
                  </a:lnTo>
                  <a:lnTo>
                    <a:pt x="4215" y="1581"/>
                  </a:lnTo>
                  <a:lnTo>
                    <a:pt x="4224" y="1572"/>
                  </a:lnTo>
                  <a:lnTo>
                    <a:pt x="4242" y="1429"/>
                  </a:lnTo>
                  <a:lnTo>
                    <a:pt x="4278" y="1296"/>
                  </a:lnTo>
                  <a:lnTo>
                    <a:pt x="4287" y="1260"/>
                  </a:lnTo>
                  <a:lnTo>
                    <a:pt x="4269" y="1224"/>
                  </a:lnTo>
                  <a:lnTo>
                    <a:pt x="4251" y="1197"/>
                  </a:lnTo>
                  <a:lnTo>
                    <a:pt x="4215" y="1179"/>
                  </a:lnTo>
                  <a:lnTo>
                    <a:pt x="4162" y="1179"/>
                  </a:lnTo>
                  <a:lnTo>
                    <a:pt x="4153" y="1135"/>
                  </a:lnTo>
                  <a:lnTo>
                    <a:pt x="4135" y="1090"/>
                  </a:lnTo>
                  <a:lnTo>
                    <a:pt x="4081" y="956"/>
                  </a:lnTo>
                  <a:lnTo>
                    <a:pt x="3921" y="706"/>
                  </a:lnTo>
                  <a:lnTo>
                    <a:pt x="3822" y="590"/>
                  </a:lnTo>
                  <a:lnTo>
                    <a:pt x="3724" y="492"/>
                  </a:lnTo>
                  <a:lnTo>
                    <a:pt x="3483" y="304"/>
                  </a:lnTo>
                  <a:lnTo>
                    <a:pt x="3349" y="233"/>
                  </a:lnTo>
                  <a:lnTo>
                    <a:pt x="3224" y="161"/>
                  </a:lnTo>
                  <a:lnTo>
                    <a:pt x="2947" y="63"/>
                  </a:lnTo>
                  <a:lnTo>
                    <a:pt x="2804" y="36"/>
                  </a:lnTo>
                  <a:lnTo>
                    <a:pt x="2644" y="10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5409683" y="3046095"/>
              <a:ext cx="164780" cy="132334"/>
            </a:xfrm>
            <a:custGeom>
              <a:avLst/>
              <a:gdLst/>
              <a:ahLst/>
              <a:cxnLst/>
              <a:rect l="l" t="t" r="r" b="b"/>
              <a:pathLst>
                <a:path w="3037" h="2439" extrusionOk="0">
                  <a:moveTo>
                    <a:pt x="1099" y="1"/>
                  </a:moveTo>
                  <a:lnTo>
                    <a:pt x="867" y="36"/>
                  </a:lnTo>
                  <a:lnTo>
                    <a:pt x="661" y="126"/>
                  </a:lnTo>
                  <a:lnTo>
                    <a:pt x="563" y="179"/>
                  </a:lnTo>
                  <a:lnTo>
                    <a:pt x="385" y="313"/>
                  </a:lnTo>
                  <a:lnTo>
                    <a:pt x="313" y="403"/>
                  </a:lnTo>
                  <a:lnTo>
                    <a:pt x="260" y="465"/>
                  </a:lnTo>
                  <a:lnTo>
                    <a:pt x="215" y="536"/>
                  </a:lnTo>
                  <a:lnTo>
                    <a:pt x="206" y="465"/>
                  </a:lnTo>
                  <a:lnTo>
                    <a:pt x="188" y="403"/>
                  </a:lnTo>
                  <a:lnTo>
                    <a:pt x="161" y="349"/>
                  </a:lnTo>
                  <a:lnTo>
                    <a:pt x="99" y="331"/>
                  </a:lnTo>
                  <a:lnTo>
                    <a:pt x="72" y="331"/>
                  </a:lnTo>
                  <a:lnTo>
                    <a:pt x="36" y="349"/>
                  </a:lnTo>
                  <a:lnTo>
                    <a:pt x="1" y="411"/>
                  </a:lnTo>
                  <a:lnTo>
                    <a:pt x="10" y="447"/>
                  </a:lnTo>
                  <a:lnTo>
                    <a:pt x="18" y="519"/>
                  </a:lnTo>
                  <a:lnTo>
                    <a:pt x="36" y="590"/>
                  </a:lnTo>
                  <a:lnTo>
                    <a:pt x="54" y="617"/>
                  </a:lnTo>
                  <a:lnTo>
                    <a:pt x="72" y="644"/>
                  </a:lnTo>
                  <a:lnTo>
                    <a:pt x="251" y="894"/>
                  </a:lnTo>
                  <a:lnTo>
                    <a:pt x="661" y="1340"/>
                  </a:lnTo>
                  <a:lnTo>
                    <a:pt x="885" y="1546"/>
                  </a:lnTo>
                  <a:lnTo>
                    <a:pt x="1099" y="1724"/>
                  </a:lnTo>
                  <a:lnTo>
                    <a:pt x="1331" y="1876"/>
                  </a:lnTo>
                  <a:lnTo>
                    <a:pt x="1572" y="2028"/>
                  </a:lnTo>
                  <a:lnTo>
                    <a:pt x="1822" y="2153"/>
                  </a:lnTo>
                  <a:lnTo>
                    <a:pt x="1813" y="2144"/>
                  </a:lnTo>
                  <a:lnTo>
                    <a:pt x="2001" y="2233"/>
                  </a:lnTo>
                  <a:lnTo>
                    <a:pt x="2197" y="2305"/>
                  </a:lnTo>
                  <a:lnTo>
                    <a:pt x="2403" y="2358"/>
                  </a:lnTo>
                  <a:lnTo>
                    <a:pt x="2599" y="2403"/>
                  </a:lnTo>
                  <a:lnTo>
                    <a:pt x="2760" y="2430"/>
                  </a:lnTo>
                  <a:lnTo>
                    <a:pt x="2930" y="2439"/>
                  </a:lnTo>
                  <a:lnTo>
                    <a:pt x="3019" y="2439"/>
                  </a:lnTo>
                  <a:lnTo>
                    <a:pt x="2992" y="2322"/>
                  </a:lnTo>
                  <a:lnTo>
                    <a:pt x="2974" y="2197"/>
                  </a:lnTo>
                  <a:lnTo>
                    <a:pt x="2965" y="2189"/>
                  </a:lnTo>
                  <a:lnTo>
                    <a:pt x="2948" y="1956"/>
                  </a:lnTo>
                  <a:lnTo>
                    <a:pt x="2956" y="1715"/>
                  </a:lnTo>
                  <a:lnTo>
                    <a:pt x="2965" y="1697"/>
                  </a:lnTo>
                  <a:lnTo>
                    <a:pt x="2965" y="1680"/>
                  </a:lnTo>
                  <a:lnTo>
                    <a:pt x="2965" y="1635"/>
                  </a:lnTo>
                  <a:lnTo>
                    <a:pt x="2974" y="1590"/>
                  </a:lnTo>
                  <a:lnTo>
                    <a:pt x="2974" y="1581"/>
                  </a:lnTo>
                  <a:lnTo>
                    <a:pt x="2974" y="1572"/>
                  </a:lnTo>
                  <a:lnTo>
                    <a:pt x="2992" y="1429"/>
                  </a:lnTo>
                  <a:lnTo>
                    <a:pt x="3028" y="1296"/>
                  </a:lnTo>
                  <a:lnTo>
                    <a:pt x="3037" y="1260"/>
                  </a:lnTo>
                  <a:lnTo>
                    <a:pt x="3019" y="1224"/>
                  </a:lnTo>
                  <a:lnTo>
                    <a:pt x="3001" y="1197"/>
                  </a:lnTo>
                  <a:lnTo>
                    <a:pt x="2965" y="1179"/>
                  </a:lnTo>
                  <a:lnTo>
                    <a:pt x="2948" y="1179"/>
                  </a:lnTo>
                  <a:lnTo>
                    <a:pt x="2939" y="1171"/>
                  </a:lnTo>
                  <a:lnTo>
                    <a:pt x="2930" y="1179"/>
                  </a:lnTo>
                  <a:lnTo>
                    <a:pt x="2912" y="1179"/>
                  </a:lnTo>
                  <a:lnTo>
                    <a:pt x="2903" y="1135"/>
                  </a:lnTo>
                  <a:lnTo>
                    <a:pt x="2885" y="1090"/>
                  </a:lnTo>
                  <a:lnTo>
                    <a:pt x="2831" y="956"/>
                  </a:lnTo>
                  <a:lnTo>
                    <a:pt x="2671" y="706"/>
                  </a:lnTo>
                  <a:lnTo>
                    <a:pt x="2572" y="590"/>
                  </a:lnTo>
                  <a:lnTo>
                    <a:pt x="2474" y="483"/>
                  </a:lnTo>
                  <a:lnTo>
                    <a:pt x="2242" y="304"/>
                  </a:lnTo>
                  <a:lnTo>
                    <a:pt x="2099" y="233"/>
                  </a:lnTo>
                  <a:lnTo>
                    <a:pt x="1974" y="161"/>
                  </a:lnTo>
                  <a:lnTo>
                    <a:pt x="1697" y="63"/>
                  </a:lnTo>
                  <a:lnTo>
                    <a:pt x="1554" y="2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5413589" y="308098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5249785" y="2590170"/>
              <a:ext cx="549520" cy="556302"/>
            </a:xfrm>
            <a:custGeom>
              <a:avLst/>
              <a:gdLst/>
              <a:ahLst/>
              <a:cxnLst/>
              <a:rect l="l" t="t" r="r" b="b"/>
              <a:pathLst>
                <a:path w="10128" h="10253" extrusionOk="0">
                  <a:moveTo>
                    <a:pt x="4832" y="1"/>
                  </a:moveTo>
                  <a:lnTo>
                    <a:pt x="4644" y="18"/>
                  </a:lnTo>
                  <a:lnTo>
                    <a:pt x="4466" y="54"/>
                  </a:lnTo>
                  <a:lnTo>
                    <a:pt x="4126" y="170"/>
                  </a:lnTo>
                  <a:lnTo>
                    <a:pt x="3966" y="251"/>
                  </a:lnTo>
                  <a:lnTo>
                    <a:pt x="3805" y="349"/>
                  </a:lnTo>
                  <a:lnTo>
                    <a:pt x="3501" y="590"/>
                  </a:lnTo>
                  <a:lnTo>
                    <a:pt x="3358" y="733"/>
                  </a:lnTo>
                  <a:lnTo>
                    <a:pt x="3082" y="1054"/>
                  </a:lnTo>
                  <a:lnTo>
                    <a:pt x="2814" y="1456"/>
                  </a:lnTo>
                  <a:lnTo>
                    <a:pt x="2555" y="1876"/>
                  </a:lnTo>
                  <a:lnTo>
                    <a:pt x="2349" y="2313"/>
                  </a:lnTo>
                  <a:lnTo>
                    <a:pt x="2135" y="2796"/>
                  </a:lnTo>
                  <a:lnTo>
                    <a:pt x="1992" y="3251"/>
                  </a:lnTo>
                  <a:lnTo>
                    <a:pt x="1921" y="3501"/>
                  </a:lnTo>
                  <a:lnTo>
                    <a:pt x="1822" y="3983"/>
                  </a:lnTo>
                  <a:lnTo>
                    <a:pt x="1796" y="4216"/>
                  </a:lnTo>
                  <a:lnTo>
                    <a:pt x="1778" y="4466"/>
                  </a:lnTo>
                  <a:lnTo>
                    <a:pt x="1769" y="4689"/>
                  </a:lnTo>
                  <a:lnTo>
                    <a:pt x="1778" y="4805"/>
                  </a:lnTo>
                  <a:lnTo>
                    <a:pt x="1778" y="4930"/>
                  </a:lnTo>
                  <a:lnTo>
                    <a:pt x="1787" y="4984"/>
                  </a:lnTo>
                  <a:lnTo>
                    <a:pt x="1787" y="5010"/>
                  </a:lnTo>
                  <a:lnTo>
                    <a:pt x="1787" y="5037"/>
                  </a:lnTo>
                  <a:lnTo>
                    <a:pt x="1796" y="5073"/>
                  </a:lnTo>
                  <a:lnTo>
                    <a:pt x="1796" y="5109"/>
                  </a:lnTo>
                  <a:lnTo>
                    <a:pt x="1635" y="5019"/>
                  </a:lnTo>
                  <a:lnTo>
                    <a:pt x="1465" y="4966"/>
                  </a:lnTo>
                  <a:lnTo>
                    <a:pt x="1349" y="4939"/>
                  </a:lnTo>
                  <a:lnTo>
                    <a:pt x="1126" y="4930"/>
                  </a:lnTo>
                  <a:lnTo>
                    <a:pt x="1010" y="4948"/>
                  </a:lnTo>
                  <a:lnTo>
                    <a:pt x="894" y="4975"/>
                  </a:lnTo>
                  <a:lnTo>
                    <a:pt x="662" y="5064"/>
                  </a:lnTo>
                  <a:lnTo>
                    <a:pt x="563" y="5117"/>
                  </a:lnTo>
                  <a:lnTo>
                    <a:pt x="465" y="5189"/>
                  </a:lnTo>
                  <a:lnTo>
                    <a:pt x="295" y="5350"/>
                  </a:lnTo>
                  <a:lnTo>
                    <a:pt x="224" y="5439"/>
                  </a:lnTo>
                  <a:lnTo>
                    <a:pt x="170" y="5519"/>
                  </a:lnTo>
                  <a:lnTo>
                    <a:pt x="117" y="5626"/>
                  </a:lnTo>
                  <a:lnTo>
                    <a:pt x="72" y="5725"/>
                  </a:lnTo>
                  <a:lnTo>
                    <a:pt x="45" y="5823"/>
                  </a:lnTo>
                  <a:lnTo>
                    <a:pt x="1" y="6028"/>
                  </a:lnTo>
                  <a:lnTo>
                    <a:pt x="10" y="6234"/>
                  </a:lnTo>
                  <a:lnTo>
                    <a:pt x="36" y="6430"/>
                  </a:lnTo>
                  <a:lnTo>
                    <a:pt x="170" y="6796"/>
                  </a:lnTo>
                  <a:lnTo>
                    <a:pt x="287" y="6966"/>
                  </a:lnTo>
                  <a:lnTo>
                    <a:pt x="412" y="7127"/>
                  </a:lnTo>
                  <a:lnTo>
                    <a:pt x="715" y="7395"/>
                  </a:lnTo>
                  <a:lnTo>
                    <a:pt x="885" y="7493"/>
                  </a:lnTo>
                  <a:lnTo>
                    <a:pt x="1063" y="7591"/>
                  </a:lnTo>
                  <a:lnTo>
                    <a:pt x="1251" y="7645"/>
                  </a:lnTo>
                  <a:lnTo>
                    <a:pt x="1287" y="7654"/>
                  </a:lnTo>
                  <a:lnTo>
                    <a:pt x="1313" y="7662"/>
                  </a:lnTo>
                  <a:lnTo>
                    <a:pt x="1456" y="7698"/>
                  </a:lnTo>
                  <a:lnTo>
                    <a:pt x="1617" y="7707"/>
                  </a:lnTo>
                  <a:lnTo>
                    <a:pt x="1689" y="7904"/>
                  </a:lnTo>
                  <a:lnTo>
                    <a:pt x="1903" y="8279"/>
                  </a:lnTo>
                  <a:lnTo>
                    <a:pt x="2028" y="8466"/>
                  </a:lnTo>
                  <a:lnTo>
                    <a:pt x="2242" y="8743"/>
                  </a:lnTo>
                  <a:lnTo>
                    <a:pt x="2769" y="9234"/>
                  </a:lnTo>
                  <a:lnTo>
                    <a:pt x="3385" y="9645"/>
                  </a:lnTo>
                  <a:lnTo>
                    <a:pt x="4091" y="9949"/>
                  </a:lnTo>
                  <a:lnTo>
                    <a:pt x="4475" y="10065"/>
                  </a:lnTo>
                  <a:lnTo>
                    <a:pt x="4537" y="10083"/>
                  </a:lnTo>
                  <a:lnTo>
                    <a:pt x="4591" y="10091"/>
                  </a:lnTo>
                  <a:lnTo>
                    <a:pt x="4948" y="10172"/>
                  </a:lnTo>
                  <a:lnTo>
                    <a:pt x="5644" y="10252"/>
                  </a:lnTo>
                  <a:lnTo>
                    <a:pt x="5993" y="10252"/>
                  </a:lnTo>
                  <a:lnTo>
                    <a:pt x="6377" y="10234"/>
                  </a:lnTo>
                  <a:lnTo>
                    <a:pt x="7127" y="10109"/>
                  </a:lnTo>
                  <a:lnTo>
                    <a:pt x="7475" y="9993"/>
                  </a:lnTo>
                  <a:lnTo>
                    <a:pt x="7850" y="9850"/>
                  </a:lnTo>
                  <a:lnTo>
                    <a:pt x="8520" y="9466"/>
                  </a:lnTo>
                  <a:lnTo>
                    <a:pt x="8806" y="9225"/>
                  </a:lnTo>
                  <a:lnTo>
                    <a:pt x="8993" y="9038"/>
                  </a:lnTo>
                  <a:lnTo>
                    <a:pt x="9306" y="8654"/>
                  </a:lnTo>
                  <a:lnTo>
                    <a:pt x="9431" y="8439"/>
                  </a:lnTo>
                  <a:lnTo>
                    <a:pt x="9547" y="8225"/>
                  </a:lnTo>
                  <a:lnTo>
                    <a:pt x="9725" y="7770"/>
                  </a:lnTo>
                  <a:lnTo>
                    <a:pt x="9788" y="7537"/>
                  </a:lnTo>
                  <a:lnTo>
                    <a:pt x="9851" y="7296"/>
                  </a:lnTo>
                  <a:lnTo>
                    <a:pt x="9913" y="6796"/>
                  </a:lnTo>
                  <a:lnTo>
                    <a:pt x="9931" y="6537"/>
                  </a:lnTo>
                  <a:lnTo>
                    <a:pt x="9931" y="6350"/>
                  </a:lnTo>
                  <a:lnTo>
                    <a:pt x="9931" y="6162"/>
                  </a:lnTo>
                  <a:lnTo>
                    <a:pt x="9931" y="6082"/>
                  </a:lnTo>
                  <a:lnTo>
                    <a:pt x="9931" y="6002"/>
                  </a:lnTo>
                  <a:lnTo>
                    <a:pt x="9931" y="5707"/>
                  </a:lnTo>
                  <a:lnTo>
                    <a:pt x="9940" y="5412"/>
                  </a:lnTo>
                  <a:lnTo>
                    <a:pt x="9984" y="4733"/>
                  </a:lnTo>
                  <a:lnTo>
                    <a:pt x="10047" y="4064"/>
                  </a:lnTo>
                  <a:lnTo>
                    <a:pt x="10092" y="3590"/>
                  </a:lnTo>
                  <a:lnTo>
                    <a:pt x="10127" y="3108"/>
                  </a:lnTo>
                  <a:lnTo>
                    <a:pt x="10118" y="3055"/>
                  </a:lnTo>
                  <a:lnTo>
                    <a:pt x="10074" y="3019"/>
                  </a:lnTo>
                  <a:lnTo>
                    <a:pt x="10074" y="2983"/>
                  </a:lnTo>
                  <a:lnTo>
                    <a:pt x="10047" y="2947"/>
                  </a:lnTo>
                  <a:lnTo>
                    <a:pt x="10029" y="2930"/>
                  </a:lnTo>
                  <a:lnTo>
                    <a:pt x="10002" y="2921"/>
                  </a:lnTo>
                  <a:lnTo>
                    <a:pt x="9967" y="2921"/>
                  </a:lnTo>
                  <a:lnTo>
                    <a:pt x="9922" y="2912"/>
                  </a:lnTo>
                  <a:lnTo>
                    <a:pt x="9877" y="2903"/>
                  </a:lnTo>
                  <a:lnTo>
                    <a:pt x="9734" y="2858"/>
                  </a:lnTo>
                  <a:lnTo>
                    <a:pt x="9592" y="2796"/>
                  </a:lnTo>
                  <a:lnTo>
                    <a:pt x="9431" y="2724"/>
                  </a:lnTo>
                  <a:lnTo>
                    <a:pt x="9109" y="2510"/>
                  </a:lnTo>
                  <a:lnTo>
                    <a:pt x="8940" y="2367"/>
                  </a:lnTo>
                  <a:lnTo>
                    <a:pt x="8931" y="2367"/>
                  </a:lnTo>
                  <a:lnTo>
                    <a:pt x="8922" y="2358"/>
                  </a:lnTo>
                  <a:lnTo>
                    <a:pt x="8734" y="2188"/>
                  </a:lnTo>
                  <a:lnTo>
                    <a:pt x="8547" y="2028"/>
                  </a:lnTo>
                  <a:lnTo>
                    <a:pt x="8368" y="1858"/>
                  </a:lnTo>
                  <a:lnTo>
                    <a:pt x="8181" y="1697"/>
                  </a:lnTo>
                  <a:lnTo>
                    <a:pt x="8136" y="1662"/>
                  </a:lnTo>
                  <a:lnTo>
                    <a:pt x="8047" y="1581"/>
                  </a:lnTo>
                  <a:lnTo>
                    <a:pt x="7948" y="1501"/>
                  </a:lnTo>
                  <a:lnTo>
                    <a:pt x="7939" y="1492"/>
                  </a:lnTo>
                  <a:lnTo>
                    <a:pt x="7931" y="1483"/>
                  </a:lnTo>
                  <a:lnTo>
                    <a:pt x="7636" y="1242"/>
                  </a:lnTo>
                  <a:lnTo>
                    <a:pt x="7314" y="1001"/>
                  </a:lnTo>
                  <a:lnTo>
                    <a:pt x="7064" y="813"/>
                  </a:lnTo>
                  <a:lnTo>
                    <a:pt x="6591" y="519"/>
                  </a:lnTo>
                  <a:lnTo>
                    <a:pt x="6377" y="402"/>
                  </a:lnTo>
                  <a:lnTo>
                    <a:pt x="6153" y="295"/>
                  </a:lnTo>
                  <a:lnTo>
                    <a:pt x="5743" y="135"/>
                  </a:lnTo>
                  <a:lnTo>
                    <a:pt x="5546" y="81"/>
                  </a:lnTo>
                  <a:lnTo>
                    <a:pt x="5484" y="72"/>
                  </a:lnTo>
                  <a:lnTo>
                    <a:pt x="5430" y="54"/>
                  </a:lnTo>
                  <a:lnTo>
                    <a:pt x="5225" y="18"/>
                  </a:lnTo>
                  <a:lnTo>
                    <a:pt x="4832" y="1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5310825" y="2886687"/>
              <a:ext cx="28648" cy="95005"/>
            </a:xfrm>
            <a:custGeom>
              <a:avLst/>
              <a:gdLst/>
              <a:ahLst/>
              <a:cxnLst/>
              <a:rect l="l" t="t" r="r" b="b"/>
              <a:pathLst>
                <a:path w="528" h="1751" extrusionOk="0">
                  <a:moveTo>
                    <a:pt x="269" y="1"/>
                  </a:moveTo>
                  <a:lnTo>
                    <a:pt x="197" y="438"/>
                  </a:lnTo>
                  <a:lnTo>
                    <a:pt x="233" y="322"/>
                  </a:lnTo>
                  <a:lnTo>
                    <a:pt x="278" y="215"/>
                  </a:lnTo>
                  <a:lnTo>
                    <a:pt x="305" y="179"/>
                  </a:lnTo>
                  <a:lnTo>
                    <a:pt x="322" y="144"/>
                  </a:lnTo>
                  <a:lnTo>
                    <a:pt x="340" y="108"/>
                  </a:lnTo>
                  <a:lnTo>
                    <a:pt x="340" y="72"/>
                  </a:lnTo>
                  <a:lnTo>
                    <a:pt x="322" y="36"/>
                  </a:lnTo>
                  <a:lnTo>
                    <a:pt x="296" y="10"/>
                  </a:lnTo>
                  <a:lnTo>
                    <a:pt x="269" y="1"/>
                  </a:lnTo>
                  <a:close/>
                  <a:moveTo>
                    <a:pt x="162" y="36"/>
                  </a:moveTo>
                  <a:lnTo>
                    <a:pt x="108" y="135"/>
                  </a:lnTo>
                  <a:lnTo>
                    <a:pt x="63" y="242"/>
                  </a:lnTo>
                  <a:lnTo>
                    <a:pt x="37" y="358"/>
                  </a:lnTo>
                  <a:lnTo>
                    <a:pt x="19" y="465"/>
                  </a:lnTo>
                  <a:lnTo>
                    <a:pt x="1" y="697"/>
                  </a:lnTo>
                  <a:lnTo>
                    <a:pt x="46" y="929"/>
                  </a:lnTo>
                  <a:lnTo>
                    <a:pt x="108" y="1153"/>
                  </a:lnTo>
                  <a:lnTo>
                    <a:pt x="206" y="1358"/>
                  </a:lnTo>
                  <a:lnTo>
                    <a:pt x="322" y="1555"/>
                  </a:lnTo>
                  <a:lnTo>
                    <a:pt x="465" y="1733"/>
                  </a:lnTo>
                  <a:lnTo>
                    <a:pt x="483" y="1751"/>
                  </a:lnTo>
                  <a:lnTo>
                    <a:pt x="510" y="1733"/>
                  </a:lnTo>
                  <a:lnTo>
                    <a:pt x="528" y="1715"/>
                  </a:lnTo>
                  <a:lnTo>
                    <a:pt x="519" y="1688"/>
                  </a:lnTo>
                  <a:lnTo>
                    <a:pt x="465" y="1626"/>
                  </a:lnTo>
                  <a:lnTo>
                    <a:pt x="412" y="1555"/>
                  </a:lnTo>
                  <a:lnTo>
                    <a:pt x="421" y="1563"/>
                  </a:lnTo>
                  <a:lnTo>
                    <a:pt x="322" y="1394"/>
                  </a:lnTo>
                  <a:lnTo>
                    <a:pt x="251" y="1215"/>
                  </a:lnTo>
                  <a:lnTo>
                    <a:pt x="197" y="1001"/>
                  </a:lnTo>
                  <a:lnTo>
                    <a:pt x="171" y="778"/>
                  </a:lnTo>
                  <a:lnTo>
                    <a:pt x="171" y="608"/>
                  </a:lnTo>
                  <a:lnTo>
                    <a:pt x="197" y="438"/>
                  </a:lnTo>
                  <a:lnTo>
                    <a:pt x="197" y="429"/>
                  </a:lnTo>
                  <a:lnTo>
                    <a:pt x="162" y="36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5268721" y="2882346"/>
              <a:ext cx="58652" cy="16494"/>
            </a:xfrm>
            <a:custGeom>
              <a:avLst/>
              <a:gdLst/>
              <a:ahLst/>
              <a:cxnLst/>
              <a:rect l="l" t="t" r="r" b="b"/>
              <a:pathLst>
                <a:path w="1081" h="304" extrusionOk="0">
                  <a:moveTo>
                    <a:pt x="657" y="123"/>
                  </a:moveTo>
                  <a:lnTo>
                    <a:pt x="661" y="125"/>
                  </a:lnTo>
                  <a:lnTo>
                    <a:pt x="214" y="197"/>
                  </a:lnTo>
                  <a:lnTo>
                    <a:pt x="214" y="197"/>
                  </a:lnTo>
                  <a:lnTo>
                    <a:pt x="670" y="125"/>
                  </a:lnTo>
                  <a:lnTo>
                    <a:pt x="657" y="123"/>
                  </a:lnTo>
                  <a:close/>
                  <a:moveTo>
                    <a:pt x="750" y="0"/>
                  </a:moveTo>
                  <a:lnTo>
                    <a:pt x="670" y="125"/>
                  </a:lnTo>
                  <a:lnTo>
                    <a:pt x="759" y="134"/>
                  </a:lnTo>
                  <a:lnTo>
                    <a:pt x="839" y="161"/>
                  </a:lnTo>
                  <a:lnTo>
                    <a:pt x="884" y="179"/>
                  </a:lnTo>
                  <a:lnTo>
                    <a:pt x="938" y="215"/>
                  </a:lnTo>
                  <a:lnTo>
                    <a:pt x="973" y="224"/>
                  </a:lnTo>
                  <a:lnTo>
                    <a:pt x="1009" y="224"/>
                  </a:lnTo>
                  <a:lnTo>
                    <a:pt x="1045" y="206"/>
                  </a:lnTo>
                  <a:lnTo>
                    <a:pt x="1072" y="179"/>
                  </a:lnTo>
                  <a:lnTo>
                    <a:pt x="1081" y="143"/>
                  </a:lnTo>
                  <a:lnTo>
                    <a:pt x="1081" y="99"/>
                  </a:lnTo>
                  <a:lnTo>
                    <a:pt x="1054" y="54"/>
                  </a:lnTo>
                  <a:lnTo>
                    <a:pt x="1009" y="36"/>
                  </a:lnTo>
                  <a:lnTo>
                    <a:pt x="884" y="0"/>
                  </a:lnTo>
                  <a:close/>
                  <a:moveTo>
                    <a:pt x="482" y="27"/>
                  </a:moveTo>
                  <a:lnTo>
                    <a:pt x="357" y="63"/>
                  </a:lnTo>
                  <a:lnTo>
                    <a:pt x="232" y="116"/>
                  </a:lnTo>
                  <a:lnTo>
                    <a:pt x="116" y="170"/>
                  </a:lnTo>
                  <a:lnTo>
                    <a:pt x="9" y="250"/>
                  </a:lnTo>
                  <a:lnTo>
                    <a:pt x="0" y="268"/>
                  </a:lnTo>
                  <a:lnTo>
                    <a:pt x="9" y="295"/>
                  </a:lnTo>
                  <a:lnTo>
                    <a:pt x="36" y="304"/>
                  </a:lnTo>
                  <a:lnTo>
                    <a:pt x="54" y="295"/>
                  </a:lnTo>
                  <a:lnTo>
                    <a:pt x="63" y="286"/>
                  </a:lnTo>
                  <a:lnTo>
                    <a:pt x="80" y="277"/>
                  </a:lnTo>
                  <a:lnTo>
                    <a:pt x="71" y="277"/>
                  </a:lnTo>
                  <a:lnTo>
                    <a:pt x="143" y="233"/>
                  </a:lnTo>
                  <a:lnTo>
                    <a:pt x="214" y="197"/>
                  </a:lnTo>
                  <a:lnTo>
                    <a:pt x="420" y="134"/>
                  </a:lnTo>
                  <a:lnTo>
                    <a:pt x="420" y="134"/>
                  </a:lnTo>
                  <a:lnTo>
                    <a:pt x="405" y="137"/>
                  </a:lnTo>
                  <a:lnTo>
                    <a:pt x="405" y="137"/>
                  </a:lnTo>
                  <a:lnTo>
                    <a:pt x="223" y="188"/>
                  </a:lnTo>
                  <a:lnTo>
                    <a:pt x="339" y="152"/>
                  </a:lnTo>
                  <a:lnTo>
                    <a:pt x="405" y="137"/>
                  </a:lnTo>
                  <a:lnTo>
                    <a:pt x="405" y="137"/>
                  </a:lnTo>
                  <a:lnTo>
                    <a:pt x="447" y="125"/>
                  </a:lnTo>
                  <a:lnTo>
                    <a:pt x="447" y="125"/>
                  </a:lnTo>
                  <a:lnTo>
                    <a:pt x="420" y="134"/>
                  </a:lnTo>
                  <a:lnTo>
                    <a:pt x="420" y="134"/>
                  </a:lnTo>
                  <a:lnTo>
                    <a:pt x="455" y="125"/>
                  </a:lnTo>
                  <a:lnTo>
                    <a:pt x="500" y="125"/>
                  </a:lnTo>
                  <a:lnTo>
                    <a:pt x="554" y="116"/>
                  </a:lnTo>
                  <a:lnTo>
                    <a:pt x="616" y="116"/>
                  </a:lnTo>
                  <a:lnTo>
                    <a:pt x="657" y="123"/>
                  </a:lnTo>
                  <a:lnTo>
                    <a:pt x="657" y="123"/>
                  </a:lnTo>
                  <a:lnTo>
                    <a:pt x="482" y="27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5161128" y="3189986"/>
              <a:ext cx="772844" cy="1223452"/>
            </a:xfrm>
            <a:custGeom>
              <a:avLst/>
              <a:gdLst/>
              <a:ahLst/>
              <a:cxnLst/>
              <a:rect l="l" t="t" r="r" b="b"/>
              <a:pathLst>
                <a:path w="14244" h="22549" extrusionOk="0">
                  <a:moveTo>
                    <a:pt x="3555" y="1"/>
                  </a:moveTo>
                  <a:lnTo>
                    <a:pt x="3537" y="10"/>
                  </a:lnTo>
                  <a:lnTo>
                    <a:pt x="3483" y="10"/>
                  </a:lnTo>
                  <a:lnTo>
                    <a:pt x="3456" y="28"/>
                  </a:lnTo>
                  <a:lnTo>
                    <a:pt x="3323" y="126"/>
                  </a:lnTo>
                  <a:lnTo>
                    <a:pt x="3197" y="233"/>
                  </a:lnTo>
                  <a:lnTo>
                    <a:pt x="3090" y="331"/>
                  </a:lnTo>
                  <a:lnTo>
                    <a:pt x="2983" y="456"/>
                  </a:lnTo>
                  <a:lnTo>
                    <a:pt x="2903" y="563"/>
                  </a:lnTo>
                  <a:lnTo>
                    <a:pt x="2769" y="813"/>
                  </a:lnTo>
                  <a:lnTo>
                    <a:pt x="2715" y="947"/>
                  </a:lnTo>
                  <a:lnTo>
                    <a:pt x="2617" y="1242"/>
                  </a:lnTo>
                  <a:lnTo>
                    <a:pt x="2572" y="1510"/>
                  </a:lnTo>
                  <a:lnTo>
                    <a:pt x="2528" y="1823"/>
                  </a:lnTo>
                  <a:lnTo>
                    <a:pt x="2501" y="2144"/>
                  </a:lnTo>
                  <a:lnTo>
                    <a:pt x="2501" y="2162"/>
                  </a:lnTo>
                  <a:lnTo>
                    <a:pt x="2501" y="2198"/>
                  </a:lnTo>
                  <a:lnTo>
                    <a:pt x="2528" y="2224"/>
                  </a:lnTo>
                  <a:lnTo>
                    <a:pt x="2519" y="2278"/>
                  </a:lnTo>
                  <a:lnTo>
                    <a:pt x="2519" y="2332"/>
                  </a:lnTo>
                  <a:lnTo>
                    <a:pt x="2510" y="2341"/>
                  </a:lnTo>
                  <a:lnTo>
                    <a:pt x="2519" y="2341"/>
                  </a:lnTo>
                  <a:lnTo>
                    <a:pt x="2430" y="2814"/>
                  </a:lnTo>
                  <a:lnTo>
                    <a:pt x="2162" y="3716"/>
                  </a:lnTo>
                  <a:lnTo>
                    <a:pt x="2010" y="4153"/>
                  </a:lnTo>
                  <a:lnTo>
                    <a:pt x="1778" y="4814"/>
                  </a:lnTo>
                  <a:lnTo>
                    <a:pt x="1590" y="5493"/>
                  </a:lnTo>
                  <a:lnTo>
                    <a:pt x="1501" y="5895"/>
                  </a:lnTo>
                  <a:lnTo>
                    <a:pt x="1376" y="6761"/>
                  </a:lnTo>
                  <a:lnTo>
                    <a:pt x="1340" y="7216"/>
                  </a:lnTo>
                  <a:lnTo>
                    <a:pt x="1322" y="7636"/>
                  </a:lnTo>
                  <a:lnTo>
                    <a:pt x="1322" y="8520"/>
                  </a:lnTo>
                  <a:lnTo>
                    <a:pt x="1358" y="8975"/>
                  </a:lnTo>
                  <a:lnTo>
                    <a:pt x="1385" y="9386"/>
                  </a:lnTo>
                  <a:lnTo>
                    <a:pt x="1438" y="9815"/>
                  </a:lnTo>
                  <a:lnTo>
                    <a:pt x="1474" y="10029"/>
                  </a:lnTo>
                  <a:lnTo>
                    <a:pt x="1501" y="10252"/>
                  </a:lnTo>
                  <a:lnTo>
                    <a:pt x="1528" y="10431"/>
                  </a:lnTo>
                  <a:lnTo>
                    <a:pt x="1554" y="10619"/>
                  </a:lnTo>
                  <a:lnTo>
                    <a:pt x="1563" y="10636"/>
                  </a:lnTo>
                  <a:lnTo>
                    <a:pt x="1635" y="11226"/>
                  </a:lnTo>
                  <a:lnTo>
                    <a:pt x="1715" y="12387"/>
                  </a:lnTo>
                  <a:lnTo>
                    <a:pt x="1733" y="12949"/>
                  </a:lnTo>
                  <a:lnTo>
                    <a:pt x="1724" y="13539"/>
                  </a:lnTo>
                  <a:lnTo>
                    <a:pt x="1662" y="14708"/>
                  </a:lnTo>
                  <a:lnTo>
                    <a:pt x="1590" y="15289"/>
                  </a:lnTo>
                  <a:lnTo>
                    <a:pt x="1519" y="15762"/>
                  </a:lnTo>
                  <a:lnTo>
                    <a:pt x="1331" y="16700"/>
                  </a:lnTo>
                  <a:lnTo>
                    <a:pt x="1206" y="17164"/>
                  </a:lnTo>
                  <a:lnTo>
                    <a:pt x="1081" y="17638"/>
                  </a:lnTo>
                  <a:lnTo>
                    <a:pt x="929" y="18084"/>
                  </a:lnTo>
                  <a:lnTo>
                    <a:pt x="777" y="18495"/>
                  </a:lnTo>
                  <a:lnTo>
                    <a:pt x="599" y="18950"/>
                  </a:lnTo>
                  <a:lnTo>
                    <a:pt x="608" y="18932"/>
                  </a:lnTo>
                  <a:lnTo>
                    <a:pt x="608" y="18932"/>
                  </a:lnTo>
                  <a:lnTo>
                    <a:pt x="340" y="19522"/>
                  </a:lnTo>
                  <a:lnTo>
                    <a:pt x="9" y="20191"/>
                  </a:lnTo>
                  <a:lnTo>
                    <a:pt x="1" y="20218"/>
                  </a:lnTo>
                  <a:lnTo>
                    <a:pt x="9" y="20281"/>
                  </a:lnTo>
                  <a:lnTo>
                    <a:pt x="36" y="20308"/>
                  </a:lnTo>
                  <a:lnTo>
                    <a:pt x="45" y="20316"/>
                  </a:lnTo>
                  <a:lnTo>
                    <a:pt x="63" y="20334"/>
                  </a:lnTo>
                  <a:lnTo>
                    <a:pt x="492" y="20629"/>
                  </a:lnTo>
                  <a:lnTo>
                    <a:pt x="1420" y="21156"/>
                  </a:lnTo>
                  <a:lnTo>
                    <a:pt x="2412" y="21602"/>
                  </a:lnTo>
                  <a:lnTo>
                    <a:pt x="3474" y="21969"/>
                  </a:lnTo>
                  <a:lnTo>
                    <a:pt x="4037" y="22120"/>
                  </a:lnTo>
                  <a:lnTo>
                    <a:pt x="4564" y="22245"/>
                  </a:lnTo>
                  <a:lnTo>
                    <a:pt x="5662" y="22424"/>
                  </a:lnTo>
                  <a:lnTo>
                    <a:pt x="6234" y="22486"/>
                  </a:lnTo>
                  <a:lnTo>
                    <a:pt x="6903" y="22540"/>
                  </a:lnTo>
                  <a:lnTo>
                    <a:pt x="7573" y="22549"/>
                  </a:lnTo>
                  <a:lnTo>
                    <a:pt x="8020" y="22540"/>
                  </a:lnTo>
                  <a:lnTo>
                    <a:pt x="8457" y="22522"/>
                  </a:lnTo>
                  <a:lnTo>
                    <a:pt x="9011" y="22478"/>
                  </a:lnTo>
                  <a:lnTo>
                    <a:pt x="10091" y="22335"/>
                  </a:lnTo>
                  <a:lnTo>
                    <a:pt x="10627" y="22227"/>
                  </a:lnTo>
                  <a:lnTo>
                    <a:pt x="11208" y="22102"/>
                  </a:lnTo>
                  <a:lnTo>
                    <a:pt x="11735" y="21942"/>
                  </a:lnTo>
                  <a:lnTo>
                    <a:pt x="12297" y="21745"/>
                  </a:lnTo>
                  <a:lnTo>
                    <a:pt x="12833" y="21504"/>
                  </a:lnTo>
                  <a:lnTo>
                    <a:pt x="13181" y="21326"/>
                  </a:lnTo>
                  <a:lnTo>
                    <a:pt x="13860" y="20897"/>
                  </a:lnTo>
                  <a:lnTo>
                    <a:pt x="14172" y="20656"/>
                  </a:lnTo>
                  <a:lnTo>
                    <a:pt x="14199" y="20647"/>
                  </a:lnTo>
                  <a:lnTo>
                    <a:pt x="14217" y="20629"/>
                  </a:lnTo>
                  <a:lnTo>
                    <a:pt x="14235" y="20602"/>
                  </a:lnTo>
                  <a:lnTo>
                    <a:pt x="14244" y="20567"/>
                  </a:lnTo>
                  <a:lnTo>
                    <a:pt x="14163" y="20004"/>
                  </a:lnTo>
                  <a:lnTo>
                    <a:pt x="13976" y="18879"/>
                  </a:lnTo>
                  <a:lnTo>
                    <a:pt x="13744" y="17727"/>
                  </a:lnTo>
                  <a:lnTo>
                    <a:pt x="13458" y="16557"/>
                  </a:lnTo>
                  <a:lnTo>
                    <a:pt x="13297" y="15977"/>
                  </a:lnTo>
                  <a:lnTo>
                    <a:pt x="13137" y="15387"/>
                  </a:lnTo>
                  <a:lnTo>
                    <a:pt x="12967" y="14851"/>
                  </a:lnTo>
                  <a:lnTo>
                    <a:pt x="12788" y="14324"/>
                  </a:lnTo>
                  <a:lnTo>
                    <a:pt x="12592" y="13753"/>
                  </a:lnTo>
                  <a:lnTo>
                    <a:pt x="12145" y="12574"/>
                  </a:lnTo>
                  <a:lnTo>
                    <a:pt x="11743" y="11601"/>
                  </a:lnTo>
                  <a:lnTo>
                    <a:pt x="11511" y="11020"/>
                  </a:lnTo>
                  <a:lnTo>
                    <a:pt x="11270" y="10449"/>
                  </a:lnTo>
                  <a:lnTo>
                    <a:pt x="11109" y="10083"/>
                  </a:lnTo>
                  <a:lnTo>
                    <a:pt x="10958" y="9717"/>
                  </a:lnTo>
                  <a:lnTo>
                    <a:pt x="11127" y="9565"/>
                  </a:lnTo>
                  <a:lnTo>
                    <a:pt x="11431" y="9225"/>
                  </a:lnTo>
                  <a:lnTo>
                    <a:pt x="11556" y="9038"/>
                  </a:lnTo>
                  <a:lnTo>
                    <a:pt x="11672" y="8859"/>
                  </a:lnTo>
                  <a:lnTo>
                    <a:pt x="11860" y="8449"/>
                  </a:lnTo>
                  <a:lnTo>
                    <a:pt x="11940" y="8225"/>
                  </a:lnTo>
                  <a:lnTo>
                    <a:pt x="11994" y="8011"/>
                  </a:lnTo>
                  <a:lnTo>
                    <a:pt x="12092" y="7556"/>
                  </a:lnTo>
                  <a:lnTo>
                    <a:pt x="12127" y="7306"/>
                  </a:lnTo>
                  <a:lnTo>
                    <a:pt x="12154" y="7073"/>
                  </a:lnTo>
                  <a:lnTo>
                    <a:pt x="12136" y="6582"/>
                  </a:lnTo>
                  <a:lnTo>
                    <a:pt x="12110" y="6332"/>
                  </a:lnTo>
                  <a:lnTo>
                    <a:pt x="12065" y="6082"/>
                  </a:lnTo>
                  <a:lnTo>
                    <a:pt x="12002" y="5841"/>
                  </a:lnTo>
                  <a:lnTo>
                    <a:pt x="12011" y="5823"/>
                  </a:lnTo>
                  <a:lnTo>
                    <a:pt x="12020" y="5796"/>
                  </a:lnTo>
                  <a:lnTo>
                    <a:pt x="12083" y="5546"/>
                  </a:lnTo>
                  <a:lnTo>
                    <a:pt x="12145" y="5019"/>
                  </a:lnTo>
                  <a:lnTo>
                    <a:pt x="12145" y="4752"/>
                  </a:lnTo>
                  <a:lnTo>
                    <a:pt x="12145" y="4510"/>
                  </a:lnTo>
                  <a:lnTo>
                    <a:pt x="12074" y="3984"/>
                  </a:lnTo>
                  <a:lnTo>
                    <a:pt x="12020" y="3716"/>
                  </a:lnTo>
                  <a:lnTo>
                    <a:pt x="11958" y="3475"/>
                  </a:lnTo>
                  <a:lnTo>
                    <a:pt x="11788" y="2975"/>
                  </a:lnTo>
                  <a:lnTo>
                    <a:pt x="11672" y="2725"/>
                  </a:lnTo>
                  <a:lnTo>
                    <a:pt x="11565" y="2483"/>
                  </a:lnTo>
                  <a:lnTo>
                    <a:pt x="11315" y="2046"/>
                  </a:lnTo>
                  <a:lnTo>
                    <a:pt x="11181" y="1849"/>
                  </a:lnTo>
                  <a:lnTo>
                    <a:pt x="11047" y="1662"/>
                  </a:lnTo>
                  <a:lnTo>
                    <a:pt x="10743" y="1305"/>
                  </a:lnTo>
                  <a:lnTo>
                    <a:pt x="10574" y="1135"/>
                  </a:lnTo>
                  <a:lnTo>
                    <a:pt x="10395" y="974"/>
                  </a:lnTo>
                  <a:lnTo>
                    <a:pt x="10002" y="671"/>
                  </a:lnTo>
                  <a:lnTo>
                    <a:pt x="9797" y="546"/>
                  </a:lnTo>
                  <a:lnTo>
                    <a:pt x="9609" y="438"/>
                  </a:lnTo>
                  <a:lnTo>
                    <a:pt x="9225" y="269"/>
                  </a:lnTo>
                  <a:lnTo>
                    <a:pt x="8841" y="153"/>
                  </a:lnTo>
                  <a:lnTo>
                    <a:pt x="8457" y="99"/>
                  </a:lnTo>
                  <a:lnTo>
                    <a:pt x="8270" y="90"/>
                  </a:lnTo>
                  <a:lnTo>
                    <a:pt x="8118" y="90"/>
                  </a:lnTo>
                  <a:lnTo>
                    <a:pt x="7957" y="108"/>
                  </a:lnTo>
                  <a:lnTo>
                    <a:pt x="7939" y="117"/>
                  </a:lnTo>
                  <a:lnTo>
                    <a:pt x="7895" y="117"/>
                  </a:lnTo>
                  <a:lnTo>
                    <a:pt x="7868" y="135"/>
                  </a:lnTo>
                  <a:lnTo>
                    <a:pt x="7841" y="162"/>
                  </a:lnTo>
                  <a:lnTo>
                    <a:pt x="7832" y="197"/>
                  </a:lnTo>
                  <a:lnTo>
                    <a:pt x="7832" y="233"/>
                  </a:lnTo>
                  <a:lnTo>
                    <a:pt x="7841" y="296"/>
                  </a:lnTo>
                  <a:lnTo>
                    <a:pt x="7850" y="349"/>
                  </a:lnTo>
                  <a:lnTo>
                    <a:pt x="7850" y="340"/>
                  </a:lnTo>
                  <a:lnTo>
                    <a:pt x="7850" y="331"/>
                  </a:lnTo>
                  <a:lnTo>
                    <a:pt x="7877" y="590"/>
                  </a:lnTo>
                  <a:lnTo>
                    <a:pt x="7868" y="1171"/>
                  </a:lnTo>
                  <a:lnTo>
                    <a:pt x="7832" y="1483"/>
                  </a:lnTo>
                  <a:lnTo>
                    <a:pt x="7752" y="1965"/>
                  </a:lnTo>
                  <a:lnTo>
                    <a:pt x="7484" y="2939"/>
                  </a:lnTo>
                  <a:lnTo>
                    <a:pt x="7296" y="3421"/>
                  </a:lnTo>
                  <a:lnTo>
                    <a:pt x="7180" y="3680"/>
                  </a:lnTo>
                  <a:lnTo>
                    <a:pt x="7055" y="3930"/>
                  </a:lnTo>
                  <a:lnTo>
                    <a:pt x="6662" y="3591"/>
                  </a:lnTo>
                  <a:lnTo>
                    <a:pt x="5948" y="2939"/>
                  </a:lnTo>
                  <a:lnTo>
                    <a:pt x="5323" y="2314"/>
                  </a:lnTo>
                  <a:lnTo>
                    <a:pt x="4778" y="1706"/>
                  </a:lnTo>
                  <a:lnTo>
                    <a:pt x="4537" y="1394"/>
                  </a:lnTo>
                  <a:lnTo>
                    <a:pt x="4287" y="1064"/>
                  </a:lnTo>
                  <a:lnTo>
                    <a:pt x="3849" y="385"/>
                  </a:lnTo>
                  <a:lnTo>
                    <a:pt x="3653" y="46"/>
                  </a:lnTo>
                  <a:lnTo>
                    <a:pt x="3626" y="10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5012841" y="3534033"/>
              <a:ext cx="2008" cy="4883"/>
            </a:xfrm>
            <a:custGeom>
              <a:avLst/>
              <a:gdLst/>
              <a:ahLst/>
              <a:cxnLst/>
              <a:rect l="l" t="t" r="r" b="b"/>
              <a:pathLst>
                <a:path w="37" h="90" extrusionOk="0">
                  <a:moveTo>
                    <a:pt x="37" y="0"/>
                  </a:moveTo>
                  <a:lnTo>
                    <a:pt x="28" y="9"/>
                  </a:lnTo>
                  <a:lnTo>
                    <a:pt x="28" y="18"/>
                  </a:lnTo>
                  <a:lnTo>
                    <a:pt x="28" y="22"/>
                  </a:lnTo>
                  <a:lnTo>
                    <a:pt x="37" y="0"/>
                  </a:lnTo>
                  <a:close/>
                  <a:moveTo>
                    <a:pt x="28" y="22"/>
                  </a:moveTo>
                  <a:lnTo>
                    <a:pt x="23" y="34"/>
                  </a:lnTo>
                  <a:lnTo>
                    <a:pt x="28" y="27"/>
                  </a:lnTo>
                  <a:lnTo>
                    <a:pt x="28" y="22"/>
                  </a:lnTo>
                  <a:close/>
                  <a:moveTo>
                    <a:pt x="23" y="34"/>
                  </a:moveTo>
                  <a:lnTo>
                    <a:pt x="10" y="54"/>
                  </a:lnTo>
                  <a:lnTo>
                    <a:pt x="1" y="89"/>
                  </a:lnTo>
                  <a:lnTo>
                    <a:pt x="19" y="4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B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5091841" y="3600878"/>
              <a:ext cx="251049" cy="42212"/>
            </a:xfrm>
            <a:custGeom>
              <a:avLst/>
              <a:gdLst/>
              <a:ahLst/>
              <a:cxnLst/>
              <a:rect l="l" t="t" r="r" b="b"/>
              <a:pathLst>
                <a:path w="4627" h="778" extrusionOk="0">
                  <a:moveTo>
                    <a:pt x="2572" y="0"/>
                  </a:moveTo>
                  <a:lnTo>
                    <a:pt x="2394" y="9"/>
                  </a:lnTo>
                  <a:lnTo>
                    <a:pt x="2224" y="9"/>
                  </a:lnTo>
                  <a:lnTo>
                    <a:pt x="1965" y="27"/>
                  </a:lnTo>
                  <a:lnTo>
                    <a:pt x="1715" y="45"/>
                  </a:lnTo>
                  <a:lnTo>
                    <a:pt x="1483" y="72"/>
                  </a:lnTo>
                  <a:lnTo>
                    <a:pt x="1010" y="170"/>
                  </a:lnTo>
                  <a:lnTo>
                    <a:pt x="786" y="233"/>
                  </a:lnTo>
                  <a:lnTo>
                    <a:pt x="590" y="304"/>
                  </a:lnTo>
                  <a:lnTo>
                    <a:pt x="394" y="384"/>
                  </a:lnTo>
                  <a:lnTo>
                    <a:pt x="304" y="429"/>
                  </a:lnTo>
                  <a:lnTo>
                    <a:pt x="215" y="474"/>
                  </a:lnTo>
                  <a:lnTo>
                    <a:pt x="170" y="501"/>
                  </a:lnTo>
                  <a:lnTo>
                    <a:pt x="126" y="536"/>
                  </a:lnTo>
                  <a:lnTo>
                    <a:pt x="81" y="572"/>
                  </a:lnTo>
                  <a:lnTo>
                    <a:pt x="36" y="599"/>
                  </a:lnTo>
                  <a:lnTo>
                    <a:pt x="18" y="626"/>
                  </a:lnTo>
                  <a:lnTo>
                    <a:pt x="10" y="643"/>
                  </a:lnTo>
                  <a:lnTo>
                    <a:pt x="1" y="688"/>
                  </a:lnTo>
                  <a:lnTo>
                    <a:pt x="18" y="724"/>
                  </a:lnTo>
                  <a:lnTo>
                    <a:pt x="27" y="751"/>
                  </a:lnTo>
                  <a:lnTo>
                    <a:pt x="54" y="760"/>
                  </a:lnTo>
                  <a:lnTo>
                    <a:pt x="90" y="777"/>
                  </a:lnTo>
                  <a:lnTo>
                    <a:pt x="126" y="777"/>
                  </a:lnTo>
                  <a:lnTo>
                    <a:pt x="197" y="751"/>
                  </a:lnTo>
                  <a:lnTo>
                    <a:pt x="260" y="733"/>
                  </a:lnTo>
                  <a:lnTo>
                    <a:pt x="331" y="706"/>
                  </a:lnTo>
                  <a:lnTo>
                    <a:pt x="411" y="670"/>
                  </a:lnTo>
                  <a:lnTo>
                    <a:pt x="554" y="626"/>
                  </a:lnTo>
                  <a:lnTo>
                    <a:pt x="697" y="572"/>
                  </a:lnTo>
                  <a:lnTo>
                    <a:pt x="1010" y="483"/>
                  </a:lnTo>
                  <a:lnTo>
                    <a:pt x="1331" y="411"/>
                  </a:lnTo>
                  <a:lnTo>
                    <a:pt x="1992" y="295"/>
                  </a:lnTo>
                  <a:lnTo>
                    <a:pt x="2653" y="224"/>
                  </a:lnTo>
                  <a:lnTo>
                    <a:pt x="2626" y="224"/>
                  </a:lnTo>
                  <a:lnTo>
                    <a:pt x="2822" y="206"/>
                  </a:lnTo>
                  <a:lnTo>
                    <a:pt x="3028" y="188"/>
                  </a:lnTo>
                  <a:lnTo>
                    <a:pt x="3037" y="188"/>
                  </a:lnTo>
                  <a:lnTo>
                    <a:pt x="3340" y="161"/>
                  </a:lnTo>
                  <a:lnTo>
                    <a:pt x="3644" y="143"/>
                  </a:lnTo>
                  <a:lnTo>
                    <a:pt x="4117" y="125"/>
                  </a:lnTo>
                  <a:lnTo>
                    <a:pt x="4591" y="108"/>
                  </a:lnTo>
                  <a:lnTo>
                    <a:pt x="4617" y="108"/>
                  </a:lnTo>
                  <a:lnTo>
                    <a:pt x="4626" y="81"/>
                  </a:lnTo>
                  <a:lnTo>
                    <a:pt x="4617" y="54"/>
                  </a:lnTo>
                  <a:lnTo>
                    <a:pt x="4135" y="54"/>
                  </a:lnTo>
                  <a:lnTo>
                    <a:pt x="3680" y="36"/>
                  </a:lnTo>
                  <a:lnTo>
                    <a:pt x="3198" y="18"/>
                  </a:lnTo>
                  <a:lnTo>
                    <a:pt x="2706" y="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5383042" y="3229757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5352983" y="3186622"/>
              <a:ext cx="241337" cy="220014"/>
            </a:xfrm>
            <a:custGeom>
              <a:avLst/>
              <a:gdLst/>
              <a:ahLst/>
              <a:cxnLst/>
              <a:rect l="l" t="t" r="r" b="b"/>
              <a:pathLst>
                <a:path w="4448" h="4055" extrusionOk="0">
                  <a:moveTo>
                    <a:pt x="72" y="0"/>
                  </a:moveTo>
                  <a:lnTo>
                    <a:pt x="54" y="9"/>
                  </a:lnTo>
                  <a:lnTo>
                    <a:pt x="19" y="27"/>
                  </a:lnTo>
                  <a:lnTo>
                    <a:pt x="1" y="90"/>
                  </a:lnTo>
                  <a:lnTo>
                    <a:pt x="10" y="125"/>
                  </a:lnTo>
                  <a:lnTo>
                    <a:pt x="99" y="349"/>
                  </a:lnTo>
                  <a:lnTo>
                    <a:pt x="331" y="786"/>
                  </a:lnTo>
                  <a:lnTo>
                    <a:pt x="456" y="992"/>
                  </a:lnTo>
                  <a:lnTo>
                    <a:pt x="742" y="1420"/>
                  </a:lnTo>
                  <a:lnTo>
                    <a:pt x="1063" y="1822"/>
                  </a:lnTo>
                  <a:lnTo>
                    <a:pt x="1403" y="2206"/>
                  </a:lnTo>
                  <a:lnTo>
                    <a:pt x="2126" y="2938"/>
                  </a:lnTo>
                  <a:lnTo>
                    <a:pt x="2510" y="3278"/>
                  </a:lnTo>
                  <a:lnTo>
                    <a:pt x="2724" y="3465"/>
                  </a:lnTo>
                  <a:lnTo>
                    <a:pt x="2948" y="3644"/>
                  </a:lnTo>
                  <a:lnTo>
                    <a:pt x="3225" y="3849"/>
                  </a:lnTo>
                  <a:lnTo>
                    <a:pt x="3492" y="4037"/>
                  </a:lnTo>
                  <a:lnTo>
                    <a:pt x="3528" y="4055"/>
                  </a:lnTo>
                  <a:lnTo>
                    <a:pt x="3600" y="4046"/>
                  </a:lnTo>
                  <a:lnTo>
                    <a:pt x="3626" y="4019"/>
                  </a:lnTo>
                  <a:lnTo>
                    <a:pt x="3626" y="4010"/>
                  </a:lnTo>
                  <a:lnTo>
                    <a:pt x="3635" y="3992"/>
                  </a:lnTo>
                  <a:lnTo>
                    <a:pt x="3653" y="3983"/>
                  </a:lnTo>
                  <a:lnTo>
                    <a:pt x="3662" y="3965"/>
                  </a:lnTo>
                  <a:lnTo>
                    <a:pt x="3859" y="3528"/>
                  </a:lnTo>
                  <a:lnTo>
                    <a:pt x="4019" y="3072"/>
                  </a:lnTo>
                  <a:lnTo>
                    <a:pt x="4171" y="2617"/>
                  </a:lnTo>
                  <a:lnTo>
                    <a:pt x="4278" y="2152"/>
                  </a:lnTo>
                  <a:lnTo>
                    <a:pt x="4359" y="1679"/>
                  </a:lnTo>
                  <a:lnTo>
                    <a:pt x="4448" y="733"/>
                  </a:lnTo>
                  <a:lnTo>
                    <a:pt x="4439" y="250"/>
                  </a:lnTo>
                  <a:lnTo>
                    <a:pt x="4430" y="215"/>
                  </a:lnTo>
                  <a:lnTo>
                    <a:pt x="4385" y="161"/>
                  </a:lnTo>
                  <a:lnTo>
                    <a:pt x="4350" y="152"/>
                  </a:lnTo>
                  <a:lnTo>
                    <a:pt x="4314" y="161"/>
                  </a:lnTo>
                  <a:lnTo>
                    <a:pt x="4260" y="206"/>
                  </a:lnTo>
                  <a:lnTo>
                    <a:pt x="4260" y="241"/>
                  </a:lnTo>
                  <a:lnTo>
                    <a:pt x="4260" y="652"/>
                  </a:lnTo>
                  <a:lnTo>
                    <a:pt x="4207" y="1474"/>
                  </a:lnTo>
                  <a:lnTo>
                    <a:pt x="4144" y="1876"/>
                  </a:lnTo>
                  <a:lnTo>
                    <a:pt x="4046" y="2367"/>
                  </a:lnTo>
                  <a:lnTo>
                    <a:pt x="3903" y="2849"/>
                  </a:lnTo>
                  <a:lnTo>
                    <a:pt x="3823" y="3099"/>
                  </a:lnTo>
                  <a:lnTo>
                    <a:pt x="3725" y="3349"/>
                  </a:lnTo>
                  <a:lnTo>
                    <a:pt x="3626" y="3590"/>
                  </a:lnTo>
                  <a:lnTo>
                    <a:pt x="3519" y="3831"/>
                  </a:lnTo>
                  <a:lnTo>
                    <a:pt x="3367" y="3724"/>
                  </a:lnTo>
                  <a:lnTo>
                    <a:pt x="3207" y="3608"/>
                  </a:lnTo>
                  <a:lnTo>
                    <a:pt x="3019" y="3465"/>
                  </a:lnTo>
                  <a:lnTo>
                    <a:pt x="2832" y="3313"/>
                  </a:lnTo>
                  <a:lnTo>
                    <a:pt x="2510" y="3037"/>
                  </a:lnTo>
                  <a:lnTo>
                    <a:pt x="2207" y="2760"/>
                  </a:lnTo>
                  <a:lnTo>
                    <a:pt x="2198" y="2751"/>
                  </a:lnTo>
                  <a:lnTo>
                    <a:pt x="2189" y="2742"/>
                  </a:lnTo>
                  <a:lnTo>
                    <a:pt x="1742" y="2304"/>
                  </a:lnTo>
                  <a:lnTo>
                    <a:pt x="1314" y="1831"/>
                  </a:lnTo>
                  <a:lnTo>
                    <a:pt x="1108" y="1590"/>
                  </a:lnTo>
                  <a:lnTo>
                    <a:pt x="724" y="1072"/>
                  </a:lnTo>
                  <a:lnTo>
                    <a:pt x="554" y="804"/>
                  </a:lnTo>
                  <a:lnTo>
                    <a:pt x="546" y="795"/>
                  </a:lnTo>
                  <a:lnTo>
                    <a:pt x="554" y="795"/>
                  </a:lnTo>
                  <a:lnTo>
                    <a:pt x="340" y="438"/>
                  </a:lnTo>
                  <a:lnTo>
                    <a:pt x="171" y="54"/>
                  </a:lnTo>
                  <a:lnTo>
                    <a:pt x="144" y="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161128" y="3819861"/>
              <a:ext cx="221479" cy="563084"/>
            </a:xfrm>
            <a:custGeom>
              <a:avLst/>
              <a:gdLst/>
              <a:ahLst/>
              <a:cxnLst/>
              <a:rect l="l" t="t" r="r" b="b"/>
              <a:pathLst>
                <a:path w="4082" h="10378" extrusionOk="0">
                  <a:moveTo>
                    <a:pt x="3358" y="1"/>
                  </a:moveTo>
                  <a:lnTo>
                    <a:pt x="3010" y="188"/>
                  </a:lnTo>
                  <a:lnTo>
                    <a:pt x="2590" y="403"/>
                  </a:lnTo>
                  <a:lnTo>
                    <a:pt x="2126" y="635"/>
                  </a:lnTo>
                  <a:lnTo>
                    <a:pt x="1715" y="822"/>
                  </a:lnTo>
                  <a:lnTo>
                    <a:pt x="1724" y="1081"/>
                  </a:lnTo>
                  <a:lnTo>
                    <a:pt x="1724" y="1340"/>
                  </a:lnTo>
                  <a:lnTo>
                    <a:pt x="1724" y="1760"/>
                  </a:lnTo>
                  <a:lnTo>
                    <a:pt x="1688" y="2599"/>
                  </a:lnTo>
                  <a:lnTo>
                    <a:pt x="1662" y="3019"/>
                  </a:lnTo>
                  <a:lnTo>
                    <a:pt x="1626" y="3358"/>
                  </a:lnTo>
                  <a:lnTo>
                    <a:pt x="1581" y="3680"/>
                  </a:lnTo>
                  <a:lnTo>
                    <a:pt x="1519" y="4153"/>
                  </a:lnTo>
                  <a:lnTo>
                    <a:pt x="1322" y="5091"/>
                  </a:lnTo>
                  <a:lnTo>
                    <a:pt x="1206" y="5555"/>
                  </a:lnTo>
                  <a:lnTo>
                    <a:pt x="1072" y="6029"/>
                  </a:lnTo>
                  <a:lnTo>
                    <a:pt x="929" y="6475"/>
                  </a:lnTo>
                  <a:lnTo>
                    <a:pt x="777" y="6886"/>
                  </a:lnTo>
                  <a:lnTo>
                    <a:pt x="590" y="7341"/>
                  </a:lnTo>
                  <a:lnTo>
                    <a:pt x="608" y="7323"/>
                  </a:lnTo>
                  <a:lnTo>
                    <a:pt x="331" y="7940"/>
                  </a:lnTo>
                  <a:lnTo>
                    <a:pt x="9" y="8574"/>
                  </a:lnTo>
                  <a:lnTo>
                    <a:pt x="1" y="8609"/>
                  </a:lnTo>
                  <a:lnTo>
                    <a:pt x="9" y="8672"/>
                  </a:lnTo>
                  <a:lnTo>
                    <a:pt x="36" y="8699"/>
                  </a:lnTo>
                  <a:lnTo>
                    <a:pt x="45" y="8716"/>
                  </a:lnTo>
                  <a:lnTo>
                    <a:pt x="63" y="8725"/>
                  </a:lnTo>
                  <a:lnTo>
                    <a:pt x="447" y="8993"/>
                  </a:lnTo>
                  <a:lnTo>
                    <a:pt x="1260" y="9467"/>
                  </a:lnTo>
                  <a:lnTo>
                    <a:pt x="2126" y="9877"/>
                  </a:lnTo>
                  <a:lnTo>
                    <a:pt x="3046" y="10226"/>
                  </a:lnTo>
                  <a:lnTo>
                    <a:pt x="3528" y="10377"/>
                  </a:lnTo>
                  <a:lnTo>
                    <a:pt x="3715" y="9413"/>
                  </a:lnTo>
                  <a:lnTo>
                    <a:pt x="3858" y="8440"/>
                  </a:lnTo>
                  <a:lnTo>
                    <a:pt x="3903" y="8118"/>
                  </a:lnTo>
                  <a:lnTo>
                    <a:pt x="3939" y="7788"/>
                  </a:lnTo>
                  <a:lnTo>
                    <a:pt x="4010" y="7064"/>
                  </a:lnTo>
                  <a:lnTo>
                    <a:pt x="4082" y="5609"/>
                  </a:lnTo>
                  <a:lnTo>
                    <a:pt x="4082" y="4877"/>
                  </a:lnTo>
                  <a:lnTo>
                    <a:pt x="4064" y="4153"/>
                  </a:lnTo>
                  <a:lnTo>
                    <a:pt x="4010" y="3421"/>
                  </a:lnTo>
                  <a:lnTo>
                    <a:pt x="3983" y="3082"/>
                  </a:lnTo>
                  <a:lnTo>
                    <a:pt x="3957" y="2733"/>
                  </a:lnTo>
                  <a:lnTo>
                    <a:pt x="3921" y="2412"/>
                  </a:lnTo>
                  <a:lnTo>
                    <a:pt x="3876" y="2090"/>
                  </a:lnTo>
                  <a:lnTo>
                    <a:pt x="3796" y="1555"/>
                  </a:lnTo>
                  <a:lnTo>
                    <a:pt x="3626" y="760"/>
                  </a:lnTo>
                  <a:lnTo>
                    <a:pt x="3465" y="251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5378702" y="376755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5662144" y="3312608"/>
              <a:ext cx="497650" cy="362928"/>
            </a:xfrm>
            <a:custGeom>
              <a:avLst/>
              <a:gdLst/>
              <a:ahLst/>
              <a:cxnLst/>
              <a:rect l="l" t="t" r="r" b="b"/>
              <a:pathLst>
                <a:path w="9172" h="6689" extrusionOk="0">
                  <a:moveTo>
                    <a:pt x="8153" y="0"/>
                  </a:moveTo>
                  <a:lnTo>
                    <a:pt x="8117" y="366"/>
                  </a:lnTo>
                  <a:lnTo>
                    <a:pt x="8055" y="723"/>
                  </a:lnTo>
                  <a:lnTo>
                    <a:pt x="7966" y="1054"/>
                  </a:lnTo>
                  <a:lnTo>
                    <a:pt x="7725" y="1697"/>
                  </a:lnTo>
                  <a:lnTo>
                    <a:pt x="7573" y="2000"/>
                  </a:lnTo>
                  <a:lnTo>
                    <a:pt x="7394" y="2313"/>
                  </a:lnTo>
                  <a:lnTo>
                    <a:pt x="6983" y="2893"/>
                  </a:lnTo>
                  <a:lnTo>
                    <a:pt x="6760" y="3161"/>
                  </a:lnTo>
                  <a:lnTo>
                    <a:pt x="6510" y="3438"/>
                  </a:lnTo>
                  <a:lnTo>
                    <a:pt x="5974" y="3956"/>
                  </a:lnTo>
                  <a:lnTo>
                    <a:pt x="5689" y="4197"/>
                  </a:lnTo>
                  <a:lnTo>
                    <a:pt x="5394" y="4438"/>
                  </a:lnTo>
                  <a:lnTo>
                    <a:pt x="4760" y="4876"/>
                  </a:lnTo>
                  <a:lnTo>
                    <a:pt x="4438" y="5081"/>
                  </a:lnTo>
                  <a:lnTo>
                    <a:pt x="4108" y="5278"/>
                  </a:lnTo>
                  <a:lnTo>
                    <a:pt x="3420" y="5635"/>
                  </a:lnTo>
                  <a:lnTo>
                    <a:pt x="3072" y="5796"/>
                  </a:lnTo>
                  <a:lnTo>
                    <a:pt x="2733" y="5939"/>
                  </a:lnTo>
                  <a:lnTo>
                    <a:pt x="2027" y="6206"/>
                  </a:lnTo>
                  <a:lnTo>
                    <a:pt x="1670" y="6323"/>
                  </a:lnTo>
                  <a:lnTo>
                    <a:pt x="1340" y="6421"/>
                  </a:lnTo>
                  <a:lnTo>
                    <a:pt x="661" y="6582"/>
                  </a:lnTo>
                  <a:lnTo>
                    <a:pt x="313" y="6644"/>
                  </a:lnTo>
                  <a:lnTo>
                    <a:pt x="161" y="6662"/>
                  </a:lnTo>
                  <a:lnTo>
                    <a:pt x="0" y="6689"/>
                  </a:lnTo>
                  <a:lnTo>
                    <a:pt x="8448" y="6689"/>
                  </a:lnTo>
                  <a:lnTo>
                    <a:pt x="8635" y="4956"/>
                  </a:lnTo>
                  <a:lnTo>
                    <a:pt x="8805" y="3394"/>
                  </a:lnTo>
                  <a:lnTo>
                    <a:pt x="8993" y="1706"/>
                  </a:lnTo>
                  <a:lnTo>
                    <a:pt x="9171" y="18"/>
                  </a:lnTo>
                  <a:lnTo>
                    <a:pt x="9091" y="0"/>
                  </a:lnTo>
                  <a:close/>
                </a:path>
              </a:pathLst>
            </a:custGeom>
            <a:solidFill>
              <a:srgbClr val="B6A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5579293" y="3312608"/>
              <a:ext cx="64946" cy="362928"/>
            </a:xfrm>
            <a:custGeom>
              <a:avLst/>
              <a:gdLst/>
              <a:ahLst/>
              <a:cxnLst/>
              <a:rect l="l" t="t" r="r" b="b"/>
              <a:pathLst>
                <a:path w="1197" h="6689" extrusionOk="0">
                  <a:moveTo>
                    <a:pt x="723" y="0"/>
                  </a:moveTo>
                  <a:lnTo>
                    <a:pt x="509" y="1956"/>
                  </a:lnTo>
                  <a:lnTo>
                    <a:pt x="366" y="3277"/>
                  </a:lnTo>
                  <a:lnTo>
                    <a:pt x="206" y="4742"/>
                  </a:lnTo>
                  <a:lnTo>
                    <a:pt x="98" y="5706"/>
                  </a:lnTo>
                  <a:lnTo>
                    <a:pt x="0" y="6680"/>
                  </a:lnTo>
                  <a:lnTo>
                    <a:pt x="45" y="6689"/>
                  </a:lnTo>
                  <a:lnTo>
                    <a:pt x="554" y="6689"/>
                  </a:lnTo>
                  <a:lnTo>
                    <a:pt x="688" y="5287"/>
                  </a:lnTo>
                  <a:lnTo>
                    <a:pt x="822" y="3885"/>
                  </a:lnTo>
                  <a:lnTo>
                    <a:pt x="1009" y="1947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B6A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5325366" y="2559189"/>
              <a:ext cx="496239" cy="330482"/>
            </a:xfrm>
            <a:custGeom>
              <a:avLst/>
              <a:gdLst/>
              <a:ahLst/>
              <a:cxnLst/>
              <a:rect l="l" t="t" r="r" b="b"/>
              <a:pathLst>
                <a:path w="9146" h="6091" extrusionOk="0">
                  <a:moveTo>
                    <a:pt x="3868" y="0"/>
                  </a:moveTo>
                  <a:lnTo>
                    <a:pt x="3564" y="9"/>
                  </a:lnTo>
                  <a:lnTo>
                    <a:pt x="2992" y="98"/>
                  </a:lnTo>
                  <a:lnTo>
                    <a:pt x="2724" y="170"/>
                  </a:lnTo>
                  <a:lnTo>
                    <a:pt x="2537" y="241"/>
                  </a:lnTo>
                  <a:lnTo>
                    <a:pt x="2180" y="411"/>
                  </a:lnTo>
                  <a:lnTo>
                    <a:pt x="2010" y="509"/>
                  </a:lnTo>
                  <a:lnTo>
                    <a:pt x="1823" y="643"/>
                  </a:lnTo>
                  <a:lnTo>
                    <a:pt x="1465" y="947"/>
                  </a:lnTo>
                  <a:lnTo>
                    <a:pt x="1305" y="1116"/>
                  </a:lnTo>
                  <a:lnTo>
                    <a:pt x="1162" y="1277"/>
                  </a:lnTo>
                  <a:lnTo>
                    <a:pt x="912" y="1634"/>
                  </a:lnTo>
                  <a:lnTo>
                    <a:pt x="680" y="2036"/>
                  </a:lnTo>
                  <a:lnTo>
                    <a:pt x="483" y="2483"/>
                  </a:lnTo>
                  <a:lnTo>
                    <a:pt x="394" y="2715"/>
                  </a:lnTo>
                  <a:lnTo>
                    <a:pt x="260" y="3126"/>
                  </a:lnTo>
                  <a:lnTo>
                    <a:pt x="162" y="3563"/>
                  </a:lnTo>
                  <a:lnTo>
                    <a:pt x="117" y="3813"/>
                  </a:lnTo>
                  <a:lnTo>
                    <a:pt x="81" y="4019"/>
                  </a:lnTo>
                  <a:lnTo>
                    <a:pt x="45" y="4349"/>
                  </a:lnTo>
                  <a:lnTo>
                    <a:pt x="19" y="4662"/>
                  </a:lnTo>
                  <a:lnTo>
                    <a:pt x="1" y="5037"/>
                  </a:lnTo>
                  <a:lnTo>
                    <a:pt x="19" y="5331"/>
                  </a:lnTo>
                  <a:lnTo>
                    <a:pt x="37" y="5501"/>
                  </a:lnTo>
                  <a:lnTo>
                    <a:pt x="72" y="5626"/>
                  </a:lnTo>
                  <a:lnTo>
                    <a:pt x="108" y="5760"/>
                  </a:lnTo>
                  <a:lnTo>
                    <a:pt x="162" y="5867"/>
                  </a:lnTo>
                  <a:lnTo>
                    <a:pt x="224" y="5965"/>
                  </a:lnTo>
                  <a:lnTo>
                    <a:pt x="313" y="6028"/>
                  </a:lnTo>
                  <a:lnTo>
                    <a:pt x="421" y="6081"/>
                  </a:lnTo>
                  <a:lnTo>
                    <a:pt x="528" y="6090"/>
                  </a:lnTo>
                  <a:lnTo>
                    <a:pt x="653" y="6072"/>
                  </a:lnTo>
                  <a:lnTo>
                    <a:pt x="751" y="6019"/>
                  </a:lnTo>
                  <a:lnTo>
                    <a:pt x="840" y="5947"/>
                  </a:lnTo>
                  <a:lnTo>
                    <a:pt x="930" y="5849"/>
                  </a:lnTo>
                  <a:lnTo>
                    <a:pt x="1001" y="5724"/>
                  </a:lnTo>
                  <a:lnTo>
                    <a:pt x="1063" y="5608"/>
                  </a:lnTo>
                  <a:lnTo>
                    <a:pt x="1117" y="5483"/>
                  </a:lnTo>
                  <a:lnTo>
                    <a:pt x="1162" y="5331"/>
                  </a:lnTo>
                  <a:lnTo>
                    <a:pt x="1242" y="5046"/>
                  </a:lnTo>
                  <a:lnTo>
                    <a:pt x="1287" y="4724"/>
                  </a:lnTo>
                  <a:lnTo>
                    <a:pt x="1305" y="4492"/>
                  </a:lnTo>
                  <a:lnTo>
                    <a:pt x="1287" y="4233"/>
                  </a:lnTo>
                  <a:lnTo>
                    <a:pt x="1287" y="4215"/>
                  </a:lnTo>
                  <a:lnTo>
                    <a:pt x="1278" y="4197"/>
                  </a:lnTo>
                  <a:lnTo>
                    <a:pt x="1314" y="4188"/>
                  </a:lnTo>
                  <a:lnTo>
                    <a:pt x="1349" y="4179"/>
                  </a:lnTo>
                  <a:lnTo>
                    <a:pt x="1492" y="4126"/>
                  </a:lnTo>
                  <a:lnTo>
                    <a:pt x="1626" y="4045"/>
                  </a:lnTo>
                  <a:lnTo>
                    <a:pt x="1760" y="3965"/>
                  </a:lnTo>
                  <a:lnTo>
                    <a:pt x="2001" y="3733"/>
                  </a:lnTo>
                  <a:lnTo>
                    <a:pt x="2117" y="3590"/>
                  </a:lnTo>
                  <a:lnTo>
                    <a:pt x="2314" y="3313"/>
                  </a:lnTo>
                  <a:lnTo>
                    <a:pt x="2483" y="2974"/>
                  </a:lnTo>
                  <a:lnTo>
                    <a:pt x="2635" y="2634"/>
                  </a:lnTo>
                  <a:lnTo>
                    <a:pt x="2742" y="2277"/>
                  </a:lnTo>
                  <a:lnTo>
                    <a:pt x="2814" y="1983"/>
                  </a:lnTo>
                  <a:lnTo>
                    <a:pt x="2858" y="1688"/>
                  </a:lnTo>
                  <a:lnTo>
                    <a:pt x="2876" y="1599"/>
                  </a:lnTo>
                  <a:lnTo>
                    <a:pt x="2876" y="1518"/>
                  </a:lnTo>
                  <a:lnTo>
                    <a:pt x="3162" y="1813"/>
                  </a:lnTo>
                  <a:lnTo>
                    <a:pt x="3787" y="2367"/>
                  </a:lnTo>
                  <a:lnTo>
                    <a:pt x="4466" y="2867"/>
                  </a:lnTo>
                  <a:lnTo>
                    <a:pt x="5207" y="3295"/>
                  </a:lnTo>
                  <a:lnTo>
                    <a:pt x="5591" y="3483"/>
                  </a:lnTo>
                  <a:lnTo>
                    <a:pt x="5993" y="3661"/>
                  </a:lnTo>
                  <a:lnTo>
                    <a:pt x="6823" y="3947"/>
                  </a:lnTo>
                  <a:lnTo>
                    <a:pt x="7252" y="4054"/>
                  </a:lnTo>
                  <a:lnTo>
                    <a:pt x="7672" y="4144"/>
                  </a:lnTo>
                  <a:lnTo>
                    <a:pt x="8511" y="4242"/>
                  </a:lnTo>
                  <a:lnTo>
                    <a:pt x="8922" y="4251"/>
                  </a:lnTo>
                  <a:lnTo>
                    <a:pt x="9011" y="4251"/>
                  </a:lnTo>
                  <a:lnTo>
                    <a:pt x="9038" y="4233"/>
                  </a:lnTo>
                  <a:lnTo>
                    <a:pt x="9065" y="4224"/>
                  </a:lnTo>
                  <a:lnTo>
                    <a:pt x="9083" y="4215"/>
                  </a:lnTo>
                  <a:lnTo>
                    <a:pt x="9109" y="4179"/>
                  </a:lnTo>
                  <a:lnTo>
                    <a:pt x="9118" y="4144"/>
                  </a:lnTo>
                  <a:lnTo>
                    <a:pt x="9145" y="3902"/>
                  </a:lnTo>
                  <a:lnTo>
                    <a:pt x="9092" y="3385"/>
                  </a:lnTo>
                  <a:lnTo>
                    <a:pt x="9020" y="3134"/>
                  </a:lnTo>
                  <a:lnTo>
                    <a:pt x="8922" y="2893"/>
                  </a:lnTo>
                  <a:lnTo>
                    <a:pt x="8797" y="2661"/>
                  </a:lnTo>
                  <a:lnTo>
                    <a:pt x="8699" y="2492"/>
                  </a:lnTo>
                  <a:lnTo>
                    <a:pt x="8547" y="2295"/>
                  </a:lnTo>
                  <a:lnTo>
                    <a:pt x="8315" y="2018"/>
                  </a:lnTo>
                  <a:lnTo>
                    <a:pt x="7734" y="1474"/>
                  </a:lnTo>
                  <a:lnTo>
                    <a:pt x="7395" y="1223"/>
                  </a:lnTo>
                  <a:lnTo>
                    <a:pt x="7055" y="991"/>
                  </a:lnTo>
                  <a:lnTo>
                    <a:pt x="6305" y="581"/>
                  </a:lnTo>
                  <a:lnTo>
                    <a:pt x="5904" y="420"/>
                  </a:lnTo>
                  <a:lnTo>
                    <a:pt x="5502" y="268"/>
                  </a:lnTo>
                  <a:lnTo>
                    <a:pt x="4689" y="72"/>
                  </a:lnTo>
                  <a:lnTo>
                    <a:pt x="4278" y="18"/>
                  </a:lnTo>
                  <a:lnTo>
                    <a:pt x="4073" y="9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5486729" y="2611005"/>
              <a:ext cx="301400" cy="151704"/>
            </a:xfrm>
            <a:custGeom>
              <a:avLst/>
              <a:gdLst/>
              <a:ahLst/>
              <a:cxnLst/>
              <a:rect l="l" t="t" r="r" b="b"/>
              <a:pathLst>
                <a:path w="5555" h="2796" extrusionOk="0">
                  <a:moveTo>
                    <a:pt x="45" y="1"/>
                  </a:moveTo>
                  <a:lnTo>
                    <a:pt x="54" y="10"/>
                  </a:lnTo>
                  <a:lnTo>
                    <a:pt x="85" y="48"/>
                  </a:lnTo>
                  <a:lnTo>
                    <a:pt x="2796" y="1737"/>
                  </a:lnTo>
                  <a:lnTo>
                    <a:pt x="2796" y="1737"/>
                  </a:lnTo>
                  <a:lnTo>
                    <a:pt x="45" y="1"/>
                  </a:lnTo>
                  <a:close/>
                  <a:moveTo>
                    <a:pt x="308" y="299"/>
                  </a:moveTo>
                  <a:lnTo>
                    <a:pt x="3362" y="2094"/>
                  </a:lnTo>
                  <a:lnTo>
                    <a:pt x="3362" y="2094"/>
                  </a:lnTo>
                  <a:lnTo>
                    <a:pt x="3454" y="2152"/>
                  </a:lnTo>
                  <a:lnTo>
                    <a:pt x="3454" y="2152"/>
                  </a:lnTo>
                  <a:lnTo>
                    <a:pt x="2983" y="2001"/>
                  </a:lnTo>
                  <a:lnTo>
                    <a:pt x="2501" y="1796"/>
                  </a:lnTo>
                  <a:lnTo>
                    <a:pt x="2251" y="1688"/>
                  </a:lnTo>
                  <a:lnTo>
                    <a:pt x="2010" y="1563"/>
                  </a:lnTo>
                  <a:lnTo>
                    <a:pt x="1778" y="1438"/>
                  </a:lnTo>
                  <a:lnTo>
                    <a:pt x="1554" y="1304"/>
                  </a:lnTo>
                  <a:lnTo>
                    <a:pt x="1215" y="1081"/>
                  </a:lnTo>
                  <a:lnTo>
                    <a:pt x="885" y="840"/>
                  </a:lnTo>
                  <a:lnTo>
                    <a:pt x="581" y="572"/>
                  </a:lnTo>
                  <a:lnTo>
                    <a:pt x="308" y="299"/>
                  </a:lnTo>
                  <a:close/>
                  <a:moveTo>
                    <a:pt x="9" y="1"/>
                  </a:moveTo>
                  <a:lnTo>
                    <a:pt x="1" y="18"/>
                  </a:lnTo>
                  <a:lnTo>
                    <a:pt x="9" y="45"/>
                  </a:lnTo>
                  <a:lnTo>
                    <a:pt x="152" y="224"/>
                  </a:lnTo>
                  <a:lnTo>
                    <a:pt x="295" y="394"/>
                  </a:lnTo>
                  <a:lnTo>
                    <a:pt x="447" y="554"/>
                  </a:lnTo>
                  <a:lnTo>
                    <a:pt x="608" y="715"/>
                  </a:lnTo>
                  <a:lnTo>
                    <a:pt x="777" y="876"/>
                  </a:lnTo>
                  <a:lnTo>
                    <a:pt x="947" y="1019"/>
                  </a:lnTo>
                  <a:lnTo>
                    <a:pt x="1135" y="1170"/>
                  </a:lnTo>
                  <a:lnTo>
                    <a:pt x="1313" y="1304"/>
                  </a:lnTo>
                  <a:lnTo>
                    <a:pt x="1706" y="1563"/>
                  </a:lnTo>
                  <a:lnTo>
                    <a:pt x="2108" y="1796"/>
                  </a:lnTo>
                  <a:lnTo>
                    <a:pt x="2528" y="2010"/>
                  </a:lnTo>
                  <a:lnTo>
                    <a:pt x="2956" y="2197"/>
                  </a:lnTo>
                  <a:lnTo>
                    <a:pt x="3251" y="2313"/>
                  </a:lnTo>
                  <a:lnTo>
                    <a:pt x="3555" y="2412"/>
                  </a:lnTo>
                  <a:lnTo>
                    <a:pt x="3876" y="2510"/>
                  </a:lnTo>
                  <a:lnTo>
                    <a:pt x="4189" y="2599"/>
                  </a:lnTo>
                  <a:lnTo>
                    <a:pt x="4501" y="2662"/>
                  </a:lnTo>
                  <a:lnTo>
                    <a:pt x="4805" y="2724"/>
                  </a:lnTo>
                  <a:lnTo>
                    <a:pt x="4957" y="2742"/>
                  </a:lnTo>
                  <a:lnTo>
                    <a:pt x="5108" y="2760"/>
                  </a:lnTo>
                  <a:lnTo>
                    <a:pt x="5269" y="2778"/>
                  </a:lnTo>
                  <a:lnTo>
                    <a:pt x="5430" y="2796"/>
                  </a:lnTo>
                  <a:lnTo>
                    <a:pt x="5475" y="2796"/>
                  </a:lnTo>
                  <a:lnTo>
                    <a:pt x="5510" y="2778"/>
                  </a:lnTo>
                  <a:lnTo>
                    <a:pt x="5546" y="2742"/>
                  </a:lnTo>
                  <a:lnTo>
                    <a:pt x="5555" y="2697"/>
                  </a:lnTo>
                  <a:lnTo>
                    <a:pt x="5555" y="2653"/>
                  </a:lnTo>
                  <a:lnTo>
                    <a:pt x="5510" y="2581"/>
                  </a:lnTo>
                  <a:lnTo>
                    <a:pt x="5466" y="2572"/>
                  </a:lnTo>
                  <a:lnTo>
                    <a:pt x="5350" y="2555"/>
                  </a:lnTo>
                  <a:lnTo>
                    <a:pt x="5233" y="2537"/>
                  </a:lnTo>
                  <a:lnTo>
                    <a:pt x="5108" y="2528"/>
                  </a:lnTo>
                  <a:lnTo>
                    <a:pt x="4992" y="2501"/>
                  </a:lnTo>
                  <a:lnTo>
                    <a:pt x="4733" y="2465"/>
                  </a:lnTo>
                  <a:lnTo>
                    <a:pt x="4483" y="2412"/>
                  </a:lnTo>
                  <a:lnTo>
                    <a:pt x="3983" y="2313"/>
                  </a:lnTo>
                  <a:lnTo>
                    <a:pt x="3501" y="2171"/>
                  </a:lnTo>
                  <a:lnTo>
                    <a:pt x="3492" y="2171"/>
                  </a:lnTo>
                  <a:lnTo>
                    <a:pt x="3483" y="2162"/>
                  </a:lnTo>
                  <a:lnTo>
                    <a:pt x="3391" y="2108"/>
                  </a:lnTo>
                  <a:lnTo>
                    <a:pt x="2796" y="1737"/>
                  </a:lnTo>
                  <a:lnTo>
                    <a:pt x="2796" y="1737"/>
                  </a:lnTo>
                  <a:lnTo>
                    <a:pt x="3283" y="2044"/>
                  </a:lnTo>
                  <a:lnTo>
                    <a:pt x="3283" y="2044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295" y="286"/>
                  </a:lnTo>
                  <a:lnTo>
                    <a:pt x="286" y="286"/>
                  </a:lnTo>
                  <a:lnTo>
                    <a:pt x="286" y="277"/>
                  </a:lnTo>
                  <a:lnTo>
                    <a:pt x="170" y="152"/>
                  </a:lnTo>
                  <a:lnTo>
                    <a:pt x="85" y="4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5518198" y="2613446"/>
              <a:ext cx="94571" cy="63047"/>
            </a:xfrm>
            <a:custGeom>
              <a:avLst/>
              <a:gdLst/>
              <a:ahLst/>
              <a:cxnLst/>
              <a:rect l="l" t="t" r="r" b="b"/>
              <a:pathLst>
                <a:path w="1743" h="1162" extrusionOk="0">
                  <a:moveTo>
                    <a:pt x="28" y="0"/>
                  </a:moveTo>
                  <a:lnTo>
                    <a:pt x="19" y="9"/>
                  </a:lnTo>
                  <a:lnTo>
                    <a:pt x="1" y="27"/>
                  </a:lnTo>
                  <a:lnTo>
                    <a:pt x="10" y="54"/>
                  </a:lnTo>
                  <a:lnTo>
                    <a:pt x="81" y="143"/>
                  </a:lnTo>
                  <a:lnTo>
                    <a:pt x="162" y="223"/>
                  </a:lnTo>
                  <a:lnTo>
                    <a:pt x="251" y="313"/>
                  </a:lnTo>
                  <a:lnTo>
                    <a:pt x="349" y="393"/>
                  </a:lnTo>
                  <a:lnTo>
                    <a:pt x="546" y="545"/>
                  </a:lnTo>
                  <a:lnTo>
                    <a:pt x="751" y="679"/>
                  </a:lnTo>
                  <a:lnTo>
                    <a:pt x="965" y="804"/>
                  </a:lnTo>
                  <a:lnTo>
                    <a:pt x="1180" y="911"/>
                  </a:lnTo>
                  <a:lnTo>
                    <a:pt x="1403" y="1036"/>
                  </a:lnTo>
                  <a:lnTo>
                    <a:pt x="1519" y="1090"/>
                  </a:lnTo>
                  <a:lnTo>
                    <a:pt x="1626" y="1152"/>
                  </a:lnTo>
                  <a:lnTo>
                    <a:pt x="1662" y="1161"/>
                  </a:lnTo>
                  <a:lnTo>
                    <a:pt x="1716" y="1134"/>
                  </a:lnTo>
                  <a:lnTo>
                    <a:pt x="1733" y="1108"/>
                  </a:lnTo>
                  <a:lnTo>
                    <a:pt x="1742" y="1081"/>
                  </a:lnTo>
                  <a:lnTo>
                    <a:pt x="1733" y="1045"/>
                  </a:lnTo>
                  <a:lnTo>
                    <a:pt x="1724" y="1018"/>
                  </a:lnTo>
                  <a:lnTo>
                    <a:pt x="1698" y="1000"/>
                  </a:lnTo>
                  <a:lnTo>
                    <a:pt x="1564" y="938"/>
                  </a:lnTo>
                  <a:lnTo>
                    <a:pt x="1430" y="875"/>
                  </a:lnTo>
                  <a:lnTo>
                    <a:pt x="1287" y="813"/>
                  </a:lnTo>
                  <a:lnTo>
                    <a:pt x="1144" y="750"/>
                  </a:lnTo>
                  <a:lnTo>
                    <a:pt x="867" y="616"/>
                  </a:lnTo>
                  <a:lnTo>
                    <a:pt x="599" y="456"/>
                  </a:lnTo>
                  <a:lnTo>
                    <a:pt x="599" y="456"/>
                  </a:lnTo>
                  <a:lnTo>
                    <a:pt x="608" y="465"/>
                  </a:lnTo>
                  <a:lnTo>
                    <a:pt x="349" y="286"/>
                  </a:lnTo>
                  <a:lnTo>
                    <a:pt x="117" y="72"/>
                  </a:lnTo>
                  <a:lnTo>
                    <a:pt x="90" y="45"/>
                  </a:lnTo>
                  <a:lnTo>
                    <a:pt x="72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5407241" y="2656093"/>
              <a:ext cx="49483" cy="96470"/>
            </a:xfrm>
            <a:custGeom>
              <a:avLst/>
              <a:gdLst/>
              <a:ahLst/>
              <a:cxnLst/>
              <a:rect l="l" t="t" r="r" b="b"/>
              <a:pathLst>
                <a:path w="912" h="1778" extrusionOk="0">
                  <a:moveTo>
                    <a:pt x="858" y="18"/>
                  </a:moveTo>
                  <a:lnTo>
                    <a:pt x="500" y="1048"/>
                  </a:lnTo>
                  <a:lnTo>
                    <a:pt x="502" y="1045"/>
                  </a:lnTo>
                  <a:lnTo>
                    <a:pt x="844" y="111"/>
                  </a:lnTo>
                  <a:lnTo>
                    <a:pt x="858" y="18"/>
                  </a:lnTo>
                  <a:close/>
                  <a:moveTo>
                    <a:pt x="885" y="0"/>
                  </a:moveTo>
                  <a:lnTo>
                    <a:pt x="844" y="111"/>
                  </a:lnTo>
                  <a:lnTo>
                    <a:pt x="831" y="197"/>
                  </a:lnTo>
                  <a:lnTo>
                    <a:pt x="787" y="366"/>
                  </a:lnTo>
                  <a:lnTo>
                    <a:pt x="787" y="357"/>
                  </a:lnTo>
                  <a:lnTo>
                    <a:pt x="733" y="545"/>
                  </a:lnTo>
                  <a:lnTo>
                    <a:pt x="581" y="902"/>
                  </a:lnTo>
                  <a:lnTo>
                    <a:pt x="502" y="1045"/>
                  </a:lnTo>
                  <a:lnTo>
                    <a:pt x="492" y="1072"/>
                  </a:lnTo>
                  <a:lnTo>
                    <a:pt x="500" y="1048"/>
                  </a:lnTo>
                  <a:lnTo>
                    <a:pt x="492" y="1063"/>
                  </a:lnTo>
                  <a:lnTo>
                    <a:pt x="349" y="1286"/>
                  </a:lnTo>
                  <a:lnTo>
                    <a:pt x="180" y="1482"/>
                  </a:lnTo>
                  <a:lnTo>
                    <a:pt x="144" y="1509"/>
                  </a:lnTo>
                  <a:lnTo>
                    <a:pt x="117" y="1536"/>
                  </a:lnTo>
                  <a:lnTo>
                    <a:pt x="72" y="1572"/>
                  </a:lnTo>
                  <a:lnTo>
                    <a:pt x="37" y="1599"/>
                  </a:lnTo>
                  <a:lnTo>
                    <a:pt x="10" y="1625"/>
                  </a:lnTo>
                  <a:lnTo>
                    <a:pt x="1" y="1706"/>
                  </a:lnTo>
                  <a:lnTo>
                    <a:pt x="19" y="1732"/>
                  </a:lnTo>
                  <a:lnTo>
                    <a:pt x="46" y="1759"/>
                  </a:lnTo>
                  <a:lnTo>
                    <a:pt x="81" y="1777"/>
                  </a:lnTo>
                  <a:lnTo>
                    <a:pt x="126" y="1777"/>
                  </a:lnTo>
                  <a:lnTo>
                    <a:pt x="153" y="1750"/>
                  </a:lnTo>
                  <a:lnTo>
                    <a:pt x="322" y="1581"/>
                  </a:lnTo>
                  <a:lnTo>
                    <a:pt x="573" y="1170"/>
                  </a:lnTo>
                  <a:lnTo>
                    <a:pt x="671" y="947"/>
                  </a:lnTo>
                  <a:lnTo>
                    <a:pt x="760" y="723"/>
                  </a:lnTo>
                  <a:lnTo>
                    <a:pt x="823" y="482"/>
                  </a:lnTo>
                  <a:lnTo>
                    <a:pt x="876" y="259"/>
                  </a:lnTo>
                  <a:lnTo>
                    <a:pt x="912" y="27"/>
                  </a:lnTo>
                  <a:lnTo>
                    <a:pt x="912" y="9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5117505" y="2787884"/>
              <a:ext cx="89199" cy="455003"/>
            </a:xfrm>
            <a:custGeom>
              <a:avLst/>
              <a:gdLst/>
              <a:ahLst/>
              <a:cxnLst/>
              <a:rect l="l" t="t" r="r" b="b"/>
              <a:pathLst>
                <a:path w="1644" h="8386" extrusionOk="0">
                  <a:moveTo>
                    <a:pt x="590" y="6528"/>
                  </a:moveTo>
                  <a:lnTo>
                    <a:pt x="599" y="6559"/>
                  </a:lnTo>
                  <a:lnTo>
                    <a:pt x="599" y="6546"/>
                  </a:lnTo>
                  <a:lnTo>
                    <a:pt x="590" y="6528"/>
                  </a:lnTo>
                  <a:close/>
                  <a:moveTo>
                    <a:pt x="1599" y="0"/>
                  </a:moveTo>
                  <a:lnTo>
                    <a:pt x="1590" y="27"/>
                  </a:lnTo>
                  <a:lnTo>
                    <a:pt x="1546" y="241"/>
                  </a:lnTo>
                  <a:lnTo>
                    <a:pt x="1492" y="455"/>
                  </a:lnTo>
                  <a:lnTo>
                    <a:pt x="1340" y="938"/>
                  </a:lnTo>
                  <a:lnTo>
                    <a:pt x="1135" y="1402"/>
                  </a:lnTo>
                  <a:lnTo>
                    <a:pt x="1028" y="1634"/>
                  </a:lnTo>
                  <a:lnTo>
                    <a:pt x="921" y="1875"/>
                  </a:lnTo>
                  <a:lnTo>
                    <a:pt x="805" y="2107"/>
                  </a:lnTo>
                  <a:lnTo>
                    <a:pt x="697" y="2340"/>
                  </a:lnTo>
                  <a:lnTo>
                    <a:pt x="581" y="2572"/>
                  </a:lnTo>
                  <a:lnTo>
                    <a:pt x="474" y="2804"/>
                  </a:lnTo>
                  <a:lnTo>
                    <a:pt x="376" y="3045"/>
                  </a:lnTo>
                  <a:lnTo>
                    <a:pt x="287" y="3286"/>
                  </a:lnTo>
                  <a:lnTo>
                    <a:pt x="206" y="3536"/>
                  </a:lnTo>
                  <a:lnTo>
                    <a:pt x="144" y="3795"/>
                  </a:lnTo>
                  <a:lnTo>
                    <a:pt x="90" y="4054"/>
                  </a:lnTo>
                  <a:lnTo>
                    <a:pt x="54" y="4322"/>
                  </a:lnTo>
                  <a:lnTo>
                    <a:pt x="28" y="4572"/>
                  </a:lnTo>
                  <a:lnTo>
                    <a:pt x="1" y="5090"/>
                  </a:lnTo>
                  <a:lnTo>
                    <a:pt x="28" y="5599"/>
                  </a:lnTo>
                  <a:lnTo>
                    <a:pt x="90" y="6108"/>
                  </a:lnTo>
                  <a:lnTo>
                    <a:pt x="144" y="6358"/>
                  </a:lnTo>
                  <a:lnTo>
                    <a:pt x="260" y="6867"/>
                  </a:lnTo>
                  <a:lnTo>
                    <a:pt x="430" y="7358"/>
                  </a:lnTo>
                  <a:lnTo>
                    <a:pt x="519" y="7599"/>
                  </a:lnTo>
                  <a:lnTo>
                    <a:pt x="626" y="7841"/>
                  </a:lnTo>
                  <a:lnTo>
                    <a:pt x="680" y="7957"/>
                  </a:lnTo>
                  <a:lnTo>
                    <a:pt x="742" y="8073"/>
                  </a:lnTo>
                  <a:lnTo>
                    <a:pt x="805" y="8198"/>
                  </a:lnTo>
                  <a:lnTo>
                    <a:pt x="885" y="8314"/>
                  </a:lnTo>
                  <a:lnTo>
                    <a:pt x="921" y="8358"/>
                  </a:lnTo>
                  <a:lnTo>
                    <a:pt x="1037" y="8385"/>
                  </a:lnTo>
                  <a:lnTo>
                    <a:pt x="1090" y="8367"/>
                  </a:lnTo>
                  <a:lnTo>
                    <a:pt x="1153" y="8332"/>
                  </a:lnTo>
                  <a:lnTo>
                    <a:pt x="1189" y="8278"/>
                  </a:lnTo>
                  <a:lnTo>
                    <a:pt x="1206" y="8207"/>
                  </a:lnTo>
                  <a:lnTo>
                    <a:pt x="1189" y="8135"/>
                  </a:lnTo>
                  <a:lnTo>
                    <a:pt x="1108" y="7939"/>
                  </a:lnTo>
                  <a:lnTo>
                    <a:pt x="1019" y="7742"/>
                  </a:lnTo>
                  <a:lnTo>
                    <a:pt x="939" y="7546"/>
                  </a:lnTo>
                  <a:lnTo>
                    <a:pt x="858" y="7340"/>
                  </a:lnTo>
                  <a:lnTo>
                    <a:pt x="706" y="6939"/>
                  </a:lnTo>
                  <a:lnTo>
                    <a:pt x="599" y="6559"/>
                  </a:lnTo>
                  <a:lnTo>
                    <a:pt x="599" y="6572"/>
                  </a:lnTo>
                  <a:lnTo>
                    <a:pt x="483" y="6117"/>
                  </a:lnTo>
                  <a:lnTo>
                    <a:pt x="412" y="5644"/>
                  </a:lnTo>
                  <a:lnTo>
                    <a:pt x="376" y="5412"/>
                  </a:lnTo>
                  <a:lnTo>
                    <a:pt x="358" y="5179"/>
                  </a:lnTo>
                  <a:lnTo>
                    <a:pt x="340" y="4947"/>
                  </a:lnTo>
                  <a:lnTo>
                    <a:pt x="340" y="4715"/>
                  </a:lnTo>
                  <a:lnTo>
                    <a:pt x="349" y="4385"/>
                  </a:lnTo>
                  <a:lnTo>
                    <a:pt x="438" y="3724"/>
                  </a:lnTo>
                  <a:lnTo>
                    <a:pt x="519" y="3393"/>
                  </a:lnTo>
                  <a:lnTo>
                    <a:pt x="644" y="2974"/>
                  </a:lnTo>
                  <a:lnTo>
                    <a:pt x="796" y="2563"/>
                  </a:lnTo>
                  <a:lnTo>
                    <a:pt x="840" y="2456"/>
                  </a:lnTo>
                  <a:lnTo>
                    <a:pt x="876" y="2349"/>
                  </a:lnTo>
                  <a:lnTo>
                    <a:pt x="921" y="2241"/>
                  </a:lnTo>
                  <a:lnTo>
                    <a:pt x="965" y="2143"/>
                  </a:lnTo>
                  <a:lnTo>
                    <a:pt x="1055" y="1929"/>
                  </a:lnTo>
                  <a:lnTo>
                    <a:pt x="1144" y="1723"/>
                  </a:lnTo>
                  <a:lnTo>
                    <a:pt x="1296" y="1304"/>
                  </a:lnTo>
                  <a:lnTo>
                    <a:pt x="1439" y="893"/>
                  </a:lnTo>
                  <a:lnTo>
                    <a:pt x="1564" y="464"/>
                  </a:lnTo>
                  <a:lnTo>
                    <a:pt x="1644" y="36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5853023" y="2996667"/>
              <a:ext cx="154146" cy="299013"/>
            </a:xfrm>
            <a:custGeom>
              <a:avLst/>
              <a:gdLst/>
              <a:ahLst/>
              <a:cxnLst/>
              <a:rect l="l" t="t" r="r" b="b"/>
              <a:pathLst>
                <a:path w="2841" h="5511" extrusionOk="0">
                  <a:moveTo>
                    <a:pt x="1" y="63"/>
                  </a:moveTo>
                  <a:lnTo>
                    <a:pt x="2331" y="3834"/>
                  </a:lnTo>
                  <a:lnTo>
                    <a:pt x="2331" y="3834"/>
                  </a:lnTo>
                  <a:lnTo>
                    <a:pt x="142" y="219"/>
                  </a:lnTo>
                  <a:lnTo>
                    <a:pt x="1" y="63"/>
                  </a:lnTo>
                  <a:close/>
                  <a:moveTo>
                    <a:pt x="9" y="1"/>
                  </a:moveTo>
                  <a:lnTo>
                    <a:pt x="142" y="219"/>
                  </a:lnTo>
                  <a:lnTo>
                    <a:pt x="599" y="724"/>
                  </a:lnTo>
                  <a:lnTo>
                    <a:pt x="1161" y="1412"/>
                  </a:lnTo>
                  <a:lnTo>
                    <a:pt x="1161" y="1412"/>
                  </a:lnTo>
                  <a:lnTo>
                    <a:pt x="1153" y="1403"/>
                  </a:lnTo>
                  <a:lnTo>
                    <a:pt x="1144" y="1403"/>
                  </a:lnTo>
                  <a:lnTo>
                    <a:pt x="1420" y="1760"/>
                  </a:lnTo>
                  <a:lnTo>
                    <a:pt x="1670" y="2144"/>
                  </a:lnTo>
                  <a:lnTo>
                    <a:pt x="1787" y="2332"/>
                  </a:lnTo>
                  <a:lnTo>
                    <a:pt x="1894" y="2528"/>
                  </a:lnTo>
                  <a:lnTo>
                    <a:pt x="1992" y="2733"/>
                  </a:lnTo>
                  <a:lnTo>
                    <a:pt x="2081" y="2948"/>
                  </a:lnTo>
                  <a:lnTo>
                    <a:pt x="2072" y="2921"/>
                  </a:lnTo>
                  <a:lnTo>
                    <a:pt x="2072" y="2903"/>
                  </a:lnTo>
                  <a:lnTo>
                    <a:pt x="2162" y="3144"/>
                  </a:lnTo>
                  <a:lnTo>
                    <a:pt x="2304" y="3644"/>
                  </a:lnTo>
                  <a:lnTo>
                    <a:pt x="2331" y="3834"/>
                  </a:lnTo>
                  <a:lnTo>
                    <a:pt x="2340" y="3850"/>
                  </a:lnTo>
                  <a:lnTo>
                    <a:pt x="2331" y="3834"/>
                  </a:lnTo>
                  <a:lnTo>
                    <a:pt x="2340" y="3903"/>
                  </a:lnTo>
                  <a:lnTo>
                    <a:pt x="2367" y="4135"/>
                  </a:lnTo>
                  <a:lnTo>
                    <a:pt x="2367" y="4591"/>
                  </a:lnTo>
                  <a:lnTo>
                    <a:pt x="2349" y="4823"/>
                  </a:lnTo>
                  <a:lnTo>
                    <a:pt x="2313" y="5011"/>
                  </a:lnTo>
                  <a:lnTo>
                    <a:pt x="2278" y="5198"/>
                  </a:lnTo>
                  <a:lnTo>
                    <a:pt x="2269" y="5296"/>
                  </a:lnTo>
                  <a:lnTo>
                    <a:pt x="2304" y="5386"/>
                  </a:lnTo>
                  <a:lnTo>
                    <a:pt x="2358" y="5457"/>
                  </a:lnTo>
                  <a:lnTo>
                    <a:pt x="2447" y="5502"/>
                  </a:lnTo>
                  <a:lnTo>
                    <a:pt x="2537" y="5511"/>
                  </a:lnTo>
                  <a:lnTo>
                    <a:pt x="2706" y="5421"/>
                  </a:lnTo>
                  <a:lnTo>
                    <a:pt x="2742" y="5332"/>
                  </a:lnTo>
                  <a:lnTo>
                    <a:pt x="2805" y="5037"/>
                  </a:lnTo>
                  <a:lnTo>
                    <a:pt x="2831" y="4743"/>
                  </a:lnTo>
                  <a:lnTo>
                    <a:pt x="2840" y="4484"/>
                  </a:lnTo>
                  <a:lnTo>
                    <a:pt x="2822" y="4225"/>
                  </a:lnTo>
                  <a:lnTo>
                    <a:pt x="2787" y="3957"/>
                  </a:lnTo>
                  <a:lnTo>
                    <a:pt x="2724" y="3698"/>
                  </a:lnTo>
                  <a:lnTo>
                    <a:pt x="2662" y="3457"/>
                  </a:lnTo>
                  <a:lnTo>
                    <a:pt x="2572" y="3233"/>
                  </a:lnTo>
                  <a:lnTo>
                    <a:pt x="2465" y="2992"/>
                  </a:lnTo>
                  <a:lnTo>
                    <a:pt x="2349" y="2769"/>
                  </a:lnTo>
                  <a:lnTo>
                    <a:pt x="2224" y="2555"/>
                  </a:lnTo>
                  <a:lnTo>
                    <a:pt x="2090" y="2349"/>
                  </a:lnTo>
                  <a:lnTo>
                    <a:pt x="1795" y="1930"/>
                  </a:lnTo>
                  <a:lnTo>
                    <a:pt x="1465" y="1537"/>
                  </a:lnTo>
                  <a:lnTo>
                    <a:pt x="1126" y="1144"/>
                  </a:lnTo>
                  <a:lnTo>
                    <a:pt x="760" y="769"/>
                  </a:lnTo>
                  <a:lnTo>
                    <a:pt x="411" y="394"/>
                  </a:lnTo>
                  <a:lnTo>
                    <a:pt x="54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5909234" y="3122653"/>
              <a:ext cx="40747" cy="86324"/>
            </a:xfrm>
            <a:custGeom>
              <a:avLst/>
              <a:gdLst/>
              <a:ahLst/>
              <a:cxnLst/>
              <a:rect l="l" t="t" r="r" b="b"/>
              <a:pathLst>
                <a:path w="751" h="1591" extrusionOk="0">
                  <a:moveTo>
                    <a:pt x="36" y="1"/>
                  </a:moveTo>
                  <a:lnTo>
                    <a:pt x="27" y="10"/>
                  </a:lnTo>
                  <a:lnTo>
                    <a:pt x="0" y="36"/>
                  </a:lnTo>
                  <a:lnTo>
                    <a:pt x="9" y="72"/>
                  </a:lnTo>
                  <a:lnTo>
                    <a:pt x="179" y="322"/>
                  </a:lnTo>
                  <a:lnTo>
                    <a:pt x="313" y="590"/>
                  </a:lnTo>
                  <a:lnTo>
                    <a:pt x="384" y="804"/>
                  </a:lnTo>
                  <a:lnTo>
                    <a:pt x="447" y="1028"/>
                  </a:lnTo>
                  <a:lnTo>
                    <a:pt x="501" y="1260"/>
                  </a:lnTo>
                  <a:lnTo>
                    <a:pt x="536" y="1510"/>
                  </a:lnTo>
                  <a:lnTo>
                    <a:pt x="554" y="1545"/>
                  </a:lnTo>
                  <a:lnTo>
                    <a:pt x="590" y="1572"/>
                  </a:lnTo>
                  <a:lnTo>
                    <a:pt x="626" y="1590"/>
                  </a:lnTo>
                  <a:lnTo>
                    <a:pt x="670" y="1581"/>
                  </a:lnTo>
                  <a:lnTo>
                    <a:pt x="706" y="1563"/>
                  </a:lnTo>
                  <a:lnTo>
                    <a:pt x="751" y="1492"/>
                  </a:lnTo>
                  <a:lnTo>
                    <a:pt x="742" y="1447"/>
                  </a:lnTo>
                  <a:lnTo>
                    <a:pt x="697" y="1260"/>
                  </a:lnTo>
                  <a:lnTo>
                    <a:pt x="643" y="1072"/>
                  </a:lnTo>
                  <a:lnTo>
                    <a:pt x="572" y="885"/>
                  </a:lnTo>
                  <a:lnTo>
                    <a:pt x="492" y="706"/>
                  </a:lnTo>
                  <a:lnTo>
                    <a:pt x="411" y="527"/>
                  </a:lnTo>
                  <a:lnTo>
                    <a:pt x="206" y="188"/>
                  </a:lnTo>
                  <a:lnTo>
                    <a:pt x="90" y="27"/>
                  </a:lnTo>
                  <a:lnTo>
                    <a:pt x="72" y="1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5624327" y="2827112"/>
              <a:ext cx="46553" cy="120180"/>
            </a:xfrm>
            <a:custGeom>
              <a:avLst/>
              <a:gdLst/>
              <a:ahLst/>
              <a:cxnLst/>
              <a:rect l="l" t="t" r="r" b="b"/>
              <a:pathLst>
                <a:path w="858" h="2215" extrusionOk="0">
                  <a:moveTo>
                    <a:pt x="108" y="0"/>
                  </a:moveTo>
                  <a:lnTo>
                    <a:pt x="81" y="9"/>
                  </a:lnTo>
                  <a:lnTo>
                    <a:pt x="81" y="36"/>
                  </a:lnTo>
                  <a:lnTo>
                    <a:pt x="63" y="179"/>
                  </a:lnTo>
                  <a:lnTo>
                    <a:pt x="36" y="402"/>
                  </a:lnTo>
                  <a:lnTo>
                    <a:pt x="10" y="634"/>
                  </a:lnTo>
                  <a:lnTo>
                    <a:pt x="1" y="777"/>
                  </a:lnTo>
                  <a:lnTo>
                    <a:pt x="1" y="938"/>
                  </a:lnTo>
                  <a:lnTo>
                    <a:pt x="1" y="1009"/>
                  </a:lnTo>
                  <a:lnTo>
                    <a:pt x="1" y="1090"/>
                  </a:lnTo>
                  <a:lnTo>
                    <a:pt x="10" y="1134"/>
                  </a:lnTo>
                  <a:lnTo>
                    <a:pt x="18" y="1179"/>
                  </a:lnTo>
                  <a:lnTo>
                    <a:pt x="18" y="1224"/>
                  </a:lnTo>
                  <a:lnTo>
                    <a:pt x="27" y="1251"/>
                  </a:lnTo>
                  <a:lnTo>
                    <a:pt x="45" y="1268"/>
                  </a:lnTo>
                  <a:lnTo>
                    <a:pt x="54" y="1277"/>
                  </a:lnTo>
                  <a:lnTo>
                    <a:pt x="72" y="1277"/>
                  </a:lnTo>
                  <a:lnTo>
                    <a:pt x="188" y="1242"/>
                  </a:lnTo>
                  <a:lnTo>
                    <a:pt x="286" y="1215"/>
                  </a:lnTo>
                  <a:lnTo>
                    <a:pt x="420" y="1215"/>
                  </a:lnTo>
                  <a:lnTo>
                    <a:pt x="465" y="1224"/>
                  </a:lnTo>
                  <a:lnTo>
                    <a:pt x="510" y="1242"/>
                  </a:lnTo>
                  <a:lnTo>
                    <a:pt x="536" y="1251"/>
                  </a:lnTo>
                  <a:lnTo>
                    <a:pt x="563" y="1268"/>
                  </a:lnTo>
                  <a:lnTo>
                    <a:pt x="590" y="1295"/>
                  </a:lnTo>
                  <a:lnTo>
                    <a:pt x="617" y="1322"/>
                  </a:lnTo>
                  <a:lnTo>
                    <a:pt x="635" y="1349"/>
                  </a:lnTo>
                  <a:lnTo>
                    <a:pt x="653" y="1384"/>
                  </a:lnTo>
                  <a:lnTo>
                    <a:pt x="670" y="1438"/>
                  </a:lnTo>
                  <a:lnTo>
                    <a:pt x="679" y="1483"/>
                  </a:lnTo>
                  <a:lnTo>
                    <a:pt x="679" y="1536"/>
                  </a:lnTo>
                  <a:lnTo>
                    <a:pt x="679" y="1599"/>
                  </a:lnTo>
                  <a:lnTo>
                    <a:pt x="661" y="1661"/>
                  </a:lnTo>
                  <a:lnTo>
                    <a:pt x="644" y="1715"/>
                  </a:lnTo>
                  <a:lnTo>
                    <a:pt x="608" y="1777"/>
                  </a:lnTo>
                  <a:lnTo>
                    <a:pt x="572" y="1831"/>
                  </a:lnTo>
                  <a:lnTo>
                    <a:pt x="527" y="1885"/>
                  </a:lnTo>
                  <a:lnTo>
                    <a:pt x="483" y="1929"/>
                  </a:lnTo>
                  <a:lnTo>
                    <a:pt x="429" y="1956"/>
                  </a:lnTo>
                  <a:lnTo>
                    <a:pt x="367" y="1992"/>
                  </a:lnTo>
                  <a:lnTo>
                    <a:pt x="304" y="2010"/>
                  </a:lnTo>
                  <a:lnTo>
                    <a:pt x="242" y="2027"/>
                  </a:lnTo>
                  <a:lnTo>
                    <a:pt x="206" y="2036"/>
                  </a:lnTo>
                  <a:lnTo>
                    <a:pt x="188" y="2072"/>
                  </a:lnTo>
                  <a:lnTo>
                    <a:pt x="170" y="2108"/>
                  </a:lnTo>
                  <a:lnTo>
                    <a:pt x="170" y="2144"/>
                  </a:lnTo>
                  <a:lnTo>
                    <a:pt x="188" y="2179"/>
                  </a:lnTo>
                  <a:lnTo>
                    <a:pt x="215" y="2206"/>
                  </a:lnTo>
                  <a:lnTo>
                    <a:pt x="242" y="2215"/>
                  </a:lnTo>
                  <a:lnTo>
                    <a:pt x="295" y="2215"/>
                  </a:lnTo>
                  <a:lnTo>
                    <a:pt x="367" y="2197"/>
                  </a:lnTo>
                  <a:lnTo>
                    <a:pt x="429" y="2179"/>
                  </a:lnTo>
                  <a:lnTo>
                    <a:pt x="510" y="2144"/>
                  </a:lnTo>
                  <a:lnTo>
                    <a:pt x="563" y="2108"/>
                  </a:lnTo>
                  <a:lnTo>
                    <a:pt x="670" y="2019"/>
                  </a:lnTo>
                  <a:lnTo>
                    <a:pt x="751" y="1911"/>
                  </a:lnTo>
                  <a:lnTo>
                    <a:pt x="813" y="1804"/>
                  </a:lnTo>
                  <a:lnTo>
                    <a:pt x="858" y="1572"/>
                  </a:lnTo>
                  <a:lnTo>
                    <a:pt x="849" y="1447"/>
                  </a:lnTo>
                  <a:lnTo>
                    <a:pt x="831" y="1402"/>
                  </a:lnTo>
                  <a:lnTo>
                    <a:pt x="813" y="1340"/>
                  </a:lnTo>
                  <a:lnTo>
                    <a:pt x="786" y="1295"/>
                  </a:lnTo>
                  <a:lnTo>
                    <a:pt x="751" y="1251"/>
                  </a:lnTo>
                  <a:lnTo>
                    <a:pt x="679" y="1170"/>
                  </a:lnTo>
                  <a:lnTo>
                    <a:pt x="581" y="1126"/>
                  </a:lnTo>
                  <a:lnTo>
                    <a:pt x="501" y="1090"/>
                  </a:lnTo>
                  <a:lnTo>
                    <a:pt x="340" y="1090"/>
                  </a:lnTo>
                  <a:lnTo>
                    <a:pt x="260" y="1108"/>
                  </a:lnTo>
                  <a:lnTo>
                    <a:pt x="188" y="1126"/>
                  </a:lnTo>
                  <a:lnTo>
                    <a:pt x="143" y="1143"/>
                  </a:lnTo>
                  <a:lnTo>
                    <a:pt x="99" y="1161"/>
                  </a:lnTo>
                  <a:lnTo>
                    <a:pt x="99" y="1143"/>
                  </a:lnTo>
                  <a:lnTo>
                    <a:pt x="99" y="1126"/>
                  </a:lnTo>
                  <a:lnTo>
                    <a:pt x="72" y="875"/>
                  </a:lnTo>
                  <a:lnTo>
                    <a:pt x="90" y="572"/>
                  </a:lnTo>
                  <a:lnTo>
                    <a:pt x="108" y="322"/>
                  </a:lnTo>
                  <a:lnTo>
                    <a:pt x="143" y="81"/>
                  </a:lnTo>
                  <a:lnTo>
                    <a:pt x="143" y="63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5" y="18"/>
                  </a:lnTo>
                  <a:lnTo>
                    <a:pt x="126" y="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5566216" y="2959392"/>
              <a:ext cx="50405" cy="42701"/>
            </a:xfrm>
            <a:custGeom>
              <a:avLst/>
              <a:gdLst/>
              <a:ahLst/>
              <a:cxnLst/>
              <a:rect l="l" t="t" r="r" b="b"/>
              <a:pathLst>
                <a:path w="929" h="787" extrusionOk="0">
                  <a:moveTo>
                    <a:pt x="45" y="0"/>
                  </a:moveTo>
                  <a:lnTo>
                    <a:pt x="18" y="18"/>
                  </a:lnTo>
                  <a:lnTo>
                    <a:pt x="9" y="36"/>
                  </a:lnTo>
                  <a:lnTo>
                    <a:pt x="0" y="63"/>
                  </a:lnTo>
                  <a:lnTo>
                    <a:pt x="9" y="134"/>
                  </a:lnTo>
                  <a:lnTo>
                    <a:pt x="27" y="215"/>
                  </a:lnTo>
                  <a:lnTo>
                    <a:pt x="54" y="304"/>
                  </a:lnTo>
                  <a:lnTo>
                    <a:pt x="80" y="375"/>
                  </a:lnTo>
                  <a:lnTo>
                    <a:pt x="170" y="536"/>
                  </a:lnTo>
                  <a:lnTo>
                    <a:pt x="286" y="652"/>
                  </a:lnTo>
                  <a:lnTo>
                    <a:pt x="348" y="706"/>
                  </a:lnTo>
                  <a:lnTo>
                    <a:pt x="411" y="732"/>
                  </a:lnTo>
                  <a:lnTo>
                    <a:pt x="447" y="750"/>
                  </a:lnTo>
                  <a:lnTo>
                    <a:pt x="473" y="759"/>
                  </a:lnTo>
                  <a:lnTo>
                    <a:pt x="518" y="777"/>
                  </a:lnTo>
                  <a:lnTo>
                    <a:pt x="580" y="777"/>
                  </a:lnTo>
                  <a:lnTo>
                    <a:pt x="607" y="786"/>
                  </a:lnTo>
                  <a:lnTo>
                    <a:pt x="661" y="777"/>
                  </a:lnTo>
                  <a:lnTo>
                    <a:pt x="723" y="759"/>
                  </a:lnTo>
                  <a:lnTo>
                    <a:pt x="813" y="732"/>
                  </a:lnTo>
                  <a:lnTo>
                    <a:pt x="893" y="679"/>
                  </a:lnTo>
                  <a:lnTo>
                    <a:pt x="911" y="661"/>
                  </a:lnTo>
                  <a:lnTo>
                    <a:pt x="920" y="643"/>
                  </a:lnTo>
                  <a:lnTo>
                    <a:pt x="929" y="616"/>
                  </a:lnTo>
                  <a:lnTo>
                    <a:pt x="920" y="590"/>
                  </a:lnTo>
                  <a:lnTo>
                    <a:pt x="893" y="563"/>
                  </a:lnTo>
                  <a:lnTo>
                    <a:pt x="848" y="563"/>
                  </a:lnTo>
                  <a:lnTo>
                    <a:pt x="831" y="572"/>
                  </a:lnTo>
                  <a:lnTo>
                    <a:pt x="786" y="599"/>
                  </a:lnTo>
                  <a:lnTo>
                    <a:pt x="732" y="625"/>
                  </a:lnTo>
                  <a:lnTo>
                    <a:pt x="688" y="643"/>
                  </a:lnTo>
                  <a:lnTo>
                    <a:pt x="643" y="652"/>
                  </a:lnTo>
                  <a:lnTo>
                    <a:pt x="554" y="652"/>
                  </a:lnTo>
                  <a:lnTo>
                    <a:pt x="518" y="643"/>
                  </a:lnTo>
                  <a:lnTo>
                    <a:pt x="482" y="625"/>
                  </a:lnTo>
                  <a:lnTo>
                    <a:pt x="438" y="607"/>
                  </a:lnTo>
                  <a:lnTo>
                    <a:pt x="393" y="572"/>
                  </a:lnTo>
                  <a:lnTo>
                    <a:pt x="339" y="527"/>
                  </a:lnTo>
                  <a:lnTo>
                    <a:pt x="286" y="465"/>
                  </a:lnTo>
                  <a:lnTo>
                    <a:pt x="232" y="393"/>
                  </a:lnTo>
                  <a:lnTo>
                    <a:pt x="188" y="304"/>
                  </a:lnTo>
                  <a:lnTo>
                    <a:pt x="152" y="206"/>
                  </a:lnTo>
                  <a:lnTo>
                    <a:pt x="134" y="107"/>
                  </a:lnTo>
                  <a:lnTo>
                    <a:pt x="134" y="81"/>
                  </a:lnTo>
                  <a:lnTo>
                    <a:pt x="134" y="63"/>
                  </a:lnTo>
                  <a:lnTo>
                    <a:pt x="116" y="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5484776" y="2848924"/>
              <a:ext cx="24796" cy="58652"/>
            </a:xfrm>
            <a:custGeom>
              <a:avLst/>
              <a:gdLst/>
              <a:ahLst/>
              <a:cxnLst/>
              <a:rect l="l" t="t" r="r" b="b"/>
              <a:pathLst>
                <a:path w="457" h="1081" extrusionOk="0">
                  <a:moveTo>
                    <a:pt x="251" y="0"/>
                  </a:moveTo>
                  <a:lnTo>
                    <a:pt x="206" y="9"/>
                  </a:lnTo>
                  <a:lnTo>
                    <a:pt x="126" y="89"/>
                  </a:lnTo>
                  <a:lnTo>
                    <a:pt x="28" y="313"/>
                  </a:lnTo>
                  <a:lnTo>
                    <a:pt x="1" y="527"/>
                  </a:lnTo>
                  <a:lnTo>
                    <a:pt x="1" y="688"/>
                  </a:lnTo>
                  <a:lnTo>
                    <a:pt x="54" y="947"/>
                  </a:lnTo>
                  <a:lnTo>
                    <a:pt x="108" y="1036"/>
                  </a:lnTo>
                  <a:lnTo>
                    <a:pt x="153" y="1072"/>
                  </a:lnTo>
                  <a:lnTo>
                    <a:pt x="197" y="1081"/>
                  </a:lnTo>
                  <a:lnTo>
                    <a:pt x="242" y="1072"/>
                  </a:lnTo>
                  <a:lnTo>
                    <a:pt x="331" y="991"/>
                  </a:lnTo>
                  <a:lnTo>
                    <a:pt x="429" y="768"/>
                  </a:lnTo>
                  <a:lnTo>
                    <a:pt x="456" y="554"/>
                  </a:lnTo>
                  <a:lnTo>
                    <a:pt x="456" y="340"/>
                  </a:lnTo>
                  <a:lnTo>
                    <a:pt x="385" y="98"/>
                  </a:lnTo>
                  <a:lnTo>
                    <a:pt x="304" y="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5459112" y="2733572"/>
              <a:ext cx="73193" cy="35430"/>
            </a:xfrm>
            <a:custGeom>
              <a:avLst/>
              <a:gdLst/>
              <a:ahLst/>
              <a:cxnLst/>
              <a:rect l="l" t="t" r="r" b="b"/>
              <a:pathLst>
                <a:path w="1349" h="653" extrusionOk="0">
                  <a:moveTo>
                    <a:pt x="956" y="1"/>
                  </a:moveTo>
                  <a:lnTo>
                    <a:pt x="786" y="10"/>
                  </a:lnTo>
                  <a:lnTo>
                    <a:pt x="599" y="46"/>
                  </a:lnTo>
                  <a:lnTo>
                    <a:pt x="474" y="90"/>
                  </a:lnTo>
                  <a:lnTo>
                    <a:pt x="242" y="188"/>
                  </a:lnTo>
                  <a:lnTo>
                    <a:pt x="152" y="251"/>
                  </a:lnTo>
                  <a:lnTo>
                    <a:pt x="72" y="313"/>
                  </a:lnTo>
                  <a:lnTo>
                    <a:pt x="0" y="438"/>
                  </a:lnTo>
                  <a:lnTo>
                    <a:pt x="0" y="501"/>
                  </a:lnTo>
                  <a:lnTo>
                    <a:pt x="36" y="572"/>
                  </a:lnTo>
                  <a:lnTo>
                    <a:pt x="233" y="653"/>
                  </a:lnTo>
                  <a:lnTo>
                    <a:pt x="563" y="653"/>
                  </a:lnTo>
                  <a:lnTo>
                    <a:pt x="742" y="608"/>
                  </a:lnTo>
                  <a:lnTo>
                    <a:pt x="876" y="572"/>
                  </a:lnTo>
                  <a:lnTo>
                    <a:pt x="1099" y="474"/>
                  </a:lnTo>
                  <a:lnTo>
                    <a:pt x="1197" y="412"/>
                  </a:lnTo>
                  <a:lnTo>
                    <a:pt x="1269" y="340"/>
                  </a:lnTo>
                  <a:lnTo>
                    <a:pt x="1349" y="215"/>
                  </a:lnTo>
                  <a:lnTo>
                    <a:pt x="1340" y="162"/>
                  </a:lnTo>
                  <a:lnTo>
                    <a:pt x="1304" y="90"/>
                  </a:lnTo>
                  <a:lnTo>
                    <a:pt x="1108" y="1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5700396" y="2858093"/>
              <a:ext cx="24796" cy="58707"/>
            </a:xfrm>
            <a:custGeom>
              <a:avLst/>
              <a:gdLst/>
              <a:ahLst/>
              <a:cxnLst/>
              <a:rect l="l" t="t" r="r" b="b"/>
              <a:pathLst>
                <a:path w="457" h="1082" extrusionOk="0">
                  <a:moveTo>
                    <a:pt x="251" y="1"/>
                  </a:moveTo>
                  <a:lnTo>
                    <a:pt x="206" y="10"/>
                  </a:lnTo>
                  <a:lnTo>
                    <a:pt x="126" y="90"/>
                  </a:lnTo>
                  <a:lnTo>
                    <a:pt x="27" y="313"/>
                  </a:lnTo>
                  <a:lnTo>
                    <a:pt x="1" y="528"/>
                  </a:lnTo>
                  <a:lnTo>
                    <a:pt x="1" y="688"/>
                  </a:lnTo>
                  <a:lnTo>
                    <a:pt x="54" y="947"/>
                  </a:lnTo>
                  <a:lnTo>
                    <a:pt x="108" y="1037"/>
                  </a:lnTo>
                  <a:lnTo>
                    <a:pt x="152" y="1072"/>
                  </a:lnTo>
                  <a:lnTo>
                    <a:pt x="197" y="1081"/>
                  </a:lnTo>
                  <a:lnTo>
                    <a:pt x="242" y="1072"/>
                  </a:lnTo>
                  <a:lnTo>
                    <a:pt x="331" y="992"/>
                  </a:lnTo>
                  <a:lnTo>
                    <a:pt x="429" y="769"/>
                  </a:lnTo>
                  <a:lnTo>
                    <a:pt x="456" y="555"/>
                  </a:lnTo>
                  <a:lnTo>
                    <a:pt x="456" y="340"/>
                  </a:lnTo>
                  <a:lnTo>
                    <a:pt x="376" y="99"/>
                  </a:lnTo>
                  <a:lnTo>
                    <a:pt x="304" y="1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5765342" y="4473501"/>
              <a:ext cx="346977" cy="231137"/>
            </a:xfrm>
            <a:custGeom>
              <a:avLst/>
              <a:gdLst/>
              <a:ahLst/>
              <a:cxnLst/>
              <a:rect l="l" t="t" r="r" b="b"/>
              <a:pathLst>
                <a:path w="6395" h="4260" extrusionOk="0">
                  <a:moveTo>
                    <a:pt x="72" y="0"/>
                  </a:moveTo>
                  <a:lnTo>
                    <a:pt x="27" y="304"/>
                  </a:lnTo>
                  <a:lnTo>
                    <a:pt x="0" y="625"/>
                  </a:lnTo>
                  <a:lnTo>
                    <a:pt x="0" y="715"/>
                  </a:lnTo>
                  <a:lnTo>
                    <a:pt x="0" y="804"/>
                  </a:lnTo>
                  <a:lnTo>
                    <a:pt x="9" y="1090"/>
                  </a:lnTo>
                  <a:lnTo>
                    <a:pt x="81" y="1643"/>
                  </a:lnTo>
                  <a:lnTo>
                    <a:pt x="215" y="2170"/>
                  </a:lnTo>
                  <a:lnTo>
                    <a:pt x="411" y="2661"/>
                  </a:lnTo>
                  <a:lnTo>
                    <a:pt x="661" y="3108"/>
                  </a:lnTo>
                  <a:lnTo>
                    <a:pt x="965" y="3510"/>
                  </a:lnTo>
                  <a:lnTo>
                    <a:pt x="1313" y="3858"/>
                  </a:lnTo>
                  <a:lnTo>
                    <a:pt x="1697" y="4144"/>
                  </a:lnTo>
                  <a:lnTo>
                    <a:pt x="1902" y="4260"/>
                  </a:lnTo>
                  <a:lnTo>
                    <a:pt x="4492" y="4260"/>
                  </a:lnTo>
                  <a:lnTo>
                    <a:pt x="4697" y="4144"/>
                  </a:lnTo>
                  <a:lnTo>
                    <a:pt x="5090" y="3858"/>
                  </a:lnTo>
                  <a:lnTo>
                    <a:pt x="5430" y="3510"/>
                  </a:lnTo>
                  <a:lnTo>
                    <a:pt x="5733" y="3108"/>
                  </a:lnTo>
                  <a:lnTo>
                    <a:pt x="5983" y="2661"/>
                  </a:lnTo>
                  <a:lnTo>
                    <a:pt x="6180" y="2170"/>
                  </a:lnTo>
                  <a:lnTo>
                    <a:pt x="6323" y="1643"/>
                  </a:lnTo>
                  <a:lnTo>
                    <a:pt x="6394" y="1090"/>
                  </a:lnTo>
                  <a:lnTo>
                    <a:pt x="6394" y="804"/>
                  </a:lnTo>
                  <a:lnTo>
                    <a:pt x="6385" y="39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5766807" y="4542299"/>
              <a:ext cx="183173" cy="162338"/>
            </a:xfrm>
            <a:custGeom>
              <a:avLst/>
              <a:gdLst/>
              <a:ahLst/>
              <a:cxnLst/>
              <a:rect l="l" t="t" r="r" b="b"/>
              <a:pathLst>
                <a:path w="3376" h="2992" extrusionOk="0">
                  <a:moveTo>
                    <a:pt x="1545" y="0"/>
                  </a:moveTo>
                  <a:lnTo>
                    <a:pt x="1545" y="9"/>
                  </a:lnTo>
                  <a:lnTo>
                    <a:pt x="0" y="9"/>
                  </a:lnTo>
                  <a:lnTo>
                    <a:pt x="27" y="250"/>
                  </a:lnTo>
                  <a:lnTo>
                    <a:pt x="134" y="724"/>
                  </a:lnTo>
                  <a:lnTo>
                    <a:pt x="286" y="1170"/>
                  </a:lnTo>
                  <a:lnTo>
                    <a:pt x="482" y="1590"/>
                  </a:lnTo>
                  <a:lnTo>
                    <a:pt x="732" y="1974"/>
                  </a:lnTo>
                  <a:lnTo>
                    <a:pt x="1009" y="2322"/>
                  </a:lnTo>
                  <a:lnTo>
                    <a:pt x="1331" y="2635"/>
                  </a:lnTo>
                  <a:lnTo>
                    <a:pt x="1688" y="2885"/>
                  </a:lnTo>
                  <a:lnTo>
                    <a:pt x="1875" y="2992"/>
                  </a:lnTo>
                  <a:lnTo>
                    <a:pt x="3376" y="2992"/>
                  </a:lnTo>
                  <a:lnTo>
                    <a:pt x="3349" y="2974"/>
                  </a:lnTo>
                  <a:lnTo>
                    <a:pt x="3322" y="2956"/>
                  </a:lnTo>
                  <a:lnTo>
                    <a:pt x="3072" y="2786"/>
                  </a:lnTo>
                  <a:lnTo>
                    <a:pt x="2840" y="2581"/>
                  </a:lnTo>
                  <a:lnTo>
                    <a:pt x="2608" y="2358"/>
                  </a:lnTo>
                  <a:lnTo>
                    <a:pt x="2224" y="1840"/>
                  </a:lnTo>
                  <a:lnTo>
                    <a:pt x="2072" y="1563"/>
                  </a:lnTo>
                  <a:lnTo>
                    <a:pt x="1920" y="1268"/>
                  </a:lnTo>
                  <a:lnTo>
                    <a:pt x="1688" y="634"/>
                  </a:lnTo>
                  <a:lnTo>
                    <a:pt x="1607" y="313"/>
                  </a:lnTo>
                  <a:lnTo>
                    <a:pt x="1572" y="161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441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5765342" y="4473501"/>
              <a:ext cx="3907" cy="33965"/>
            </a:xfrm>
            <a:custGeom>
              <a:avLst/>
              <a:gdLst/>
              <a:ahLst/>
              <a:cxnLst/>
              <a:rect l="l" t="t" r="r" b="b"/>
              <a:pathLst>
                <a:path w="72" h="626" extrusionOk="0">
                  <a:moveTo>
                    <a:pt x="72" y="0"/>
                  </a:moveTo>
                  <a:lnTo>
                    <a:pt x="18" y="313"/>
                  </a:lnTo>
                  <a:lnTo>
                    <a:pt x="0" y="625"/>
                  </a:lnTo>
                  <a:lnTo>
                    <a:pt x="27" y="30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5770660" y="4465253"/>
              <a:ext cx="543" cy="543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5751290" y="4506923"/>
              <a:ext cx="370199" cy="40747"/>
            </a:xfrm>
            <a:custGeom>
              <a:avLst/>
              <a:gdLst/>
              <a:ahLst/>
              <a:cxnLst/>
              <a:rect l="l" t="t" r="r" b="b"/>
              <a:pathLst>
                <a:path w="6823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823" y="751"/>
                  </a:lnTo>
                  <a:lnTo>
                    <a:pt x="6823" y="0"/>
                  </a:lnTo>
                  <a:close/>
                </a:path>
              </a:pathLst>
            </a:custGeom>
            <a:solidFill>
              <a:srgbClr val="B6A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3933383" y="3168229"/>
              <a:ext cx="953087" cy="1051890"/>
            </a:xfrm>
            <a:custGeom>
              <a:avLst/>
              <a:gdLst/>
              <a:ahLst/>
              <a:cxnLst/>
              <a:rect l="l" t="t" r="r" b="b"/>
              <a:pathLst>
                <a:path w="17566" h="19387" extrusionOk="0">
                  <a:moveTo>
                    <a:pt x="10511" y="0"/>
                  </a:moveTo>
                  <a:lnTo>
                    <a:pt x="9921" y="54"/>
                  </a:lnTo>
                  <a:lnTo>
                    <a:pt x="9010" y="196"/>
                  </a:lnTo>
                  <a:lnTo>
                    <a:pt x="8394" y="357"/>
                  </a:lnTo>
                  <a:lnTo>
                    <a:pt x="7832" y="536"/>
                  </a:lnTo>
                  <a:lnTo>
                    <a:pt x="6760" y="991"/>
                  </a:lnTo>
                  <a:lnTo>
                    <a:pt x="6278" y="1277"/>
                  </a:lnTo>
                  <a:lnTo>
                    <a:pt x="6010" y="1447"/>
                  </a:lnTo>
                  <a:lnTo>
                    <a:pt x="5528" y="1813"/>
                  </a:lnTo>
                  <a:lnTo>
                    <a:pt x="5313" y="2009"/>
                  </a:lnTo>
                  <a:lnTo>
                    <a:pt x="5063" y="2259"/>
                  </a:lnTo>
                  <a:lnTo>
                    <a:pt x="4840" y="2545"/>
                  </a:lnTo>
                  <a:lnTo>
                    <a:pt x="4653" y="2813"/>
                  </a:lnTo>
                  <a:lnTo>
                    <a:pt x="4492" y="3126"/>
                  </a:lnTo>
                  <a:lnTo>
                    <a:pt x="4349" y="3429"/>
                  </a:lnTo>
                  <a:lnTo>
                    <a:pt x="4170" y="4090"/>
                  </a:lnTo>
                  <a:lnTo>
                    <a:pt x="4135" y="4447"/>
                  </a:lnTo>
                  <a:lnTo>
                    <a:pt x="4117" y="4795"/>
                  </a:lnTo>
                  <a:lnTo>
                    <a:pt x="4135" y="5179"/>
                  </a:lnTo>
                  <a:lnTo>
                    <a:pt x="4179" y="5563"/>
                  </a:lnTo>
                  <a:lnTo>
                    <a:pt x="4242" y="5947"/>
                  </a:lnTo>
                  <a:lnTo>
                    <a:pt x="4251" y="6001"/>
                  </a:lnTo>
                  <a:lnTo>
                    <a:pt x="4260" y="6063"/>
                  </a:lnTo>
                  <a:lnTo>
                    <a:pt x="4349" y="6617"/>
                  </a:lnTo>
                  <a:lnTo>
                    <a:pt x="4385" y="7171"/>
                  </a:lnTo>
                  <a:lnTo>
                    <a:pt x="4367" y="7537"/>
                  </a:lnTo>
                  <a:lnTo>
                    <a:pt x="4295" y="7876"/>
                  </a:lnTo>
                  <a:lnTo>
                    <a:pt x="4251" y="8046"/>
                  </a:lnTo>
                  <a:lnTo>
                    <a:pt x="4117" y="8385"/>
                  </a:lnTo>
                  <a:lnTo>
                    <a:pt x="4027" y="8555"/>
                  </a:lnTo>
                  <a:lnTo>
                    <a:pt x="3893" y="8787"/>
                  </a:lnTo>
                  <a:lnTo>
                    <a:pt x="3536" y="9251"/>
                  </a:lnTo>
                  <a:lnTo>
                    <a:pt x="3322" y="9484"/>
                  </a:lnTo>
                  <a:lnTo>
                    <a:pt x="3322" y="9493"/>
                  </a:lnTo>
                  <a:lnTo>
                    <a:pt x="3313" y="9493"/>
                  </a:lnTo>
                  <a:lnTo>
                    <a:pt x="2822" y="9966"/>
                  </a:lnTo>
                  <a:lnTo>
                    <a:pt x="2304" y="10403"/>
                  </a:lnTo>
                  <a:lnTo>
                    <a:pt x="1759" y="10850"/>
                  </a:lnTo>
                  <a:lnTo>
                    <a:pt x="1250" y="11350"/>
                  </a:lnTo>
                  <a:lnTo>
                    <a:pt x="1000" y="11618"/>
                  </a:lnTo>
                  <a:lnTo>
                    <a:pt x="795" y="11877"/>
                  </a:lnTo>
                  <a:lnTo>
                    <a:pt x="589" y="12172"/>
                  </a:lnTo>
                  <a:lnTo>
                    <a:pt x="420" y="12493"/>
                  </a:lnTo>
                  <a:lnTo>
                    <a:pt x="322" y="12689"/>
                  </a:lnTo>
                  <a:lnTo>
                    <a:pt x="170" y="13100"/>
                  </a:lnTo>
                  <a:lnTo>
                    <a:pt x="71" y="13511"/>
                  </a:lnTo>
                  <a:lnTo>
                    <a:pt x="9" y="13940"/>
                  </a:lnTo>
                  <a:lnTo>
                    <a:pt x="0" y="14154"/>
                  </a:lnTo>
                  <a:lnTo>
                    <a:pt x="0" y="14350"/>
                  </a:lnTo>
                  <a:lnTo>
                    <a:pt x="36" y="14761"/>
                  </a:lnTo>
                  <a:lnTo>
                    <a:pt x="116" y="15163"/>
                  </a:lnTo>
                  <a:lnTo>
                    <a:pt x="232" y="15574"/>
                  </a:lnTo>
                  <a:lnTo>
                    <a:pt x="313" y="15770"/>
                  </a:lnTo>
                  <a:lnTo>
                    <a:pt x="482" y="16145"/>
                  </a:lnTo>
                  <a:lnTo>
                    <a:pt x="714" y="16529"/>
                  </a:lnTo>
                  <a:lnTo>
                    <a:pt x="929" y="16842"/>
                  </a:lnTo>
                  <a:lnTo>
                    <a:pt x="1170" y="17146"/>
                  </a:lnTo>
                  <a:lnTo>
                    <a:pt x="1420" y="17431"/>
                  </a:lnTo>
                  <a:lnTo>
                    <a:pt x="1991" y="17949"/>
                  </a:lnTo>
                  <a:lnTo>
                    <a:pt x="2295" y="18181"/>
                  </a:lnTo>
                  <a:lnTo>
                    <a:pt x="2617" y="18396"/>
                  </a:lnTo>
                  <a:lnTo>
                    <a:pt x="3295" y="18744"/>
                  </a:lnTo>
                  <a:lnTo>
                    <a:pt x="3652" y="18869"/>
                  </a:lnTo>
                  <a:lnTo>
                    <a:pt x="3858" y="18940"/>
                  </a:lnTo>
                  <a:lnTo>
                    <a:pt x="4090" y="18994"/>
                  </a:lnTo>
                  <a:lnTo>
                    <a:pt x="4099" y="19003"/>
                  </a:lnTo>
                  <a:lnTo>
                    <a:pt x="4117" y="18994"/>
                  </a:lnTo>
                  <a:lnTo>
                    <a:pt x="4135" y="18994"/>
                  </a:lnTo>
                  <a:lnTo>
                    <a:pt x="4367" y="19083"/>
                  </a:lnTo>
                  <a:lnTo>
                    <a:pt x="4876" y="19235"/>
                  </a:lnTo>
                  <a:lnTo>
                    <a:pt x="5135" y="19289"/>
                  </a:lnTo>
                  <a:lnTo>
                    <a:pt x="5412" y="19333"/>
                  </a:lnTo>
                  <a:lnTo>
                    <a:pt x="5992" y="19378"/>
                  </a:lnTo>
                  <a:lnTo>
                    <a:pt x="6296" y="19387"/>
                  </a:lnTo>
                  <a:lnTo>
                    <a:pt x="6394" y="19387"/>
                  </a:lnTo>
                  <a:lnTo>
                    <a:pt x="6706" y="19378"/>
                  </a:lnTo>
                  <a:lnTo>
                    <a:pt x="7367" y="19315"/>
                  </a:lnTo>
                  <a:lnTo>
                    <a:pt x="7724" y="19262"/>
                  </a:lnTo>
                  <a:lnTo>
                    <a:pt x="8376" y="19137"/>
                  </a:lnTo>
                  <a:lnTo>
                    <a:pt x="9073" y="18958"/>
                  </a:lnTo>
                  <a:lnTo>
                    <a:pt x="9698" y="18771"/>
                  </a:lnTo>
                  <a:lnTo>
                    <a:pt x="11002" y="18271"/>
                  </a:lnTo>
                  <a:lnTo>
                    <a:pt x="11663" y="17967"/>
                  </a:lnTo>
                  <a:lnTo>
                    <a:pt x="12243" y="17681"/>
                  </a:lnTo>
                  <a:lnTo>
                    <a:pt x="13332" y="17065"/>
                  </a:lnTo>
                  <a:lnTo>
                    <a:pt x="13841" y="16726"/>
                  </a:lnTo>
                  <a:lnTo>
                    <a:pt x="14118" y="16538"/>
                  </a:lnTo>
                  <a:lnTo>
                    <a:pt x="14359" y="16351"/>
                  </a:lnTo>
                  <a:lnTo>
                    <a:pt x="14609" y="16145"/>
                  </a:lnTo>
                  <a:lnTo>
                    <a:pt x="14859" y="15913"/>
                  </a:lnTo>
                  <a:lnTo>
                    <a:pt x="15092" y="15699"/>
                  </a:lnTo>
                  <a:lnTo>
                    <a:pt x="15520" y="15208"/>
                  </a:lnTo>
                  <a:lnTo>
                    <a:pt x="15726" y="14949"/>
                  </a:lnTo>
                  <a:lnTo>
                    <a:pt x="15913" y="14699"/>
                  </a:lnTo>
                  <a:lnTo>
                    <a:pt x="16253" y="14154"/>
                  </a:lnTo>
                  <a:lnTo>
                    <a:pt x="16413" y="13868"/>
                  </a:lnTo>
                  <a:lnTo>
                    <a:pt x="16547" y="13600"/>
                  </a:lnTo>
                  <a:lnTo>
                    <a:pt x="16806" y="13020"/>
                  </a:lnTo>
                  <a:lnTo>
                    <a:pt x="16922" y="12698"/>
                  </a:lnTo>
                  <a:lnTo>
                    <a:pt x="17128" y="12118"/>
                  </a:lnTo>
                  <a:lnTo>
                    <a:pt x="17413" y="10850"/>
                  </a:lnTo>
                  <a:lnTo>
                    <a:pt x="17494" y="10189"/>
                  </a:lnTo>
                  <a:lnTo>
                    <a:pt x="17556" y="9555"/>
                  </a:lnTo>
                  <a:lnTo>
                    <a:pt x="17565" y="8251"/>
                  </a:lnTo>
                  <a:lnTo>
                    <a:pt x="17530" y="7582"/>
                  </a:lnTo>
                  <a:lnTo>
                    <a:pt x="17467" y="6948"/>
                  </a:lnTo>
                  <a:lnTo>
                    <a:pt x="17360" y="6305"/>
                  </a:lnTo>
                  <a:lnTo>
                    <a:pt x="17244" y="5653"/>
                  </a:lnTo>
                  <a:lnTo>
                    <a:pt x="17110" y="5063"/>
                  </a:lnTo>
                  <a:lnTo>
                    <a:pt x="17021" y="4724"/>
                  </a:lnTo>
                  <a:lnTo>
                    <a:pt x="16824" y="4117"/>
                  </a:lnTo>
                  <a:lnTo>
                    <a:pt x="16592" y="3590"/>
                  </a:lnTo>
                  <a:lnTo>
                    <a:pt x="16333" y="3126"/>
                  </a:lnTo>
                  <a:lnTo>
                    <a:pt x="16190" y="2911"/>
                  </a:lnTo>
                  <a:lnTo>
                    <a:pt x="16003" y="2670"/>
                  </a:lnTo>
                  <a:lnTo>
                    <a:pt x="15779" y="2447"/>
                  </a:lnTo>
                  <a:lnTo>
                    <a:pt x="15556" y="2241"/>
                  </a:lnTo>
                  <a:lnTo>
                    <a:pt x="15288" y="2054"/>
                  </a:lnTo>
                  <a:lnTo>
                    <a:pt x="15029" y="1902"/>
                  </a:lnTo>
                  <a:lnTo>
                    <a:pt x="14752" y="1768"/>
                  </a:lnTo>
                  <a:lnTo>
                    <a:pt x="14592" y="1554"/>
                  </a:lnTo>
                  <a:lnTo>
                    <a:pt x="14234" y="1161"/>
                  </a:lnTo>
                  <a:lnTo>
                    <a:pt x="14029" y="982"/>
                  </a:lnTo>
                  <a:lnTo>
                    <a:pt x="13824" y="822"/>
                  </a:lnTo>
                  <a:lnTo>
                    <a:pt x="13341" y="536"/>
                  </a:lnTo>
                  <a:lnTo>
                    <a:pt x="13074" y="420"/>
                  </a:lnTo>
                  <a:lnTo>
                    <a:pt x="12832" y="313"/>
                  </a:lnTo>
                  <a:lnTo>
                    <a:pt x="12279" y="152"/>
                  </a:lnTo>
                  <a:lnTo>
                    <a:pt x="11984" y="98"/>
                  </a:lnTo>
                  <a:lnTo>
                    <a:pt x="11707" y="54"/>
                  </a:lnTo>
                  <a:lnTo>
                    <a:pt x="11136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4432392" y="3692953"/>
              <a:ext cx="279643" cy="451097"/>
            </a:xfrm>
            <a:custGeom>
              <a:avLst/>
              <a:gdLst/>
              <a:ahLst/>
              <a:cxnLst/>
              <a:rect l="l" t="t" r="r" b="b"/>
              <a:pathLst>
                <a:path w="5154" h="8314" extrusionOk="0">
                  <a:moveTo>
                    <a:pt x="2698" y="0"/>
                  </a:moveTo>
                  <a:lnTo>
                    <a:pt x="2564" y="27"/>
                  </a:lnTo>
                  <a:lnTo>
                    <a:pt x="2448" y="54"/>
                  </a:lnTo>
                  <a:lnTo>
                    <a:pt x="2323" y="98"/>
                  </a:lnTo>
                  <a:lnTo>
                    <a:pt x="2073" y="206"/>
                  </a:lnTo>
                  <a:lnTo>
                    <a:pt x="1581" y="536"/>
                  </a:lnTo>
                  <a:lnTo>
                    <a:pt x="1349" y="759"/>
                  </a:lnTo>
                  <a:lnTo>
                    <a:pt x="1144" y="982"/>
                  </a:lnTo>
                  <a:lnTo>
                    <a:pt x="965" y="1241"/>
                  </a:lnTo>
                  <a:lnTo>
                    <a:pt x="849" y="1447"/>
                  </a:lnTo>
                  <a:lnTo>
                    <a:pt x="760" y="1661"/>
                  </a:lnTo>
                  <a:lnTo>
                    <a:pt x="715" y="1518"/>
                  </a:lnTo>
                  <a:lnTo>
                    <a:pt x="644" y="1375"/>
                  </a:lnTo>
                  <a:lnTo>
                    <a:pt x="626" y="1349"/>
                  </a:lnTo>
                  <a:lnTo>
                    <a:pt x="590" y="1340"/>
                  </a:lnTo>
                  <a:lnTo>
                    <a:pt x="581" y="1331"/>
                  </a:lnTo>
                  <a:lnTo>
                    <a:pt x="572" y="1331"/>
                  </a:lnTo>
                  <a:lnTo>
                    <a:pt x="546" y="1340"/>
                  </a:lnTo>
                  <a:lnTo>
                    <a:pt x="519" y="1349"/>
                  </a:lnTo>
                  <a:lnTo>
                    <a:pt x="492" y="1375"/>
                  </a:lnTo>
                  <a:lnTo>
                    <a:pt x="483" y="1402"/>
                  </a:lnTo>
                  <a:lnTo>
                    <a:pt x="474" y="1438"/>
                  </a:lnTo>
                  <a:lnTo>
                    <a:pt x="492" y="1474"/>
                  </a:lnTo>
                  <a:lnTo>
                    <a:pt x="492" y="1483"/>
                  </a:lnTo>
                  <a:lnTo>
                    <a:pt x="501" y="1491"/>
                  </a:lnTo>
                  <a:lnTo>
                    <a:pt x="501" y="1500"/>
                  </a:lnTo>
                  <a:lnTo>
                    <a:pt x="510" y="1500"/>
                  </a:lnTo>
                  <a:lnTo>
                    <a:pt x="599" y="1733"/>
                  </a:lnTo>
                  <a:lnTo>
                    <a:pt x="653" y="1983"/>
                  </a:lnTo>
                  <a:lnTo>
                    <a:pt x="689" y="2259"/>
                  </a:lnTo>
                  <a:lnTo>
                    <a:pt x="680" y="2527"/>
                  </a:lnTo>
                  <a:lnTo>
                    <a:pt x="653" y="2733"/>
                  </a:lnTo>
                  <a:lnTo>
                    <a:pt x="590" y="2929"/>
                  </a:lnTo>
                  <a:lnTo>
                    <a:pt x="519" y="3090"/>
                  </a:lnTo>
                  <a:lnTo>
                    <a:pt x="438" y="3224"/>
                  </a:lnTo>
                  <a:lnTo>
                    <a:pt x="349" y="3340"/>
                  </a:lnTo>
                  <a:lnTo>
                    <a:pt x="251" y="3429"/>
                  </a:lnTo>
                  <a:lnTo>
                    <a:pt x="197" y="3474"/>
                  </a:lnTo>
                  <a:lnTo>
                    <a:pt x="135" y="3519"/>
                  </a:lnTo>
                  <a:lnTo>
                    <a:pt x="117" y="3510"/>
                  </a:lnTo>
                  <a:lnTo>
                    <a:pt x="90" y="3501"/>
                  </a:lnTo>
                  <a:lnTo>
                    <a:pt x="54" y="3510"/>
                  </a:lnTo>
                  <a:lnTo>
                    <a:pt x="1" y="3563"/>
                  </a:lnTo>
                  <a:lnTo>
                    <a:pt x="1" y="3599"/>
                  </a:lnTo>
                  <a:lnTo>
                    <a:pt x="1" y="3679"/>
                  </a:lnTo>
                  <a:lnTo>
                    <a:pt x="1" y="3992"/>
                  </a:lnTo>
                  <a:lnTo>
                    <a:pt x="10" y="4304"/>
                  </a:lnTo>
                  <a:lnTo>
                    <a:pt x="28" y="4858"/>
                  </a:lnTo>
                  <a:lnTo>
                    <a:pt x="63" y="5349"/>
                  </a:lnTo>
                  <a:lnTo>
                    <a:pt x="117" y="5965"/>
                  </a:lnTo>
                  <a:lnTo>
                    <a:pt x="197" y="6501"/>
                  </a:lnTo>
                  <a:lnTo>
                    <a:pt x="242" y="6733"/>
                  </a:lnTo>
                  <a:lnTo>
                    <a:pt x="367" y="7260"/>
                  </a:lnTo>
                  <a:lnTo>
                    <a:pt x="465" y="7528"/>
                  </a:lnTo>
                  <a:lnTo>
                    <a:pt x="555" y="7742"/>
                  </a:lnTo>
                  <a:lnTo>
                    <a:pt x="653" y="7921"/>
                  </a:lnTo>
                  <a:lnTo>
                    <a:pt x="769" y="8082"/>
                  </a:lnTo>
                  <a:lnTo>
                    <a:pt x="903" y="8189"/>
                  </a:lnTo>
                  <a:lnTo>
                    <a:pt x="974" y="8242"/>
                  </a:lnTo>
                  <a:lnTo>
                    <a:pt x="1055" y="8269"/>
                  </a:lnTo>
                  <a:lnTo>
                    <a:pt x="1090" y="8287"/>
                  </a:lnTo>
                  <a:lnTo>
                    <a:pt x="1135" y="8296"/>
                  </a:lnTo>
                  <a:lnTo>
                    <a:pt x="1189" y="8305"/>
                  </a:lnTo>
                  <a:lnTo>
                    <a:pt x="1233" y="8314"/>
                  </a:lnTo>
                  <a:lnTo>
                    <a:pt x="1278" y="8314"/>
                  </a:lnTo>
                  <a:lnTo>
                    <a:pt x="1430" y="8305"/>
                  </a:lnTo>
                  <a:lnTo>
                    <a:pt x="1590" y="8242"/>
                  </a:lnTo>
                  <a:lnTo>
                    <a:pt x="1724" y="8171"/>
                  </a:lnTo>
                  <a:lnTo>
                    <a:pt x="1965" y="8001"/>
                  </a:lnTo>
                  <a:lnTo>
                    <a:pt x="2082" y="7894"/>
                  </a:lnTo>
                  <a:lnTo>
                    <a:pt x="2394" y="7617"/>
                  </a:lnTo>
                  <a:lnTo>
                    <a:pt x="2707" y="7260"/>
                  </a:lnTo>
                  <a:lnTo>
                    <a:pt x="2984" y="6939"/>
                  </a:lnTo>
                  <a:lnTo>
                    <a:pt x="3546" y="6171"/>
                  </a:lnTo>
                  <a:lnTo>
                    <a:pt x="3841" y="5706"/>
                  </a:lnTo>
                  <a:lnTo>
                    <a:pt x="4394" y="4796"/>
                  </a:lnTo>
                  <a:lnTo>
                    <a:pt x="4903" y="3885"/>
                  </a:lnTo>
                  <a:lnTo>
                    <a:pt x="5020" y="3679"/>
                  </a:lnTo>
                  <a:lnTo>
                    <a:pt x="5136" y="3465"/>
                  </a:lnTo>
                  <a:lnTo>
                    <a:pt x="5153" y="3429"/>
                  </a:lnTo>
                  <a:lnTo>
                    <a:pt x="5136" y="3385"/>
                  </a:lnTo>
                  <a:lnTo>
                    <a:pt x="5145" y="3376"/>
                  </a:lnTo>
                  <a:lnTo>
                    <a:pt x="5145" y="3367"/>
                  </a:lnTo>
                  <a:lnTo>
                    <a:pt x="5136" y="3331"/>
                  </a:lnTo>
                  <a:lnTo>
                    <a:pt x="5082" y="3277"/>
                  </a:lnTo>
                  <a:lnTo>
                    <a:pt x="4805" y="3277"/>
                  </a:lnTo>
                  <a:lnTo>
                    <a:pt x="4653" y="3251"/>
                  </a:lnTo>
                  <a:lnTo>
                    <a:pt x="4519" y="3206"/>
                  </a:lnTo>
                  <a:lnTo>
                    <a:pt x="4412" y="3161"/>
                  </a:lnTo>
                  <a:lnTo>
                    <a:pt x="4314" y="3099"/>
                  </a:lnTo>
                  <a:lnTo>
                    <a:pt x="4216" y="3027"/>
                  </a:lnTo>
                  <a:lnTo>
                    <a:pt x="4135" y="2938"/>
                  </a:lnTo>
                  <a:lnTo>
                    <a:pt x="4046" y="2813"/>
                  </a:lnTo>
                  <a:lnTo>
                    <a:pt x="3975" y="2670"/>
                  </a:lnTo>
                  <a:lnTo>
                    <a:pt x="3868" y="2420"/>
                  </a:lnTo>
                  <a:lnTo>
                    <a:pt x="3805" y="2108"/>
                  </a:lnTo>
                  <a:lnTo>
                    <a:pt x="3760" y="1831"/>
                  </a:lnTo>
                  <a:lnTo>
                    <a:pt x="3734" y="1313"/>
                  </a:lnTo>
                  <a:lnTo>
                    <a:pt x="3734" y="1090"/>
                  </a:lnTo>
                  <a:lnTo>
                    <a:pt x="3743" y="840"/>
                  </a:lnTo>
                  <a:lnTo>
                    <a:pt x="3751" y="581"/>
                  </a:lnTo>
                  <a:lnTo>
                    <a:pt x="3760" y="375"/>
                  </a:lnTo>
                  <a:lnTo>
                    <a:pt x="3760" y="170"/>
                  </a:lnTo>
                  <a:lnTo>
                    <a:pt x="3760" y="134"/>
                  </a:lnTo>
                  <a:lnTo>
                    <a:pt x="3734" y="107"/>
                  </a:lnTo>
                  <a:lnTo>
                    <a:pt x="3707" y="81"/>
                  </a:lnTo>
                  <a:lnTo>
                    <a:pt x="3626" y="81"/>
                  </a:lnTo>
                  <a:lnTo>
                    <a:pt x="3582" y="134"/>
                  </a:lnTo>
                  <a:lnTo>
                    <a:pt x="3573" y="170"/>
                  </a:lnTo>
                  <a:lnTo>
                    <a:pt x="3573" y="322"/>
                  </a:lnTo>
                  <a:lnTo>
                    <a:pt x="3564" y="473"/>
                  </a:lnTo>
                  <a:lnTo>
                    <a:pt x="3510" y="366"/>
                  </a:lnTo>
                  <a:lnTo>
                    <a:pt x="3430" y="268"/>
                  </a:lnTo>
                  <a:lnTo>
                    <a:pt x="3359" y="188"/>
                  </a:lnTo>
                  <a:lnTo>
                    <a:pt x="3251" y="116"/>
                  </a:lnTo>
                  <a:lnTo>
                    <a:pt x="3162" y="63"/>
                  </a:lnTo>
                  <a:lnTo>
                    <a:pt x="2939" y="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4458110" y="3692953"/>
              <a:ext cx="178344" cy="157510"/>
            </a:xfrm>
            <a:custGeom>
              <a:avLst/>
              <a:gdLst/>
              <a:ahLst/>
              <a:cxnLst/>
              <a:rect l="l" t="t" r="r" b="b"/>
              <a:pathLst>
                <a:path w="3287" h="2903" extrusionOk="0">
                  <a:moveTo>
                    <a:pt x="1858" y="2442"/>
                  </a:moveTo>
                  <a:lnTo>
                    <a:pt x="1849" y="2447"/>
                  </a:lnTo>
                  <a:lnTo>
                    <a:pt x="1858" y="2447"/>
                  </a:lnTo>
                  <a:lnTo>
                    <a:pt x="1858" y="2442"/>
                  </a:lnTo>
                  <a:close/>
                  <a:moveTo>
                    <a:pt x="2224" y="0"/>
                  </a:moveTo>
                  <a:lnTo>
                    <a:pt x="2090" y="18"/>
                  </a:lnTo>
                  <a:lnTo>
                    <a:pt x="1965" y="54"/>
                  </a:lnTo>
                  <a:lnTo>
                    <a:pt x="1849" y="89"/>
                  </a:lnTo>
                  <a:lnTo>
                    <a:pt x="1599" y="197"/>
                  </a:lnTo>
                  <a:lnTo>
                    <a:pt x="1107" y="527"/>
                  </a:lnTo>
                  <a:lnTo>
                    <a:pt x="875" y="759"/>
                  </a:lnTo>
                  <a:lnTo>
                    <a:pt x="670" y="982"/>
                  </a:lnTo>
                  <a:lnTo>
                    <a:pt x="491" y="1241"/>
                  </a:lnTo>
                  <a:lnTo>
                    <a:pt x="375" y="1438"/>
                  </a:lnTo>
                  <a:lnTo>
                    <a:pt x="286" y="1652"/>
                  </a:lnTo>
                  <a:lnTo>
                    <a:pt x="241" y="1527"/>
                  </a:lnTo>
                  <a:lnTo>
                    <a:pt x="179" y="1375"/>
                  </a:lnTo>
                  <a:lnTo>
                    <a:pt x="152" y="1349"/>
                  </a:lnTo>
                  <a:lnTo>
                    <a:pt x="116" y="1331"/>
                  </a:lnTo>
                  <a:lnTo>
                    <a:pt x="72" y="1331"/>
                  </a:lnTo>
                  <a:lnTo>
                    <a:pt x="45" y="1349"/>
                  </a:lnTo>
                  <a:lnTo>
                    <a:pt x="18" y="1366"/>
                  </a:lnTo>
                  <a:lnTo>
                    <a:pt x="0" y="1402"/>
                  </a:lnTo>
                  <a:lnTo>
                    <a:pt x="0" y="1447"/>
                  </a:lnTo>
                  <a:lnTo>
                    <a:pt x="18" y="1474"/>
                  </a:lnTo>
                  <a:lnTo>
                    <a:pt x="18" y="1491"/>
                  </a:lnTo>
                  <a:lnTo>
                    <a:pt x="27" y="1500"/>
                  </a:lnTo>
                  <a:lnTo>
                    <a:pt x="116" y="1733"/>
                  </a:lnTo>
                  <a:lnTo>
                    <a:pt x="179" y="1983"/>
                  </a:lnTo>
                  <a:lnTo>
                    <a:pt x="215" y="2259"/>
                  </a:lnTo>
                  <a:lnTo>
                    <a:pt x="206" y="2527"/>
                  </a:lnTo>
                  <a:lnTo>
                    <a:pt x="179" y="2724"/>
                  </a:lnTo>
                  <a:lnTo>
                    <a:pt x="125" y="2902"/>
                  </a:lnTo>
                  <a:lnTo>
                    <a:pt x="125" y="2902"/>
                  </a:lnTo>
                  <a:lnTo>
                    <a:pt x="473" y="2867"/>
                  </a:lnTo>
                  <a:lnTo>
                    <a:pt x="813" y="2795"/>
                  </a:lnTo>
                  <a:lnTo>
                    <a:pt x="804" y="2804"/>
                  </a:lnTo>
                  <a:lnTo>
                    <a:pt x="1081" y="2742"/>
                  </a:lnTo>
                  <a:lnTo>
                    <a:pt x="1349" y="2652"/>
                  </a:lnTo>
                  <a:lnTo>
                    <a:pt x="1608" y="2563"/>
                  </a:lnTo>
                  <a:lnTo>
                    <a:pt x="1858" y="2438"/>
                  </a:lnTo>
                  <a:lnTo>
                    <a:pt x="1858" y="2442"/>
                  </a:lnTo>
                  <a:lnTo>
                    <a:pt x="1858" y="2442"/>
                  </a:lnTo>
                  <a:lnTo>
                    <a:pt x="2027" y="2349"/>
                  </a:lnTo>
                  <a:lnTo>
                    <a:pt x="2206" y="2233"/>
                  </a:lnTo>
                  <a:lnTo>
                    <a:pt x="2367" y="2117"/>
                  </a:lnTo>
                  <a:lnTo>
                    <a:pt x="2518" y="1992"/>
                  </a:lnTo>
                  <a:lnTo>
                    <a:pt x="2510" y="1992"/>
                  </a:lnTo>
                  <a:lnTo>
                    <a:pt x="2706" y="1813"/>
                  </a:lnTo>
                  <a:lnTo>
                    <a:pt x="2876" y="1616"/>
                  </a:lnTo>
                  <a:lnTo>
                    <a:pt x="3045" y="1411"/>
                  </a:lnTo>
                  <a:lnTo>
                    <a:pt x="3206" y="1188"/>
                  </a:lnTo>
                  <a:lnTo>
                    <a:pt x="3197" y="1197"/>
                  </a:lnTo>
                  <a:lnTo>
                    <a:pt x="3197" y="1197"/>
                  </a:lnTo>
                  <a:lnTo>
                    <a:pt x="3233" y="1143"/>
                  </a:lnTo>
                  <a:lnTo>
                    <a:pt x="3269" y="1090"/>
                  </a:lnTo>
                  <a:lnTo>
                    <a:pt x="3269" y="857"/>
                  </a:lnTo>
                  <a:lnTo>
                    <a:pt x="3277" y="625"/>
                  </a:lnTo>
                  <a:lnTo>
                    <a:pt x="3277" y="581"/>
                  </a:lnTo>
                  <a:lnTo>
                    <a:pt x="3286" y="375"/>
                  </a:lnTo>
                  <a:lnTo>
                    <a:pt x="3286" y="170"/>
                  </a:lnTo>
                  <a:lnTo>
                    <a:pt x="3286" y="134"/>
                  </a:lnTo>
                  <a:lnTo>
                    <a:pt x="3269" y="107"/>
                  </a:lnTo>
                  <a:lnTo>
                    <a:pt x="3233" y="81"/>
                  </a:lnTo>
                  <a:lnTo>
                    <a:pt x="3197" y="72"/>
                  </a:lnTo>
                  <a:lnTo>
                    <a:pt x="3152" y="81"/>
                  </a:lnTo>
                  <a:lnTo>
                    <a:pt x="3108" y="134"/>
                  </a:lnTo>
                  <a:lnTo>
                    <a:pt x="3099" y="170"/>
                  </a:lnTo>
                  <a:lnTo>
                    <a:pt x="3099" y="322"/>
                  </a:lnTo>
                  <a:lnTo>
                    <a:pt x="3090" y="473"/>
                  </a:lnTo>
                  <a:lnTo>
                    <a:pt x="3045" y="375"/>
                  </a:lnTo>
                  <a:lnTo>
                    <a:pt x="2965" y="268"/>
                  </a:lnTo>
                  <a:lnTo>
                    <a:pt x="2885" y="188"/>
                  </a:lnTo>
                  <a:lnTo>
                    <a:pt x="2777" y="116"/>
                  </a:lnTo>
                  <a:lnTo>
                    <a:pt x="2688" y="63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4233754" y="3259761"/>
              <a:ext cx="549520" cy="555814"/>
            </a:xfrm>
            <a:custGeom>
              <a:avLst/>
              <a:gdLst/>
              <a:ahLst/>
              <a:cxnLst/>
              <a:rect l="l" t="t" r="r" b="b"/>
              <a:pathLst>
                <a:path w="10128" h="10244" extrusionOk="0">
                  <a:moveTo>
                    <a:pt x="5296" y="1"/>
                  </a:moveTo>
                  <a:lnTo>
                    <a:pt x="4903" y="19"/>
                  </a:lnTo>
                  <a:lnTo>
                    <a:pt x="4698" y="54"/>
                  </a:lnTo>
                  <a:lnTo>
                    <a:pt x="4635" y="63"/>
                  </a:lnTo>
                  <a:lnTo>
                    <a:pt x="4582" y="81"/>
                  </a:lnTo>
                  <a:lnTo>
                    <a:pt x="4385" y="135"/>
                  </a:lnTo>
                  <a:lnTo>
                    <a:pt x="3974" y="287"/>
                  </a:lnTo>
                  <a:lnTo>
                    <a:pt x="3751" y="394"/>
                  </a:lnTo>
                  <a:lnTo>
                    <a:pt x="3537" y="510"/>
                  </a:lnTo>
                  <a:lnTo>
                    <a:pt x="3064" y="804"/>
                  </a:lnTo>
                  <a:lnTo>
                    <a:pt x="2814" y="992"/>
                  </a:lnTo>
                  <a:lnTo>
                    <a:pt x="2492" y="1242"/>
                  </a:lnTo>
                  <a:lnTo>
                    <a:pt x="2197" y="1483"/>
                  </a:lnTo>
                  <a:lnTo>
                    <a:pt x="2188" y="1492"/>
                  </a:lnTo>
                  <a:lnTo>
                    <a:pt x="2180" y="1501"/>
                  </a:lnTo>
                  <a:lnTo>
                    <a:pt x="2081" y="1581"/>
                  </a:lnTo>
                  <a:lnTo>
                    <a:pt x="1983" y="1662"/>
                  </a:lnTo>
                  <a:lnTo>
                    <a:pt x="1947" y="1697"/>
                  </a:lnTo>
                  <a:lnTo>
                    <a:pt x="1760" y="1858"/>
                  </a:lnTo>
                  <a:lnTo>
                    <a:pt x="1581" y="2019"/>
                  </a:lnTo>
                  <a:lnTo>
                    <a:pt x="1394" y="2189"/>
                  </a:lnTo>
                  <a:lnTo>
                    <a:pt x="1206" y="2349"/>
                  </a:lnTo>
                  <a:lnTo>
                    <a:pt x="1206" y="2358"/>
                  </a:lnTo>
                  <a:lnTo>
                    <a:pt x="1197" y="2358"/>
                  </a:lnTo>
                  <a:lnTo>
                    <a:pt x="1197" y="2367"/>
                  </a:lnTo>
                  <a:lnTo>
                    <a:pt x="1188" y="2367"/>
                  </a:lnTo>
                  <a:lnTo>
                    <a:pt x="1019" y="2510"/>
                  </a:lnTo>
                  <a:lnTo>
                    <a:pt x="697" y="2715"/>
                  </a:lnTo>
                  <a:lnTo>
                    <a:pt x="536" y="2796"/>
                  </a:lnTo>
                  <a:lnTo>
                    <a:pt x="394" y="2858"/>
                  </a:lnTo>
                  <a:lnTo>
                    <a:pt x="251" y="2894"/>
                  </a:lnTo>
                  <a:lnTo>
                    <a:pt x="206" y="2903"/>
                  </a:lnTo>
                  <a:lnTo>
                    <a:pt x="161" y="2912"/>
                  </a:lnTo>
                  <a:lnTo>
                    <a:pt x="143" y="2921"/>
                  </a:lnTo>
                  <a:lnTo>
                    <a:pt x="126" y="2921"/>
                  </a:lnTo>
                  <a:lnTo>
                    <a:pt x="99" y="2930"/>
                  </a:lnTo>
                  <a:lnTo>
                    <a:pt x="81" y="2948"/>
                  </a:lnTo>
                  <a:lnTo>
                    <a:pt x="54" y="2974"/>
                  </a:lnTo>
                  <a:lnTo>
                    <a:pt x="54" y="3010"/>
                  </a:lnTo>
                  <a:lnTo>
                    <a:pt x="10" y="3046"/>
                  </a:lnTo>
                  <a:lnTo>
                    <a:pt x="1" y="3108"/>
                  </a:lnTo>
                  <a:lnTo>
                    <a:pt x="36" y="3582"/>
                  </a:lnTo>
                  <a:lnTo>
                    <a:pt x="81" y="4055"/>
                  </a:lnTo>
                  <a:lnTo>
                    <a:pt x="143" y="4734"/>
                  </a:lnTo>
                  <a:lnTo>
                    <a:pt x="179" y="5412"/>
                  </a:lnTo>
                  <a:lnTo>
                    <a:pt x="197" y="5707"/>
                  </a:lnTo>
                  <a:lnTo>
                    <a:pt x="197" y="5993"/>
                  </a:lnTo>
                  <a:lnTo>
                    <a:pt x="197" y="6073"/>
                  </a:lnTo>
                  <a:lnTo>
                    <a:pt x="197" y="6154"/>
                  </a:lnTo>
                  <a:lnTo>
                    <a:pt x="197" y="6350"/>
                  </a:lnTo>
                  <a:lnTo>
                    <a:pt x="197" y="6537"/>
                  </a:lnTo>
                  <a:lnTo>
                    <a:pt x="215" y="6796"/>
                  </a:lnTo>
                  <a:lnTo>
                    <a:pt x="277" y="7297"/>
                  </a:lnTo>
                  <a:lnTo>
                    <a:pt x="340" y="7538"/>
                  </a:lnTo>
                  <a:lnTo>
                    <a:pt x="402" y="7770"/>
                  </a:lnTo>
                  <a:lnTo>
                    <a:pt x="581" y="8225"/>
                  </a:lnTo>
                  <a:lnTo>
                    <a:pt x="697" y="8440"/>
                  </a:lnTo>
                  <a:lnTo>
                    <a:pt x="822" y="8645"/>
                  </a:lnTo>
                  <a:lnTo>
                    <a:pt x="1135" y="9038"/>
                  </a:lnTo>
                  <a:lnTo>
                    <a:pt x="1322" y="9216"/>
                  </a:lnTo>
                  <a:lnTo>
                    <a:pt x="1599" y="9458"/>
                  </a:lnTo>
                  <a:lnTo>
                    <a:pt x="2278" y="9851"/>
                  </a:lnTo>
                  <a:lnTo>
                    <a:pt x="2653" y="9993"/>
                  </a:lnTo>
                  <a:lnTo>
                    <a:pt x="3001" y="10101"/>
                  </a:lnTo>
                  <a:lnTo>
                    <a:pt x="3742" y="10226"/>
                  </a:lnTo>
                  <a:lnTo>
                    <a:pt x="4135" y="10243"/>
                  </a:lnTo>
                  <a:lnTo>
                    <a:pt x="4483" y="10243"/>
                  </a:lnTo>
                  <a:lnTo>
                    <a:pt x="5180" y="10172"/>
                  </a:lnTo>
                  <a:lnTo>
                    <a:pt x="5528" y="10092"/>
                  </a:lnTo>
                  <a:lnTo>
                    <a:pt x="5591" y="10074"/>
                  </a:lnTo>
                  <a:lnTo>
                    <a:pt x="5653" y="10065"/>
                  </a:lnTo>
                  <a:lnTo>
                    <a:pt x="6037" y="9949"/>
                  </a:lnTo>
                  <a:lnTo>
                    <a:pt x="6743" y="9636"/>
                  </a:lnTo>
                  <a:lnTo>
                    <a:pt x="7359" y="9234"/>
                  </a:lnTo>
                  <a:lnTo>
                    <a:pt x="7886" y="8743"/>
                  </a:lnTo>
                  <a:lnTo>
                    <a:pt x="8100" y="8466"/>
                  </a:lnTo>
                  <a:lnTo>
                    <a:pt x="8225" y="8279"/>
                  </a:lnTo>
                  <a:lnTo>
                    <a:pt x="8430" y="7895"/>
                  </a:lnTo>
                  <a:lnTo>
                    <a:pt x="8511" y="7698"/>
                  </a:lnTo>
                  <a:lnTo>
                    <a:pt x="8663" y="7689"/>
                  </a:lnTo>
                  <a:lnTo>
                    <a:pt x="8814" y="7663"/>
                  </a:lnTo>
                  <a:lnTo>
                    <a:pt x="8841" y="7654"/>
                  </a:lnTo>
                  <a:lnTo>
                    <a:pt x="8877" y="7645"/>
                  </a:lnTo>
                  <a:lnTo>
                    <a:pt x="9065" y="7582"/>
                  </a:lnTo>
                  <a:lnTo>
                    <a:pt x="9243" y="7493"/>
                  </a:lnTo>
                  <a:lnTo>
                    <a:pt x="9413" y="7386"/>
                  </a:lnTo>
                  <a:lnTo>
                    <a:pt x="9716" y="7118"/>
                  </a:lnTo>
                  <a:lnTo>
                    <a:pt x="9841" y="6957"/>
                  </a:lnTo>
                  <a:lnTo>
                    <a:pt x="9958" y="6796"/>
                  </a:lnTo>
                  <a:lnTo>
                    <a:pt x="10091" y="6421"/>
                  </a:lnTo>
                  <a:lnTo>
                    <a:pt x="10118" y="6225"/>
                  </a:lnTo>
                  <a:lnTo>
                    <a:pt x="10127" y="6020"/>
                  </a:lnTo>
                  <a:lnTo>
                    <a:pt x="10083" y="5814"/>
                  </a:lnTo>
                  <a:lnTo>
                    <a:pt x="10056" y="5725"/>
                  </a:lnTo>
                  <a:lnTo>
                    <a:pt x="10011" y="5618"/>
                  </a:lnTo>
                  <a:lnTo>
                    <a:pt x="9958" y="5519"/>
                  </a:lnTo>
                  <a:lnTo>
                    <a:pt x="9895" y="5430"/>
                  </a:lnTo>
                  <a:lnTo>
                    <a:pt x="9833" y="5341"/>
                  </a:lnTo>
                  <a:lnTo>
                    <a:pt x="9663" y="5189"/>
                  </a:lnTo>
                  <a:lnTo>
                    <a:pt x="9565" y="5118"/>
                  </a:lnTo>
                  <a:lnTo>
                    <a:pt x="9466" y="5055"/>
                  </a:lnTo>
                  <a:lnTo>
                    <a:pt x="9234" y="4975"/>
                  </a:lnTo>
                  <a:lnTo>
                    <a:pt x="9118" y="4948"/>
                  </a:lnTo>
                  <a:lnTo>
                    <a:pt x="9002" y="4930"/>
                  </a:lnTo>
                  <a:lnTo>
                    <a:pt x="8770" y="4939"/>
                  </a:lnTo>
                  <a:lnTo>
                    <a:pt x="8663" y="4957"/>
                  </a:lnTo>
                  <a:lnTo>
                    <a:pt x="8493" y="5010"/>
                  </a:lnTo>
                  <a:lnTo>
                    <a:pt x="8332" y="5100"/>
                  </a:lnTo>
                  <a:lnTo>
                    <a:pt x="8332" y="5064"/>
                  </a:lnTo>
                  <a:lnTo>
                    <a:pt x="8341" y="5037"/>
                  </a:lnTo>
                  <a:lnTo>
                    <a:pt x="8341" y="5010"/>
                  </a:lnTo>
                  <a:lnTo>
                    <a:pt x="8341" y="4975"/>
                  </a:lnTo>
                  <a:lnTo>
                    <a:pt x="8350" y="4921"/>
                  </a:lnTo>
                  <a:lnTo>
                    <a:pt x="8350" y="4805"/>
                  </a:lnTo>
                  <a:lnTo>
                    <a:pt x="8350" y="4680"/>
                  </a:lnTo>
                  <a:lnTo>
                    <a:pt x="8350" y="4457"/>
                  </a:lnTo>
                  <a:lnTo>
                    <a:pt x="8332" y="4207"/>
                  </a:lnTo>
                  <a:lnTo>
                    <a:pt x="8297" y="3984"/>
                  </a:lnTo>
                  <a:lnTo>
                    <a:pt x="8207" y="3492"/>
                  </a:lnTo>
                  <a:lnTo>
                    <a:pt x="8136" y="3251"/>
                  </a:lnTo>
                  <a:lnTo>
                    <a:pt x="7993" y="2787"/>
                  </a:lnTo>
                  <a:lnTo>
                    <a:pt x="7779" y="2305"/>
                  </a:lnTo>
                  <a:lnTo>
                    <a:pt x="7573" y="1876"/>
                  </a:lnTo>
                  <a:lnTo>
                    <a:pt x="7314" y="1456"/>
                  </a:lnTo>
                  <a:lnTo>
                    <a:pt x="7046" y="1055"/>
                  </a:lnTo>
                  <a:lnTo>
                    <a:pt x="6770" y="733"/>
                  </a:lnTo>
                  <a:lnTo>
                    <a:pt x="6627" y="590"/>
                  </a:lnTo>
                  <a:lnTo>
                    <a:pt x="6323" y="340"/>
                  </a:lnTo>
                  <a:lnTo>
                    <a:pt x="6162" y="251"/>
                  </a:lnTo>
                  <a:lnTo>
                    <a:pt x="6002" y="162"/>
                  </a:lnTo>
                  <a:lnTo>
                    <a:pt x="5662" y="45"/>
                  </a:lnTo>
                  <a:lnTo>
                    <a:pt x="5484" y="19"/>
                  </a:lnTo>
                  <a:lnTo>
                    <a:pt x="5296" y="1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3914935" y="3861042"/>
              <a:ext cx="1256929" cy="860578"/>
            </a:xfrm>
            <a:custGeom>
              <a:avLst/>
              <a:gdLst/>
              <a:ahLst/>
              <a:cxnLst/>
              <a:rect l="l" t="t" r="r" b="b"/>
              <a:pathLst>
                <a:path w="23166" h="15861" extrusionOk="0">
                  <a:moveTo>
                    <a:pt x="14235" y="1"/>
                  </a:moveTo>
                  <a:lnTo>
                    <a:pt x="14190" y="19"/>
                  </a:lnTo>
                  <a:lnTo>
                    <a:pt x="14164" y="45"/>
                  </a:lnTo>
                  <a:lnTo>
                    <a:pt x="13797" y="671"/>
                  </a:lnTo>
                  <a:lnTo>
                    <a:pt x="13003" y="1876"/>
                  </a:lnTo>
                  <a:lnTo>
                    <a:pt x="12574" y="2448"/>
                  </a:lnTo>
                  <a:lnTo>
                    <a:pt x="12128" y="3010"/>
                  </a:lnTo>
                  <a:lnTo>
                    <a:pt x="11199" y="4055"/>
                  </a:lnTo>
                  <a:lnTo>
                    <a:pt x="10726" y="4519"/>
                  </a:lnTo>
                  <a:lnTo>
                    <a:pt x="10654" y="4385"/>
                  </a:lnTo>
                  <a:lnTo>
                    <a:pt x="10592" y="4234"/>
                  </a:lnTo>
                  <a:lnTo>
                    <a:pt x="10431" y="3832"/>
                  </a:lnTo>
                  <a:lnTo>
                    <a:pt x="10199" y="2894"/>
                  </a:lnTo>
                  <a:lnTo>
                    <a:pt x="10109" y="2340"/>
                  </a:lnTo>
                  <a:lnTo>
                    <a:pt x="10047" y="1823"/>
                  </a:lnTo>
                  <a:lnTo>
                    <a:pt x="9975" y="760"/>
                  </a:lnTo>
                  <a:lnTo>
                    <a:pt x="9949" y="242"/>
                  </a:lnTo>
                  <a:lnTo>
                    <a:pt x="9940" y="135"/>
                  </a:lnTo>
                  <a:lnTo>
                    <a:pt x="9931" y="99"/>
                  </a:lnTo>
                  <a:lnTo>
                    <a:pt x="9886" y="45"/>
                  </a:lnTo>
                  <a:lnTo>
                    <a:pt x="9859" y="37"/>
                  </a:lnTo>
                  <a:lnTo>
                    <a:pt x="9842" y="28"/>
                  </a:lnTo>
                  <a:lnTo>
                    <a:pt x="9824" y="28"/>
                  </a:lnTo>
                  <a:lnTo>
                    <a:pt x="9618" y="54"/>
                  </a:lnTo>
                  <a:lnTo>
                    <a:pt x="9207" y="144"/>
                  </a:lnTo>
                  <a:lnTo>
                    <a:pt x="9011" y="206"/>
                  </a:lnTo>
                  <a:lnTo>
                    <a:pt x="8645" y="349"/>
                  </a:lnTo>
                  <a:lnTo>
                    <a:pt x="8270" y="546"/>
                  </a:lnTo>
                  <a:lnTo>
                    <a:pt x="7948" y="742"/>
                  </a:lnTo>
                  <a:lnTo>
                    <a:pt x="7296" y="1251"/>
                  </a:lnTo>
                  <a:lnTo>
                    <a:pt x="6975" y="1573"/>
                  </a:lnTo>
                  <a:lnTo>
                    <a:pt x="6698" y="1849"/>
                  </a:lnTo>
                  <a:lnTo>
                    <a:pt x="6162" y="2510"/>
                  </a:lnTo>
                  <a:lnTo>
                    <a:pt x="5877" y="2894"/>
                  </a:lnTo>
                  <a:lnTo>
                    <a:pt x="5377" y="3626"/>
                  </a:lnTo>
                  <a:lnTo>
                    <a:pt x="4966" y="4296"/>
                  </a:lnTo>
                  <a:lnTo>
                    <a:pt x="4850" y="4484"/>
                  </a:lnTo>
                  <a:lnTo>
                    <a:pt x="4734" y="4671"/>
                  </a:lnTo>
                  <a:lnTo>
                    <a:pt x="4457" y="5127"/>
                  </a:lnTo>
                  <a:lnTo>
                    <a:pt x="4162" y="5582"/>
                  </a:lnTo>
                  <a:lnTo>
                    <a:pt x="3689" y="6314"/>
                  </a:lnTo>
                  <a:lnTo>
                    <a:pt x="3233" y="6939"/>
                  </a:lnTo>
                  <a:lnTo>
                    <a:pt x="2974" y="7270"/>
                  </a:lnTo>
                  <a:lnTo>
                    <a:pt x="2447" y="7895"/>
                  </a:lnTo>
                  <a:lnTo>
                    <a:pt x="2180" y="8181"/>
                  </a:lnTo>
                  <a:lnTo>
                    <a:pt x="1885" y="8484"/>
                  </a:lnTo>
                  <a:lnTo>
                    <a:pt x="1260" y="9047"/>
                  </a:lnTo>
                  <a:lnTo>
                    <a:pt x="938" y="9306"/>
                  </a:lnTo>
                  <a:lnTo>
                    <a:pt x="947" y="9297"/>
                  </a:lnTo>
                  <a:lnTo>
                    <a:pt x="947" y="9297"/>
                  </a:lnTo>
                  <a:lnTo>
                    <a:pt x="554" y="9592"/>
                  </a:lnTo>
                  <a:lnTo>
                    <a:pt x="135" y="9859"/>
                  </a:lnTo>
                  <a:lnTo>
                    <a:pt x="99" y="9895"/>
                  </a:lnTo>
                  <a:lnTo>
                    <a:pt x="90" y="9949"/>
                  </a:lnTo>
                  <a:lnTo>
                    <a:pt x="72" y="9949"/>
                  </a:lnTo>
                  <a:lnTo>
                    <a:pt x="36" y="9967"/>
                  </a:lnTo>
                  <a:lnTo>
                    <a:pt x="19" y="9993"/>
                  </a:lnTo>
                  <a:lnTo>
                    <a:pt x="1" y="10029"/>
                  </a:lnTo>
                  <a:lnTo>
                    <a:pt x="10" y="10065"/>
                  </a:lnTo>
                  <a:lnTo>
                    <a:pt x="36" y="10217"/>
                  </a:lnTo>
                  <a:lnTo>
                    <a:pt x="54" y="10368"/>
                  </a:lnTo>
                  <a:lnTo>
                    <a:pt x="54" y="10395"/>
                  </a:lnTo>
                  <a:lnTo>
                    <a:pt x="54" y="10413"/>
                  </a:lnTo>
                  <a:lnTo>
                    <a:pt x="63" y="10440"/>
                  </a:lnTo>
                  <a:lnTo>
                    <a:pt x="63" y="10458"/>
                  </a:lnTo>
                  <a:lnTo>
                    <a:pt x="72" y="10494"/>
                  </a:lnTo>
                  <a:lnTo>
                    <a:pt x="72" y="10538"/>
                  </a:lnTo>
                  <a:lnTo>
                    <a:pt x="90" y="10663"/>
                  </a:lnTo>
                  <a:lnTo>
                    <a:pt x="99" y="10681"/>
                  </a:lnTo>
                  <a:lnTo>
                    <a:pt x="99" y="10690"/>
                  </a:lnTo>
                  <a:lnTo>
                    <a:pt x="99" y="10699"/>
                  </a:lnTo>
                  <a:lnTo>
                    <a:pt x="99" y="10726"/>
                  </a:lnTo>
                  <a:lnTo>
                    <a:pt x="126" y="10913"/>
                  </a:lnTo>
                  <a:lnTo>
                    <a:pt x="152" y="11092"/>
                  </a:lnTo>
                  <a:lnTo>
                    <a:pt x="206" y="11449"/>
                  </a:lnTo>
                  <a:lnTo>
                    <a:pt x="394" y="12217"/>
                  </a:lnTo>
                  <a:lnTo>
                    <a:pt x="545" y="12601"/>
                  </a:lnTo>
                  <a:lnTo>
                    <a:pt x="626" y="12771"/>
                  </a:lnTo>
                  <a:lnTo>
                    <a:pt x="813" y="13083"/>
                  </a:lnTo>
                  <a:lnTo>
                    <a:pt x="920" y="13217"/>
                  </a:lnTo>
                  <a:lnTo>
                    <a:pt x="1037" y="13342"/>
                  </a:lnTo>
                  <a:lnTo>
                    <a:pt x="1171" y="13449"/>
                  </a:lnTo>
                  <a:lnTo>
                    <a:pt x="1242" y="13503"/>
                  </a:lnTo>
                  <a:lnTo>
                    <a:pt x="1313" y="13548"/>
                  </a:lnTo>
                  <a:lnTo>
                    <a:pt x="1403" y="13601"/>
                  </a:lnTo>
                  <a:lnTo>
                    <a:pt x="1510" y="13646"/>
                  </a:lnTo>
                  <a:lnTo>
                    <a:pt x="1688" y="13699"/>
                  </a:lnTo>
                  <a:lnTo>
                    <a:pt x="1912" y="13708"/>
                  </a:lnTo>
                  <a:lnTo>
                    <a:pt x="1921" y="13708"/>
                  </a:lnTo>
                  <a:lnTo>
                    <a:pt x="2108" y="13699"/>
                  </a:lnTo>
                  <a:lnTo>
                    <a:pt x="2331" y="13655"/>
                  </a:lnTo>
                  <a:lnTo>
                    <a:pt x="2519" y="13601"/>
                  </a:lnTo>
                  <a:lnTo>
                    <a:pt x="2751" y="13512"/>
                  </a:lnTo>
                  <a:lnTo>
                    <a:pt x="2939" y="13423"/>
                  </a:lnTo>
                  <a:lnTo>
                    <a:pt x="3153" y="13306"/>
                  </a:lnTo>
                  <a:lnTo>
                    <a:pt x="3448" y="13137"/>
                  </a:lnTo>
                  <a:lnTo>
                    <a:pt x="3724" y="12958"/>
                  </a:lnTo>
                  <a:lnTo>
                    <a:pt x="3850" y="12878"/>
                  </a:lnTo>
                  <a:lnTo>
                    <a:pt x="4287" y="12592"/>
                  </a:lnTo>
                  <a:lnTo>
                    <a:pt x="4680" y="12315"/>
                  </a:lnTo>
                  <a:lnTo>
                    <a:pt x="5126" y="11976"/>
                  </a:lnTo>
                  <a:lnTo>
                    <a:pt x="5912" y="11297"/>
                  </a:lnTo>
                  <a:lnTo>
                    <a:pt x="6243" y="10949"/>
                  </a:lnTo>
                  <a:lnTo>
                    <a:pt x="6430" y="10744"/>
                  </a:lnTo>
                  <a:lnTo>
                    <a:pt x="6770" y="10315"/>
                  </a:lnTo>
                  <a:lnTo>
                    <a:pt x="6912" y="10101"/>
                  </a:lnTo>
                  <a:lnTo>
                    <a:pt x="7118" y="10279"/>
                  </a:lnTo>
                  <a:lnTo>
                    <a:pt x="7332" y="10431"/>
                  </a:lnTo>
                  <a:lnTo>
                    <a:pt x="7154" y="11136"/>
                  </a:lnTo>
                  <a:lnTo>
                    <a:pt x="6689" y="12538"/>
                  </a:lnTo>
                  <a:lnTo>
                    <a:pt x="6403" y="13226"/>
                  </a:lnTo>
                  <a:lnTo>
                    <a:pt x="6403" y="13226"/>
                  </a:lnTo>
                  <a:lnTo>
                    <a:pt x="6412" y="13217"/>
                  </a:lnTo>
                  <a:lnTo>
                    <a:pt x="6153" y="13824"/>
                  </a:lnTo>
                  <a:lnTo>
                    <a:pt x="5564" y="14950"/>
                  </a:lnTo>
                  <a:lnTo>
                    <a:pt x="5252" y="15476"/>
                  </a:lnTo>
                  <a:lnTo>
                    <a:pt x="5234" y="15530"/>
                  </a:lnTo>
                  <a:lnTo>
                    <a:pt x="5269" y="15584"/>
                  </a:lnTo>
                  <a:lnTo>
                    <a:pt x="5260" y="15593"/>
                  </a:lnTo>
                  <a:lnTo>
                    <a:pt x="5260" y="15610"/>
                  </a:lnTo>
                  <a:lnTo>
                    <a:pt x="5260" y="15646"/>
                  </a:lnTo>
                  <a:lnTo>
                    <a:pt x="5278" y="15673"/>
                  </a:lnTo>
                  <a:lnTo>
                    <a:pt x="5296" y="15700"/>
                  </a:lnTo>
                  <a:lnTo>
                    <a:pt x="5332" y="15718"/>
                  </a:lnTo>
                  <a:lnTo>
                    <a:pt x="6011" y="15762"/>
                  </a:lnTo>
                  <a:lnTo>
                    <a:pt x="6796" y="15771"/>
                  </a:lnTo>
                  <a:lnTo>
                    <a:pt x="7502" y="15762"/>
                  </a:lnTo>
                  <a:lnTo>
                    <a:pt x="8198" y="15744"/>
                  </a:lnTo>
                  <a:lnTo>
                    <a:pt x="8895" y="15726"/>
                  </a:lnTo>
                  <a:lnTo>
                    <a:pt x="9600" y="15718"/>
                  </a:lnTo>
                  <a:lnTo>
                    <a:pt x="10002" y="15718"/>
                  </a:lnTo>
                  <a:lnTo>
                    <a:pt x="10368" y="15735"/>
                  </a:lnTo>
                  <a:lnTo>
                    <a:pt x="10895" y="15753"/>
                  </a:lnTo>
                  <a:lnTo>
                    <a:pt x="11422" y="15771"/>
                  </a:lnTo>
                  <a:lnTo>
                    <a:pt x="13003" y="15843"/>
                  </a:lnTo>
                  <a:lnTo>
                    <a:pt x="14601" y="15860"/>
                  </a:lnTo>
                  <a:lnTo>
                    <a:pt x="15039" y="15860"/>
                  </a:lnTo>
                  <a:lnTo>
                    <a:pt x="15458" y="15851"/>
                  </a:lnTo>
                  <a:lnTo>
                    <a:pt x="15673" y="15843"/>
                  </a:lnTo>
                  <a:lnTo>
                    <a:pt x="15896" y="15834"/>
                  </a:lnTo>
                  <a:lnTo>
                    <a:pt x="16137" y="15825"/>
                  </a:lnTo>
                  <a:lnTo>
                    <a:pt x="16378" y="15825"/>
                  </a:lnTo>
                  <a:lnTo>
                    <a:pt x="16602" y="15816"/>
                  </a:lnTo>
                  <a:lnTo>
                    <a:pt x="16816" y="15807"/>
                  </a:lnTo>
                  <a:lnTo>
                    <a:pt x="17128" y="15789"/>
                  </a:lnTo>
                  <a:lnTo>
                    <a:pt x="17816" y="15726"/>
                  </a:lnTo>
                  <a:lnTo>
                    <a:pt x="18173" y="15664"/>
                  </a:lnTo>
                  <a:lnTo>
                    <a:pt x="18209" y="15655"/>
                  </a:lnTo>
                  <a:lnTo>
                    <a:pt x="18236" y="15637"/>
                  </a:lnTo>
                  <a:lnTo>
                    <a:pt x="18262" y="15601"/>
                  </a:lnTo>
                  <a:lnTo>
                    <a:pt x="18262" y="15566"/>
                  </a:lnTo>
                  <a:lnTo>
                    <a:pt x="18262" y="15548"/>
                  </a:lnTo>
                  <a:lnTo>
                    <a:pt x="18254" y="15530"/>
                  </a:lnTo>
                  <a:lnTo>
                    <a:pt x="18120" y="15155"/>
                  </a:lnTo>
                  <a:lnTo>
                    <a:pt x="17887" y="14378"/>
                  </a:lnTo>
                  <a:lnTo>
                    <a:pt x="17691" y="13592"/>
                  </a:lnTo>
                  <a:lnTo>
                    <a:pt x="17539" y="12806"/>
                  </a:lnTo>
                  <a:lnTo>
                    <a:pt x="17477" y="12405"/>
                  </a:lnTo>
                  <a:lnTo>
                    <a:pt x="17414" y="11878"/>
                  </a:lnTo>
                  <a:lnTo>
                    <a:pt x="17352" y="10806"/>
                  </a:lnTo>
                  <a:lnTo>
                    <a:pt x="17352" y="10261"/>
                  </a:lnTo>
                  <a:lnTo>
                    <a:pt x="17361" y="9734"/>
                  </a:lnTo>
                  <a:lnTo>
                    <a:pt x="17441" y="8636"/>
                  </a:lnTo>
                  <a:lnTo>
                    <a:pt x="17512" y="8074"/>
                  </a:lnTo>
                  <a:lnTo>
                    <a:pt x="17566" y="7654"/>
                  </a:lnTo>
                  <a:lnTo>
                    <a:pt x="17637" y="7234"/>
                  </a:lnTo>
                  <a:lnTo>
                    <a:pt x="17905" y="7448"/>
                  </a:lnTo>
                  <a:lnTo>
                    <a:pt x="18495" y="7841"/>
                  </a:lnTo>
                  <a:lnTo>
                    <a:pt x="18825" y="8029"/>
                  </a:lnTo>
                  <a:lnTo>
                    <a:pt x="19245" y="8252"/>
                  </a:lnTo>
                  <a:lnTo>
                    <a:pt x="20040" y="8583"/>
                  </a:lnTo>
                  <a:lnTo>
                    <a:pt x="20432" y="8690"/>
                  </a:lnTo>
                  <a:lnTo>
                    <a:pt x="20647" y="8743"/>
                  </a:lnTo>
                  <a:lnTo>
                    <a:pt x="21049" y="8797"/>
                  </a:lnTo>
                  <a:lnTo>
                    <a:pt x="21236" y="8815"/>
                  </a:lnTo>
                  <a:lnTo>
                    <a:pt x="21334" y="8815"/>
                  </a:lnTo>
                  <a:lnTo>
                    <a:pt x="21504" y="8806"/>
                  </a:lnTo>
                  <a:lnTo>
                    <a:pt x="21826" y="8761"/>
                  </a:lnTo>
                  <a:lnTo>
                    <a:pt x="21968" y="8725"/>
                  </a:lnTo>
                  <a:lnTo>
                    <a:pt x="22138" y="8672"/>
                  </a:lnTo>
                  <a:lnTo>
                    <a:pt x="22468" y="8493"/>
                  </a:lnTo>
                  <a:lnTo>
                    <a:pt x="22629" y="8386"/>
                  </a:lnTo>
                  <a:lnTo>
                    <a:pt x="22745" y="8288"/>
                  </a:lnTo>
                  <a:lnTo>
                    <a:pt x="22951" y="8056"/>
                  </a:lnTo>
                  <a:lnTo>
                    <a:pt x="23022" y="7931"/>
                  </a:lnTo>
                  <a:lnTo>
                    <a:pt x="23076" y="7806"/>
                  </a:lnTo>
                  <a:lnTo>
                    <a:pt x="23156" y="7538"/>
                  </a:lnTo>
                  <a:lnTo>
                    <a:pt x="23165" y="7395"/>
                  </a:lnTo>
                  <a:lnTo>
                    <a:pt x="23165" y="7261"/>
                  </a:lnTo>
                  <a:lnTo>
                    <a:pt x="23138" y="6975"/>
                  </a:lnTo>
                  <a:lnTo>
                    <a:pt x="23103" y="6823"/>
                  </a:lnTo>
                  <a:lnTo>
                    <a:pt x="23013" y="6546"/>
                  </a:lnTo>
                  <a:lnTo>
                    <a:pt x="22727" y="5966"/>
                  </a:lnTo>
                  <a:lnTo>
                    <a:pt x="22513" y="5636"/>
                  </a:lnTo>
                  <a:lnTo>
                    <a:pt x="22335" y="5386"/>
                  </a:lnTo>
                  <a:lnTo>
                    <a:pt x="21906" y="4850"/>
                  </a:lnTo>
                  <a:lnTo>
                    <a:pt x="21656" y="4564"/>
                  </a:lnTo>
                  <a:lnTo>
                    <a:pt x="21254" y="4135"/>
                  </a:lnTo>
                  <a:lnTo>
                    <a:pt x="20879" y="3760"/>
                  </a:lnTo>
                  <a:lnTo>
                    <a:pt x="20531" y="3421"/>
                  </a:lnTo>
                  <a:lnTo>
                    <a:pt x="19798" y="2778"/>
                  </a:lnTo>
                  <a:lnTo>
                    <a:pt x="19423" y="2474"/>
                  </a:lnTo>
                  <a:lnTo>
                    <a:pt x="18995" y="2153"/>
                  </a:lnTo>
                  <a:lnTo>
                    <a:pt x="18129" y="1555"/>
                  </a:lnTo>
                  <a:lnTo>
                    <a:pt x="17691" y="1296"/>
                  </a:lnTo>
                  <a:lnTo>
                    <a:pt x="17271" y="1055"/>
                  </a:lnTo>
                  <a:lnTo>
                    <a:pt x="16423" y="644"/>
                  </a:lnTo>
                  <a:lnTo>
                    <a:pt x="16012" y="474"/>
                  </a:lnTo>
                  <a:lnTo>
                    <a:pt x="15566" y="313"/>
                  </a:lnTo>
                  <a:lnTo>
                    <a:pt x="14699" y="72"/>
                  </a:lnTo>
                  <a:lnTo>
                    <a:pt x="14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4635913" y="4183277"/>
              <a:ext cx="269931" cy="538831"/>
            </a:xfrm>
            <a:custGeom>
              <a:avLst/>
              <a:gdLst/>
              <a:ahLst/>
              <a:cxnLst/>
              <a:rect l="l" t="t" r="r" b="b"/>
              <a:pathLst>
                <a:path w="4975" h="9931" extrusionOk="0">
                  <a:moveTo>
                    <a:pt x="3028" y="0"/>
                  </a:moveTo>
                  <a:lnTo>
                    <a:pt x="3028" y="500"/>
                  </a:lnTo>
                  <a:lnTo>
                    <a:pt x="2992" y="1509"/>
                  </a:lnTo>
                  <a:lnTo>
                    <a:pt x="2947" y="2018"/>
                  </a:lnTo>
                  <a:lnTo>
                    <a:pt x="2894" y="2447"/>
                  </a:lnTo>
                  <a:lnTo>
                    <a:pt x="2769" y="3322"/>
                  </a:lnTo>
                  <a:lnTo>
                    <a:pt x="2679" y="3751"/>
                  </a:lnTo>
                  <a:lnTo>
                    <a:pt x="2590" y="4188"/>
                  </a:lnTo>
                  <a:lnTo>
                    <a:pt x="2367" y="5064"/>
                  </a:lnTo>
                  <a:lnTo>
                    <a:pt x="2233" y="5492"/>
                  </a:lnTo>
                  <a:lnTo>
                    <a:pt x="2099" y="5921"/>
                  </a:lnTo>
                  <a:lnTo>
                    <a:pt x="1786" y="6760"/>
                  </a:lnTo>
                  <a:lnTo>
                    <a:pt x="1617" y="7171"/>
                  </a:lnTo>
                  <a:lnTo>
                    <a:pt x="1429" y="7573"/>
                  </a:lnTo>
                  <a:lnTo>
                    <a:pt x="1027" y="8359"/>
                  </a:lnTo>
                  <a:lnTo>
                    <a:pt x="804" y="8743"/>
                  </a:lnTo>
                  <a:lnTo>
                    <a:pt x="617" y="9037"/>
                  </a:lnTo>
                  <a:lnTo>
                    <a:pt x="215" y="9627"/>
                  </a:lnTo>
                  <a:lnTo>
                    <a:pt x="0" y="9904"/>
                  </a:lnTo>
                  <a:lnTo>
                    <a:pt x="661" y="9921"/>
                  </a:lnTo>
                  <a:lnTo>
                    <a:pt x="1313" y="9930"/>
                  </a:lnTo>
                  <a:lnTo>
                    <a:pt x="1733" y="9921"/>
                  </a:lnTo>
                  <a:lnTo>
                    <a:pt x="2170" y="9912"/>
                  </a:lnTo>
                  <a:lnTo>
                    <a:pt x="2385" y="9912"/>
                  </a:lnTo>
                  <a:lnTo>
                    <a:pt x="2608" y="9904"/>
                  </a:lnTo>
                  <a:lnTo>
                    <a:pt x="2849" y="9895"/>
                  </a:lnTo>
                  <a:lnTo>
                    <a:pt x="3090" y="9886"/>
                  </a:lnTo>
                  <a:lnTo>
                    <a:pt x="3314" y="9877"/>
                  </a:lnTo>
                  <a:lnTo>
                    <a:pt x="3528" y="9868"/>
                  </a:lnTo>
                  <a:lnTo>
                    <a:pt x="3840" y="9850"/>
                  </a:lnTo>
                  <a:lnTo>
                    <a:pt x="4537" y="9787"/>
                  </a:lnTo>
                  <a:lnTo>
                    <a:pt x="4894" y="9734"/>
                  </a:lnTo>
                  <a:lnTo>
                    <a:pt x="4930" y="9725"/>
                  </a:lnTo>
                  <a:lnTo>
                    <a:pt x="4957" y="9698"/>
                  </a:lnTo>
                  <a:lnTo>
                    <a:pt x="4974" y="9662"/>
                  </a:lnTo>
                  <a:lnTo>
                    <a:pt x="4974" y="9627"/>
                  </a:lnTo>
                  <a:lnTo>
                    <a:pt x="4974" y="9609"/>
                  </a:lnTo>
                  <a:lnTo>
                    <a:pt x="4974" y="9591"/>
                  </a:lnTo>
                  <a:lnTo>
                    <a:pt x="4832" y="9216"/>
                  </a:lnTo>
                  <a:lnTo>
                    <a:pt x="4599" y="8439"/>
                  </a:lnTo>
                  <a:lnTo>
                    <a:pt x="4403" y="7653"/>
                  </a:lnTo>
                  <a:lnTo>
                    <a:pt x="4251" y="6867"/>
                  </a:lnTo>
                  <a:lnTo>
                    <a:pt x="4198" y="6466"/>
                  </a:lnTo>
                  <a:lnTo>
                    <a:pt x="4135" y="5939"/>
                  </a:lnTo>
                  <a:lnTo>
                    <a:pt x="4064" y="4867"/>
                  </a:lnTo>
                  <a:lnTo>
                    <a:pt x="4064" y="4322"/>
                  </a:lnTo>
                  <a:lnTo>
                    <a:pt x="4073" y="3795"/>
                  </a:lnTo>
                  <a:lnTo>
                    <a:pt x="4153" y="2697"/>
                  </a:lnTo>
                  <a:lnTo>
                    <a:pt x="4224" y="2135"/>
                  </a:lnTo>
                  <a:lnTo>
                    <a:pt x="4278" y="1724"/>
                  </a:lnTo>
                  <a:lnTo>
                    <a:pt x="4349" y="1322"/>
                  </a:lnTo>
                  <a:lnTo>
                    <a:pt x="4144" y="1143"/>
                  </a:lnTo>
                  <a:lnTo>
                    <a:pt x="3939" y="965"/>
                  </a:lnTo>
                  <a:lnTo>
                    <a:pt x="3662" y="715"/>
                  </a:lnTo>
                  <a:lnTo>
                    <a:pt x="3403" y="438"/>
                  </a:lnTo>
                  <a:lnTo>
                    <a:pt x="3206" y="223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4223120" y="4074708"/>
              <a:ext cx="94517" cy="355712"/>
            </a:xfrm>
            <a:custGeom>
              <a:avLst/>
              <a:gdLst/>
              <a:ahLst/>
              <a:cxnLst/>
              <a:rect l="l" t="t" r="r" b="b"/>
              <a:pathLst>
                <a:path w="1742" h="6556" extrusionOk="0">
                  <a:moveTo>
                    <a:pt x="1438" y="1"/>
                  </a:moveTo>
                  <a:lnTo>
                    <a:pt x="1364" y="156"/>
                  </a:lnTo>
                  <a:lnTo>
                    <a:pt x="1364" y="156"/>
                  </a:lnTo>
                  <a:lnTo>
                    <a:pt x="1456" y="55"/>
                  </a:lnTo>
                  <a:lnTo>
                    <a:pt x="1465" y="28"/>
                  </a:lnTo>
                  <a:lnTo>
                    <a:pt x="1456" y="10"/>
                  </a:lnTo>
                  <a:lnTo>
                    <a:pt x="1438" y="1"/>
                  </a:lnTo>
                  <a:close/>
                  <a:moveTo>
                    <a:pt x="1364" y="156"/>
                  </a:moveTo>
                  <a:lnTo>
                    <a:pt x="1320" y="203"/>
                  </a:lnTo>
                  <a:lnTo>
                    <a:pt x="1320" y="203"/>
                  </a:lnTo>
                  <a:lnTo>
                    <a:pt x="419" y="2127"/>
                  </a:lnTo>
                  <a:lnTo>
                    <a:pt x="419" y="2127"/>
                  </a:lnTo>
                  <a:lnTo>
                    <a:pt x="1364" y="156"/>
                  </a:lnTo>
                  <a:close/>
                  <a:moveTo>
                    <a:pt x="1411" y="10"/>
                  </a:moveTo>
                  <a:lnTo>
                    <a:pt x="1232" y="197"/>
                  </a:lnTo>
                  <a:lnTo>
                    <a:pt x="1072" y="394"/>
                  </a:lnTo>
                  <a:lnTo>
                    <a:pt x="929" y="590"/>
                  </a:lnTo>
                  <a:lnTo>
                    <a:pt x="786" y="787"/>
                  </a:lnTo>
                  <a:lnTo>
                    <a:pt x="652" y="992"/>
                  </a:lnTo>
                  <a:lnTo>
                    <a:pt x="536" y="1198"/>
                  </a:lnTo>
                  <a:lnTo>
                    <a:pt x="429" y="1403"/>
                  </a:lnTo>
                  <a:lnTo>
                    <a:pt x="331" y="1626"/>
                  </a:lnTo>
                  <a:lnTo>
                    <a:pt x="241" y="1841"/>
                  </a:lnTo>
                  <a:lnTo>
                    <a:pt x="107" y="2278"/>
                  </a:lnTo>
                  <a:lnTo>
                    <a:pt x="63" y="2501"/>
                  </a:lnTo>
                  <a:lnTo>
                    <a:pt x="27" y="2734"/>
                  </a:lnTo>
                  <a:lnTo>
                    <a:pt x="0" y="3189"/>
                  </a:lnTo>
                  <a:lnTo>
                    <a:pt x="18" y="3421"/>
                  </a:lnTo>
                  <a:lnTo>
                    <a:pt x="54" y="3823"/>
                  </a:lnTo>
                  <a:lnTo>
                    <a:pt x="143" y="4225"/>
                  </a:lnTo>
                  <a:lnTo>
                    <a:pt x="206" y="4430"/>
                  </a:lnTo>
                  <a:lnTo>
                    <a:pt x="357" y="4823"/>
                  </a:lnTo>
                  <a:lnTo>
                    <a:pt x="456" y="5020"/>
                  </a:lnTo>
                  <a:lnTo>
                    <a:pt x="679" y="5421"/>
                  </a:lnTo>
                  <a:lnTo>
                    <a:pt x="947" y="5796"/>
                  </a:lnTo>
                  <a:lnTo>
                    <a:pt x="1090" y="5993"/>
                  </a:lnTo>
                  <a:lnTo>
                    <a:pt x="1411" y="6359"/>
                  </a:lnTo>
                  <a:lnTo>
                    <a:pt x="1581" y="6529"/>
                  </a:lnTo>
                  <a:lnTo>
                    <a:pt x="1616" y="6556"/>
                  </a:lnTo>
                  <a:lnTo>
                    <a:pt x="1688" y="6556"/>
                  </a:lnTo>
                  <a:lnTo>
                    <a:pt x="1715" y="6529"/>
                  </a:lnTo>
                  <a:lnTo>
                    <a:pt x="1741" y="6502"/>
                  </a:lnTo>
                  <a:lnTo>
                    <a:pt x="1741" y="6430"/>
                  </a:lnTo>
                  <a:lnTo>
                    <a:pt x="1715" y="6395"/>
                  </a:lnTo>
                  <a:lnTo>
                    <a:pt x="1456" y="6109"/>
                  </a:lnTo>
                  <a:lnTo>
                    <a:pt x="1206" y="5805"/>
                  </a:lnTo>
                  <a:lnTo>
                    <a:pt x="1000" y="5520"/>
                  </a:lnTo>
                  <a:lnTo>
                    <a:pt x="625" y="4912"/>
                  </a:lnTo>
                  <a:lnTo>
                    <a:pt x="482" y="4582"/>
                  </a:lnTo>
                  <a:lnTo>
                    <a:pt x="491" y="4609"/>
                  </a:lnTo>
                  <a:lnTo>
                    <a:pt x="393" y="4359"/>
                  </a:lnTo>
                  <a:lnTo>
                    <a:pt x="250" y="3832"/>
                  </a:lnTo>
                  <a:lnTo>
                    <a:pt x="206" y="3564"/>
                  </a:lnTo>
                  <a:lnTo>
                    <a:pt x="206" y="3591"/>
                  </a:lnTo>
                  <a:lnTo>
                    <a:pt x="179" y="3332"/>
                  </a:lnTo>
                  <a:lnTo>
                    <a:pt x="179" y="2814"/>
                  </a:lnTo>
                  <a:lnTo>
                    <a:pt x="210" y="2596"/>
                  </a:lnTo>
                  <a:lnTo>
                    <a:pt x="1206" y="5796"/>
                  </a:lnTo>
                  <a:lnTo>
                    <a:pt x="214" y="2564"/>
                  </a:lnTo>
                  <a:lnTo>
                    <a:pt x="419" y="2127"/>
                  </a:lnTo>
                  <a:lnTo>
                    <a:pt x="419" y="2127"/>
                  </a:lnTo>
                  <a:lnTo>
                    <a:pt x="217" y="2549"/>
                  </a:lnTo>
                  <a:lnTo>
                    <a:pt x="217" y="2549"/>
                  </a:lnTo>
                  <a:lnTo>
                    <a:pt x="259" y="2287"/>
                  </a:lnTo>
                  <a:lnTo>
                    <a:pt x="402" y="1751"/>
                  </a:lnTo>
                  <a:lnTo>
                    <a:pt x="500" y="1492"/>
                  </a:lnTo>
                  <a:lnTo>
                    <a:pt x="500" y="1501"/>
                  </a:lnTo>
                  <a:lnTo>
                    <a:pt x="616" y="1233"/>
                  </a:lnTo>
                  <a:lnTo>
                    <a:pt x="759" y="974"/>
                  </a:lnTo>
                  <a:lnTo>
                    <a:pt x="929" y="706"/>
                  </a:lnTo>
                  <a:lnTo>
                    <a:pt x="1116" y="447"/>
                  </a:lnTo>
                  <a:lnTo>
                    <a:pt x="1116" y="447"/>
                  </a:lnTo>
                  <a:lnTo>
                    <a:pt x="1107" y="456"/>
                  </a:lnTo>
                  <a:lnTo>
                    <a:pt x="1277" y="251"/>
                  </a:lnTo>
                  <a:lnTo>
                    <a:pt x="1320" y="203"/>
                  </a:lnTo>
                  <a:lnTo>
                    <a:pt x="1320" y="203"/>
                  </a:lnTo>
                  <a:lnTo>
                    <a:pt x="1411" y="1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4783711" y="4167760"/>
              <a:ext cx="87734" cy="84859"/>
            </a:xfrm>
            <a:custGeom>
              <a:avLst/>
              <a:gdLst/>
              <a:ahLst/>
              <a:cxnLst/>
              <a:rect l="l" t="t" r="r" b="b"/>
              <a:pathLst>
                <a:path w="1617" h="1564" extrusionOk="0">
                  <a:moveTo>
                    <a:pt x="89" y="0"/>
                  </a:moveTo>
                  <a:lnTo>
                    <a:pt x="1072" y="1152"/>
                  </a:lnTo>
                  <a:lnTo>
                    <a:pt x="27" y="18"/>
                  </a:lnTo>
                  <a:lnTo>
                    <a:pt x="0" y="45"/>
                  </a:lnTo>
                  <a:lnTo>
                    <a:pt x="0" y="117"/>
                  </a:lnTo>
                  <a:lnTo>
                    <a:pt x="18" y="152"/>
                  </a:lnTo>
                  <a:lnTo>
                    <a:pt x="259" y="420"/>
                  </a:lnTo>
                  <a:lnTo>
                    <a:pt x="527" y="670"/>
                  </a:lnTo>
                  <a:lnTo>
                    <a:pt x="795" y="920"/>
                  </a:lnTo>
                  <a:lnTo>
                    <a:pt x="1081" y="1161"/>
                  </a:lnTo>
                  <a:lnTo>
                    <a:pt x="1081" y="1152"/>
                  </a:lnTo>
                  <a:lnTo>
                    <a:pt x="1313" y="1358"/>
                  </a:lnTo>
                  <a:lnTo>
                    <a:pt x="1554" y="1554"/>
                  </a:lnTo>
                  <a:lnTo>
                    <a:pt x="1581" y="1563"/>
                  </a:lnTo>
                  <a:lnTo>
                    <a:pt x="1608" y="1536"/>
                  </a:lnTo>
                  <a:lnTo>
                    <a:pt x="1616" y="1510"/>
                  </a:lnTo>
                  <a:lnTo>
                    <a:pt x="1599" y="1483"/>
                  </a:lnTo>
                  <a:lnTo>
                    <a:pt x="1581" y="1465"/>
                  </a:lnTo>
                  <a:lnTo>
                    <a:pt x="1563" y="1456"/>
                  </a:lnTo>
                  <a:lnTo>
                    <a:pt x="1572" y="1456"/>
                  </a:lnTo>
                  <a:lnTo>
                    <a:pt x="1197" y="1126"/>
                  </a:lnTo>
                  <a:lnTo>
                    <a:pt x="848" y="777"/>
                  </a:lnTo>
                  <a:lnTo>
                    <a:pt x="679" y="590"/>
                  </a:lnTo>
                  <a:lnTo>
                    <a:pt x="509" y="411"/>
                  </a:lnTo>
                  <a:lnTo>
                    <a:pt x="331" y="215"/>
                  </a:lnTo>
                  <a:lnTo>
                    <a:pt x="152" y="2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4774975" y="4189083"/>
              <a:ext cx="64024" cy="59629"/>
            </a:xfrm>
            <a:custGeom>
              <a:avLst/>
              <a:gdLst/>
              <a:ahLst/>
              <a:cxnLst/>
              <a:rect l="l" t="t" r="r" b="b"/>
              <a:pathLst>
                <a:path w="1180" h="1099" extrusionOk="0">
                  <a:moveTo>
                    <a:pt x="81" y="0"/>
                  </a:moveTo>
                  <a:lnTo>
                    <a:pt x="179" y="90"/>
                  </a:lnTo>
                  <a:lnTo>
                    <a:pt x="179" y="9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108"/>
                  </a:lnTo>
                  <a:lnTo>
                    <a:pt x="18" y="143"/>
                  </a:lnTo>
                  <a:lnTo>
                    <a:pt x="134" y="277"/>
                  </a:lnTo>
                  <a:lnTo>
                    <a:pt x="259" y="402"/>
                  </a:lnTo>
                  <a:lnTo>
                    <a:pt x="393" y="536"/>
                  </a:lnTo>
                  <a:lnTo>
                    <a:pt x="536" y="652"/>
                  </a:lnTo>
                  <a:lnTo>
                    <a:pt x="670" y="768"/>
                  </a:lnTo>
                  <a:lnTo>
                    <a:pt x="822" y="876"/>
                  </a:lnTo>
                  <a:lnTo>
                    <a:pt x="974" y="983"/>
                  </a:lnTo>
                  <a:lnTo>
                    <a:pt x="1126" y="1090"/>
                  </a:lnTo>
                  <a:lnTo>
                    <a:pt x="1152" y="1099"/>
                  </a:lnTo>
                  <a:lnTo>
                    <a:pt x="1170" y="1081"/>
                  </a:lnTo>
                  <a:lnTo>
                    <a:pt x="1179" y="1054"/>
                  </a:lnTo>
                  <a:lnTo>
                    <a:pt x="1161" y="1036"/>
                  </a:lnTo>
                  <a:lnTo>
                    <a:pt x="1018" y="929"/>
                  </a:lnTo>
                  <a:lnTo>
                    <a:pt x="884" y="813"/>
                  </a:lnTo>
                  <a:lnTo>
                    <a:pt x="884" y="822"/>
                  </a:lnTo>
                  <a:lnTo>
                    <a:pt x="697" y="661"/>
                  </a:lnTo>
                  <a:lnTo>
                    <a:pt x="518" y="483"/>
                  </a:lnTo>
                  <a:lnTo>
                    <a:pt x="340" y="295"/>
                  </a:lnTo>
                  <a:lnTo>
                    <a:pt x="179" y="81"/>
                  </a:lnTo>
                  <a:lnTo>
                    <a:pt x="170" y="63"/>
                  </a:lnTo>
                  <a:lnTo>
                    <a:pt x="152" y="45"/>
                  </a:lnTo>
                  <a:lnTo>
                    <a:pt x="143" y="27"/>
                  </a:lnTo>
                  <a:lnTo>
                    <a:pt x="125" y="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4516708" y="4473501"/>
              <a:ext cx="96958" cy="39282"/>
            </a:xfrm>
            <a:custGeom>
              <a:avLst/>
              <a:gdLst/>
              <a:ahLst/>
              <a:cxnLst/>
              <a:rect l="l" t="t" r="r" b="b"/>
              <a:pathLst>
                <a:path w="1787" h="72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" y="54"/>
                  </a:lnTo>
                  <a:lnTo>
                    <a:pt x="10" y="63"/>
                  </a:lnTo>
                  <a:lnTo>
                    <a:pt x="197" y="206"/>
                  </a:lnTo>
                  <a:lnTo>
                    <a:pt x="376" y="322"/>
                  </a:lnTo>
                  <a:lnTo>
                    <a:pt x="474" y="375"/>
                  </a:lnTo>
                  <a:lnTo>
                    <a:pt x="581" y="429"/>
                  </a:lnTo>
                  <a:lnTo>
                    <a:pt x="697" y="491"/>
                  </a:lnTo>
                  <a:lnTo>
                    <a:pt x="804" y="527"/>
                  </a:lnTo>
                  <a:lnTo>
                    <a:pt x="1019" y="608"/>
                  </a:lnTo>
                  <a:lnTo>
                    <a:pt x="1233" y="661"/>
                  </a:lnTo>
                  <a:lnTo>
                    <a:pt x="1340" y="688"/>
                  </a:lnTo>
                  <a:lnTo>
                    <a:pt x="1465" y="706"/>
                  </a:lnTo>
                  <a:lnTo>
                    <a:pt x="1599" y="724"/>
                  </a:lnTo>
                  <a:lnTo>
                    <a:pt x="1706" y="724"/>
                  </a:lnTo>
                  <a:lnTo>
                    <a:pt x="1742" y="715"/>
                  </a:lnTo>
                  <a:lnTo>
                    <a:pt x="1769" y="697"/>
                  </a:lnTo>
                  <a:lnTo>
                    <a:pt x="1787" y="670"/>
                  </a:lnTo>
                  <a:lnTo>
                    <a:pt x="1787" y="643"/>
                  </a:lnTo>
                  <a:lnTo>
                    <a:pt x="1787" y="608"/>
                  </a:lnTo>
                  <a:lnTo>
                    <a:pt x="1769" y="590"/>
                  </a:lnTo>
                  <a:lnTo>
                    <a:pt x="1751" y="572"/>
                  </a:lnTo>
                  <a:lnTo>
                    <a:pt x="1733" y="563"/>
                  </a:lnTo>
                  <a:lnTo>
                    <a:pt x="1706" y="563"/>
                  </a:lnTo>
                  <a:lnTo>
                    <a:pt x="1590" y="554"/>
                  </a:lnTo>
                  <a:lnTo>
                    <a:pt x="1581" y="554"/>
                  </a:lnTo>
                  <a:lnTo>
                    <a:pt x="1501" y="545"/>
                  </a:lnTo>
                  <a:lnTo>
                    <a:pt x="1430" y="536"/>
                  </a:lnTo>
                  <a:lnTo>
                    <a:pt x="1242" y="509"/>
                  </a:lnTo>
                  <a:lnTo>
                    <a:pt x="867" y="420"/>
                  </a:lnTo>
                  <a:lnTo>
                    <a:pt x="688" y="349"/>
                  </a:lnTo>
                  <a:lnTo>
                    <a:pt x="670" y="349"/>
                  </a:lnTo>
                  <a:lnTo>
                    <a:pt x="644" y="331"/>
                  </a:lnTo>
                  <a:lnTo>
                    <a:pt x="349" y="206"/>
                  </a:lnTo>
                  <a:lnTo>
                    <a:pt x="99" y="36"/>
                  </a:lnTo>
                  <a:lnTo>
                    <a:pt x="81" y="18"/>
                  </a:lnTo>
                  <a:lnTo>
                    <a:pt x="63" y="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4487626" y="4429389"/>
              <a:ext cx="198745" cy="59195"/>
            </a:xfrm>
            <a:custGeom>
              <a:avLst/>
              <a:gdLst/>
              <a:ahLst/>
              <a:cxnLst/>
              <a:rect l="l" t="t" r="r" b="b"/>
              <a:pathLst>
                <a:path w="3663" h="1091" extrusionOk="0">
                  <a:moveTo>
                    <a:pt x="19" y="1"/>
                  </a:moveTo>
                  <a:lnTo>
                    <a:pt x="10" y="19"/>
                  </a:lnTo>
                  <a:lnTo>
                    <a:pt x="1" y="45"/>
                  </a:lnTo>
                  <a:lnTo>
                    <a:pt x="28" y="63"/>
                  </a:lnTo>
                  <a:lnTo>
                    <a:pt x="430" y="304"/>
                  </a:lnTo>
                  <a:lnTo>
                    <a:pt x="867" y="501"/>
                  </a:lnTo>
                  <a:lnTo>
                    <a:pt x="1278" y="661"/>
                  </a:lnTo>
                  <a:lnTo>
                    <a:pt x="1733" y="786"/>
                  </a:lnTo>
                  <a:lnTo>
                    <a:pt x="2171" y="894"/>
                  </a:lnTo>
                  <a:lnTo>
                    <a:pt x="2653" y="974"/>
                  </a:lnTo>
                  <a:lnTo>
                    <a:pt x="3109" y="1037"/>
                  </a:lnTo>
                  <a:lnTo>
                    <a:pt x="3582" y="1090"/>
                  </a:lnTo>
                  <a:lnTo>
                    <a:pt x="3618" y="1081"/>
                  </a:lnTo>
                  <a:lnTo>
                    <a:pt x="3635" y="1063"/>
                  </a:lnTo>
                  <a:lnTo>
                    <a:pt x="3653" y="1037"/>
                  </a:lnTo>
                  <a:lnTo>
                    <a:pt x="3662" y="1010"/>
                  </a:lnTo>
                  <a:lnTo>
                    <a:pt x="3653" y="974"/>
                  </a:lnTo>
                  <a:lnTo>
                    <a:pt x="3635" y="947"/>
                  </a:lnTo>
                  <a:lnTo>
                    <a:pt x="3609" y="929"/>
                  </a:lnTo>
                  <a:lnTo>
                    <a:pt x="3573" y="920"/>
                  </a:lnTo>
                  <a:lnTo>
                    <a:pt x="3412" y="912"/>
                  </a:lnTo>
                  <a:lnTo>
                    <a:pt x="3144" y="885"/>
                  </a:lnTo>
                  <a:lnTo>
                    <a:pt x="2885" y="858"/>
                  </a:lnTo>
                  <a:lnTo>
                    <a:pt x="2323" y="778"/>
                  </a:lnTo>
                  <a:lnTo>
                    <a:pt x="1849" y="688"/>
                  </a:lnTo>
                  <a:lnTo>
                    <a:pt x="1582" y="626"/>
                  </a:lnTo>
                  <a:lnTo>
                    <a:pt x="1081" y="483"/>
                  </a:lnTo>
                  <a:lnTo>
                    <a:pt x="840" y="394"/>
                  </a:lnTo>
                  <a:lnTo>
                    <a:pt x="644" y="313"/>
                  </a:lnTo>
                  <a:lnTo>
                    <a:pt x="456" y="224"/>
                  </a:lnTo>
                  <a:lnTo>
                    <a:pt x="251" y="11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4446445" y="3858655"/>
              <a:ext cx="241826" cy="250507"/>
            </a:xfrm>
            <a:custGeom>
              <a:avLst/>
              <a:gdLst/>
              <a:ahLst/>
              <a:cxnLst/>
              <a:rect l="l" t="t" r="r" b="b"/>
              <a:pathLst>
                <a:path w="4457" h="4617" extrusionOk="0">
                  <a:moveTo>
                    <a:pt x="4368" y="0"/>
                  </a:moveTo>
                  <a:lnTo>
                    <a:pt x="4323" y="9"/>
                  </a:lnTo>
                  <a:lnTo>
                    <a:pt x="4296" y="45"/>
                  </a:lnTo>
                  <a:lnTo>
                    <a:pt x="3787" y="902"/>
                  </a:lnTo>
                  <a:lnTo>
                    <a:pt x="2948" y="2143"/>
                  </a:lnTo>
                  <a:lnTo>
                    <a:pt x="2341" y="2929"/>
                  </a:lnTo>
                  <a:lnTo>
                    <a:pt x="2010" y="3304"/>
                  </a:lnTo>
                  <a:lnTo>
                    <a:pt x="1751" y="3590"/>
                  </a:lnTo>
                  <a:lnTo>
                    <a:pt x="1492" y="3867"/>
                  </a:lnTo>
                  <a:lnTo>
                    <a:pt x="1224" y="4135"/>
                  </a:lnTo>
                  <a:lnTo>
                    <a:pt x="947" y="4394"/>
                  </a:lnTo>
                  <a:lnTo>
                    <a:pt x="831" y="4090"/>
                  </a:lnTo>
                  <a:lnTo>
                    <a:pt x="635" y="3465"/>
                  </a:lnTo>
                  <a:lnTo>
                    <a:pt x="412" y="2518"/>
                  </a:lnTo>
                  <a:lnTo>
                    <a:pt x="313" y="1867"/>
                  </a:lnTo>
                  <a:lnTo>
                    <a:pt x="313" y="1875"/>
                  </a:lnTo>
                  <a:lnTo>
                    <a:pt x="260" y="1438"/>
                  </a:lnTo>
                  <a:lnTo>
                    <a:pt x="197" y="563"/>
                  </a:lnTo>
                  <a:lnTo>
                    <a:pt x="179" y="125"/>
                  </a:lnTo>
                  <a:lnTo>
                    <a:pt x="171" y="89"/>
                  </a:lnTo>
                  <a:lnTo>
                    <a:pt x="126" y="45"/>
                  </a:lnTo>
                  <a:lnTo>
                    <a:pt x="90" y="36"/>
                  </a:lnTo>
                  <a:lnTo>
                    <a:pt x="54" y="45"/>
                  </a:lnTo>
                  <a:lnTo>
                    <a:pt x="1" y="89"/>
                  </a:lnTo>
                  <a:lnTo>
                    <a:pt x="1" y="125"/>
                  </a:lnTo>
                  <a:lnTo>
                    <a:pt x="19" y="661"/>
                  </a:lnTo>
                  <a:lnTo>
                    <a:pt x="108" y="1724"/>
                  </a:lnTo>
                  <a:lnTo>
                    <a:pt x="188" y="2251"/>
                  </a:lnTo>
                  <a:lnTo>
                    <a:pt x="278" y="2777"/>
                  </a:lnTo>
                  <a:lnTo>
                    <a:pt x="537" y="3813"/>
                  </a:lnTo>
                  <a:lnTo>
                    <a:pt x="715" y="4322"/>
                  </a:lnTo>
                  <a:lnTo>
                    <a:pt x="760" y="4438"/>
                  </a:lnTo>
                  <a:lnTo>
                    <a:pt x="813" y="4554"/>
                  </a:lnTo>
                  <a:lnTo>
                    <a:pt x="822" y="4581"/>
                  </a:lnTo>
                  <a:lnTo>
                    <a:pt x="849" y="4608"/>
                  </a:lnTo>
                  <a:lnTo>
                    <a:pt x="885" y="4617"/>
                  </a:lnTo>
                  <a:lnTo>
                    <a:pt x="921" y="4617"/>
                  </a:lnTo>
                  <a:lnTo>
                    <a:pt x="939" y="4608"/>
                  </a:lnTo>
                  <a:lnTo>
                    <a:pt x="947" y="4599"/>
                  </a:lnTo>
                  <a:lnTo>
                    <a:pt x="983" y="4599"/>
                  </a:lnTo>
                  <a:lnTo>
                    <a:pt x="1010" y="4581"/>
                  </a:lnTo>
                  <a:lnTo>
                    <a:pt x="1439" y="4188"/>
                  </a:lnTo>
                  <a:lnTo>
                    <a:pt x="1832" y="3769"/>
                  </a:lnTo>
                  <a:lnTo>
                    <a:pt x="2207" y="3358"/>
                  </a:lnTo>
                  <a:lnTo>
                    <a:pt x="2564" y="2929"/>
                  </a:lnTo>
                  <a:lnTo>
                    <a:pt x="2912" y="2492"/>
                  </a:lnTo>
                  <a:lnTo>
                    <a:pt x="3564" y="1581"/>
                  </a:lnTo>
                  <a:lnTo>
                    <a:pt x="3868" y="1108"/>
                  </a:lnTo>
                  <a:lnTo>
                    <a:pt x="4162" y="634"/>
                  </a:lnTo>
                  <a:lnTo>
                    <a:pt x="4448" y="143"/>
                  </a:lnTo>
                  <a:lnTo>
                    <a:pt x="4457" y="107"/>
                  </a:lnTo>
                  <a:lnTo>
                    <a:pt x="4448" y="45"/>
                  </a:lnTo>
                  <a:lnTo>
                    <a:pt x="4421" y="18"/>
                  </a:lnTo>
                  <a:lnTo>
                    <a:pt x="4394" y="9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4205160" y="3227804"/>
              <a:ext cx="518485" cy="330482"/>
            </a:xfrm>
            <a:custGeom>
              <a:avLst/>
              <a:gdLst/>
              <a:ahLst/>
              <a:cxnLst/>
              <a:rect l="l" t="t" r="r" b="b"/>
              <a:pathLst>
                <a:path w="9556" h="6091" extrusionOk="0">
                  <a:moveTo>
                    <a:pt x="5564" y="0"/>
                  </a:moveTo>
                  <a:lnTo>
                    <a:pt x="5493" y="9"/>
                  </a:lnTo>
                  <a:lnTo>
                    <a:pt x="5171" y="27"/>
                  </a:lnTo>
                  <a:lnTo>
                    <a:pt x="4805" y="81"/>
                  </a:lnTo>
                  <a:lnTo>
                    <a:pt x="4457" y="152"/>
                  </a:lnTo>
                  <a:lnTo>
                    <a:pt x="4100" y="250"/>
                  </a:lnTo>
                  <a:lnTo>
                    <a:pt x="3742" y="367"/>
                  </a:lnTo>
                  <a:lnTo>
                    <a:pt x="3028" y="679"/>
                  </a:lnTo>
                  <a:lnTo>
                    <a:pt x="2680" y="867"/>
                  </a:lnTo>
                  <a:lnTo>
                    <a:pt x="2340" y="1063"/>
                  </a:lnTo>
                  <a:lnTo>
                    <a:pt x="1706" y="1510"/>
                  </a:lnTo>
                  <a:lnTo>
                    <a:pt x="1412" y="1760"/>
                  </a:lnTo>
                  <a:lnTo>
                    <a:pt x="1135" y="2028"/>
                  </a:lnTo>
                  <a:lnTo>
                    <a:pt x="662" y="2581"/>
                  </a:lnTo>
                  <a:lnTo>
                    <a:pt x="474" y="2876"/>
                  </a:lnTo>
                  <a:lnTo>
                    <a:pt x="295" y="3197"/>
                  </a:lnTo>
                  <a:lnTo>
                    <a:pt x="170" y="3537"/>
                  </a:lnTo>
                  <a:lnTo>
                    <a:pt x="117" y="3706"/>
                  </a:lnTo>
                  <a:lnTo>
                    <a:pt x="45" y="4064"/>
                  </a:lnTo>
                  <a:lnTo>
                    <a:pt x="28" y="4242"/>
                  </a:lnTo>
                  <a:lnTo>
                    <a:pt x="28" y="4260"/>
                  </a:lnTo>
                  <a:lnTo>
                    <a:pt x="36" y="4269"/>
                  </a:lnTo>
                  <a:lnTo>
                    <a:pt x="10" y="4296"/>
                  </a:lnTo>
                  <a:lnTo>
                    <a:pt x="1" y="4331"/>
                  </a:lnTo>
                  <a:lnTo>
                    <a:pt x="1" y="4367"/>
                  </a:lnTo>
                  <a:lnTo>
                    <a:pt x="19" y="4403"/>
                  </a:lnTo>
                  <a:lnTo>
                    <a:pt x="45" y="4421"/>
                  </a:lnTo>
                  <a:lnTo>
                    <a:pt x="72" y="4439"/>
                  </a:lnTo>
                  <a:lnTo>
                    <a:pt x="331" y="4456"/>
                  </a:lnTo>
                  <a:lnTo>
                    <a:pt x="590" y="4465"/>
                  </a:lnTo>
                  <a:lnTo>
                    <a:pt x="849" y="4456"/>
                  </a:lnTo>
                  <a:lnTo>
                    <a:pt x="1394" y="4403"/>
                  </a:lnTo>
                  <a:lnTo>
                    <a:pt x="1671" y="4349"/>
                  </a:lnTo>
                  <a:lnTo>
                    <a:pt x="2090" y="4260"/>
                  </a:lnTo>
                  <a:lnTo>
                    <a:pt x="2921" y="3983"/>
                  </a:lnTo>
                  <a:lnTo>
                    <a:pt x="3349" y="3796"/>
                  </a:lnTo>
                  <a:lnTo>
                    <a:pt x="3751" y="3599"/>
                  </a:lnTo>
                  <a:lnTo>
                    <a:pt x="4528" y="3144"/>
                  </a:lnTo>
                  <a:lnTo>
                    <a:pt x="4894" y="2885"/>
                  </a:lnTo>
                  <a:lnTo>
                    <a:pt x="5243" y="2617"/>
                  </a:lnTo>
                  <a:lnTo>
                    <a:pt x="5859" y="2036"/>
                  </a:lnTo>
                  <a:lnTo>
                    <a:pt x="6118" y="1733"/>
                  </a:lnTo>
                  <a:lnTo>
                    <a:pt x="6225" y="1590"/>
                  </a:lnTo>
                  <a:lnTo>
                    <a:pt x="6323" y="1447"/>
                  </a:lnTo>
                  <a:lnTo>
                    <a:pt x="6404" y="2010"/>
                  </a:lnTo>
                  <a:lnTo>
                    <a:pt x="6529" y="2501"/>
                  </a:lnTo>
                  <a:lnTo>
                    <a:pt x="6636" y="2840"/>
                  </a:lnTo>
                  <a:lnTo>
                    <a:pt x="6770" y="3162"/>
                  </a:lnTo>
                  <a:lnTo>
                    <a:pt x="6921" y="3474"/>
                  </a:lnTo>
                  <a:lnTo>
                    <a:pt x="7100" y="3733"/>
                  </a:lnTo>
                  <a:lnTo>
                    <a:pt x="7216" y="3876"/>
                  </a:lnTo>
                  <a:lnTo>
                    <a:pt x="7475" y="4099"/>
                  </a:lnTo>
                  <a:lnTo>
                    <a:pt x="7609" y="4189"/>
                  </a:lnTo>
                  <a:lnTo>
                    <a:pt x="7734" y="4251"/>
                  </a:lnTo>
                  <a:lnTo>
                    <a:pt x="8020" y="4331"/>
                  </a:lnTo>
                  <a:lnTo>
                    <a:pt x="8163" y="4349"/>
                  </a:lnTo>
                  <a:lnTo>
                    <a:pt x="8163" y="4519"/>
                  </a:lnTo>
                  <a:lnTo>
                    <a:pt x="8172" y="4706"/>
                  </a:lnTo>
                  <a:lnTo>
                    <a:pt x="8207" y="5028"/>
                  </a:lnTo>
                  <a:lnTo>
                    <a:pt x="8261" y="5314"/>
                  </a:lnTo>
                  <a:lnTo>
                    <a:pt x="8297" y="5466"/>
                  </a:lnTo>
                  <a:lnTo>
                    <a:pt x="8350" y="5599"/>
                  </a:lnTo>
                  <a:lnTo>
                    <a:pt x="8404" y="5733"/>
                  </a:lnTo>
                  <a:lnTo>
                    <a:pt x="8475" y="5841"/>
                  </a:lnTo>
                  <a:lnTo>
                    <a:pt x="8556" y="5948"/>
                  </a:lnTo>
                  <a:lnTo>
                    <a:pt x="8654" y="6019"/>
                  </a:lnTo>
                  <a:lnTo>
                    <a:pt x="8752" y="6073"/>
                  </a:lnTo>
                  <a:lnTo>
                    <a:pt x="8886" y="6091"/>
                  </a:lnTo>
                  <a:lnTo>
                    <a:pt x="8904" y="6091"/>
                  </a:lnTo>
                  <a:lnTo>
                    <a:pt x="9020" y="6082"/>
                  </a:lnTo>
                  <a:lnTo>
                    <a:pt x="9145" y="6028"/>
                  </a:lnTo>
                  <a:lnTo>
                    <a:pt x="9243" y="5975"/>
                  </a:lnTo>
                  <a:lnTo>
                    <a:pt x="9333" y="5885"/>
                  </a:lnTo>
                  <a:lnTo>
                    <a:pt x="9395" y="5787"/>
                  </a:lnTo>
                  <a:lnTo>
                    <a:pt x="9493" y="5537"/>
                  </a:lnTo>
                  <a:lnTo>
                    <a:pt x="9520" y="5376"/>
                  </a:lnTo>
                  <a:lnTo>
                    <a:pt x="9556" y="5090"/>
                  </a:lnTo>
                  <a:lnTo>
                    <a:pt x="9547" y="4724"/>
                  </a:lnTo>
                  <a:lnTo>
                    <a:pt x="9529" y="4412"/>
                  </a:lnTo>
                  <a:lnTo>
                    <a:pt x="9475" y="4055"/>
                  </a:lnTo>
                  <a:lnTo>
                    <a:pt x="9422" y="3724"/>
                  </a:lnTo>
                  <a:lnTo>
                    <a:pt x="9288" y="3162"/>
                  </a:lnTo>
                  <a:lnTo>
                    <a:pt x="9199" y="2912"/>
                  </a:lnTo>
                  <a:lnTo>
                    <a:pt x="9038" y="2483"/>
                  </a:lnTo>
                  <a:lnTo>
                    <a:pt x="8591" y="1697"/>
                  </a:lnTo>
                  <a:lnTo>
                    <a:pt x="8315" y="1340"/>
                  </a:lnTo>
                  <a:lnTo>
                    <a:pt x="8154" y="1161"/>
                  </a:lnTo>
                  <a:lnTo>
                    <a:pt x="7823" y="840"/>
                  </a:lnTo>
                  <a:lnTo>
                    <a:pt x="7466" y="572"/>
                  </a:lnTo>
                  <a:lnTo>
                    <a:pt x="7091" y="349"/>
                  </a:lnTo>
                  <a:lnTo>
                    <a:pt x="6895" y="259"/>
                  </a:lnTo>
                  <a:lnTo>
                    <a:pt x="6707" y="179"/>
                  </a:lnTo>
                  <a:lnTo>
                    <a:pt x="6332" y="72"/>
                  </a:lnTo>
                  <a:lnTo>
                    <a:pt x="6136" y="36"/>
                  </a:lnTo>
                  <a:lnTo>
                    <a:pt x="5895" y="9"/>
                  </a:lnTo>
                  <a:lnTo>
                    <a:pt x="5627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4618008" y="3450693"/>
              <a:ext cx="300424" cy="365370"/>
            </a:xfrm>
            <a:custGeom>
              <a:avLst/>
              <a:gdLst/>
              <a:ahLst/>
              <a:cxnLst/>
              <a:rect l="l" t="t" r="r" b="b"/>
              <a:pathLst>
                <a:path w="5537" h="6734" extrusionOk="0">
                  <a:moveTo>
                    <a:pt x="2652" y="0"/>
                  </a:moveTo>
                  <a:lnTo>
                    <a:pt x="2474" y="72"/>
                  </a:lnTo>
                  <a:lnTo>
                    <a:pt x="2411" y="161"/>
                  </a:lnTo>
                  <a:lnTo>
                    <a:pt x="670" y="3742"/>
                  </a:lnTo>
                  <a:lnTo>
                    <a:pt x="27" y="5063"/>
                  </a:lnTo>
                  <a:lnTo>
                    <a:pt x="0" y="5171"/>
                  </a:lnTo>
                  <a:lnTo>
                    <a:pt x="54" y="5358"/>
                  </a:lnTo>
                  <a:lnTo>
                    <a:pt x="125" y="5412"/>
                  </a:lnTo>
                  <a:lnTo>
                    <a:pt x="2786" y="6707"/>
                  </a:lnTo>
                  <a:lnTo>
                    <a:pt x="2876" y="6733"/>
                  </a:lnTo>
                  <a:lnTo>
                    <a:pt x="3063" y="6662"/>
                  </a:lnTo>
                  <a:lnTo>
                    <a:pt x="3117" y="6573"/>
                  </a:lnTo>
                  <a:lnTo>
                    <a:pt x="4858" y="2983"/>
                  </a:lnTo>
                  <a:lnTo>
                    <a:pt x="5501" y="1661"/>
                  </a:lnTo>
                  <a:lnTo>
                    <a:pt x="5537" y="1563"/>
                  </a:lnTo>
                  <a:lnTo>
                    <a:pt x="5483" y="1375"/>
                  </a:lnTo>
                  <a:lnTo>
                    <a:pt x="5403" y="1322"/>
                  </a:lnTo>
                  <a:lnTo>
                    <a:pt x="4626" y="938"/>
                  </a:lnTo>
                  <a:lnTo>
                    <a:pt x="2751" y="27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4618008" y="3451181"/>
              <a:ext cx="146332" cy="291200"/>
            </a:xfrm>
            <a:custGeom>
              <a:avLst/>
              <a:gdLst/>
              <a:ahLst/>
              <a:cxnLst/>
              <a:rect l="l" t="t" r="r" b="b"/>
              <a:pathLst>
                <a:path w="2697" h="5367" extrusionOk="0">
                  <a:moveTo>
                    <a:pt x="2617" y="0"/>
                  </a:moveTo>
                  <a:lnTo>
                    <a:pt x="2465" y="80"/>
                  </a:lnTo>
                  <a:lnTo>
                    <a:pt x="2411" y="152"/>
                  </a:lnTo>
                  <a:lnTo>
                    <a:pt x="670" y="3733"/>
                  </a:lnTo>
                  <a:lnTo>
                    <a:pt x="27" y="5054"/>
                  </a:lnTo>
                  <a:lnTo>
                    <a:pt x="0" y="5144"/>
                  </a:lnTo>
                  <a:lnTo>
                    <a:pt x="27" y="5304"/>
                  </a:lnTo>
                  <a:lnTo>
                    <a:pt x="80" y="5367"/>
                  </a:lnTo>
                  <a:lnTo>
                    <a:pt x="223" y="5072"/>
                  </a:lnTo>
                  <a:lnTo>
                    <a:pt x="375" y="4769"/>
                  </a:lnTo>
                  <a:lnTo>
                    <a:pt x="1634" y="2170"/>
                  </a:lnTo>
                  <a:lnTo>
                    <a:pt x="2170" y="1081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B6A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4784633" y="3536908"/>
              <a:ext cx="45142" cy="52413"/>
            </a:xfrm>
            <a:custGeom>
              <a:avLst/>
              <a:gdLst/>
              <a:ahLst/>
              <a:cxnLst/>
              <a:rect l="l" t="t" r="r" b="b"/>
              <a:pathLst>
                <a:path w="832" h="966" extrusionOk="0">
                  <a:moveTo>
                    <a:pt x="564" y="1"/>
                  </a:moveTo>
                  <a:lnTo>
                    <a:pt x="403" y="10"/>
                  </a:lnTo>
                  <a:lnTo>
                    <a:pt x="251" y="81"/>
                  </a:lnTo>
                  <a:lnTo>
                    <a:pt x="117" y="224"/>
                  </a:lnTo>
                  <a:lnTo>
                    <a:pt x="63" y="313"/>
                  </a:lnTo>
                  <a:lnTo>
                    <a:pt x="28" y="403"/>
                  </a:lnTo>
                  <a:lnTo>
                    <a:pt x="1" y="590"/>
                  </a:lnTo>
                  <a:lnTo>
                    <a:pt x="37" y="760"/>
                  </a:lnTo>
                  <a:lnTo>
                    <a:pt x="126" y="894"/>
                  </a:lnTo>
                  <a:lnTo>
                    <a:pt x="197" y="938"/>
                  </a:lnTo>
                  <a:lnTo>
                    <a:pt x="269" y="965"/>
                  </a:lnTo>
                  <a:lnTo>
                    <a:pt x="430" y="956"/>
                  </a:lnTo>
                  <a:lnTo>
                    <a:pt x="590" y="876"/>
                  </a:lnTo>
                  <a:lnTo>
                    <a:pt x="724" y="742"/>
                  </a:lnTo>
                  <a:lnTo>
                    <a:pt x="769" y="653"/>
                  </a:lnTo>
                  <a:lnTo>
                    <a:pt x="814" y="563"/>
                  </a:lnTo>
                  <a:lnTo>
                    <a:pt x="831" y="367"/>
                  </a:lnTo>
                  <a:lnTo>
                    <a:pt x="796" y="197"/>
                  </a:lnTo>
                  <a:lnTo>
                    <a:pt x="706" y="72"/>
                  </a:lnTo>
                  <a:lnTo>
                    <a:pt x="635" y="2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F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4833085" y="3549008"/>
              <a:ext cx="11231" cy="13619"/>
            </a:xfrm>
            <a:custGeom>
              <a:avLst/>
              <a:gdLst/>
              <a:ahLst/>
              <a:cxnLst/>
              <a:rect l="l" t="t" r="r" b="b"/>
              <a:pathLst>
                <a:path w="207" h="251" extrusionOk="0">
                  <a:moveTo>
                    <a:pt x="117" y="1"/>
                  </a:moveTo>
                  <a:lnTo>
                    <a:pt x="46" y="46"/>
                  </a:lnTo>
                  <a:lnTo>
                    <a:pt x="19" y="81"/>
                  </a:lnTo>
                  <a:lnTo>
                    <a:pt x="1" y="135"/>
                  </a:lnTo>
                  <a:lnTo>
                    <a:pt x="19" y="215"/>
                  </a:lnTo>
                  <a:lnTo>
                    <a:pt x="46" y="242"/>
                  </a:lnTo>
                  <a:lnTo>
                    <a:pt x="90" y="251"/>
                  </a:lnTo>
                  <a:lnTo>
                    <a:pt x="162" y="215"/>
                  </a:lnTo>
                  <a:lnTo>
                    <a:pt x="189" y="171"/>
                  </a:lnTo>
                  <a:lnTo>
                    <a:pt x="206" y="126"/>
                  </a:lnTo>
                  <a:lnTo>
                    <a:pt x="189" y="37"/>
                  </a:lnTo>
                  <a:lnTo>
                    <a:pt x="153" y="19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4935850" y="3802444"/>
              <a:ext cx="334335" cy="536390"/>
            </a:xfrm>
            <a:custGeom>
              <a:avLst/>
              <a:gdLst/>
              <a:ahLst/>
              <a:cxnLst/>
              <a:rect l="l" t="t" r="r" b="b"/>
              <a:pathLst>
                <a:path w="6162" h="9886" extrusionOk="0">
                  <a:moveTo>
                    <a:pt x="697" y="5921"/>
                  </a:moveTo>
                  <a:lnTo>
                    <a:pt x="697" y="5939"/>
                  </a:lnTo>
                  <a:lnTo>
                    <a:pt x="688" y="5930"/>
                  </a:lnTo>
                  <a:lnTo>
                    <a:pt x="697" y="5921"/>
                  </a:lnTo>
                  <a:close/>
                  <a:moveTo>
                    <a:pt x="2358" y="0"/>
                  </a:moveTo>
                  <a:lnTo>
                    <a:pt x="2268" y="9"/>
                  </a:lnTo>
                  <a:lnTo>
                    <a:pt x="2161" y="27"/>
                  </a:lnTo>
                  <a:lnTo>
                    <a:pt x="2054" y="45"/>
                  </a:lnTo>
                  <a:lnTo>
                    <a:pt x="1902" y="81"/>
                  </a:lnTo>
                  <a:lnTo>
                    <a:pt x="1759" y="134"/>
                  </a:lnTo>
                  <a:lnTo>
                    <a:pt x="1616" y="197"/>
                  </a:lnTo>
                  <a:lnTo>
                    <a:pt x="1474" y="268"/>
                  </a:lnTo>
                  <a:lnTo>
                    <a:pt x="1259" y="384"/>
                  </a:lnTo>
                  <a:lnTo>
                    <a:pt x="866" y="679"/>
                  </a:lnTo>
                  <a:lnTo>
                    <a:pt x="679" y="840"/>
                  </a:lnTo>
                  <a:lnTo>
                    <a:pt x="491" y="1018"/>
                  </a:lnTo>
                  <a:lnTo>
                    <a:pt x="152" y="1402"/>
                  </a:lnTo>
                  <a:lnTo>
                    <a:pt x="0" y="1617"/>
                  </a:lnTo>
                  <a:lnTo>
                    <a:pt x="420" y="2760"/>
                  </a:lnTo>
                  <a:lnTo>
                    <a:pt x="786" y="3938"/>
                  </a:lnTo>
                  <a:lnTo>
                    <a:pt x="759" y="3947"/>
                  </a:lnTo>
                  <a:lnTo>
                    <a:pt x="750" y="3983"/>
                  </a:lnTo>
                  <a:lnTo>
                    <a:pt x="643" y="4322"/>
                  </a:lnTo>
                  <a:lnTo>
                    <a:pt x="598" y="4617"/>
                  </a:lnTo>
                  <a:lnTo>
                    <a:pt x="572" y="4814"/>
                  </a:lnTo>
                  <a:lnTo>
                    <a:pt x="554" y="5010"/>
                  </a:lnTo>
                  <a:lnTo>
                    <a:pt x="527" y="5340"/>
                  </a:lnTo>
                  <a:lnTo>
                    <a:pt x="509" y="5689"/>
                  </a:lnTo>
                  <a:lnTo>
                    <a:pt x="509" y="6091"/>
                  </a:lnTo>
                  <a:lnTo>
                    <a:pt x="545" y="6841"/>
                  </a:lnTo>
                  <a:lnTo>
                    <a:pt x="590" y="7198"/>
                  </a:lnTo>
                  <a:lnTo>
                    <a:pt x="643" y="7573"/>
                  </a:lnTo>
                  <a:lnTo>
                    <a:pt x="732" y="7930"/>
                  </a:lnTo>
                  <a:lnTo>
                    <a:pt x="840" y="8296"/>
                  </a:lnTo>
                  <a:lnTo>
                    <a:pt x="965" y="8609"/>
                  </a:lnTo>
                  <a:lnTo>
                    <a:pt x="1045" y="8770"/>
                  </a:lnTo>
                  <a:lnTo>
                    <a:pt x="1224" y="9064"/>
                  </a:lnTo>
                  <a:lnTo>
                    <a:pt x="1420" y="9314"/>
                  </a:lnTo>
                  <a:lnTo>
                    <a:pt x="1652" y="9520"/>
                  </a:lnTo>
                  <a:lnTo>
                    <a:pt x="1768" y="9609"/>
                  </a:lnTo>
                  <a:lnTo>
                    <a:pt x="1911" y="9689"/>
                  </a:lnTo>
                  <a:lnTo>
                    <a:pt x="2206" y="9814"/>
                  </a:lnTo>
                  <a:lnTo>
                    <a:pt x="2376" y="9850"/>
                  </a:lnTo>
                  <a:lnTo>
                    <a:pt x="2554" y="9877"/>
                  </a:lnTo>
                  <a:lnTo>
                    <a:pt x="2751" y="9886"/>
                  </a:lnTo>
                  <a:lnTo>
                    <a:pt x="2920" y="9877"/>
                  </a:lnTo>
                  <a:lnTo>
                    <a:pt x="3108" y="9859"/>
                  </a:lnTo>
                  <a:lnTo>
                    <a:pt x="3304" y="9823"/>
                  </a:lnTo>
                  <a:lnTo>
                    <a:pt x="3536" y="9761"/>
                  </a:lnTo>
                  <a:lnTo>
                    <a:pt x="3760" y="9689"/>
                  </a:lnTo>
                  <a:lnTo>
                    <a:pt x="4019" y="9591"/>
                  </a:lnTo>
                  <a:lnTo>
                    <a:pt x="4251" y="9484"/>
                  </a:lnTo>
                  <a:lnTo>
                    <a:pt x="4697" y="9234"/>
                  </a:lnTo>
                  <a:lnTo>
                    <a:pt x="4912" y="9091"/>
                  </a:lnTo>
                  <a:lnTo>
                    <a:pt x="5108" y="8939"/>
                  </a:lnTo>
                  <a:lnTo>
                    <a:pt x="5456" y="8591"/>
                  </a:lnTo>
                  <a:lnTo>
                    <a:pt x="5608" y="8394"/>
                  </a:lnTo>
                  <a:lnTo>
                    <a:pt x="5751" y="8198"/>
                  </a:lnTo>
                  <a:lnTo>
                    <a:pt x="5974" y="7760"/>
                  </a:lnTo>
                  <a:lnTo>
                    <a:pt x="6046" y="7519"/>
                  </a:lnTo>
                  <a:lnTo>
                    <a:pt x="6108" y="7278"/>
                  </a:lnTo>
                  <a:lnTo>
                    <a:pt x="6162" y="6760"/>
                  </a:lnTo>
                  <a:lnTo>
                    <a:pt x="6126" y="6198"/>
                  </a:lnTo>
                  <a:lnTo>
                    <a:pt x="6010" y="5608"/>
                  </a:lnTo>
                  <a:lnTo>
                    <a:pt x="5912" y="5296"/>
                  </a:lnTo>
                  <a:lnTo>
                    <a:pt x="5822" y="5028"/>
                  </a:lnTo>
                  <a:lnTo>
                    <a:pt x="5572" y="4465"/>
                  </a:lnTo>
                  <a:lnTo>
                    <a:pt x="5421" y="4171"/>
                  </a:lnTo>
                  <a:lnTo>
                    <a:pt x="5144" y="3671"/>
                  </a:lnTo>
                  <a:lnTo>
                    <a:pt x="4778" y="3108"/>
                  </a:lnTo>
                  <a:lnTo>
                    <a:pt x="4429" y="2599"/>
                  </a:lnTo>
                  <a:lnTo>
                    <a:pt x="4081" y="2108"/>
                  </a:lnTo>
                  <a:lnTo>
                    <a:pt x="3876" y="1822"/>
                  </a:lnTo>
                  <a:lnTo>
                    <a:pt x="3608" y="1447"/>
                  </a:lnTo>
                  <a:lnTo>
                    <a:pt x="3331" y="1072"/>
                  </a:lnTo>
                  <a:lnTo>
                    <a:pt x="2929" y="527"/>
                  </a:lnTo>
                  <a:lnTo>
                    <a:pt x="2527" y="9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4962490" y="3960388"/>
              <a:ext cx="87246" cy="235532"/>
            </a:xfrm>
            <a:custGeom>
              <a:avLst/>
              <a:gdLst/>
              <a:ahLst/>
              <a:cxnLst/>
              <a:rect l="l" t="t" r="r" b="b"/>
              <a:pathLst>
                <a:path w="1608" h="4341" extrusionOk="0">
                  <a:moveTo>
                    <a:pt x="0" y="0"/>
                  </a:moveTo>
                  <a:lnTo>
                    <a:pt x="0" y="9"/>
                  </a:lnTo>
                  <a:lnTo>
                    <a:pt x="63" y="259"/>
                  </a:lnTo>
                  <a:lnTo>
                    <a:pt x="116" y="509"/>
                  </a:lnTo>
                  <a:lnTo>
                    <a:pt x="161" y="760"/>
                  </a:lnTo>
                  <a:lnTo>
                    <a:pt x="206" y="1010"/>
                  </a:lnTo>
                  <a:lnTo>
                    <a:pt x="250" y="1260"/>
                  </a:lnTo>
                  <a:lnTo>
                    <a:pt x="295" y="1510"/>
                  </a:lnTo>
                  <a:lnTo>
                    <a:pt x="340" y="1751"/>
                  </a:lnTo>
                  <a:lnTo>
                    <a:pt x="384" y="2001"/>
                  </a:lnTo>
                  <a:lnTo>
                    <a:pt x="438" y="2242"/>
                  </a:lnTo>
                  <a:lnTo>
                    <a:pt x="500" y="2492"/>
                  </a:lnTo>
                  <a:lnTo>
                    <a:pt x="563" y="2733"/>
                  </a:lnTo>
                  <a:lnTo>
                    <a:pt x="643" y="2965"/>
                  </a:lnTo>
                  <a:lnTo>
                    <a:pt x="724" y="3206"/>
                  </a:lnTo>
                  <a:lnTo>
                    <a:pt x="938" y="3662"/>
                  </a:lnTo>
                  <a:lnTo>
                    <a:pt x="1072" y="3885"/>
                  </a:lnTo>
                  <a:lnTo>
                    <a:pt x="1134" y="3992"/>
                  </a:lnTo>
                  <a:lnTo>
                    <a:pt x="1206" y="4090"/>
                  </a:lnTo>
                  <a:lnTo>
                    <a:pt x="1295" y="4198"/>
                  </a:lnTo>
                  <a:lnTo>
                    <a:pt x="1384" y="4305"/>
                  </a:lnTo>
                  <a:lnTo>
                    <a:pt x="1420" y="4331"/>
                  </a:lnTo>
                  <a:lnTo>
                    <a:pt x="1501" y="4340"/>
                  </a:lnTo>
                  <a:lnTo>
                    <a:pt x="1545" y="4331"/>
                  </a:lnTo>
                  <a:lnTo>
                    <a:pt x="1581" y="4296"/>
                  </a:lnTo>
                  <a:lnTo>
                    <a:pt x="1608" y="4198"/>
                  </a:lnTo>
                  <a:lnTo>
                    <a:pt x="1590" y="4153"/>
                  </a:lnTo>
                  <a:lnTo>
                    <a:pt x="1492" y="4010"/>
                  </a:lnTo>
                  <a:lnTo>
                    <a:pt x="1393" y="3858"/>
                  </a:lnTo>
                  <a:lnTo>
                    <a:pt x="1304" y="3715"/>
                  </a:lnTo>
                  <a:lnTo>
                    <a:pt x="1224" y="3564"/>
                  </a:lnTo>
                  <a:lnTo>
                    <a:pt x="1063" y="3269"/>
                  </a:lnTo>
                  <a:lnTo>
                    <a:pt x="929" y="2965"/>
                  </a:lnTo>
                  <a:lnTo>
                    <a:pt x="795" y="2617"/>
                  </a:lnTo>
                  <a:lnTo>
                    <a:pt x="679" y="2278"/>
                  </a:lnTo>
                  <a:lnTo>
                    <a:pt x="563" y="1903"/>
                  </a:lnTo>
                  <a:lnTo>
                    <a:pt x="465" y="1519"/>
                  </a:lnTo>
                  <a:lnTo>
                    <a:pt x="349" y="1090"/>
                  </a:lnTo>
                  <a:lnTo>
                    <a:pt x="232" y="661"/>
                  </a:lnTo>
                  <a:lnTo>
                    <a:pt x="125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4983325" y="4118331"/>
              <a:ext cx="27183" cy="83882"/>
            </a:xfrm>
            <a:custGeom>
              <a:avLst/>
              <a:gdLst/>
              <a:ahLst/>
              <a:cxnLst/>
              <a:rect l="l" t="t" r="r" b="b"/>
              <a:pathLst>
                <a:path w="501" h="1546" extrusionOk="0">
                  <a:moveTo>
                    <a:pt x="45" y="1"/>
                  </a:moveTo>
                  <a:lnTo>
                    <a:pt x="102" y="241"/>
                  </a:lnTo>
                  <a:lnTo>
                    <a:pt x="98" y="206"/>
                  </a:lnTo>
                  <a:lnTo>
                    <a:pt x="90" y="45"/>
                  </a:lnTo>
                  <a:lnTo>
                    <a:pt x="81" y="10"/>
                  </a:lnTo>
                  <a:lnTo>
                    <a:pt x="45" y="1"/>
                  </a:lnTo>
                  <a:close/>
                  <a:moveTo>
                    <a:pt x="102" y="241"/>
                  </a:moveTo>
                  <a:lnTo>
                    <a:pt x="116" y="367"/>
                  </a:lnTo>
                  <a:lnTo>
                    <a:pt x="139" y="514"/>
                  </a:lnTo>
                  <a:lnTo>
                    <a:pt x="272" y="969"/>
                  </a:lnTo>
                  <a:lnTo>
                    <a:pt x="285" y="1002"/>
                  </a:lnTo>
                  <a:lnTo>
                    <a:pt x="102" y="241"/>
                  </a:lnTo>
                  <a:close/>
                  <a:moveTo>
                    <a:pt x="0" y="45"/>
                  </a:moveTo>
                  <a:lnTo>
                    <a:pt x="18" y="420"/>
                  </a:lnTo>
                  <a:lnTo>
                    <a:pt x="90" y="786"/>
                  </a:lnTo>
                  <a:lnTo>
                    <a:pt x="188" y="1153"/>
                  </a:lnTo>
                  <a:lnTo>
                    <a:pt x="340" y="1501"/>
                  </a:lnTo>
                  <a:lnTo>
                    <a:pt x="357" y="1528"/>
                  </a:lnTo>
                  <a:lnTo>
                    <a:pt x="393" y="1537"/>
                  </a:lnTo>
                  <a:lnTo>
                    <a:pt x="420" y="1546"/>
                  </a:lnTo>
                  <a:lnTo>
                    <a:pt x="456" y="1528"/>
                  </a:lnTo>
                  <a:lnTo>
                    <a:pt x="482" y="1510"/>
                  </a:lnTo>
                  <a:lnTo>
                    <a:pt x="500" y="1447"/>
                  </a:lnTo>
                  <a:lnTo>
                    <a:pt x="482" y="1412"/>
                  </a:lnTo>
                  <a:lnTo>
                    <a:pt x="384" y="1242"/>
                  </a:lnTo>
                  <a:lnTo>
                    <a:pt x="304" y="1054"/>
                  </a:lnTo>
                  <a:lnTo>
                    <a:pt x="285" y="1002"/>
                  </a:lnTo>
                  <a:lnTo>
                    <a:pt x="295" y="1045"/>
                  </a:lnTo>
                  <a:lnTo>
                    <a:pt x="272" y="969"/>
                  </a:lnTo>
                  <a:lnTo>
                    <a:pt x="241" y="885"/>
                  </a:lnTo>
                  <a:lnTo>
                    <a:pt x="143" y="545"/>
                  </a:lnTo>
                  <a:lnTo>
                    <a:pt x="139" y="51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4755605" y="3569408"/>
              <a:ext cx="319360" cy="329017"/>
            </a:xfrm>
            <a:custGeom>
              <a:avLst/>
              <a:gdLst/>
              <a:ahLst/>
              <a:cxnLst/>
              <a:rect l="l" t="t" r="r" b="b"/>
              <a:pathLst>
                <a:path w="5886" h="6064" extrusionOk="0">
                  <a:moveTo>
                    <a:pt x="1393" y="0"/>
                  </a:moveTo>
                  <a:lnTo>
                    <a:pt x="1331" y="9"/>
                  </a:lnTo>
                  <a:lnTo>
                    <a:pt x="1277" y="18"/>
                  </a:lnTo>
                  <a:lnTo>
                    <a:pt x="1206" y="36"/>
                  </a:lnTo>
                  <a:lnTo>
                    <a:pt x="1152" y="71"/>
                  </a:lnTo>
                  <a:lnTo>
                    <a:pt x="1108" y="107"/>
                  </a:lnTo>
                  <a:lnTo>
                    <a:pt x="1081" y="170"/>
                  </a:lnTo>
                  <a:lnTo>
                    <a:pt x="1063" y="232"/>
                  </a:lnTo>
                  <a:lnTo>
                    <a:pt x="1081" y="357"/>
                  </a:lnTo>
                  <a:lnTo>
                    <a:pt x="1099" y="411"/>
                  </a:lnTo>
                  <a:lnTo>
                    <a:pt x="1152" y="563"/>
                  </a:lnTo>
                  <a:lnTo>
                    <a:pt x="1233" y="688"/>
                  </a:lnTo>
                  <a:lnTo>
                    <a:pt x="1322" y="830"/>
                  </a:lnTo>
                  <a:lnTo>
                    <a:pt x="1447" y="991"/>
                  </a:lnTo>
                  <a:lnTo>
                    <a:pt x="1358" y="911"/>
                  </a:lnTo>
                  <a:lnTo>
                    <a:pt x="1268" y="848"/>
                  </a:lnTo>
                  <a:lnTo>
                    <a:pt x="1134" y="759"/>
                  </a:lnTo>
                  <a:lnTo>
                    <a:pt x="991" y="670"/>
                  </a:lnTo>
                  <a:lnTo>
                    <a:pt x="857" y="598"/>
                  </a:lnTo>
                  <a:lnTo>
                    <a:pt x="741" y="554"/>
                  </a:lnTo>
                  <a:lnTo>
                    <a:pt x="634" y="527"/>
                  </a:lnTo>
                  <a:lnTo>
                    <a:pt x="536" y="518"/>
                  </a:lnTo>
                  <a:lnTo>
                    <a:pt x="500" y="518"/>
                  </a:lnTo>
                  <a:lnTo>
                    <a:pt x="384" y="545"/>
                  </a:lnTo>
                  <a:lnTo>
                    <a:pt x="295" y="616"/>
                  </a:lnTo>
                  <a:lnTo>
                    <a:pt x="232" y="697"/>
                  </a:lnTo>
                  <a:lnTo>
                    <a:pt x="215" y="795"/>
                  </a:lnTo>
                  <a:lnTo>
                    <a:pt x="223" y="893"/>
                  </a:lnTo>
                  <a:lnTo>
                    <a:pt x="268" y="1009"/>
                  </a:lnTo>
                  <a:lnTo>
                    <a:pt x="322" y="1134"/>
                  </a:lnTo>
                  <a:lnTo>
                    <a:pt x="402" y="1241"/>
                  </a:lnTo>
                  <a:lnTo>
                    <a:pt x="482" y="1348"/>
                  </a:lnTo>
                  <a:lnTo>
                    <a:pt x="581" y="1473"/>
                  </a:lnTo>
                  <a:lnTo>
                    <a:pt x="804" y="1715"/>
                  </a:lnTo>
                  <a:lnTo>
                    <a:pt x="1036" y="1938"/>
                  </a:lnTo>
                  <a:lnTo>
                    <a:pt x="1090" y="1991"/>
                  </a:lnTo>
                  <a:lnTo>
                    <a:pt x="1125" y="2027"/>
                  </a:lnTo>
                  <a:lnTo>
                    <a:pt x="804" y="1911"/>
                  </a:lnTo>
                  <a:lnTo>
                    <a:pt x="518" y="1866"/>
                  </a:lnTo>
                  <a:lnTo>
                    <a:pt x="429" y="1849"/>
                  </a:lnTo>
                  <a:lnTo>
                    <a:pt x="304" y="1849"/>
                  </a:lnTo>
                  <a:lnTo>
                    <a:pt x="259" y="1857"/>
                  </a:lnTo>
                  <a:lnTo>
                    <a:pt x="206" y="1866"/>
                  </a:lnTo>
                  <a:lnTo>
                    <a:pt x="152" y="1884"/>
                  </a:lnTo>
                  <a:lnTo>
                    <a:pt x="107" y="1911"/>
                  </a:lnTo>
                  <a:lnTo>
                    <a:pt x="54" y="1956"/>
                  </a:lnTo>
                  <a:lnTo>
                    <a:pt x="27" y="2000"/>
                  </a:lnTo>
                  <a:lnTo>
                    <a:pt x="9" y="2045"/>
                  </a:lnTo>
                  <a:lnTo>
                    <a:pt x="0" y="2099"/>
                  </a:lnTo>
                  <a:lnTo>
                    <a:pt x="9" y="2161"/>
                  </a:lnTo>
                  <a:lnTo>
                    <a:pt x="63" y="2286"/>
                  </a:lnTo>
                  <a:lnTo>
                    <a:pt x="152" y="2366"/>
                  </a:lnTo>
                  <a:lnTo>
                    <a:pt x="295" y="2474"/>
                  </a:lnTo>
                  <a:lnTo>
                    <a:pt x="447" y="2545"/>
                  </a:lnTo>
                  <a:lnTo>
                    <a:pt x="598" y="2625"/>
                  </a:lnTo>
                  <a:lnTo>
                    <a:pt x="804" y="2697"/>
                  </a:lnTo>
                  <a:lnTo>
                    <a:pt x="1063" y="2795"/>
                  </a:lnTo>
                  <a:lnTo>
                    <a:pt x="1349" y="2884"/>
                  </a:lnTo>
                  <a:lnTo>
                    <a:pt x="1483" y="3090"/>
                  </a:lnTo>
                  <a:lnTo>
                    <a:pt x="1804" y="3474"/>
                  </a:lnTo>
                  <a:lnTo>
                    <a:pt x="2322" y="3992"/>
                  </a:lnTo>
                  <a:lnTo>
                    <a:pt x="2670" y="4286"/>
                  </a:lnTo>
                  <a:lnTo>
                    <a:pt x="3036" y="5162"/>
                  </a:lnTo>
                  <a:lnTo>
                    <a:pt x="3376" y="6063"/>
                  </a:lnTo>
                  <a:lnTo>
                    <a:pt x="3411" y="6001"/>
                  </a:lnTo>
                  <a:lnTo>
                    <a:pt x="3456" y="5938"/>
                  </a:lnTo>
                  <a:lnTo>
                    <a:pt x="3563" y="5778"/>
                  </a:lnTo>
                  <a:lnTo>
                    <a:pt x="3822" y="5465"/>
                  </a:lnTo>
                  <a:lnTo>
                    <a:pt x="3974" y="5331"/>
                  </a:lnTo>
                  <a:lnTo>
                    <a:pt x="4135" y="5188"/>
                  </a:lnTo>
                  <a:lnTo>
                    <a:pt x="4474" y="4947"/>
                  </a:lnTo>
                  <a:lnTo>
                    <a:pt x="4653" y="4840"/>
                  </a:lnTo>
                  <a:lnTo>
                    <a:pt x="5010" y="4635"/>
                  </a:lnTo>
                  <a:lnTo>
                    <a:pt x="5394" y="4483"/>
                  </a:lnTo>
                  <a:lnTo>
                    <a:pt x="5635" y="4402"/>
                  </a:lnTo>
                  <a:lnTo>
                    <a:pt x="5885" y="4340"/>
                  </a:lnTo>
                  <a:lnTo>
                    <a:pt x="5188" y="3474"/>
                  </a:lnTo>
                  <a:lnTo>
                    <a:pt x="3795" y="1875"/>
                  </a:lnTo>
                  <a:lnTo>
                    <a:pt x="3081" y="1143"/>
                  </a:lnTo>
                  <a:lnTo>
                    <a:pt x="2733" y="795"/>
                  </a:lnTo>
                  <a:lnTo>
                    <a:pt x="2420" y="518"/>
                  </a:lnTo>
                  <a:lnTo>
                    <a:pt x="2206" y="348"/>
                  </a:lnTo>
                  <a:lnTo>
                    <a:pt x="2009" y="223"/>
                  </a:lnTo>
                  <a:lnTo>
                    <a:pt x="1795" y="98"/>
                  </a:lnTo>
                  <a:lnTo>
                    <a:pt x="1617" y="36"/>
                  </a:lnTo>
                  <a:lnTo>
                    <a:pt x="1518" y="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4818110" y="3678412"/>
              <a:ext cx="29082" cy="16494"/>
            </a:xfrm>
            <a:custGeom>
              <a:avLst/>
              <a:gdLst/>
              <a:ahLst/>
              <a:cxnLst/>
              <a:rect l="l" t="t" r="r" b="b"/>
              <a:pathLst>
                <a:path w="536" h="304" extrusionOk="0">
                  <a:moveTo>
                    <a:pt x="18" y="0"/>
                  </a:moveTo>
                  <a:lnTo>
                    <a:pt x="9" y="9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9" y="54"/>
                  </a:lnTo>
                  <a:lnTo>
                    <a:pt x="18" y="54"/>
                  </a:lnTo>
                  <a:lnTo>
                    <a:pt x="89" y="81"/>
                  </a:lnTo>
                  <a:lnTo>
                    <a:pt x="161" y="98"/>
                  </a:lnTo>
                  <a:lnTo>
                    <a:pt x="223" y="125"/>
                  </a:lnTo>
                  <a:lnTo>
                    <a:pt x="286" y="161"/>
                  </a:lnTo>
                  <a:lnTo>
                    <a:pt x="18" y="0"/>
                  </a:lnTo>
                  <a:close/>
                  <a:moveTo>
                    <a:pt x="27" y="0"/>
                  </a:moveTo>
                  <a:lnTo>
                    <a:pt x="286" y="161"/>
                  </a:lnTo>
                  <a:lnTo>
                    <a:pt x="331" y="188"/>
                  </a:lnTo>
                  <a:lnTo>
                    <a:pt x="375" y="215"/>
                  </a:lnTo>
                  <a:lnTo>
                    <a:pt x="420" y="250"/>
                  </a:lnTo>
                  <a:lnTo>
                    <a:pt x="473" y="295"/>
                  </a:lnTo>
                  <a:lnTo>
                    <a:pt x="500" y="304"/>
                  </a:lnTo>
                  <a:lnTo>
                    <a:pt x="527" y="286"/>
                  </a:lnTo>
                  <a:lnTo>
                    <a:pt x="536" y="250"/>
                  </a:lnTo>
                  <a:lnTo>
                    <a:pt x="518" y="232"/>
                  </a:lnTo>
                  <a:lnTo>
                    <a:pt x="465" y="197"/>
                  </a:lnTo>
                  <a:lnTo>
                    <a:pt x="411" y="161"/>
                  </a:lnTo>
                  <a:lnTo>
                    <a:pt x="357" y="125"/>
                  </a:lnTo>
                  <a:lnTo>
                    <a:pt x="295" y="90"/>
                  </a:lnTo>
                  <a:lnTo>
                    <a:pt x="170" y="3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4834550" y="3620736"/>
              <a:ext cx="39337" cy="35430"/>
            </a:xfrm>
            <a:custGeom>
              <a:avLst/>
              <a:gdLst/>
              <a:ahLst/>
              <a:cxnLst/>
              <a:rect l="l" t="t" r="r" b="b"/>
              <a:pathLst>
                <a:path w="725" h="653" extrusionOk="0">
                  <a:moveTo>
                    <a:pt x="10" y="18"/>
                  </a:moveTo>
                  <a:lnTo>
                    <a:pt x="1" y="54"/>
                  </a:lnTo>
                  <a:lnTo>
                    <a:pt x="28" y="81"/>
                  </a:lnTo>
                  <a:lnTo>
                    <a:pt x="90" y="126"/>
                  </a:lnTo>
                  <a:lnTo>
                    <a:pt x="162" y="170"/>
                  </a:lnTo>
                  <a:lnTo>
                    <a:pt x="210" y="207"/>
                  </a:lnTo>
                  <a:lnTo>
                    <a:pt x="10" y="18"/>
                  </a:lnTo>
                  <a:close/>
                  <a:moveTo>
                    <a:pt x="210" y="207"/>
                  </a:moveTo>
                  <a:lnTo>
                    <a:pt x="304" y="295"/>
                  </a:lnTo>
                  <a:lnTo>
                    <a:pt x="297" y="286"/>
                  </a:lnTo>
                  <a:lnTo>
                    <a:pt x="295" y="286"/>
                  </a:lnTo>
                  <a:lnTo>
                    <a:pt x="233" y="224"/>
                  </a:lnTo>
                  <a:lnTo>
                    <a:pt x="210" y="207"/>
                  </a:lnTo>
                  <a:close/>
                  <a:moveTo>
                    <a:pt x="45" y="1"/>
                  </a:moveTo>
                  <a:lnTo>
                    <a:pt x="297" y="286"/>
                  </a:lnTo>
                  <a:lnTo>
                    <a:pt x="304" y="286"/>
                  </a:lnTo>
                  <a:lnTo>
                    <a:pt x="304" y="295"/>
                  </a:lnTo>
                  <a:lnTo>
                    <a:pt x="456" y="456"/>
                  </a:lnTo>
                  <a:lnTo>
                    <a:pt x="599" y="626"/>
                  </a:lnTo>
                  <a:lnTo>
                    <a:pt x="644" y="652"/>
                  </a:lnTo>
                  <a:lnTo>
                    <a:pt x="697" y="635"/>
                  </a:lnTo>
                  <a:lnTo>
                    <a:pt x="724" y="590"/>
                  </a:lnTo>
                  <a:lnTo>
                    <a:pt x="706" y="536"/>
                  </a:lnTo>
                  <a:lnTo>
                    <a:pt x="572" y="385"/>
                  </a:lnTo>
                  <a:lnTo>
                    <a:pt x="251" y="117"/>
                  </a:lnTo>
                  <a:lnTo>
                    <a:pt x="72" y="1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4224096" y="3298555"/>
              <a:ext cx="303842" cy="145410"/>
            </a:xfrm>
            <a:custGeom>
              <a:avLst/>
              <a:gdLst/>
              <a:ahLst/>
              <a:cxnLst/>
              <a:rect l="l" t="t" r="r" b="b"/>
              <a:pathLst>
                <a:path w="5600" h="2680" extrusionOk="0">
                  <a:moveTo>
                    <a:pt x="5537" y="9"/>
                  </a:moveTo>
                  <a:lnTo>
                    <a:pt x="4138" y="1049"/>
                  </a:lnTo>
                  <a:lnTo>
                    <a:pt x="5504" y="50"/>
                  </a:lnTo>
                  <a:lnTo>
                    <a:pt x="5504" y="50"/>
                  </a:lnTo>
                  <a:lnTo>
                    <a:pt x="5537" y="9"/>
                  </a:lnTo>
                  <a:close/>
                  <a:moveTo>
                    <a:pt x="4929" y="634"/>
                  </a:moveTo>
                  <a:lnTo>
                    <a:pt x="3440" y="1568"/>
                  </a:lnTo>
                  <a:lnTo>
                    <a:pt x="3440" y="1568"/>
                  </a:lnTo>
                  <a:lnTo>
                    <a:pt x="3429" y="1577"/>
                  </a:lnTo>
                  <a:lnTo>
                    <a:pt x="3429" y="1577"/>
                  </a:lnTo>
                  <a:lnTo>
                    <a:pt x="3442" y="1570"/>
                  </a:lnTo>
                  <a:lnTo>
                    <a:pt x="3442" y="1570"/>
                  </a:lnTo>
                  <a:lnTo>
                    <a:pt x="4929" y="634"/>
                  </a:lnTo>
                  <a:close/>
                  <a:moveTo>
                    <a:pt x="4138" y="1049"/>
                  </a:moveTo>
                  <a:lnTo>
                    <a:pt x="3411" y="1581"/>
                  </a:lnTo>
                  <a:lnTo>
                    <a:pt x="3420" y="1581"/>
                  </a:lnTo>
                  <a:lnTo>
                    <a:pt x="3440" y="1568"/>
                  </a:lnTo>
                  <a:lnTo>
                    <a:pt x="3440" y="1568"/>
                  </a:lnTo>
                  <a:lnTo>
                    <a:pt x="4138" y="1049"/>
                  </a:lnTo>
                  <a:close/>
                  <a:moveTo>
                    <a:pt x="3429" y="1577"/>
                  </a:moveTo>
                  <a:lnTo>
                    <a:pt x="3420" y="1581"/>
                  </a:lnTo>
                  <a:lnTo>
                    <a:pt x="3411" y="1590"/>
                  </a:lnTo>
                  <a:lnTo>
                    <a:pt x="3429" y="1577"/>
                  </a:lnTo>
                  <a:close/>
                  <a:moveTo>
                    <a:pt x="5572" y="0"/>
                  </a:moveTo>
                  <a:lnTo>
                    <a:pt x="5504" y="50"/>
                  </a:lnTo>
                  <a:lnTo>
                    <a:pt x="5504" y="50"/>
                  </a:lnTo>
                  <a:lnTo>
                    <a:pt x="5403" y="179"/>
                  </a:lnTo>
                  <a:lnTo>
                    <a:pt x="5090" y="491"/>
                  </a:lnTo>
                  <a:lnTo>
                    <a:pt x="4920" y="634"/>
                  </a:lnTo>
                  <a:lnTo>
                    <a:pt x="4929" y="634"/>
                  </a:lnTo>
                  <a:lnTo>
                    <a:pt x="4581" y="902"/>
                  </a:lnTo>
                  <a:lnTo>
                    <a:pt x="4224" y="1143"/>
                  </a:lnTo>
                  <a:lnTo>
                    <a:pt x="4027" y="1268"/>
                  </a:lnTo>
                  <a:lnTo>
                    <a:pt x="3822" y="1375"/>
                  </a:lnTo>
                  <a:lnTo>
                    <a:pt x="3626" y="1483"/>
                  </a:lnTo>
                  <a:lnTo>
                    <a:pt x="3442" y="1570"/>
                  </a:lnTo>
                  <a:lnTo>
                    <a:pt x="3442" y="1570"/>
                  </a:lnTo>
                  <a:lnTo>
                    <a:pt x="3411" y="1590"/>
                  </a:lnTo>
                  <a:lnTo>
                    <a:pt x="2902" y="1813"/>
                  </a:lnTo>
                  <a:lnTo>
                    <a:pt x="2384" y="2000"/>
                  </a:lnTo>
                  <a:lnTo>
                    <a:pt x="1857" y="2161"/>
                  </a:lnTo>
                  <a:lnTo>
                    <a:pt x="1331" y="2277"/>
                  </a:lnTo>
                  <a:lnTo>
                    <a:pt x="1340" y="2277"/>
                  </a:lnTo>
                  <a:lnTo>
                    <a:pt x="1027" y="2331"/>
                  </a:lnTo>
                  <a:lnTo>
                    <a:pt x="723" y="2376"/>
                  </a:lnTo>
                  <a:lnTo>
                    <a:pt x="580" y="2384"/>
                  </a:lnTo>
                  <a:lnTo>
                    <a:pt x="429" y="2393"/>
                  </a:lnTo>
                  <a:lnTo>
                    <a:pt x="357" y="2402"/>
                  </a:lnTo>
                  <a:lnTo>
                    <a:pt x="134" y="2402"/>
                  </a:lnTo>
                  <a:lnTo>
                    <a:pt x="80" y="2411"/>
                  </a:lnTo>
                  <a:lnTo>
                    <a:pt x="9" y="2492"/>
                  </a:lnTo>
                  <a:lnTo>
                    <a:pt x="0" y="2545"/>
                  </a:lnTo>
                  <a:lnTo>
                    <a:pt x="9" y="2608"/>
                  </a:lnTo>
                  <a:lnTo>
                    <a:pt x="89" y="2679"/>
                  </a:lnTo>
                  <a:lnTo>
                    <a:pt x="241" y="2679"/>
                  </a:lnTo>
                  <a:lnTo>
                    <a:pt x="321" y="2670"/>
                  </a:lnTo>
                  <a:lnTo>
                    <a:pt x="420" y="2652"/>
                  </a:lnTo>
                  <a:lnTo>
                    <a:pt x="518" y="2643"/>
                  </a:lnTo>
                  <a:lnTo>
                    <a:pt x="714" y="2617"/>
                  </a:lnTo>
                  <a:lnTo>
                    <a:pt x="911" y="2581"/>
                  </a:lnTo>
                  <a:lnTo>
                    <a:pt x="1116" y="2545"/>
                  </a:lnTo>
                  <a:lnTo>
                    <a:pt x="1331" y="2492"/>
                  </a:lnTo>
                  <a:lnTo>
                    <a:pt x="1536" y="2438"/>
                  </a:lnTo>
                  <a:lnTo>
                    <a:pt x="1741" y="2376"/>
                  </a:lnTo>
                  <a:lnTo>
                    <a:pt x="1956" y="2313"/>
                  </a:lnTo>
                  <a:lnTo>
                    <a:pt x="2161" y="2242"/>
                  </a:lnTo>
                  <a:lnTo>
                    <a:pt x="2366" y="2170"/>
                  </a:lnTo>
                  <a:lnTo>
                    <a:pt x="2581" y="2090"/>
                  </a:lnTo>
                  <a:lnTo>
                    <a:pt x="3000" y="1911"/>
                  </a:lnTo>
                  <a:lnTo>
                    <a:pt x="3402" y="1715"/>
                  </a:lnTo>
                  <a:lnTo>
                    <a:pt x="3724" y="1545"/>
                  </a:lnTo>
                  <a:lnTo>
                    <a:pt x="4349" y="1161"/>
                  </a:lnTo>
                  <a:lnTo>
                    <a:pt x="4644" y="947"/>
                  </a:lnTo>
                  <a:lnTo>
                    <a:pt x="4903" y="750"/>
                  </a:lnTo>
                  <a:lnTo>
                    <a:pt x="5376" y="304"/>
                  </a:lnTo>
                  <a:lnTo>
                    <a:pt x="5581" y="45"/>
                  </a:lnTo>
                  <a:lnTo>
                    <a:pt x="5599" y="27"/>
                  </a:lnTo>
                  <a:lnTo>
                    <a:pt x="5581" y="9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4407216" y="3296602"/>
              <a:ext cx="94517" cy="56753"/>
            </a:xfrm>
            <a:custGeom>
              <a:avLst/>
              <a:gdLst/>
              <a:ahLst/>
              <a:cxnLst/>
              <a:rect l="l" t="t" r="r" b="b"/>
              <a:pathLst>
                <a:path w="1742" h="1046" extrusionOk="0">
                  <a:moveTo>
                    <a:pt x="1679" y="0"/>
                  </a:moveTo>
                  <a:lnTo>
                    <a:pt x="1662" y="18"/>
                  </a:lnTo>
                  <a:lnTo>
                    <a:pt x="1644" y="36"/>
                  </a:lnTo>
                  <a:lnTo>
                    <a:pt x="1617" y="54"/>
                  </a:lnTo>
                  <a:lnTo>
                    <a:pt x="1626" y="45"/>
                  </a:lnTo>
                  <a:lnTo>
                    <a:pt x="1626" y="45"/>
                  </a:lnTo>
                  <a:lnTo>
                    <a:pt x="1403" y="215"/>
                  </a:lnTo>
                  <a:lnTo>
                    <a:pt x="1170" y="367"/>
                  </a:lnTo>
                  <a:lnTo>
                    <a:pt x="938" y="501"/>
                  </a:lnTo>
                  <a:lnTo>
                    <a:pt x="688" y="617"/>
                  </a:lnTo>
                  <a:lnTo>
                    <a:pt x="697" y="617"/>
                  </a:lnTo>
                  <a:lnTo>
                    <a:pt x="376" y="760"/>
                  </a:lnTo>
                  <a:lnTo>
                    <a:pt x="54" y="893"/>
                  </a:lnTo>
                  <a:lnTo>
                    <a:pt x="27" y="902"/>
                  </a:lnTo>
                  <a:lnTo>
                    <a:pt x="9" y="929"/>
                  </a:lnTo>
                  <a:lnTo>
                    <a:pt x="1" y="956"/>
                  </a:lnTo>
                  <a:lnTo>
                    <a:pt x="1" y="992"/>
                  </a:lnTo>
                  <a:lnTo>
                    <a:pt x="18" y="1018"/>
                  </a:lnTo>
                  <a:lnTo>
                    <a:pt x="45" y="1036"/>
                  </a:lnTo>
                  <a:lnTo>
                    <a:pt x="72" y="1045"/>
                  </a:lnTo>
                  <a:lnTo>
                    <a:pt x="99" y="1036"/>
                  </a:lnTo>
                  <a:lnTo>
                    <a:pt x="313" y="947"/>
                  </a:lnTo>
                  <a:lnTo>
                    <a:pt x="518" y="840"/>
                  </a:lnTo>
                  <a:lnTo>
                    <a:pt x="742" y="733"/>
                  </a:lnTo>
                  <a:lnTo>
                    <a:pt x="956" y="617"/>
                  </a:lnTo>
                  <a:lnTo>
                    <a:pt x="1161" y="501"/>
                  </a:lnTo>
                  <a:lnTo>
                    <a:pt x="1545" y="224"/>
                  </a:lnTo>
                  <a:lnTo>
                    <a:pt x="1724" y="72"/>
                  </a:lnTo>
                  <a:lnTo>
                    <a:pt x="1742" y="45"/>
                  </a:lnTo>
                  <a:lnTo>
                    <a:pt x="1724" y="9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4570966" y="3320367"/>
              <a:ext cx="54366" cy="107593"/>
            </a:xfrm>
            <a:custGeom>
              <a:avLst/>
              <a:gdLst/>
              <a:ahLst/>
              <a:cxnLst/>
              <a:rect l="l" t="t" r="r" b="b"/>
              <a:pathLst>
                <a:path w="1002" h="1983" extrusionOk="0">
                  <a:moveTo>
                    <a:pt x="72" y="9"/>
                  </a:moveTo>
                  <a:lnTo>
                    <a:pt x="95" y="63"/>
                  </a:lnTo>
                  <a:lnTo>
                    <a:pt x="90" y="36"/>
                  </a:lnTo>
                  <a:lnTo>
                    <a:pt x="72" y="9"/>
                  </a:lnTo>
                  <a:close/>
                  <a:moveTo>
                    <a:pt x="95" y="63"/>
                  </a:moveTo>
                  <a:lnTo>
                    <a:pt x="112" y="151"/>
                  </a:lnTo>
                  <a:lnTo>
                    <a:pt x="724" y="1554"/>
                  </a:lnTo>
                  <a:lnTo>
                    <a:pt x="95" y="63"/>
                  </a:lnTo>
                  <a:close/>
                  <a:moveTo>
                    <a:pt x="46" y="0"/>
                  </a:moveTo>
                  <a:lnTo>
                    <a:pt x="10" y="18"/>
                  </a:lnTo>
                  <a:lnTo>
                    <a:pt x="1" y="45"/>
                  </a:lnTo>
                  <a:lnTo>
                    <a:pt x="46" y="304"/>
                  </a:lnTo>
                  <a:lnTo>
                    <a:pt x="171" y="813"/>
                  </a:lnTo>
                  <a:lnTo>
                    <a:pt x="260" y="1054"/>
                  </a:lnTo>
                  <a:lnTo>
                    <a:pt x="367" y="1304"/>
                  </a:lnTo>
                  <a:lnTo>
                    <a:pt x="501" y="1536"/>
                  </a:lnTo>
                  <a:lnTo>
                    <a:pt x="644" y="1759"/>
                  </a:lnTo>
                  <a:lnTo>
                    <a:pt x="831" y="1956"/>
                  </a:lnTo>
                  <a:lnTo>
                    <a:pt x="867" y="1982"/>
                  </a:lnTo>
                  <a:lnTo>
                    <a:pt x="947" y="1974"/>
                  </a:lnTo>
                  <a:lnTo>
                    <a:pt x="974" y="1947"/>
                  </a:lnTo>
                  <a:lnTo>
                    <a:pt x="1001" y="1920"/>
                  </a:lnTo>
                  <a:lnTo>
                    <a:pt x="1001" y="1840"/>
                  </a:lnTo>
                  <a:lnTo>
                    <a:pt x="974" y="1804"/>
                  </a:lnTo>
                  <a:lnTo>
                    <a:pt x="840" y="1679"/>
                  </a:lnTo>
                  <a:lnTo>
                    <a:pt x="724" y="1554"/>
                  </a:lnTo>
                  <a:lnTo>
                    <a:pt x="724" y="1554"/>
                  </a:lnTo>
                  <a:lnTo>
                    <a:pt x="537" y="1286"/>
                  </a:lnTo>
                  <a:lnTo>
                    <a:pt x="385" y="982"/>
                  </a:lnTo>
                  <a:lnTo>
                    <a:pt x="287" y="759"/>
                  </a:lnTo>
                  <a:lnTo>
                    <a:pt x="135" y="277"/>
                  </a:lnTo>
                  <a:lnTo>
                    <a:pt x="112" y="15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3980859" y="3638641"/>
              <a:ext cx="205473" cy="499603"/>
            </a:xfrm>
            <a:custGeom>
              <a:avLst/>
              <a:gdLst/>
              <a:ahLst/>
              <a:cxnLst/>
              <a:rect l="l" t="t" r="r" b="b"/>
              <a:pathLst>
                <a:path w="3787" h="9208" extrusionOk="0">
                  <a:moveTo>
                    <a:pt x="2688" y="1251"/>
                  </a:moveTo>
                  <a:lnTo>
                    <a:pt x="2688" y="1258"/>
                  </a:lnTo>
                  <a:lnTo>
                    <a:pt x="2697" y="1251"/>
                  </a:lnTo>
                  <a:close/>
                  <a:moveTo>
                    <a:pt x="625" y="6904"/>
                  </a:moveTo>
                  <a:lnTo>
                    <a:pt x="635" y="6924"/>
                  </a:lnTo>
                  <a:lnTo>
                    <a:pt x="635" y="6924"/>
                  </a:lnTo>
                  <a:lnTo>
                    <a:pt x="634" y="6922"/>
                  </a:lnTo>
                  <a:lnTo>
                    <a:pt x="625" y="6904"/>
                  </a:lnTo>
                  <a:close/>
                  <a:moveTo>
                    <a:pt x="3760" y="1"/>
                  </a:moveTo>
                  <a:lnTo>
                    <a:pt x="3706" y="46"/>
                  </a:lnTo>
                  <a:lnTo>
                    <a:pt x="3706" y="37"/>
                  </a:lnTo>
                  <a:lnTo>
                    <a:pt x="3706" y="37"/>
                  </a:lnTo>
                  <a:lnTo>
                    <a:pt x="3599" y="269"/>
                  </a:lnTo>
                  <a:lnTo>
                    <a:pt x="3456" y="492"/>
                  </a:lnTo>
                  <a:lnTo>
                    <a:pt x="3456" y="483"/>
                  </a:lnTo>
                  <a:lnTo>
                    <a:pt x="3286" y="698"/>
                  </a:lnTo>
                  <a:lnTo>
                    <a:pt x="2893" y="1082"/>
                  </a:lnTo>
                  <a:lnTo>
                    <a:pt x="2688" y="1260"/>
                  </a:lnTo>
                  <a:lnTo>
                    <a:pt x="2688" y="1258"/>
                  </a:lnTo>
                  <a:lnTo>
                    <a:pt x="2349" y="1528"/>
                  </a:lnTo>
                  <a:lnTo>
                    <a:pt x="2000" y="1814"/>
                  </a:lnTo>
                  <a:lnTo>
                    <a:pt x="1831" y="1975"/>
                  </a:lnTo>
                  <a:lnTo>
                    <a:pt x="1661" y="2135"/>
                  </a:lnTo>
                  <a:lnTo>
                    <a:pt x="1491" y="2314"/>
                  </a:lnTo>
                  <a:lnTo>
                    <a:pt x="1322" y="2492"/>
                  </a:lnTo>
                  <a:lnTo>
                    <a:pt x="991" y="2859"/>
                  </a:lnTo>
                  <a:lnTo>
                    <a:pt x="697" y="3251"/>
                  </a:lnTo>
                  <a:lnTo>
                    <a:pt x="563" y="3457"/>
                  </a:lnTo>
                  <a:lnTo>
                    <a:pt x="331" y="3886"/>
                  </a:lnTo>
                  <a:lnTo>
                    <a:pt x="241" y="4109"/>
                  </a:lnTo>
                  <a:lnTo>
                    <a:pt x="152" y="4341"/>
                  </a:lnTo>
                  <a:lnTo>
                    <a:pt x="45" y="4805"/>
                  </a:lnTo>
                  <a:lnTo>
                    <a:pt x="18" y="5046"/>
                  </a:lnTo>
                  <a:lnTo>
                    <a:pt x="0" y="5270"/>
                  </a:lnTo>
                  <a:lnTo>
                    <a:pt x="0" y="5725"/>
                  </a:lnTo>
                  <a:lnTo>
                    <a:pt x="18" y="5948"/>
                  </a:lnTo>
                  <a:lnTo>
                    <a:pt x="54" y="6163"/>
                  </a:lnTo>
                  <a:lnTo>
                    <a:pt x="152" y="6600"/>
                  </a:lnTo>
                  <a:lnTo>
                    <a:pt x="214" y="6806"/>
                  </a:lnTo>
                  <a:lnTo>
                    <a:pt x="295" y="7020"/>
                  </a:lnTo>
                  <a:lnTo>
                    <a:pt x="491" y="7413"/>
                  </a:lnTo>
                  <a:lnTo>
                    <a:pt x="598" y="7600"/>
                  </a:lnTo>
                  <a:lnTo>
                    <a:pt x="750" y="7833"/>
                  </a:lnTo>
                  <a:lnTo>
                    <a:pt x="920" y="8056"/>
                  </a:lnTo>
                  <a:lnTo>
                    <a:pt x="1116" y="8288"/>
                  </a:lnTo>
                  <a:lnTo>
                    <a:pt x="1331" y="8493"/>
                  </a:lnTo>
                  <a:lnTo>
                    <a:pt x="1554" y="8699"/>
                  </a:lnTo>
                  <a:lnTo>
                    <a:pt x="1795" y="8877"/>
                  </a:lnTo>
                  <a:lnTo>
                    <a:pt x="2045" y="9038"/>
                  </a:lnTo>
                  <a:lnTo>
                    <a:pt x="2304" y="9181"/>
                  </a:lnTo>
                  <a:lnTo>
                    <a:pt x="2376" y="9208"/>
                  </a:lnTo>
                  <a:lnTo>
                    <a:pt x="2447" y="9199"/>
                  </a:lnTo>
                  <a:lnTo>
                    <a:pt x="2509" y="9163"/>
                  </a:lnTo>
                  <a:lnTo>
                    <a:pt x="2554" y="9110"/>
                  </a:lnTo>
                  <a:lnTo>
                    <a:pt x="2581" y="9038"/>
                  </a:lnTo>
                  <a:lnTo>
                    <a:pt x="2563" y="8967"/>
                  </a:lnTo>
                  <a:lnTo>
                    <a:pt x="2536" y="8904"/>
                  </a:lnTo>
                  <a:lnTo>
                    <a:pt x="2483" y="8859"/>
                  </a:lnTo>
                  <a:lnTo>
                    <a:pt x="2224" y="8708"/>
                  </a:lnTo>
                  <a:lnTo>
                    <a:pt x="1974" y="8538"/>
                  </a:lnTo>
                  <a:lnTo>
                    <a:pt x="1759" y="8368"/>
                  </a:lnTo>
                  <a:lnTo>
                    <a:pt x="1366" y="8002"/>
                  </a:lnTo>
                  <a:lnTo>
                    <a:pt x="1188" y="7797"/>
                  </a:lnTo>
                  <a:lnTo>
                    <a:pt x="1018" y="7591"/>
                  </a:lnTo>
                  <a:lnTo>
                    <a:pt x="741" y="7145"/>
                  </a:lnTo>
                  <a:lnTo>
                    <a:pt x="635" y="6924"/>
                  </a:lnTo>
                  <a:lnTo>
                    <a:pt x="635" y="6924"/>
                  </a:lnTo>
                  <a:lnTo>
                    <a:pt x="643" y="6948"/>
                  </a:lnTo>
                  <a:lnTo>
                    <a:pt x="643" y="6948"/>
                  </a:lnTo>
                  <a:lnTo>
                    <a:pt x="545" y="6716"/>
                  </a:lnTo>
                  <a:lnTo>
                    <a:pt x="393" y="6234"/>
                  </a:lnTo>
                  <a:lnTo>
                    <a:pt x="340" y="5984"/>
                  </a:lnTo>
                  <a:lnTo>
                    <a:pt x="330" y="5915"/>
                  </a:lnTo>
                  <a:lnTo>
                    <a:pt x="304" y="4975"/>
                  </a:lnTo>
                  <a:lnTo>
                    <a:pt x="304" y="4984"/>
                  </a:lnTo>
                  <a:lnTo>
                    <a:pt x="330" y="5915"/>
                  </a:lnTo>
                  <a:lnTo>
                    <a:pt x="304" y="5734"/>
                  </a:lnTo>
                  <a:lnTo>
                    <a:pt x="286" y="5216"/>
                  </a:lnTo>
                  <a:lnTo>
                    <a:pt x="304" y="4957"/>
                  </a:lnTo>
                  <a:lnTo>
                    <a:pt x="331" y="4716"/>
                  </a:lnTo>
                  <a:lnTo>
                    <a:pt x="384" y="4484"/>
                  </a:lnTo>
                  <a:lnTo>
                    <a:pt x="447" y="4234"/>
                  </a:lnTo>
                  <a:lnTo>
                    <a:pt x="527" y="3993"/>
                  </a:lnTo>
                  <a:lnTo>
                    <a:pt x="634" y="3743"/>
                  </a:lnTo>
                  <a:lnTo>
                    <a:pt x="911" y="3278"/>
                  </a:lnTo>
                  <a:lnTo>
                    <a:pt x="1063" y="3055"/>
                  </a:lnTo>
                  <a:lnTo>
                    <a:pt x="1063" y="3055"/>
                  </a:lnTo>
                  <a:lnTo>
                    <a:pt x="1054" y="3073"/>
                  </a:lnTo>
                  <a:lnTo>
                    <a:pt x="1349" y="2680"/>
                  </a:lnTo>
                  <a:lnTo>
                    <a:pt x="1688" y="2323"/>
                  </a:lnTo>
                  <a:lnTo>
                    <a:pt x="2000" y="1992"/>
                  </a:lnTo>
                  <a:lnTo>
                    <a:pt x="2349" y="1680"/>
                  </a:lnTo>
                  <a:lnTo>
                    <a:pt x="2688" y="1385"/>
                  </a:lnTo>
                  <a:lnTo>
                    <a:pt x="3027" y="1082"/>
                  </a:lnTo>
                  <a:lnTo>
                    <a:pt x="3188" y="930"/>
                  </a:lnTo>
                  <a:lnTo>
                    <a:pt x="3483" y="590"/>
                  </a:lnTo>
                  <a:lnTo>
                    <a:pt x="3599" y="412"/>
                  </a:lnTo>
                  <a:lnTo>
                    <a:pt x="3706" y="233"/>
                  </a:lnTo>
                  <a:lnTo>
                    <a:pt x="3786" y="46"/>
                  </a:lnTo>
                  <a:lnTo>
                    <a:pt x="3786" y="10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4028822" y="3934236"/>
              <a:ext cx="58652" cy="109546"/>
            </a:xfrm>
            <a:custGeom>
              <a:avLst/>
              <a:gdLst/>
              <a:ahLst/>
              <a:cxnLst/>
              <a:rect l="l" t="t" r="r" b="b"/>
              <a:pathLst>
                <a:path w="1081" h="2019" extrusionOk="0">
                  <a:moveTo>
                    <a:pt x="54" y="9"/>
                  </a:moveTo>
                  <a:lnTo>
                    <a:pt x="63" y="36"/>
                  </a:lnTo>
                  <a:lnTo>
                    <a:pt x="63" y="80"/>
                  </a:lnTo>
                  <a:lnTo>
                    <a:pt x="697" y="1492"/>
                  </a:lnTo>
                  <a:lnTo>
                    <a:pt x="54" y="9"/>
                  </a:lnTo>
                  <a:close/>
                  <a:moveTo>
                    <a:pt x="27" y="0"/>
                  </a:moveTo>
                  <a:lnTo>
                    <a:pt x="9" y="9"/>
                  </a:lnTo>
                  <a:lnTo>
                    <a:pt x="0" y="36"/>
                  </a:lnTo>
                  <a:lnTo>
                    <a:pt x="18" y="295"/>
                  </a:lnTo>
                  <a:lnTo>
                    <a:pt x="72" y="545"/>
                  </a:lnTo>
                  <a:lnTo>
                    <a:pt x="161" y="822"/>
                  </a:lnTo>
                  <a:lnTo>
                    <a:pt x="277" y="1072"/>
                  </a:lnTo>
                  <a:lnTo>
                    <a:pt x="411" y="1331"/>
                  </a:lnTo>
                  <a:lnTo>
                    <a:pt x="572" y="1563"/>
                  </a:lnTo>
                  <a:lnTo>
                    <a:pt x="652" y="1679"/>
                  </a:lnTo>
                  <a:lnTo>
                    <a:pt x="741" y="1786"/>
                  </a:lnTo>
                  <a:lnTo>
                    <a:pt x="822" y="1893"/>
                  </a:lnTo>
                  <a:lnTo>
                    <a:pt x="920" y="1992"/>
                  </a:lnTo>
                  <a:lnTo>
                    <a:pt x="947" y="2018"/>
                  </a:lnTo>
                  <a:lnTo>
                    <a:pt x="1027" y="2018"/>
                  </a:lnTo>
                  <a:lnTo>
                    <a:pt x="1054" y="1992"/>
                  </a:lnTo>
                  <a:lnTo>
                    <a:pt x="1081" y="1956"/>
                  </a:lnTo>
                  <a:lnTo>
                    <a:pt x="1072" y="1884"/>
                  </a:lnTo>
                  <a:lnTo>
                    <a:pt x="1054" y="1849"/>
                  </a:lnTo>
                  <a:lnTo>
                    <a:pt x="956" y="1768"/>
                  </a:lnTo>
                  <a:lnTo>
                    <a:pt x="866" y="1679"/>
                  </a:lnTo>
                  <a:lnTo>
                    <a:pt x="786" y="1590"/>
                  </a:lnTo>
                  <a:lnTo>
                    <a:pt x="706" y="1500"/>
                  </a:lnTo>
                  <a:lnTo>
                    <a:pt x="715" y="1500"/>
                  </a:lnTo>
                  <a:lnTo>
                    <a:pt x="706" y="1492"/>
                  </a:lnTo>
                  <a:lnTo>
                    <a:pt x="697" y="1492"/>
                  </a:lnTo>
                  <a:lnTo>
                    <a:pt x="643" y="1420"/>
                  </a:lnTo>
                  <a:lnTo>
                    <a:pt x="581" y="1340"/>
                  </a:lnTo>
                  <a:lnTo>
                    <a:pt x="518" y="1250"/>
                  </a:lnTo>
                  <a:lnTo>
                    <a:pt x="456" y="1152"/>
                  </a:lnTo>
                  <a:lnTo>
                    <a:pt x="348" y="965"/>
                  </a:lnTo>
                  <a:lnTo>
                    <a:pt x="259" y="777"/>
                  </a:lnTo>
                  <a:lnTo>
                    <a:pt x="143" y="500"/>
                  </a:lnTo>
                  <a:lnTo>
                    <a:pt x="81" y="206"/>
                  </a:lnTo>
                  <a:lnTo>
                    <a:pt x="63" y="116"/>
                  </a:lnTo>
                  <a:lnTo>
                    <a:pt x="63" y="8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5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4399457" y="3628495"/>
              <a:ext cx="71294" cy="71783"/>
            </a:xfrm>
            <a:custGeom>
              <a:avLst/>
              <a:gdLst/>
              <a:ahLst/>
              <a:cxnLst/>
              <a:rect l="l" t="t" r="r" b="b"/>
              <a:pathLst>
                <a:path w="1314" h="1323" extrusionOk="0">
                  <a:moveTo>
                    <a:pt x="1099" y="0"/>
                  </a:moveTo>
                  <a:lnTo>
                    <a:pt x="1063" y="36"/>
                  </a:lnTo>
                  <a:lnTo>
                    <a:pt x="1028" y="63"/>
                  </a:lnTo>
                  <a:lnTo>
                    <a:pt x="831" y="224"/>
                  </a:lnTo>
                  <a:lnTo>
                    <a:pt x="635" y="358"/>
                  </a:lnTo>
                  <a:lnTo>
                    <a:pt x="403" y="492"/>
                  </a:lnTo>
                  <a:lnTo>
                    <a:pt x="188" y="581"/>
                  </a:lnTo>
                  <a:lnTo>
                    <a:pt x="90" y="626"/>
                  </a:lnTo>
                  <a:lnTo>
                    <a:pt x="1" y="652"/>
                  </a:lnTo>
                  <a:lnTo>
                    <a:pt x="72" y="822"/>
                  </a:lnTo>
                  <a:lnTo>
                    <a:pt x="286" y="1108"/>
                  </a:lnTo>
                  <a:lnTo>
                    <a:pt x="420" y="1206"/>
                  </a:lnTo>
                  <a:lnTo>
                    <a:pt x="501" y="1260"/>
                  </a:lnTo>
                  <a:lnTo>
                    <a:pt x="670" y="1313"/>
                  </a:lnTo>
                  <a:lnTo>
                    <a:pt x="760" y="1322"/>
                  </a:lnTo>
                  <a:lnTo>
                    <a:pt x="858" y="1322"/>
                  </a:lnTo>
                  <a:lnTo>
                    <a:pt x="947" y="1286"/>
                  </a:lnTo>
                  <a:lnTo>
                    <a:pt x="1028" y="1260"/>
                  </a:lnTo>
                  <a:lnTo>
                    <a:pt x="1108" y="1197"/>
                  </a:lnTo>
                  <a:lnTo>
                    <a:pt x="1170" y="1152"/>
                  </a:lnTo>
                  <a:lnTo>
                    <a:pt x="1251" y="1027"/>
                  </a:lnTo>
                  <a:lnTo>
                    <a:pt x="1287" y="947"/>
                  </a:lnTo>
                  <a:lnTo>
                    <a:pt x="1304" y="867"/>
                  </a:lnTo>
                  <a:lnTo>
                    <a:pt x="1313" y="786"/>
                  </a:lnTo>
                  <a:lnTo>
                    <a:pt x="1313" y="715"/>
                  </a:lnTo>
                  <a:lnTo>
                    <a:pt x="1313" y="634"/>
                  </a:lnTo>
                  <a:lnTo>
                    <a:pt x="1296" y="483"/>
                  </a:lnTo>
                  <a:lnTo>
                    <a:pt x="1197" y="179"/>
                  </a:lnTo>
                  <a:lnTo>
                    <a:pt x="1126" y="27"/>
                  </a:lnTo>
                  <a:lnTo>
                    <a:pt x="1117" y="18"/>
                  </a:lnTo>
                  <a:lnTo>
                    <a:pt x="1108" y="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4309335" y="3533544"/>
              <a:ext cx="24796" cy="58652"/>
            </a:xfrm>
            <a:custGeom>
              <a:avLst/>
              <a:gdLst/>
              <a:ahLst/>
              <a:cxnLst/>
              <a:rect l="l" t="t" r="r" b="b"/>
              <a:pathLst>
                <a:path w="457" h="1081" extrusionOk="0">
                  <a:moveTo>
                    <a:pt x="197" y="0"/>
                  </a:moveTo>
                  <a:lnTo>
                    <a:pt x="152" y="9"/>
                  </a:lnTo>
                  <a:lnTo>
                    <a:pt x="108" y="45"/>
                  </a:lnTo>
                  <a:lnTo>
                    <a:pt x="54" y="125"/>
                  </a:lnTo>
                  <a:lnTo>
                    <a:pt x="1" y="393"/>
                  </a:lnTo>
                  <a:lnTo>
                    <a:pt x="1" y="554"/>
                  </a:lnTo>
                  <a:lnTo>
                    <a:pt x="27" y="759"/>
                  </a:lnTo>
                  <a:lnTo>
                    <a:pt x="126" y="991"/>
                  </a:lnTo>
                  <a:lnTo>
                    <a:pt x="206" y="1072"/>
                  </a:lnTo>
                  <a:lnTo>
                    <a:pt x="251" y="1081"/>
                  </a:lnTo>
                  <a:lnTo>
                    <a:pt x="304" y="1063"/>
                  </a:lnTo>
                  <a:lnTo>
                    <a:pt x="376" y="982"/>
                  </a:lnTo>
                  <a:lnTo>
                    <a:pt x="456" y="741"/>
                  </a:lnTo>
                  <a:lnTo>
                    <a:pt x="456" y="527"/>
                  </a:lnTo>
                  <a:lnTo>
                    <a:pt x="429" y="313"/>
                  </a:lnTo>
                  <a:lnTo>
                    <a:pt x="331" y="89"/>
                  </a:lnTo>
                  <a:lnTo>
                    <a:pt x="251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4524956" y="3524321"/>
              <a:ext cx="24741" cy="58707"/>
            </a:xfrm>
            <a:custGeom>
              <a:avLst/>
              <a:gdLst/>
              <a:ahLst/>
              <a:cxnLst/>
              <a:rect l="l" t="t" r="r" b="b"/>
              <a:pathLst>
                <a:path w="456" h="1082" extrusionOk="0">
                  <a:moveTo>
                    <a:pt x="197" y="1"/>
                  </a:moveTo>
                  <a:lnTo>
                    <a:pt x="143" y="9"/>
                  </a:lnTo>
                  <a:lnTo>
                    <a:pt x="72" y="99"/>
                  </a:lnTo>
                  <a:lnTo>
                    <a:pt x="1" y="340"/>
                  </a:lnTo>
                  <a:lnTo>
                    <a:pt x="1" y="554"/>
                  </a:lnTo>
                  <a:lnTo>
                    <a:pt x="27" y="760"/>
                  </a:lnTo>
                  <a:lnTo>
                    <a:pt x="126" y="992"/>
                  </a:lnTo>
                  <a:lnTo>
                    <a:pt x="206" y="1072"/>
                  </a:lnTo>
                  <a:lnTo>
                    <a:pt x="251" y="1081"/>
                  </a:lnTo>
                  <a:lnTo>
                    <a:pt x="304" y="1072"/>
                  </a:lnTo>
                  <a:lnTo>
                    <a:pt x="340" y="1027"/>
                  </a:lnTo>
                  <a:lnTo>
                    <a:pt x="393" y="947"/>
                  </a:lnTo>
                  <a:lnTo>
                    <a:pt x="456" y="688"/>
                  </a:lnTo>
                  <a:lnTo>
                    <a:pt x="456" y="527"/>
                  </a:lnTo>
                  <a:lnTo>
                    <a:pt x="429" y="313"/>
                  </a:lnTo>
                  <a:lnTo>
                    <a:pt x="331" y="90"/>
                  </a:lnTo>
                  <a:lnTo>
                    <a:pt x="242" y="9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4502167" y="3409023"/>
              <a:ext cx="73248" cy="35430"/>
            </a:xfrm>
            <a:custGeom>
              <a:avLst/>
              <a:gdLst/>
              <a:ahLst/>
              <a:cxnLst/>
              <a:rect l="l" t="t" r="r" b="b"/>
              <a:pathLst>
                <a:path w="1350" h="653" extrusionOk="0">
                  <a:moveTo>
                    <a:pt x="394" y="0"/>
                  </a:moveTo>
                  <a:lnTo>
                    <a:pt x="233" y="9"/>
                  </a:lnTo>
                  <a:lnTo>
                    <a:pt x="37" y="90"/>
                  </a:lnTo>
                  <a:lnTo>
                    <a:pt x="10" y="161"/>
                  </a:lnTo>
                  <a:lnTo>
                    <a:pt x="1" y="215"/>
                  </a:lnTo>
                  <a:lnTo>
                    <a:pt x="28" y="277"/>
                  </a:lnTo>
                  <a:lnTo>
                    <a:pt x="108" y="375"/>
                  </a:lnTo>
                  <a:lnTo>
                    <a:pt x="403" y="545"/>
                  </a:lnTo>
                  <a:lnTo>
                    <a:pt x="599" y="607"/>
                  </a:lnTo>
                  <a:lnTo>
                    <a:pt x="787" y="643"/>
                  </a:lnTo>
                  <a:lnTo>
                    <a:pt x="956" y="652"/>
                  </a:lnTo>
                  <a:lnTo>
                    <a:pt x="1108" y="643"/>
                  </a:lnTo>
                  <a:lnTo>
                    <a:pt x="1305" y="563"/>
                  </a:lnTo>
                  <a:lnTo>
                    <a:pt x="1340" y="500"/>
                  </a:lnTo>
                  <a:lnTo>
                    <a:pt x="1349" y="438"/>
                  </a:lnTo>
                  <a:lnTo>
                    <a:pt x="1314" y="375"/>
                  </a:lnTo>
                  <a:lnTo>
                    <a:pt x="1242" y="277"/>
                  </a:lnTo>
                  <a:lnTo>
                    <a:pt x="938" y="107"/>
                  </a:lnTo>
                  <a:lnTo>
                    <a:pt x="742" y="45"/>
                  </a:lnTo>
                  <a:lnTo>
                    <a:pt x="563" y="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2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4363105" y="3502509"/>
              <a:ext cx="47096" cy="120235"/>
            </a:xfrm>
            <a:custGeom>
              <a:avLst/>
              <a:gdLst/>
              <a:ahLst/>
              <a:cxnLst/>
              <a:rect l="l" t="t" r="r" b="b"/>
              <a:pathLst>
                <a:path w="868" h="2216" extrusionOk="0">
                  <a:moveTo>
                    <a:pt x="742" y="1"/>
                  </a:moveTo>
                  <a:lnTo>
                    <a:pt x="724" y="10"/>
                  </a:lnTo>
                  <a:lnTo>
                    <a:pt x="715" y="27"/>
                  </a:lnTo>
                  <a:lnTo>
                    <a:pt x="715" y="36"/>
                  </a:lnTo>
                  <a:lnTo>
                    <a:pt x="724" y="63"/>
                  </a:lnTo>
                  <a:lnTo>
                    <a:pt x="724" y="81"/>
                  </a:lnTo>
                  <a:lnTo>
                    <a:pt x="751" y="322"/>
                  </a:lnTo>
                  <a:lnTo>
                    <a:pt x="778" y="572"/>
                  </a:lnTo>
                  <a:lnTo>
                    <a:pt x="787" y="867"/>
                  </a:lnTo>
                  <a:lnTo>
                    <a:pt x="769" y="1117"/>
                  </a:lnTo>
                  <a:lnTo>
                    <a:pt x="760" y="1162"/>
                  </a:lnTo>
                  <a:lnTo>
                    <a:pt x="715" y="1135"/>
                  </a:lnTo>
                  <a:lnTo>
                    <a:pt x="671" y="1126"/>
                  </a:lnTo>
                  <a:lnTo>
                    <a:pt x="608" y="1099"/>
                  </a:lnTo>
                  <a:lnTo>
                    <a:pt x="519" y="1090"/>
                  </a:lnTo>
                  <a:lnTo>
                    <a:pt x="367" y="1090"/>
                  </a:lnTo>
                  <a:lnTo>
                    <a:pt x="278" y="1117"/>
                  </a:lnTo>
                  <a:lnTo>
                    <a:pt x="180" y="1171"/>
                  </a:lnTo>
                  <a:lnTo>
                    <a:pt x="108" y="1242"/>
                  </a:lnTo>
                  <a:lnTo>
                    <a:pt x="72" y="1296"/>
                  </a:lnTo>
                  <a:lnTo>
                    <a:pt x="54" y="1340"/>
                  </a:lnTo>
                  <a:lnTo>
                    <a:pt x="28" y="1394"/>
                  </a:lnTo>
                  <a:lnTo>
                    <a:pt x="19" y="1447"/>
                  </a:lnTo>
                  <a:lnTo>
                    <a:pt x="1" y="1563"/>
                  </a:lnTo>
                  <a:lnTo>
                    <a:pt x="54" y="1805"/>
                  </a:lnTo>
                  <a:lnTo>
                    <a:pt x="117" y="1912"/>
                  </a:lnTo>
                  <a:lnTo>
                    <a:pt x="188" y="2019"/>
                  </a:lnTo>
                  <a:lnTo>
                    <a:pt x="305" y="2108"/>
                  </a:lnTo>
                  <a:lnTo>
                    <a:pt x="358" y="2144"/>
                  </a:lnTo>
                  <a:lnTo>
                    <a:pt x="430" y="2171"/>
                  </a:lnTo>
                  <a:lnTo>
                    <a:pt x="492" y="2197"/>
                  </a:lnTo>
                  <a:lnTo>
                    <a:pt x="572" y="2215"/>
                  </a:lnTo>
                  <a:lnTo>
                    <a:pt x="626" y="2215"/>
                  </a:lnTo>
                  <a:lnTo>
                    <a:pt x="644" y="2206"/>
                  </a:lnTo>
                  <a:lnTo>
                    <a:pt x="680" y="2180"/>
                  </a:lnTo>
                  <a:lnTo>
                    <a:pt x="689" y="2144"/>
                  </a:lnTo>
                  <a:lnTo>
                    <a:pt x="697" y="2108"/>
                  </a:lnTo>
                  <a:lnTo>
                    <a:pt x="680" y="2063"/>
                  </a:lnTo>
                  <a:lnTo>
                    <a:pt x="653" y="2037"/>
                  </a:lnTo>
                  <a:lnTo>
                    <a:pt x="626" y="2028"/>
                  </a:lnTo>
                  <a:lnTo>
                    <a:pt x="563" y="2010"/>
                  </a:lnTo>
                  <a:lnTo>
                    <a:pt x="501" y="1992"/>
                  </a:lnTo>
                  <a:lnTo>
                    <a:pt x="438" y="1965"/>
                  </a:lnTo>
                  <a:lnTo>
                    <a:pt x="385" y="1921"/>
                  </a:lnTo>
                  <a:lnTo>
                    <a:pt x="331" y="1885"/>
                  </a:lnTo>
                  <a:lnTo>
                    <a:pt x="287" y="1831"/>
                  </a:lnTo>
                  <a:lnTo>
                    <a:pt x="251" y="1778"/>
                  </a:lnTo>
                  <a:lnTo>
                    <a:pt x="224" y="1715"/>
                  </a:lnTo>
                  <a:lnTo>
                    <a:pt x="197" y="1653"/>
                  </a:lnTo>
                  <a:lnTo>
                    <a:pt x="188" y="1599"/>
                  </a:lnTo>
                  <a:lnTo>
                    <a:pt x="180" y="1537"/>
                  </a:lnTo>
                  <a:lnTo>
                    <a:pt x="188" y="1483"/>
                  </a:lnTo>
                  <a:lnTo>
                    <a:pt x="197" y="1429"/>
                  </a:lnTo>
                  <a:lnTo>
                    <a:pt x="215" y="1385"/>
                  </a:lnTo>
                  <a:lnTo>
                    <a:pt x="233" y="1349"/>
                  </a:lnTo>
                  <a:lnTo>
                    <a:pt x="251" y="1322"/>
                  </a:lnTo>
                  <a:lnTo>
                    <a:pt x="278" y="1296"/>
                  </a:lnTo>
                  <a:lnTo>
                    <a:pt x="305" y="1269"/>
                  </a:lnTo>
                  <a:lnTo>
                    <a:pt x="331" y="1251"/>
                  </a:lnTo>
                  <a:lnTo>
                    <a:pt x="358" y="1242"/>
                  </a:lnTo>
                  <a:lnTo>
                    <a:pt x="403" y="1224"/>
                  </a:lnTo>
                  <a:lnTo>
                    <a:pt x="438" y="1215"/>
                  </a:lnTo>
                  <a:lnTo>
                    <a:pt x="572" y="1215"/>
                  </a:lnTo>
                  <a:lnTo>
                    <a:pt x="671" y="1233"/>
                  </a:lnTo>
                  <a:lnTo>
                    <a:pt x="787" y="1269"/>
                  </a:lnTo>
                  <a:lnTo>
                    <a:pt x="796" y="1278"/>
                  </a:lnTo>
                  <a:lnTo>
                    <a:pt x="814" y="1269"/>
                  </a:lnTo>
                  <a:lnTo>
                    <a:pt x="822" y="1269"/>
                  </a:lnTo>
                  <a:lnTo>
                    <a:pt x="840" y="1251"/>
                  </a:lnTo>
                  <a:lnTo>
                    <a:pt x="840" y="1224"/>
                  </a:lnTo>
                  <a:lnTo>
                    <a:pt x="849" y="1179"/>
                  </a:lnTo>
                  <a:lnTo>
                    <a:pt x="858" y="1135"/>
                  </a:lnTo>
                  <a:lnTo>
                    <a:pt x="858" y="1081"/>
                  </a:lnTo>
                  <a:lnTo>
                    <a:pt x="867" y="1010"/>
                  </a:lnTo>
                  <a:lnTo>
                    <a:pt x="867" y="938"/>
                  </a:lnTo>
                  <a:lnTo>
                    <a:pt x="858" y="778"/>
                  </a:lnTo>
                  <a:lnTo>
                    <a:pt x="849" y="635"/>
                  </a:lnTo>
                  <a:lnTo>
                    <a:pt x="831" y="403"/>
                  </a:lnTo>
                  <a:lnTo>
                    <a:pt x="805" y="179"/>
                  </a:lnTo>
                  <a:lnTo>
                    <a:pt x="787" y="36"/>
                  </a:lnTo>
                  <a:lnTo>
                    <a:pt x="778" y="10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330066" y="3854748"/>
              <a:ext cx="387182" cy="350395"/>
            </a:xfrm>
            <a:custGeom>
              <a:avLst/>
              <a:gdLst/>
              <a:ahLst/>
              <a:cxnLst/>
              <a:rect l="l" t="t" r="r" b="b"/>
              <a:pathLst>
                <a:path w="7136" h="6458" extrusionOk="0">
                  <a:moveTo>
                    <a:pt x="1849" y="1"/>
                  </a:moveTo>
                  <a:lnTo>
                    <a:pt x="1689" y="19"/>
                  </a:lnTo>
                  <a:lnTo>
                    <a:pt x="1492" y="54"/>
                  </a:lnTo>
                  <a:lnTo>
                    <a:pt x="1260" y="135"/>
                  </a:lnTo>
                  <a:lnTo>
                    <a:pt x="1081" y="197"/>
                  </a:lnTo>
                  <a:lnTo>
                    <a:pt x="903" y="304"/>
                  </a:lnTo>
                  <a:lnTo>
                    <a:pt x="724" y="420"/>
                  </a:lnTo>
                  <a:lnTo>
                    <a:pt x="429" y="706"/>
                  </a:lnTo>
                  <a:lnTo>
                    <a:pt x="304" y="867"/>
                  </a:lnTo>
                  <a:lnTo>
                    <a:pt x="197" y="1037"/>
                  </a:lnTo>
                  <a:lnTo>
                    <a:pt x="54" y="1421"/>
                  </a:lnTo>
                  <a:lnTo>
                    <a:pt x="19" y="1626"/>
                  </a:lnTo>
                  <a:lnTo>
                    <a:pt x="1" y="1822"/>
                  </a:lnTo>
                  <a:lnTo>
                    <a:pt x="10" y="2055"/>
                  </a:lnTo>
                  <a:lnTo>
                    <a:pt x="45" y="2260"/>
                  </a:lnTo>
                  <a:lnTo>
                    <a:pt x="117" y="2492"/>
                  </a:lnTo>
                  <a:lnTo>
                    <a:pt x="188" y="2671"/>
                  </a:lnTo>
                  <a:lnTo>
                    <a:pt x="295" y="2858"/>
                  </a:lnTo>
                  <a:lnTo>
                    <a:pt x="394" y="3019"/>
                  </a:lnTo>
                  <a:lnTo>
                    <a:pt x="510" y="3180"/>
                  </a:lnTo>
                  <a:lnTo>
                    <a:pt x="715" y="3430"/>
                  </a:lnTo>
                  <a:lnTo>
                    <a:pt x="1251" y="3867"/>
                  </a:lnTo>
                  <a:lnTo>
                    <a:pt x="1581" y="4055"/>
                  </a:lnTo>
                  <a:lnTo>
                    <a:pt x="1903" y="4216"/>
                  </a:lnTo>
                  <a:lnTo>
                    <a:pt x="2251" y="4359"/>
                  </a:lnTo>
                  <a:lnTo>
                    <a:pt x="2555" y="4475"/>
                  </a:lnTo>
                  <a:lnTo>
                    <a:pt x="2939" y="4600"/>
                  </a:lnTo>
                  <a:lnTo>
                    <a:pt x="3314" y="4716"/>
                  </a:lnTo>
                  <a:lnTo>
                    <a:pt x="3662" y="4814"/>
                  </a:lnTo>
                  <a:lnTo>
                    <a:pt x="3859" y="4868"/>
                  </a:lnTo>
                  <a:lnTo>
                    <a:pt x="4117" y="4939"/>
                  </a:lnTo>
                  <a:lnTo>
                    <a:pt x="4385" y="5019"/>
                  </a:lnTo>
                  <a:lnTo>
                    <a:pt x="4787" y="5144"/>
                  </a:lnTo>
                  <a:lnTo>
                    <a:pt x="5457" y="5394"/>
                  </a:lnTo>
                  <a:lnTo>
                    <a:pt x="5752" y="5537"/>
                  </a:lnTo>
                  <a:lnTo>
                    <a:pt x="5993" y="5662"/>
                  </a:lnTo>
                  <a:lnTo>
                    <a:pt x="6421" y="5939"/>
                  </a:lnTo>
                  <a:lnTo>
                    <a:pt x="6609" y="6100"/>
                  </a:lnTo>
                  <a:lnTo>
                    <a:pt x="6788" y="6261"/>
                  </a:lnTo>
                  <a:lnTo>
                    <a:pt x="6939" y="6439"/>
                  </a:lnTo>
                  <a:lnTo>
                    <a:pt x="6957" y="6457"/>
                  </a:lnTo>
                  <a:lnTo>
                    <a:pt x="7002" y="6457"/>
                  </a:lnTo>
                  <a:lnTo>
                    <a:pt x="7011" y="6448"/>
                  </a:lnTo>
                  <a:lnTo>
                    <a:pt x="7055" y="6448"/>
                  </a:lnTo>
                  <a:lnTo>
                    <a:pt x="7091" y="6439"/>
                  </a:lnTo>
                  <a:lnTo>
                    <a:pt x="7136" y="6377"/>
                  </a:lnTo>
                  <a:lnTo>
                    <a:pt x="7136" y="6332"/>
                  </a:lnTo>
                  <a:lnTo>
                    <a:pt x="7020" y="5761"/>
                  </a:lnTo>
                  <a:lnTo>
                    <a:pt x="6752" y="4734"/>
                  </a:lnTo>
                  <a:lnTo>
                    <a:pt x="6582" y="4269"/>
                  </a:lnTo>
                  <a:lnTo>
                    <a:pt x="6386" y="3778"/>
                  </a:lnTo>
                  <a:lnTo>
                    <a:pt x="5903" y="2840"/>
                  </a:lnTo>
                  <a:lnTo>
                    <a:pt x="5609" y="2403"/>
                  </a:lnTo>
                  <a:lnTo>
                    <a:pt x="5323" y="2010"/>
                  </a:lnTo>
                  <a:lnTo>
                    <a:pt x="4671" y="1296"/>
                  </a:lnTo>
                  <a:lnTo>
                    <a:pt x="4314" y="983"/>
                  </a:lnTo>
                  <a:lnTo>
                    <a:pt x="4126" y="822"/>
                  </a:lnTo>
                  <a:lnTo>
                    <a:pt x="3725" y="554"/>
                  </a:lnTo>
                  <a:lnTo>
                    <a:pt x="3519" y="438"/>
                  </a:lnTo>
                  <a:lnTo>
                    <a:pt x="3296" y="322"/>
                  </a:lnTo>
                  <a:lnTo>
                    <a:pt x="2849" y="144"/>
                  </a:lnTo>
                  <a:lnTo>
                    <a:pt x="2626" y="81"/>
                  </a:lnTo>
                  <a:lnTo>
                    <a:pt x="2367" y="28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506946" y="4170690"/>
              <a:ext cx="243291" cy="154580"/>
            </a:xfrm>
            <a:custGeom>
              <a:avLst/>
              <a:gdLst/>
              <a:ahLst/>
              <a:cxnLst/>
              <a:rect l="l" t="t" r="r" b="b"/>
              <a:pathLst>
                <a:path w="4484" h="2849" extrusionOk="0">
                  <a:moveTo>
                    <a:pt x="929" y="0"/>
                  </a:moveTo>
                  <a:lnTo>
                    <a:pt x="813" y="9"/>
                  </a:lnTo>
                  <a:lnTo>
                    <a:pt x="706" y="27"/>
                  </a:lnTo>
                  <a:lnTo>
                    <a:pt x="607" y="45"/>
                  </a:lnTo>
                  <a:lnTo>
                    <a:pt x="509" y="89"/>
                  </a:lnTo>
                  <a:lnTo>
                    <a:pt x="411" y="143"/>
                  </a:lnTo>
                  <a:lnTo>
                    <a:pt x="313" y="214"/>
                  </a:lnTo>
                  <a:lnTo>
                    <a:pt x="232" y="286"/>
                  </a:lnTo>
                  <a:lnTo>
                    <a:pt x="107" y="455"/>
                  </a:lnTo>
                  <a:lnTo>
                    <a:pt x="63" y="545"/>
                  </a:lnTo>
                  <a:lnTo>
                    <a:pt x="27" y="634"/>
                  </a:lnTo>
                  <a:lnTo>
                    <a:pt x="0" y="822"/>
                  </a:lnTo>
                  <a:lnTo>
                    <a:pt x="9" y="929"/>
                  </a:lnTo>
                  <a:lnTo>
                    <a:pt x="18" y="1009"/>
                  </a:lnTo>
                  <a:lnTo>
                    <a:pt x="45" y="1107"/>
                  </a:lnTo>
                  <a:lnTo>
                    <a:pt x="81" y="1197"/>
                  </a:lnTo>
                  <a:lnTo>
                    <a:pt x="134" y="1295"/>
                  </a:lnTo>
                  <a:lnTo>
                    <a:pt x="232" y="1465"/>
                  </a:lnTo>
                  <a:lnTo>
                    <a:pt x="384" y="1616"/>
                  </a:lnTo>
                  <a:lnTo>
                    <a:pt x="536" y="1741"/>
                  </a:lnTo>
                  <a:lnTo>
                    <a:pt x="732" y="1857"/>
                  </a:lnTo>
                  <a:lnTo>
                    <a:pt x="866" y="1938"/>
                  </a:lnTo>
                  <a:lnTo>
                    <a:pt x="1197" y="2063"/>
                  </a:lnTo>
                  <a:lnTo>
                    <a:pt x="1384" y="2116"/>
                  </a:lnTo>
                  <a:lnTo>
                    <a:pt x="1724" y="2197"/>
                  </a:lnTo>
                  <a:lnTo>
                    <a:pt x="2117" y="2250"/>
                  </a:lnTo>
                  <a:lnTo>
                    <a:pt x="2304" y="2268"/>
                  </a:lnTo>
                  <a:lnTo>
                    <a:pt x="2483" y="2295"/>
                  </a:lnTo>
                  <a:lnTo>
                    <a:pt x="2760" y="2322"/>
                  </a:lnTo>
                  <a:lnTo>
                    <a:pt x="3322" y="2411"/>
                  </a:lnTo>
                  <a:lnTo>
                    <a:pt x="3608" y="2474"/>
                  </a:lnTo>
                  <a:lnTo>
                    <a:pt x="3778" y="2527"/>
                  </a:lnTo>
                  <a:lnTo>
                    <a:pt x="4099" y="2661"/>
                  </a:lnTo>
                  <a:lnTo>
                    <a:pt x="4242" y="2742"/>
                  </a:lnTo>
                  <a:lnTo>
                    <a:pt x="4269" y="2750"/>
                  </a:lnTo>
                  <a:lnTo>
                    <a:pt x="4278" y="2759"/>
                  </a:lnTo>
                  <a:lnTo>
                    <a:pt x="4296" y="2759"/>
                  </a:lnTo>
                  <a:lnTo>
                    <a:pt x="4304" y="2750"/>
                  </a:lnTo>
                  <a:lnTo>
                    <a:pt x="4313" y="2768"/>
                  </a:lnTo>
                  <a:lnTo>
                    <a:pt x="4322" y="2795"/>
                  </a:lnTo>
                  <a:lnTo>
                    <a:pt x="4340" y="2822"/>
                  </a:lnTo>
                  <a:lnTo>
                    <a:pt x="4367" y="2840"/>
                  </a:lnTo>
                  <a:lnTo>
                    <a:pt x="4385" y="2840"/>
                  </a:lnTo>
                  <a:lnTo>
                    <a:pt x="4403" y="2849"/>
                  </a:lnTo>
                  <a:lnTo>
                    <a:pt x="4412" y="2840"/>
                  </a:lnTo>
                  <a:lnTo>
                    <a:pt x="4429" y="2840"/>
                  </a:lnTo>
                  <a:lnTo>
                    <a:pt x="4456" y="2822"/>
                  </a:lnTo>
                  <a:lnTo>
                    <a:pt x="4474" y="2795"/>
                  </a:lnTo>
                  <a:lnTo>
                    <a:pt x="4483" y="2768"/>
                  </a:lnTo>
                  <a:lnTo>
                    <a:pt x="4474" y="2733"/>
                  </a:lnTo>
                  <a:lnTo>
                    <a:pt x="4349" y="2509"/>
                  </a:lnTo>
                  <a:lnTo>
                    <a:pt x="4081" y="2090"/>
                  </a:lnTo>
                  <a:lnTo>
                    <a:pt x="3929" y="1893"/>
                  </a:lnTo>
                  <a:lnTo>
                    <a:pt x="3778" y="1706"/>
                  </a:lnTo>
                  <a:lnTo>
                    <a:pt x="3420" y="1331"/>
                  </a:lnTo>
                  <a:lnTo>
                    <a:pt x="3215" y="1152"/>
                  </a:lnTo>
                  <a:lnTo>
                    <a:pt x="3027" y="991"/>
                  </a:lnTo>
                  <a:lnTo>
                    <a:pt x="2617" y="688"/>
                  </a:lnTo>
                  <a:lnTo>
                    <a:pt x="2402" y="554"/>
                  </a:lnTo>
                  <a:lnTo>
                    <a:pt x="2215" y="438"/>
                  </a:lnTo>
                  <a:lnTo>
                    <a:pt x="2001" y="330"/>
                  </a:lnTo>
                  <a:lnTo>
                    <a:pt x="1795" y="223"/>
                  </a:lnTo>
                  <a:lnTo>
                    <a:pt x="1590" y="143"/>
                  </a:lnTo>
                  <a:lnTo>
                    <a:pt x="1358" y="63"/>
                  </a:lnTo>
                  <a:lnTo>
                    <a:pt x="1143" y="18"/>
                  </a:lnTo>
                  <a:lnTo>
                    <a:pt x="1036" y="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2703142" y="3749597"/>
              <a:ext cx="261738" cy="432758"/>
            </a:xfrm>
            <a:custGeom>
              <a:avLst/>
              <a:gdLst/>
              <a:ahLst/>
              <a:cxnLst/>
              <a:rect l="l" t="t" r="r" b="b"/>
              <a:pathLst>
                <a:path w="4824" h="7976" extrusionOk="0">
                  <a:moveTo>
                    <a:pt x="3073" y="1"/>
                  </a:moveTo>
                  <a:lnTo>
                    <a:pt x="2894" y="10"/>
                  </a:lnTo>
                  <a:lnTo>
                    <a:pt x="2528" y="63"/>
                  </a:lnTo>
                  <a:lnTo>
                    <a:pt x="2340" y="117"/>
                  </a:lnTo>
                  <a:lnTo>
                    <a:pt x="2028" y="215"/>
                  </a:lnTo>
                  <a:lnTo>
                    <a:pt x="1751" y="358"/>
                  </a:lnTo>
                  <a:lnTo>
                    <a:pt x="1492" y="510"/>
                  </a:lnTo>
                  <a:lnTo>
                    <a:pt x="1046" y="903"/>
                  </a:lnTo>
                  <a:lnTo>
                    <a:pt x="849" y="1144"/>
                  </a:lnTo>
                  <a:lnTo>
                    <a:pt x="688" y="1376"/>
                  </a:lnTo>
                  <a:lnTo>
                    <a:pt x="537" y="1662"/>
                  </a:lnTo>
                  <a:lnTo>
                    <a:pt x="412" y="1921"/>
                  </a:lnTo>
                  <a:lnTo>
                    <a:pt x="304" y="2216"/>
                  </a:lnTo>
                  <a:lnTo>
                    <a:pt x="215" y="2501"/>
                  </a:lnTo>
                  <a:lnTo>
                    <a:pt x="81" y="3135"/>
                  </a:lnTo>
                  <a:lnTo>
                    <a:pt x="37" y="3484"/>
                  </a:lnTo>
                  <a:lnTo>
                    <a:pt x="10" y="3769"/>
                  </a:lnTo>
                  <a:lnTo>
                    <a:pt x="1" y="4421"/>
                  </a:lnTo>
                  <a:lnTo>
                    <a:pt x="19" y="4814"/>
                  </a:lnTo>
                  <a:lnTo>
                    <a:pt x="63" y="5466"/>
                  </a:lnTo>
                  <a:lnTo>
                    <a:pt x="162" y="6109"/>
                  </a:lnTo>
                  <a:lnTo>
                    <a:pt x="260" y="6582"/>
                  </a:lnTo>
                  <a:lnTo>
                    <a:pt x="376" y="7056"/>
                  </a:lnTo>
                  <a:lnTo>
                    <a:pt x="501" y="7466"/>
                  </a:lnTo>
                  <a:lnTo>
                    <a:pt x="644" y="7841"/>
                  </a:lnTo>
                  <a:lnTo>
                    <a:pt x="635" y="7868"/>
                  </a:lnTo>
                  <a:lnTo>
                    <a:pt x="644" y="7940"/>
                  </a:lnTo>
                  <a:lnTo>
                    <a:pt x="671" y="7958"/>
                  </a:lnTo>
                  <a:lnTo>
                    <a:pt x="697" y="7975"/>
                  </a:lnTo>
                  <a:lnTo>
                    <a:pt x="724" y="7975"/>
                  </a:lnTo>
                  <a:lnTo>
                    <a:pt x="769" y="7966"/>
                  </a:lnTo>
                  <a:lnTo>
                    <a:pt x="805" y="7940"/>
                  </a:lnTo>
                  <a:lnTo>
                    <a:pt x="930" y="7797"/>
                  </a:lnTo>
                  <a:lnTo>
                    <a:pt x="1046" y="7672"/>
                  </a:lnTo>
                  <a:lnTo>
                    <a:pt x="1322" y="7395"/>
                  </a:lnTo>
                  <a:lnTo>
                    <a:pt x="1599" y="7127"/>
                  </a:lnTo>
                  <a:lnTo>
                    <a:pt x="1724" y="7011"/>
                  </a:lnTo>
                  <a:lnTo>
                    <a:pt x="1849" y="6895"/>
                  </a:lnTo>
                  <a:lnTo>
                    <a:pt x="2198" y="6556"/>
                  </a:lnTo>
                  <a:lnTo>
                    <a:pt x="2555" y="6189"/>
                  </a:lnTo>
                  <a:lnTo>
                    <a:pt x="2876" y="5859"/>
                  </a:lnTo>
                  <a:lnTo>
                    <a:pt x="3555" y="5091"/>
                  </a:lnTo>
                  <a:lnTo>
                    <a:pt x="3876" y="4653"/>
                  </a:lnTo>
                  <a:lnTo>
                    <a:pt x="4171" y="4216"/>
                  </a:lnTo>
                  <a:lnTo>
                    <a:pt x="4394" y="3778"/>
                  </a:lnTo>
                  <a:lnTo>
                    <a:pt x="4573" y="3376"/>
                  </a:lnTo>
                  <a:lnTo>
                    <a:pt x="4689" y="2992"/>
                  </a:lnTo>
                  <a:lnTo>
                    <a:pt x="4769" y="2644"/>
                  </a:lnTo>
                  <a:lnTo>
                    <a:pt x="4823" y="1957"/>
                  </a:lnTo>
                  <a:lnTo>
                    <a:pt x="4796" y="1626"/>
                  </a:lnTo>
                  <a:lnTo>
                    <a:pt x="4752" y="1358"/>
                  </a:lnTo>
                  <a:lnTo>
                    <a:pt x="4591" y="912"/>
                  </a:lnTo>
                  <a:lnTo>
                    <a:pt x="4421" y="617"/>
                  </a:lnTo>
                  <a:lnTo>
                    <a:pt x="4296" y="474"/>
                  </a:lnTo>
                  <a:lnTo>
                    <a:pt x="4180" y="367"/>
                  </a:lnTo>
                  <a:lnTo>
                    <a:pt x="3912" y="180"/>
                  </a:lnTo>
                  <a:lnTo>
                    <a:pt x="3769" y="117"/>
                  </a:lnTo>
                  <a:lnTo>
                    <a:pt x="3617" y="63"/>
                  </a:lnTo>
                  <a:lnTo>
                    <a:pt x="3430" y="19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2747742" y="4047579"/>
              <a:ext cx="339706" cy="309702"/>
            </a:xfrm>
            <a:custGeom>
              <a:avLst/>
              <a:gdLst/>
              <a:ahLst/>
              <a:cxnLst/>
              <a:rect l="l" t="t" r="r" b="b"/>
              <a:pathLst>
                <a:path w="6261" h="5708" extrusionOk="0">
                  <a:moveTo>
                    <a:pt x="4581" y="1"/>
                  </a:moveTo>
                  <a:lnTo>
                    <a:pt x="4296" y="10"/>
                  </a:lnTo>
                  <a:lnTo>
                    <a:pt x="3983" y="81"/>
                  </a:lnTo>
                  <a:lnTo>
                    <a:pt x="3653" y="171"/>
                  </a:lnTo>
                  <a:lnTo>
                    <a:pt x="2965" y="492"/>
                  </a:lnTo>
                  <a:lnTo>
                    <a:pt x="2599" y="733"/>
                  </a:lnTo>
                  <a:lnTo>
                    <a:pt x="2295" y="939"/>
                  </a:lnTo>
                  <a:lnTo>
                    <a:pt x="1724" y="1421"/>
                  </a:lnTo>
                  <a:lnTo>
                    <a:pt x="1447" y="1689"/>
                  </a:lnTo>
                  <a:lnTo>
                    <a:pt x="1206" y="1948"/>
                  </a:lnTo>
                  <a:lnTo>
                    <a:pt x="1018" y="2171"/>
                  </a:lnTo>
                  <a:lnTo>
                    <a:pt x="893" y="2341"/>
                  </a:lnTo>
                  <a:lnTo>
                    <a:pt x="661" y="2716"/>
                  </a:lnTo>
                  <a:lnTo>
                    <a:pt x="554" y="2921"/>
                  </a:lnTo>
                  <a:lnTo>
                    <a:pt x="465" y="3126"/>
                  </a:lnTo>
                  <a:lnTo>
                    <a:pt x="304" y="3582"/>
                  </a:lnTo>
                  <a:lnTo>
                    <a:pt x="242" y="3814"/>
                  </a:lnTo>
                  <a:lnTo>
                    <a:pt x="134" y="4323"/>
                  </a:lnTo>
                  <a:lnTo>
                    <a:pt x="81" y="4752"/>
                  </a:lnTo>
                  <a:lnTo>
                    <a:pt x="54" y="5019"/>
                  </a:lnTo>
                  <a:lnTo>
                    <a:pt x="27" y="5296"/>
                  </a:lnTo>
                  <a:lnTo>
                    <a:pt x="18" y="5466"/>
                  </a:lnTo>
                  <a:lnTo>
                    <a:pt x="0" y="5645"/>
                  </a:lnTo>
                  <a:lnTo>
                    <a:pt x="0" y="5662"/>
                  </a:lnTo>
                  <a:lnTo>
                    <a:pt x="9" y="5680"/>
                  </a:lnTo>
                  <a:lnTo>
                    <a:pt x="27" y="5689"/>
                  </a:lnTo>
                  <a:lnTo>
                    <a:pt x="45" y="5698"/>
                  </a:lnTo>
                  <a:lnTo>
                    <a:pt x="63" y="5698"/>
                  </a:lnTo>
                  <a:lnTo>
                    <a:pt x="81" y="5707"/>
                  </a:lnTo>
                  <a:lnTo>
                    <a:pt x="99" y="5698"/>
                  </a:lnTo>
                  <a:lnTo>
                    <a:pt x="116" y="5689"/>
                  </a:lnTo>
                  <a:lnTo>
                    <a:pt x="134" y="5671"/>
                  </a:lnTo>
                  <a:lnTo>
                    <a:pt x="161" y="5654"/>
                  </a:lnTo>
                  <a:lnTo>
                    <a:pt x="233" y="5609"/>
                  </a:lnTo>
                  <a:lnTo>
                    <a:pt x="277" y="5573"/>
                  </a:lnTo>
                  <a:lnTo>
                    <a:pt x="331" y="5537"/>
                  </a:lnTo>
                  <a:lnTo>
                    <a:pt x="349" y="5528"/>
                  </a:lnTo>
                  <a:lnTo>
                    <a:pt x="438" y="5475"/>
                  </a:lnTo>
                  <a:lnTo>
                    <a:pt x="536" y="5421"/>
                  </a:lnTo>
                  <a:lnTo>
                    <a:pt x="625" y="5377"/>
                  </a:lnTo>
                  <a:lnTo>
                    <a:pt x="777" y="5287"/>
                  </a:lnTo>
                  <a:lnTo>
                    <a:pt x="974" y="5198"/>
                  </a:lnTo>
                  <a:lnTo>
                    <a:pt x="1295" y="5073"/>
                  </a:lnTo>
                  <a:lnTo>
                    <a:pt x="1697" y="4948"/>
                  </a:lnTo>
                  <a:lnTo>
                    <a:pt x="2001" y="4859"/>
                  </a:lnTo>
                  <a:lnTo>
                    <a:pt x="2313" y="4778"/>
                  </a:lnTo>
                  <a:lnTo>
                    <a:pt x="2510" y="4725"/>
                  </a:lnTo>
                  <a:lnTo>
                    <a:pt x="2697" y="4671"/>
                  </a:lnTo>
                  <a:lnTo>
                    <a:pt x="3269" y="4510"/>
                  </a:lnTo>
                  <a:lnTo>
                    <a:pt x="3715" y="4332"/>
                  </a:lnTo>
                  <a:lnTo>
                    <a:pt x="3974" y="4216"/>
                  </a:lnTo>
                  <a:lnTo>
                    <a:pt x="4260" y="4055"/>
                  </a:lnTo>
                  <a:lnTo>
                    <a:pt x="4573" y="3859"/>
                  </a:lnTo>
                  <a:lnTo>
                    <a:pt x="4858" y="3653"/>
                  </a:lnTo>
                  <a:lnTo>
                    <a:pt x="5162" y="3412"/>
                  </a:lnTo>
                  <a:lnTo>
                    <a:pt x="5421" y="3162"/>
                  </a:lnTo>
                  <a:lnTo>
                    <a:pt x="5698" y="2867"/>
                  </a:lnTo>
                  <a:lnTo>
                    <a:pt x="5903" y="2591"/>
                  </a:lnTo>
                  <a:lnTo>
                    <a:pt x="6001" y="2430"/>
                  </a:lnTo>
                  <a:lnTo>
                    <a:pt x="6153" y="2117"/>
                  </a:lnTo>
                  <a:lnTo>
                    <a:pt x="6198" y="1965"/>
                  </a:lnTo>
                  <a:lnTo>
                    <a:pt x="6242" y="1787"/>
                  </a:lnTo>
                  <a:lnTo>
                    <a:pt x="6260" y="1456"/>
                  </a:lnTo>
                  <a:lnTo>
                    <a:pt x="6234" y="1296"/>
                  </a:lnTo>
                  <a:lnTo>
                    <a:pt x="6198" y="1126"/>
                  </a:lnTo>
                  <a:lnTo>
                    <a:pt x="6037" y="796"/>
                  </a:lnTo>
                  <a:lnTo>
                    <a:pt x="5921" y="635"/>
                  </a:lnTo>
                  <a:lnTo>
                    <a:pt x="5787" y="492"/>
                  </a:lnTo>
                  <a:lnTo>
                    <a:pt x="5635" y="358"/>
                  </a:lnTo>
                  <a:lnTo>
                    <a:pt x="5501" y="251"/>
                  </a:lnTo>
                  <a:lnTo>
                    <a:pt x="5332" y="162"/>
                  </a:lnTo>
                  <a:lnTo>
                    <a:pt x="5180" y="99"/>
                  </a:lnTo>
                  <a:lnTo>
                    <a:pt x="4849" y="19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2725931" y="4242852"/>
              <a:ext cx="543" cy="543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" y="1"/>
                  </a:moveTo>
                  <a:lnTo>
                    <a:pt x="9" y="1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2455564" y="3942483"/>
              <a:ext cx="543" cy="5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2390672" y="3791756"/>
              <a:ext cx="653640" cy="695364"/>
            </a:xfrm>
            <a:custGeom>
              <a:avLst/>
              <a:gdLst/>
              <a:ahLst/>
              <a:cxnLst/>
              <a:rect l="l" t="t" r="r" b="b"/>
              <a:pathLst>
                <a:path w="12047" h="12816" extrusionOk="0">
                  <a:moveTo>
                    <a:pt x="8823" y="1"/>
                  </a:moveTo>
                  <a:lnTo>
                    <a:pt x="8814" y="10"/>
                  </a:lnTo>
                  <a:lnTo>
                    <a:pt x="8555" y="483"/>
                  </a:lnTo>
                  <a:lnTo>
                    <a:pt x="8091" y="1439"/>
                  </a:lnTo>
                  <a:lnTo>
                    <a:pt x="7867" y="1921"/>
                  </a:lnTo>
                  <a:lnTo>
                    <a:pt x="7653" y="2421"/>
                  </a:lnTo>
                  <a:lnTo>
                    <a:pt x="7457" y="2921"/>
                  </a:lnTo>
                  <a:lnTo>
                    <a:pt x="7269" y="3430"/>
                  </a:lnTo>
                  <a:lnTo>
                    <a:pt x="7108" y="3948"/>
                  </a:lnTo>
                  <a:lnTo>
                    <a:pt x="6948" y="4466"/>
                  </a:lnTo>
                  <a:lnTo>
                    <a:pt x="6814" y="4993"/>
                  </a:lnTo>
                  <a:lnTo>
                    <a:pt x="6689" y="5528"/>
                  </a:lnTo>
                  <a:lnTo>
                    <a:pt x="6590" y="6064"/>
                  </a:lnTo>
                  <a:lnTo>
                    <a:pt x="6510" y="6555"/>
                  </a:lnTo>
                  <a:lnTo>
                    <a:pt x="6394" y="7547"/>
                  </a:lnTo>
                  <a:lnTo>
                    <a:pt x="6358" y="8047"/>
                  </a:lnTo>
                  <a:lnTo>
                    <a:pt x="6305" y="7913"/>
                  </a:lnTo>
                  <a:lnTo>
                    <a:pt x="6251" y="7779"/>
                  </a:lnTo>
                  <a:lnTo>
                    <a:pt x="6072" y="7386"/>
                  </a:lnTo>
                  <a:lnTo>
                    <a:pt x="5867" y="7002"/>
                  </a:lnTo>
                  <a:lnTo>
                    <a:pt x="5644" y="6618"/>
                  </a:lnTo>
                  <a:lnTo>
                    <a:pt x="5403" y="6252"/>
                  </a:lnTo>
                  <a:lnTo>
                    <a:pt x="5135" y="5877"/>
                  </a:lnTo>
                  <a:lnTo>
                    <a:pt x="4849" y="5520"/>
                  </a:lnTo>
                  <a:lnTo>
                    <a:pt x="4563" y="5162"/>
                  </a:lnTo>
                  <a:lnTo>
                    <a:pt x="3938" y="4502"/>
                  </a:lnTo>
                  <a:lnTo>
                    <a:pt x="3259" y="3894"/>
                  </a:lnTo>
                  <a:lnTo>
                    <a:pt x="2527" y="3350"/>
                  </a:lnTo>
                  <a:lnTo>
                    <a:pt x="2134" y="3117"/>
                  </a:lnTo>
                  <a:lnTo>
                    <a:pt x="1893" y="2983"/>
                  </a:lnTo>
                  <a:lnTo>
                    <a:pt x="1375" y="2751"/>
                  </a:lnTo>
                  <a:lnTo>
                    <a:pt x="1116" y="2662"/>
                  </a:lnTo>
                  <a:lnTo>
                    <a:pt x="848" y="2573"/>
                  </a:lnTo>
                  <a:lnTo>
                    <a:pt x="572" y="2501"/>
                  </a:lnTo>
                  <a:lnTo>
                    <a:pt x="304" y="2448"/>
                  </a:lnTo>
                  <a:lnTo>
                    <a:pt x="27" y="2412"/>
                  </a:lnTo>
                  <a:lnTo>
                    <a:pt x="0" y="2421"/>
                  </a:lnTo>
                  <a:lnTo>
                    <a:pt x="0" y="2448"/>
                  </a:lnTo>
                  <a:lnTo>
                    <a:pt x="0" y="2466"/>
                  </a:lnTo>
                  <a:lnTo>
                    <a:pt x="27" y="2474"/>
                  </a:lnTo>
                  <a:lnTo>
                    <a:pt x="54" y="2474"/>
                  </a:lnTo>
                  <a:lnTo>
                    <a:pt x="348" y="2519"/>
                  </a:lnTo>
                  <a:lnTo>
                    <a:pt x="920" y="2671"/>
                  </a:lnTo>
                  <a:lnTo>
                    <a:pt x="1197" y="2778"/>
                  </a:lnTo>
                  <a:lnTo>
                    <a:pt x="1206" y="2778"/>
                  </a:lnTo>
                  <a:lnTo>
                    <a:pt x="1572" y="2939"/>
                  </a:lnTo>
                  <a:lnTo>
                    <a:pt x="1929" y="3126"/>
                  </a:lnTo>
                  <a:lnTo>
                    <a:pt x="2286" y="3341"/>
                  </a:lnTo>
                  <a:lnTo>
                    <a:pt x="2625" y="3582"/>
                  </a:lnTo>
                  <a:lnTo>
                    <a:pt x="3099" y="3948"/>
                  </a:lnTo>
                  <a:lnTo>
                    <a:pt x="3938" y="4769"/>
                  </a:lnTo>
                  <a:lnTo>
                    <a:pt x="4322" y="5225"/>
                  </a:lnTo>
                  <a:lnTo>
                    <a:pt x="4456" y="5395"/>
                  </a:lnTo>
                  <a:lnTo>
                    <a:pt x="4590" y="5564"/>
                  </a:lnTo>
                  <a:lnTo>
                    <a:pt x="4724" y="5752"/>
                  </a:lnTo>
                  <a:lnTo>
                    <a:pt x="4849" y="5939"/>
                  </a:lnTo>
                  <a:lnTo>
                    <a:pt x="5099" y="6314"/>
                  </a:lnTo>
                  <a:lnTo>
                    <a:pt x="5331" y="6698"/>
                  </a:lnTo>
                  <a:lnTo>
                    <a:pt x="5554" y="7073"/>
                  </a:lnTo>
                  <a:lnTo>
                    <a:pt x="5760" y="7448"/>
                  </a:lnTo>
                  <a:lnTo>
                    <a:pt x="5956" y="7841"/>
                  </a:lnTo>
                  <a:lnTo>
                    <a:pt x="6144" y="8234"/>
                  </a:lnTo>
                  <a:lnTo>
                    <a:pt x="6162" y="8270"/>
                  </a:lnTo>
                  <a:lnTo>
                    <a:pt x="6180" y="8315"/>
                  </a:lnTo>
                  <a:lnTo>
                    <a:pt x="6180" y="8306"/>
                  </a:lnTo>
                  <a:lnTo>
                    <a:pt x="6188" y="8315"/>
                  </a:lnTo>
                  <a:lnTo>
                    <a:pt x="6188" y="8324"/>
                  </a:lnTo>
                  <a:lnTo>
                    <a:pt x="6188" y="8332"/>
                  </a:lnTo>
                  <a:lnTo>
                    <a:pt x="6269" y="8529"/>
                  </a:lnTo>
                  <a:lnTo>
                    <a:pt x="6331" y="8725"/>
                  </a:lnTo>
                  <a:lnTo>
                    <a:pt x="6331" y="9029"/>
                  </a:lnTo>
                  <a:lnTo>
                    <a:pt x="6340" y="9324"/>
                  </a:lnTo>
                  <a:lnTo>
                    <a:pt x="6188" y="9172"/>
                  </a:lnTo>
                  <a:lnTo>
                    <a:pt x="6037" y="9038"/>
                  </a:lnTo>
                  <a:lnTo>
                    <a:pt x="5858" y="8904"/>
                  </a:lnTo>
                  <a:lnTo>
                    <a:pt x="5483" y="8663"/>
                  </a:lnTo>
                  <a:lnTo>
                    <a:pt x="5287" y="8556"/>
                  </a:lnTo>
                  <a:lnTo>
                    <a:pt x="4885" y="8359"/>
                  </a:lnTo>
                  <a:lnTo>
                    <a:pt x="4474" y="8199"/>
                  </a:lnTo>
                  <a:lnTo>
                    <a:pt x="4045" y="8056"/>
                  </a:lnTo>
                  <a:lnTo>
                    <a:pt x="3626" y="7913"/>
                  </a:lnTo>
                  <a:lnTo>
                    <a:pt x="3295" y="7815"/>
                  </a:lnTo>
                  <a:lnTo>
                    <a:pt x="2965" y="7716"/>
                  </a:lnTo>
                  <a:lnTo>
                    <a:pt x="2938" y="7716"/>
                  </a:lnTo>
                  <a:lnTo>
                    <a:pt x="2929" y="7734"/>
                  </a:lnTo>
                  <a:lnTo>
                    <a:pt x="2929" y="7761"/>
                  </a:lnTo>
                  <a:lnTo>
                    <a:pt x="2956" y="7779"/>
                  </a:lnTo>
                  <a:lnTo>
                    <a:pt x="3277" y="7877"/>
                  </a:lnTo>
                  <a:lnTo>
                    <a:pt x="3608" y="7984"/>
                  </a:lnTo>
                  <a:lnTo>
                    <a:pt x="3947" y="8091"/>
                  </a:lnTo>
                  <a:lnTo>
                    <a:pt x="4277" y="8225"/>
                  </a:lnTo>
                  <a:lnTo>
                    <a:pt x="4599" y="8359"/>
                  </a:lnTo>
                  <a:lnTo>
                    <a:pt x="4903" y="8511"/>
                  </a:lnTo>
                  <a:lnTo>
                    <a:pt x="5215" y="8681"/>
                  </a:lnTo>
                  <a:lnTo>
                    <a:pt x="5501" y="8877"/>
                  </a:lnTo>
                  <a:lnTo>
                    <a:pt x="5697" y="9029"/>
                  </a:lnTo>
                  <a:lnTo>
                    <a:pt x="6055" y="9368"/>
                  </a:lnTo>
                  <a:lnTo>
                    <a:pt x="6215" y="9556"/>
                  </a:lnTo>
                  <a:lnTo>
                    <a:pt x="6287" y="9654"/>
                  </a:lnTo>
                  <a:lnTo>
                    <a:pt x="6358" y="9752"/>
                  </a:lnTo>
                  <a:lnTo>
                    <a:pt x="6376" y="10074"/>
                  </a:lnTo>
                  <a:lnTo>
                    <a:pt x="6403" y="10386"/>
                  </a:lnTo>
                  <a:lnTo>
                    <a:pt x="6421" y="10485"/>
                  </a:lnTo>
                  <a:lnTo>
                    <a:pt x="6430" y="10583"/>
                  </a:lnTo>
                  <a:lnTo>
                    <a:pt x="6421" y="10636"/>
                  </a:lnTo>
                  <a:lnTo>
                    <a:pt x="6439" y="10681"/>
                  </a:lnTo>
                  <a:lnTo>
                    <a:pt x="6492" y="11065"/>
                  </a:lnTo>
                  <a:lnTo>
                    <a:pt x="6555" y="11449"/>
                  </a:lnTo>
                  <a:lnTo>
                    <a:pt x="6662" y="11985"/>
                  </a:lnTo>
                  <a:lnTo>
                    <a:pt x="6796" y="12512"/>
                  </a:lnTo>
                  <a:lnTo>
                    <a:pt x="6823" y="12601"/>
                  </a:lnTo>
                  <a:lnTo>
                    <a:pt x="6858" y="12690"/>
                  </a:lnTo>
                  <a:lnTo>
                    <a:pt x="6894" y="12753"/>
                  </a:lnTo>
                  <a:lnTo>
                    <a:pt x="7019" y="12815"/>
                  </a:lnTo>
                  <a:lnTo>
                    <a:pt x="7081" y="12815"/>
                  </a:lnTo>
                  <a:lnTo>
                    <a:pt x="7162" y="12789"/>
                  </a:lnTo>
                  <a:lnTo>
                    <a:pt x="7260" y="12655"/>
                  </a:lnTo>
                  <a:lnTo>
                    <a:pt x="7260" y="12574"/>
                  </a:lnTo>
                  <a:lnTo>
                    <a:pt x="7233" y="12458"/>
                  </a:lnTo>
                  <a:lnTo>
                    <a:pt x="7198" y="12351"/>
                  </a:lnTo>
                  <a:lnTo>
                    <a:pt x="7162" y="12235"/>
                  </a:lnTo>
                  <a:lnTo>
                    <a:pt x="7135" y="12119"/>
                  </a:lnTo>
                  <a:lnTo>
                    <a:pt x="7073" y="11896"/>
                  </a:lnTo>
                  <a:lnTo>
                    <a:pt x="7019" y="11672"/>
                  </a:lnTo>
                  <a:lnTo>
                    <a:pt x="6930" y="11235"/>
                  </a:lnTo>
                  <a:lnTo>
                    <a:pt x="6849" y="10788"/>
                  </a:lnTo>
                  <a:lnTo>
                    <a:pt x="6823" y="10636"/>
                  </a:lnTo>
                  <a:lnTo>
                    <a:pt x="6805" y="10476"/>
                  </a:lnTo>
                  <a:lnTo>
                    <a:pt x="6867" y="10333"/>
                  </a:lnTo>
                  <a:lnTo>
                    <a:pt x="6939" y="10190"/>
                  </a:lnTo>
                  <a:lnTo>
                    <a:pt x="7055" y="9949"/>
                  </a:lnTo>
                  <a:lnTo>
                    <a:pt x="7189" y="9717"/>
                  </a:lnTo>
                  <a:lnTo>
                    <a:pt x="7314" y="9484"/>
                  </a:lnTo>
                  <a:lnTo>
                    <a:pt x="7457" y="9252"/>
                  </a:lnTo>
                  <a:lnTo>
                    <a:pt x="7599" y="9047"/>
                  </a:lnTo>
                  <a:lnTo>
                    <a:pt x="7751" y="8841"/>
                  </a:lnTo>
                  <a:lnTo>
                    <a:pt x="7751" y="8841"/>
                  </a:lnTo>
                  <a:lnTo>
                    <a:pt x="7742" y="8850"/>
                  </a:lnTo>
                  <a:lnTo>
                    <a:pt x="7742" y="8841"/>
                  </a:lnTo>
                  <a:lnTo>
                    <a:pt x="7751" y="8833"/>
                  </a:lnTo>
                  <a:lnTo>
                    <a:pt x="7760" y="8824"/>
                  </a:lnTo>
                  <a:lnTo>
                    <a:pt x="7948" y="8583"/>
                  </a:lnTo>
                  <a:lnTo>
                    <a:pt x="8341" y="8136"/>
                  </a:lnTo>
                  <a:lnTo>
                    <a:pt x="8555" y="7922"/>
                  </a:lnTo>
                  <a:lnTo>
                    <a:pt x="8778" y="7707"/>
                  </a:lnTo>
                  <a:lnTo>
                    <a:pt x="9019" y="7493"/>
                  </a:lnTo>
                  <a:lnTo>
                    <a:pt x="9243" y="7306"/>
                  </a:lnTo>
                  <a:lnTo>
                    <a:pt x="9484" y="7118"/>
                  </a:lnTo>
                  <a:lnTo>
                    <a:pt x="9778" y="6886"/>
                  </a:lnTo>
                  <a:lnTo>
                    <a:pt x="10403" y="6457"/>
                  </a:lnTo>
                  <a:lnTo>
                    <a:pt x="10725" y="6261"/>
                  </a:lnTo>
                  <a:lnTo>
                    <a:pt x="11037" y="6073"/>
                  </a:lnTo>
                  <a:lnTo>
                    <a:pt x="11368" y="5895"/>
                  </a:lnTo>
                  <a:lnTo>
                    <a:pt x="11689" y="5734"/>
                  </a:lnTo>
                  <a:lnTo>
                    <a:pt x="12020" y="5582"/>
                  </a:lnTo>
                  <a:lnTo>
                    <a:pt x="12047" y="5555"/>
                  </a:lnTo>
                  <a:lnTo>
                    <a:pt x="12038" y="5511"/>
                  </a:lnTo>
                  <a:lnTo>
                    <a:pt x="12020" y="5493"/>
                  </a:lnTo>
                  <a:lnTo>
                    <a:pt x="11975" y="5493"/>
                  </a:lnTo>
                  <a:lnTo>
                    <a:pt x="11573" y="5671"/>
                  </a:lnTo>
                  <a:lnTo>
                    <a:pt x="11180" y="5859"/>
                  </a:lnTo>
                  <a:lnTo>
                    <a:pt x="10778" y="6064"/>
                  </a:lnTo>
                  <a:lnTo>
                    <a:pt x="10377" y="6279"/>
                  </a:lnTo>
                  <a:lnTo>
                    <a:pt x="10180" y="6386"/>
                  </a:lnTo>
                  <a:lnTo>
                    <a:pt x="9984" y="6511"/>
                  </a:lnTo>
                  <a:lnTo>
                    <a:pt x="9778" y="6627"/>
                  </a:lnTo>
                  <a:lnTo>
                    <a:pt x="9591" y="6752"/>
                  </a:lnTo>
                  <a:lnTo>
                    <a:pt x="9198" y="7020"/>
                  </a:lnTo>
                  <a:lnTo>
                    <a:pt x="8823" y="7314"/>
                  </a:lnTo>
                  <a:lnTo>
                    <a:pt x="8475" y="7600"/>
                  </a:lnTo>
                  <a:lnTo>
                    <a:pt x="7805" y="8243"/>
                  </a:lnTo>
                  <a:lnTo>
                    <a:pt x="7501" y="8591"/>
                  </a:lnTo>
                  <a:lnTo>
                    <a:pt x="7349" y="8779"/>
                  </a:lnTo>
                  <a:lnTo>
                    <a:pt x="7206" y="8967"/>
                  </a:lnTo>
                  <a:lnTo>
                    <a:pt x="7073" y="9154"/>
                  </a:lnTo>
                  <a:lnTo>
                    <a:pt x="6948" y="9342"/>
                  </a:lnTo>
                  <a:lnTo>
                    <a:pt x="6831" y="9547"/>
                  </a:lnTo>
                  <a:lnTo>
                    <a:pt x="6715" y="9752"/>
                  </a:lnTo>
                  <a:lnTo>
                    <a:pt x="6689" y="9368"/>
                  </a:lnTo>
                  <a:lnTo>
                    <a:pt x="6671" y="8984"/>
                  </a:lnTo>
                  <a:lnTo>
                    <a:pt x="6662" y="8449"/>
                  </a:lnTo>
                  <a:lnTo>
                    <a:pt x="6706" y="7377"/>
                  </a:lnTo>
                  <a:lnTo>
                    <a:pt x="6814" y="6314"/>
                  </a:lnTo>
                  <a:lnTo>
                    <a:pt x="7001" y="5252"/>
                  </a:lnTo>
                  <a:lnTo>
                    <a:pt x="7108" y="4725"/>
                  </a:lnTo>
                  <a:lnTo>
                    <a:pt x="7126" y="4671"/>
                  </a:lnTo>
                  <a:lnTo>
                    <a:pt x="7135" y="4609"/>
                  </a:lnTo>
                  <a:lnTo>
                    <a:pt x="7269" y="4082"/>
                  </a:lnTo>
                  <a:lnTo>
                    <a:pt x="7582" y="3037"/>
                  </a:lnTo>
                  <a:lnTo>
                    <a:pt x="7751" y="2528"/>
                  </a:lnTo>
                  <a:lnTo>
                    <a:pt x="7939" y="2019"/>
                  </a:lnTo>
                  <a:lnTo>
                    <a:pt x="8358" y="1037"/>
                  </a:lnTo>
                  <a:lnTo>
                    <a:pt x="8600" y="546"/>
                  </a:lnTo>
                  <a:lnTo>
                    <a:pt x="8725" y="304"/>
                  </a:lnTo>
                  <a:lnTo>
                    <a:pt x="8850" y="63"/>
                  </a:lnTo>
                  <a:lnTo>
                    <a:pt x="8859" y="46"/>
                  </a:lnTo>
                  <a:lnTo>
                    <a:pt x="8867" y="19"/>
                  </a:lnTo>
                  <a:lnTo>
                    <a:pt x="8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2811224" y="4270469"/>
              <a:ext cx="543" cy="10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0" y="18"/>
                  </a:moveTo>
                  <a:lnTo>
                    <a:pt x="0" y="10"/>
                  </a:lnTo>
                  <a:lnTo>
                    <a:pt x="9" y="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7E4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2563157" y="4398408"/>
              <a:ext cx="436122" cy="305741"/>
            </a:xfrm>
            <a:custGeom>
              <a:avLst/>
              <a:gdLst/>
              <a:ahLst/>
              <a:cxnLst/>
              <a:rect l="l" t="t" r="r" b="b"/>
              <a:pathLst>
                <a:path w="8038" h="5635" extrusionOk="0">
                  <a:moveTo>
                    <a:pt x="36" y="0"/>
                  </a:moveTo>
                  <a:lnTo>
                    <a:pt x="9" y="375"/>
                  </a:lnTo>
                  <a:lnTo>
                    <a:pt x="0" y="759"/>
                  </a:lnTo>
                  <a:lnTo>
                    <a:pt x="9" y="1116"/>
                  </a:lnTo>
                  <a:lnTo>
                    <a:pt x="63" y="1822"/>
                  </a:lnTo>
                  <a:lnTo>
                    <a:pt x="170" y="2509"/>
                  </a:lnTo>
                  <a:lnTo>
                    <a:pt x="330" y="3170"/>
                  </a:lnTo>
                  <a:lnTo>
                    <a:pt x="545" y="3795"/>
                  </a:lnTo>
                  <a:lnTo>
                    <a:pt x="804" y="4385"/>
                  </a:lnTo>
                  <a:lnTo>
                    <a:pt x="1098" y="4929"/>
                  </a:lnTo>
                  <a:lnTo>
                    <a:pt x="1447" y="5421"/>
                  </a:lnTo>
                  <a:lnTo>
                    <a:pt x="1634" y="5635"/>
                  </a:lnTo>
                  <a:lnTo>
                    <a:pt x="6412" y="5635"/>
                  </a:lnTo>
                  <a:lnTo>
                    <a:pt x="6599" y="5421"/>
                  </a:lnTo>
                  <a:lnTo>
                    <a:pt x="6939" y="4929"/>
                  </a:lnTo>
                  <a:lnTo>
                    <a:pt x="7242" y="4385"/>
                  </a:lnTo>
                  <a:lnTo>
                    <a:pt x="7501" y="3795"/>
                  </a:lnTo>
                  <a:lnTo>
                    <a:pt x="7707" y="3170"/>
                  </a:lnTo>
                  <a:lnTo>
                    <a:pt x="7867" y="2509"/>
                  </a:lnTo>
                  <a:lnTo>
                    <a:pt x="7983" y="1822"/>
                  </a:lnTo>
                  <a:lnTo>
                    <a:pt x="8037" y="1116"/>
                  </a:lnTo>
                  <a:lnTo>
                    <a:pt x="8037" y="759"/>
                  </a:lnTo>
                  <a:lnTo>
                    <a:pt x="8037" y="384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2563157" y="4398408"/>
              <a:ext cx="436122" cy="125986"/>
            </a:xfrm>
            <a:custGeom>
              <a:avLst/>
              <a:gdLst/>
              <a:ahLst/>
              <a:cxnLst/>
              <a:rect l="l" t="t" r="r" b="b"/>
              <a:pathLst>
                <a:path w="8038" h="2322" extrusionOk="0">
                  <a:moveTo>
                    <a:pt x="36" y="0"/>
                  </a:moveTo>
                  <a:lnTo>
                    <a:pt x="9" y="375"/>
                  </a:lnTo>
                  <a:lnTo>
                    <a:pt x="0" y="759"/>
                  </a:lnTo>
                  <a:lnTo>
                    <a:pt x="9" y="1125"/>
                  </a:lnTo>
                  <a:lnTo>
                    <a:pt x="36" y="1483"/>
                  </a:lnTo>
                  <a:lnTo>
                    <a:pt x="116" y="1420"/>
                  </a:lnTo>
                  <a:lnTo>
                    <a:pt x="322" y="1331"/>
                  </a:lnTo>
                  <a:lnTo>
                    <a:pt x="438" y="1304"/>
                  </a:lnTo>
                  <a:lnTo>
                    <a:pt x="536" y="1304"/>
                  </a:lnTo>
                  <a:lnTo>
                    <a:pt x="670" y="1313"/>
                  </a:lnTo>
                  <a:lnTo>
                    <a:pt x="795" y="1349"/>
                  </a:lnTo>
                  <a:lnTo>
                    <a:pt x="929" y="1420"/>
                  </a:lnTo>
                  <a:lnTo>
                    <a:pt x="1045" y="1536"/>
                  </a:lnTo>
                  <a:lnTo>
                    <a:pt x="1223" y="1777"/>
                  </a:lnTo>
                  <a:lnTo>
                    <a:pt x="1384" y="2036"/>
                  </a:lnTo>
                  <a:lnTo>
                    <a:pt x="1447" y="2108"/>
                  </a:lnTo>
                  <a:lnTo>
                    <a:pt x="1518" y="2170"/>
                  </a:lnTo>
                  <a:lnTo>
                    <a:pt x="1607" y="2224"/>
                  </a:lnTo>
                  <a:lnTo>
                    <a:pt x="1697" y="2268"/>
                  </a:lnTo>
                  <a:lnTo>
                    <a:pt x="1777" y="2295"/>
                  </a:lnTo>
                  <a:lnTo>
                    <a:pt x="1858" y="2313"/>
                  </a:lnTo>
                  <a:lnTo>
                    <a:pt x="1920" y="2322"/>
                  </a:lnTo>
                  <a:lnTo>
                    <a:pt x="1983" y="2313"/>
                  </a:lnTo>
                  <a:lnTo>
                    <a:pt x="2036" y="2304"/>
                  </a:lnTo>
                  <a:lnTo>
                    <a:pt x="2090" y="2286"/>
                  </a:lnTo>
                  <a:lnTo>
                    <a:pt x="2161" y="2250"/>
                  </a:lnTo>
                  <a:lnTo>
                    <a:pt x="2224" y="2206"/>
                  </a:lnTo>
                  <a:lnTo>
                    <a:pt x="2393" y="2054"/>
                  </a:lnTo>
                  <a:lnTo>
                    <a:pt x="2536" y="1875"/>
                  </a:lnTo>
                  <a:lnTo>
                    <a:pt x="2688" y="1697"/>
                  </a:lnTo>
                  <a:lnTo>
                    <a:pt x="2858" y="1536"/>
                  </a:lnTo>
                  <a:lnTo>
                    <a:pt x="2956" y="1465"/>
                  </a:lnTo>
                  <a:lnTo>
                    <a:pt x="3063" y="1411"/>
                  </a:lnTo>
                  <a:lnTo>
                    <a:pt x="3117" y="1384"/>
                  </a:lnTo>
                  <a:lnTo>
                    <a:pt x="3179" y="1366"/>
                  </a:lnTo>
                  <a:lnTo>
                    <a:pt x="3242" y="1349"/>
                  </a:lnTo>
                  <a:lnTo>
                    <a:pt x="3304" y="1340"/>
                  </a:lnTo>
                  <a:lnTo>
                    <a:pt x="3438" y="1331"/>
                  </a:lnTo>
                  <a:lnTo>
                    <a:pt x="3572" y="1357"/>
                  </a:lnTo>
                  <a:lnTo>
                    <a:pt x="3652" y="1375"/>
                  </a:lnTo>
                  <a:lnTo>
                    <a:pt x="3724" y="1402"/>
                  </a:lnTo>
                  <a:lnTo>
                    <a:pt x="3804" y="1429"/>
                  </a:lnTo>
                  <a:lnTo>
                    <a:pt x="3876" y="1465"/>
                  </a:lnTo>
                  <a:lnTo>
                    <a:pt x="4010" y="1563"/>
                  </a:lnTo>
                  <a:lnTo>
                    <a:pt x="4224" y="1813"/>
                  </a:lnTo>
                  <a:lnTo>
                    <a:pt x="4322" y="1947"/>
                  </a:lnTo>
                  <a:lnTo>
                    <a:pt x="4403" y="2045"/>
                  </a:lnTo>
                  <a:lnTo>
                    <a:pt x="4501" y="2143"/>
                  </a:lnTo>
                  <a:lnTo>
                    <a:pt x="4554" y="2170"/>
                  </a:lnTo>
                  <a:lnTo>
                    <a:pt x="4608" y="2197"/>
                  </a:lnTo>
                  <a:lnTo>
                    <a:pt x="4662" y="2224"/>
                  </a:lnTo>
                  <a:lnTo>
                    <a:pt x="4715" y="2233"/>
                  </a:lnTo>
                  <a:lnTo>
                    <a:pt x="4858" y="2233"/>
                  </a:lnTo>
                  <a:lnTo>
                    <a:pt x="4912" y="2224"/>
                  </a:lnTo>
                  <a:lnTo>
                    <a:pt x="4965" y="2206"/>
                  </a:lnTo>
                  <a:lnTo>
                    <a:pt x="5019" y="2170"/>
                  </a:lnTo>
                  <a:lnTo>
                    <a:pt x="5063" y="2143"/>
                  </a:lnTo>
                  <a:lnTo>
                    <a:pt x="5144" y="2072"/>
                  </a:lnTo>
                  <a:lnTo>
                    <a:pt x="5215" y="1992"/>
                  </a:lnTo>
                  <a:lnTo>
                    <a:pt x="5296" y="1867"/>
                  </a:lnTo>
                  <a:lnTo>
                    <a:pt x="5385" y="1750"/>
                  </a:lnTo>
                  <a:lnTo>
                    <a:pt x="5501" y="1608"/>
                  </a:lnTo>
                  <a:lnTo>
                    <a:pt x="5635" y="1500"/>
                  </a:lnTo>
                  <a:lnTo>
                    <a:pt x="5778" y="1420"/>
                  </a:lnTo>
                  <a:lnTo>
                    <a:pt x="5939" y="1393"/>
                  </a:lnTo>
                  <a:lnTo>
                    <a:pt x="6010" y="1384"/>
                  </a:lnTo>
                  <a:lnTo>
                    <a:pt x="6153" y="1384"/>
                  </a:lnTo>
                  <a:lnTo>
                    <a:pt x="6215" y="1393"/>
                  </a:lnTo>
                  <a:lnTo>
                    <a:pt x="6340" y="1429"/>
                  </a:lnTo>
                  <a:lnTo>
                    <a:pt x="6448" y="1491"/>
                  </a:lnTo>
                  <a:lnTo>
                    <a:pt x="6662" y="1643"/>
                  </a:lnTo>
                  <a:lnTo>
                    <a:pt x="6840" y="1822"/>
                  </a:lnTo>
                  <a:lnTo>
                    <a:pt x="7010" y="2000"/>
                  </a:lnTo>
                  <a:lnTo>
                    <a:pt x="7189" y="2161"/>
                  </a:lnTo>
                  <a:lnTo>
                    <a:pt x="7260" y="2215"/>
                  </a:lnTo>
                  <a:lnTo>
                    <a:pt x="7341" y="2250"/>
                  </a:lnTo>
                  <a:lnTo>
                    <a:pt x="7394" y="2277"/>
                  </a:lnTo>
                  <a:lnTo>
                    <a:pt x="7457" y="2286"/>
                  </a:lnTo>
                  <a:lnTo>
                    <a:pt x="7555" y="2286"/>
                  </a:lnTo>
                  <a:lnTo>
                    <a:pt x="7617" y="2268"/>
                  </a:lnTo>
                  <a:lnTo>
                    <a:pt x="7680" y="2250"/>
                  </a:lnTo>
                  <a:lnTo>
                    <a:pt x="7769" y="2206"/>
                  </a:lnTo>
                  <a:lnTo>
                    <a:pt x="7850" y="2143"/>
                  </a:lnTo>
                  <a:lnTo>
                    <a:pt x="7903" y="2099"/>
                  </a:lnTo>
                  <a:lnTo>
                    <a:pt x="7948" y="2054"/>
                  </a:lnTo>
                  <a:lnTo>
                    <a:pt x="7992" y="1733"/>
                  </a:lnTo>
                  <a:lnTo>
                    <a:pt x="8037" y="1090"/>
                  </a:lnTo>
                  <a:lnTo>
                    <a:pt x="8037" y="759"/>
                  </a:lnTo>
                  <a:lnTo>
                    <a:pt x="8037" y="375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2566033" y="4478818"/>
              <a:ext cx="425976" cy="156045"/>
            </a:xfrm>
            <a:custGeom>
              <a:avLst/>
              <a:gdLst/>
              <a:ahLst/>
              <a:cxnLst/>
              <a:rect l="l" t="t" r="r" b="b"/>
              <a:pathLst>
                <a:path w="7851" h="2876" extrusionOk="0">
                  <a:moveTo>
                    <a:pt x="474" y="1"/>
                  </a:moveTo>
                  <a:lnTo>
                    <a:pt x="536" y="5"/>
                  </a:lnTo>
                  <a:lnTo>
                    <a:pt x="536" y="5"/>
                  </a:lnTo>
                  <a:lnTo>
                    <a:pt x="519" y="1"/>
                  </a:lnTo>
                  <a:close/>
                  <a:moveTo>
                    <a:pt x="536" y="5"/>
                  </a:moveTo>
                  <a:lnTo>
                    <a:pt x="554" y="9"/>
                  </a:lnTo>
                  <a:lnTo>
                    <a:pt x="617" y="18"/>
                  </a:lnTo>
                  <a:lnTo>
                    <a:pt x="646" y="27"/>
                  </a:lnTo>
                  <a:lnTo>
                    <a:pt x="646" y="27"/>
                  </a:lnTo>
                  <a:lnTo>
                    <a:pt x="2943" y="184"/>
                  </a:lnTo>
                  <a:lnTo>
                    <a:pt x="2943" y="184"/>
                  </a:lnTo>
                  <a:lnTo>
                    <a:pt x="2948" y="179"/>
                  </a:lnTo>
                  <a:lnTo>
                    <a:pt x="2950" y="177"/>
                  </a:lnTo>
                  <a:lnTo>
                    <a:pt x="2950" y="177"/>
                  </a:lnTo>
                  <a:lnTo>
                    <a:pt x="536" y="5"/>
                  </a:lnTo>
                  <a:close/>
                  <a:moveTo>
                    <a:pt x="3260" y="36"/>
                  </a:moveTo>
                  <a:lnTo>
                    <a:pt x="3189" y="54"/>
                  </a:lnTo>
                  <a:lnTo>
                    <a:pt x="3117" y="81"/>
                  </a:lnTo>
                  <a:lnTo>
                    <a:pt x="3028" y="117"/>
                  </a:lnTo>
                  <a:lnTo>
                    <a:pt x="2950" y="177"/>
                  </a:lnTo>
                  <a:lnTo>
                    <a:pt x="2950" y="177"/>
                  </a:lnTo>
                  <a:lnTo>
                    <a:pt x="3855" y="242"/>
                  </a:lnTo>
                  <a:lnTo>
                    <a:pt x="3796" y="188"/>
                  </a:lnTo>
                  <a:lnTo>
                    <a:pt x="3733" y="143"/>
                  </a:lnTo>
                  <a:lnTo>
                    <a:pt x="3662" y="108"/>
                  </a:lnTo>
                  <a:lnTo>
                    <a:pt x="3653" y="108"/>
                  </a:lnTo>
                  <a:lnTo>
                    <a:pt x="3537" y="63"/>
                  </a:lnTo>
                  <a:lnTo>
                    <a:pt x="3421" y="36"/>
                  </a:lnTo>
                  <a:close/>
                  <a:moveTo>
                    <a:pt x="3855" y="242"/>
                  </a:moveTo>
                  <a:lnTo>
                    <a:pt x="3860" y="247"/>
                  </a:lnTo>
                  <a:lnTo>
                    <a:pt x="3860" y="247"/>
                  </a:lnTo>
                  <a:lnTo>
                    <a:pt x="5484" y="358"/>
                  </a:lnTo>
                  <a:lnTo>
                    <a:pt x="3855" y="242"/>
                  </a:lnTo>
                  <a:close/>
                  <a:moveTo>
                    <a:pt x="394" y="9"/>
                  </a:moveTo>
                  <a:lnTo>
                    <a:pt x="322" y="18"/>
                  </a:lnTo>
                  <a:lnTo>
                    <a:pt x="251" y="45"/>
                  </a:lnTo>
                  <a:lnTo>
                    <a:pt x="179" y="81"/>
                  </a:lnTo>
                  <a:lnTo>
                    <a:pt x="117" y="126"/>
                  </a:lnTo>
                  <a:lnTo>
                    <a:pt x="54" y="179"/>
                  </a:lnTo>
                  <a:lnTo>
                    <a:pt x="1" y="242"/>
                  </a:lnTo>
                  <a:lnTo>
                    <a:pt x="72" y="813"/>
                  </a:lnTo>
                  <a:lnTo>
                    <a:pt x="331" y="1876"/>
                  </a:lnTo>
                  <a:lnTo>
                    <a:pt x="510" y="2367"/>
                  </a:lnTo>
                  <a:lnTo>
                    <a:pt x="608" y="2304"/>
                  </a:lnTo>
                  <a:lnTo>
                    <a:pt x="715" y="2269"/>
                  </a:lnTo>
                  <a:lnTo>
                    <a:pt x="831" y="2251"/>
                  </a:lnTo>
                  <a:lnTo>
                    <a:pt x="1072" y="2296"/>
                  </a:lnTo>
                  <a:lnTo>
                    <a:pt x="1179" y="2331"/>
                  </a:lnTo>
                  <a:lnTo>
                    <a:pt x="1438" y="2447"/>
                  </a:lnTo>
                  <a:lnTo>
                    <a:pt x="1688" y="2581"/>
                  </a:lnTo>
                  <a:lnTo>
                    <a:pt x="1912" y="2706"/>
                  </a:lnTo>
                  <a:lnTo>
                    <a:pt x="2144" y="2813"/>
                  </a:lnTo>
                  <a:lnTo>
                    <a:pt x="2233" y="2849"/>
                  </a:lnTo>
                  <a:lnTo>
                    <a:pt x="2331" y="2876"/>
                  </a:lnTo>
                  <a:lnTo>
                    <a:pt x="2421" y="2876"/>
                  </a:lnTo>
                  <a:lnTo>
                    <a:pt x="2483" y="2858"/>
                  </a:lnTo>
                  <a:lnTo>
                    <a:pt x="2546" y="2840"/>
                  </a:lnTo>
                  <a:lnTo>
                    <a:pt x="2617" y="2796"/>
                  </a:lnTo>
                  <a:lnTo>
                    <a:pt x="2689" y="2751"/>
                  </a:lnTo>
                  <a:lnTo>
                    <a:pt x="2876" y="2581"/>
                  </a:lnTo>
                  <a:lnTo>
                    <a:pt x="3064" y="2403"/>
                  </a:lnTo>
                  <a:lnTo>
                    <a:pt x="3162" y="2313"/>
                  </a:lnTo>
                  <a:lnTo>
                    <a:pt x="3287" y="2242"/>
                  </a:lnTo>
                  <a:lnTo>
                    <a:pt x="3349" y="2215"/>
                  </a:lnTo>
                  <a:lnTo>
                    <a:pt x="3421" y="2188"/>
                  </a:lnTo>
                  <a:lnTo>
                    <a:pt x="3483" y="2179"/>
                  </a:lnTo>
                  <a:lnTo>
                    <a:pt x="3555" y="2162"/>
                  </a:lnTo>
                  <a:lnTo>
                    <a:pt x="3707" y="2153"/>
                  </a:lnTo>
                  <a:lnTo>
                    <a:pt x="3849" y="2170"/>
                  </a:lnTo>
                  <a:lnTo>
                    <a:pt x="3966" y="2197"/>
                  </a:lnTo>
                  <a:lnTo>
                    <a:pt x="4073" y="2251"/>
                  </a:lnTo>
                  <a:lnTo>
                    <a:pt x="4260" y="2385"/>
                  </a:lnTo>
                  <a:lnTo>
                    <a:pt x="4430" y="2528"/>
                  </a:lnTo>
                  <a:lnTo>
                    <a:pt x="4555" y="2617"/>
                  </a:lnTo>
                  <a:lnTo>
                    <a:pt x="4680" y="2679"/>
                  </a:lnTo>
                  <a:lnTo>
                    <a:pt x="4805" y="2724"/>
                  </a:lnTo>
                  <a:lnTo>
                    <a:pt x="4939" y="2751"/>
                  </a:lnTo>
                  <a:lnTo>
                    <a:pt x="5126" y="2751"/>
                  </a:lnTo>
                  <a:lnTo>
                    <a:pt x="5198" y="2733"/>
                  </a:lnTo>
                  <a:lnTo>
                    <a:pt x="5269" y="2706"/>
                  </a:lnTo>
                  <a:lnTo>
                    <a:pt x="5377" y="2653"/>
                  </a:lnTo>
                  <a:lnTo>
                    <a:pt x="5475" y="2581"/>
                  </a:lnTo>
                  <a:lnTo>
                    <a:pt x="5502" y="2563"/>
                  </a:lnTo>
                  <a:lnTo>
                    <a:pt x="5716" y="2376"/>
                  </a:lnTo>
                  <a:lnTo>
                    <a:pt x="5939" y="2206"/>
                  </a:lnTo>
                  <a:lnTo>
                    <a:pt x="6073" y="2135"/>
                  </a:lnTo>
                  <a:lnTo>
                    <a:pt x="6225" y="2099"/>
                  </a:lnTo>
                  <a:lnTo>
                    <a:pt x="6314" y="2081"/>
                  </a:lnTo>
                  <a:lnTo>
                    <a:pt x="6412" y="2072"/>
                  </a:lnTo>
                  <a:lnTo>
                    <a:pt x="6484" y="2081"/>
                  </a:lnTo>
                  <a:lnTo>
                    <a:pt x="6555" y="2090"/>
                  </a:lnTo>
                  <a:lnTo>
                    <a:pt x="6698" y="2135"/>
                  </a:lnTo>
                  <a:lnTo>
                    <a:pt x="6823" y="2206"/>
                  </a:lnTo>
                  <a:lnTo>
                    <a:pt x="6957" y="2287"/>
                  </a:lnTo>
                  <a:lnTo>
                    <a:pt x="7082" y="2385"/>
                  </a:lnTo>
                  <a:lnTo>
                    <a:pt x="7207" y="2483"/>
                  </a:lnTo>
                  <a:lnTo>
                    <a:pt x="7341" y="2572"/>
                  </a:lnTo>
                  <a:lnTo>
                    <a:pt x="7502" y="2179"/>
                  </a:lnTo>
                  <a:lnTo>
                    <a:pt x="7761" y="1313"/>
                  </a:lnTo>
                  <a:lnTo>
                    <a:pt x="7850" y="849"/>
                  </a:lnTo>
                  <a:lnTo>
                    <a:pt x="7734" y="920"/>
                  </a:lnTo>
                  <a:lnTo>
                    <a:pt x="7609" y="965"/>
                  </a:lnTo>
                  <a:lnTo>
                    <a:pt x="7484" y="992"/>
                  </a:lnTo>
                  <a:lnTo>
                    <a:pt x="7359" y="983"/>
                  </a:lnTo>
                  <a:lnTo>
                    <a:pt x="7252" y="956"/>
                  </a:lnTo>
                  <a:lnTo>
                    <a:pt x="7145" y="902"/>
                  </a:lnTo>
                  <a:lnTo>
                    <a:pt x="6948" y="768"/>
                  </a:lnTo>
                  <a:lnTo>
                    <a:pt x="6779" y="590"/>
                  </a:lnTo>
                  <a:lnTo>
                    <a:pt x="6600" y="402"/>
                  </a:lnTo>
                  <a:lnTo>
                    <a:pt x="6412" y="242"/>
                  </a:lnTo>
                  <a:lnTo>
                    <a:pt x="6323" y="170"/>
                  </a:lnTo>
                  <a:lnTo>
                    <a:pt x="6216" y="126"/>
                  </a:lnTo>
                  <a:lnTo>
                    <a:pt x="6144" y="99"/>
                  </a:lnTo>
                  <a:lnTo>
                    <a:pt x="6073" y="81"/>
                  </a:lnTo>
                  <a:lnTo>
                    <a:pt x="5930" y="81"/>
                  </a:lnTo>
                  <a:lnTo>
                    <a:pt x="5850" y="99"/>
                  </a:lnTo>
                  <a:lnTo>
                    <a:pt x="5769" y="126"/>
                  </a:lnTo>
                  <a:lnTo>
                    <a:pt x="5698" y="161"/>
                  </a:lnTo>
                  <a:lnTo>
                    <a:pt x="5644" y="197"/>
                  </a:lnTo>
                  <a:lnTo>
                    <a:pt x="5564" y="277"/>
                  </a:lnTo>
                  <a:lnTo>
                    <a:pt x="5493" y="358"/>
                  </a:lnTo>
                  <a:lnTo>
                    <a:pt x="5484" y="358"/>
                  </a:lnTo>
                  <a:lnTo>
                    <a:pt x="5484" y="367"/>
                  </a:lnTo>
                  <a:lnTo>
                    <a:pt x="5412" y="465"/>
                  </a:lnTo>
                  <a:lnTo>
                    <a:pt x="5341" y="563"/>
                  </a:lnTo>
                  <a:lnTo>
                    <a:pt x="5269" y="661"/>
                  </a:lnTo>
                  <a:lnTo>
                    <a:pt x="5180" y="751"/>
                  </a:lnTo>
                  <a:lnTo>
                    <a:pt x="5091" y="831"/>
                  </a:lnTo>
                  <a:lnTo>
                    <a:pt x="4975" y="894"/>
                  </a:lnTo>
                  <a:lnTo>
                    <a:pt x="4850" y="929"/>
                  </a:lnTo>
                  <a:lnTo>
                    <a:pt x="4716" y="938"/>
                  </a:lnTo>
                  <a:lnTo>
                    <a:pt x="4582" y="920"/>
                  </a:lnTo>
                  <a:lnTo>
                    <a:pt x="4457" y="876"/>
                  </a:lnTo>
                  <a:lnTo>
                    <a:pt x="4358" y="813"/>
                  </a:lnTo>
                  <a:lnTo>
                    <a:pt x="4269" y="742"/>
                  </a:lnTo>
                  <a:lnTo>
                    <a:pt x="4117" y="563"/>
                  </a:lnTo>
                  <a:lnTo>
                    <a:pt x="3974" y="376"/>
                  </a:lnTo>
                  <a:lnTo>
                    <a:pt x="3894" y="277"/>
                  </a:lnTo>
                  <a:lnTo>
                    <a:pt x="3860" y="247"/>
                  </a:lnTo>
                  <a:lnTo>
                    <a:pt x="3860" y="247"/>
                  </a:lnTo>
                  <a:lnTo>
                    <a:pt x="2943" y="184"/>
                  </a:lnTo>
                  <a:lnTo>
                    <a:pt x="2943" y="184"/>
                  </a:lnTo>
                  <a:lnTo>
                    <a:pt x="2742" y="376"/>
                  </a:lnTo>
                  <a:lnTo>
                    <a:pt x="2555" y="590"/>
                  </a:lnTo>
                  <a:lnTo>
                    <a:pt x="2403" y="768"/>
                  </a:lnTo>
                  <a:lnTo>
                    <a:pt x="2224" y="902"/>
                  </a:lnTo>
                  <a:lnTo>
                    <a:pt x="2126" y="965"/>
                  </a:lnTo>
                  <a:lnTo>
                    <a:pt x="1912" y="1019"/>
                  </a:lnTo>
                  <a:lnTo>
                    <a:pt x="1805" y="1019"/>
                  </a:lnTo>
                  <a:lnTo>
                    <a:pt x="1733" y="1010"/>
                  </a:lnTo>
                  <a:lnTo>
                    <a:pt x="1662" y="992"/>
                  </a:lnTo>
                  <a:lnTo>
                    <a:pt x="1599" y="965"/>
                  </a:lnTo>
                  <a:lnTo>
                    <a:pt x="1537" y="938"/>
                  </a:lnTo>
                  <a:lnTo>
                    <a:pt x="1385" y="858"/>
                  </a:lnTo>
                  <a:lnTo>
                    <a:pt x="1260" y="751"/>
                  </a:lnTo>
                  <a:lnTo>
                    <a:pt x="1153" y="617"/>
                  </a:lnTo>
                  <a:lnTo>
                    <a:pt x="1063" y="474"/>
                  </a:lnTo>
                  <a:lnTo>
                    <a:pt x="983" y="349"/>
                  </a:lnTo>
                  <a:lnTo>
                    <a:pt x="894" y="215"/>
                  </a:lnTo>
                  <a:lnTo>
                    <a:pt x="840" y="152"/>
                  </a:lnTo>
                  <a:lnTo>
                    <a:pt x="778" y="99"/>
                  </a:lnTo>
                  <a:lnTo>
                    <a:pt x="733" y="63"/>
                  </a:lnTo>
                  <a:lnTo>
                    <a:pt x="679" y="36"/>
                  </a:lnTo>
                  <a:lnTo>
                    <a:pt x="646" y="27"/>
                  </a:lnTo>
                  <a:lnTo>
                    <a:pt x="646" y="27"/>
                  </a:lnTo>
                  <a:lnTo>
                    <a:pt x="394" y="9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2598045" y="4601385"/>
              <a:ext cx="361952" cy="102764"/>
            </a:xfrm>
            <a:custGeom>
              <a:avLst/>
              <a:gdLst/>
              <a:ahLst/>
              <a:cxnLst/>
              <a:rect l="l" t="t" r="r" b="b"/>
              <a:pathLst>
                <a:path w="6671" h="1894" extrusionOk="0">
                  <a:moveTo>
                    <a:pt x="5778" y="1"/>
                  </a:moveTo>
                  <a:lnTo>
                    <a:pt x="5733" y="10"/>
                  </a:lnTo>
                  <a:lnTo>
                    <a:pt x="5635" y="19"/>
                  </a:lnTo>
                  <a:lnTo>
                    <a:pt x="5546" y="54"/>
                  </a:lnTo>
                  <a:lnTo>
                    <a:pt x="5429" y="108"/>
                  </a:lnTo>
                  <a:lnTo>
                    <a:pt x="5331" y="179"/>
                  </a:lnTo>
                  <a:lnTo>
                    <a:pt x="5162" y="331"/>
                  </a:lnTo>
                  <a:lnTo>
                    <a:pt x="4983" y="483"/>
                  </a:lnTo>
                  <a:lnTo>
                    <a:pt x="4885" y="546"/>
                  </a:lnTo>
                  <a:lnTo>
                    <a:pt x="4787" y="599"/>
                  </a:lnTo>
                  <a:lnTo>
                    <a:pt x="4733" y="626"/>
                  </a:lnTo>
                  <a:lnTo>
                    <a:pt x="4670" y="644"/>
                  </a:lnTo>
                  <a:lnTo>
                    <a:pt x="4608" y="662"/>
                  </a:lnTo>
                  <a:lnTo>
                    <a:pt x="4545" y="671"/>
                  </a:lnTo>
                  <a:lnTo>
                    <a:pt x="4403" y="679"/>
                  </a:lnTo>
                  <a:lnTo>
                    <a:pt x="4260" y="662"/>
                  </a:lnTo>
                  <a:lnTo>
                    <a:pt x="4099" y="617"/>
                  </a:lnTo>
                  <a:lnTo>
                    <a:pt x="3956" y="554"/>
                  </a:lnTo>
                  <a:lnTo>
                    <a:pt x="3822" y="483"/>
                  </a:lnTo>
                  <a:lnTo>
                    <a:pt x="3697" y="385"/>
                  </a:lnTo>
                  <a:lnTo>
                    <a:pt x="3599" y="304"/>
                  </a:lnTo>
                  <a:lnTo>
                    <a:pt x="3501" y="224"/>
                  </a:lnTo>
                  <a:lnTo>
                    <a:pt x="3420" y="170"/>
                  </a:lnTo>
                  <a:lnTo>
                    <a:pt x="3331" y="117"/>
                  </a:lnTo>
                  <a:lnTo>
                    <a:pt x="3259" y="99"/>
                  </a:lnTo>
                  <a:lnTo>
                    <a:pt x="3188" y="81"/>
                  </a:lnTo>
                  <a:lnTo>
                    <a:pt x="3090" y="72"/>
                  </a:lnTo>
                  <a:lnTo>
                    <a:pt x="3001" y="81"/>
                  </a:lnTo>
                  <a:lnTo>
                    <a:pt x="2902" y="99"/>
                  </a:lnTo>
                  <a:lnTo>
                    <a:pt x="2813" y="135"/>
                  </a:lnTo>
                  <a:lnTo>
                    <a:pt x="2724" y="179"/>
                  </a:lnTo>
                  <a:lnTo>
                    <a:pt x="2652" y="233"/>
                  </a:lnTo>
                  <a:lnTo>
                    <a:pt x="2625" y="242"/>
                  </a:lnTo>
                  <a:lnTo>
                    <a:pt x="2608" y="260"/>
                  </a:lnTo>
                  <a:lnTo>
                    <a:pt x="2474" y="385"/>
                  </a:lnTo>
                  <a:lnTo>
                    <a:pt x="2349" y="519"/>
                  </a:lnTo>
                  <a:lnTo>
                    <a:pt x="2215" y="635"/>
                  </a:lnTo>
                  <a:lnTo>
                    <a:pt x="2063" y="733"/>
                  </a:lnTo>
                  <a:lnTo>
                    <a:pt x="1974" y="769"/>
                  </a:lnTo>
                  <a:lnTo>
                    <a:pt x="1875" y="787"/>
                  </a:lnTo>
                  <a:lnTo>
                    <a:pt x="1813" y="796"/>
                  </a:lnTo>
                  <a:lnTo>
                    <a:pt x="1750" y="796"/>
                  </a:lnTo>
                  <a:lnTo>
                    <a:pt x="1652" y="787"/>
                  </a:lnTo>
                  <a:lnTo>
                    <a:pt x="1554" y="751"/>
                  </a:lnTo>
                  <a:lnTo>
                    <a:pt x="1313" y="644"/>
                  </a:lnTo>
                  <a:lnTo>
                    <a:pt x="1081" y="519"/>
                  </a:lnTo>
                  <a:lnTo>
                    <a:pt x="848" y="394"/>
                  </a:lnTo>
                  <a:lnTo>
                    <a:pt x="607" y="278"/>
                  </a:lnTo>
                  <a:lnTo>
                    <a:pt x="455" y="215"/>
                  </a:lnTo>
                  <a:lnTo>
                    <a:pt x="304" y="179"/>
                  </a:lnTo>
                  <a:lnTo>
                    <a:pt x="188" y="179"/>
                  </a:lnTo>
                  <a:lnTo>
                    <a:pt x="152" y="188"/>
                  </a:lnTo>
                  <a:lnTo>
                    <a:pt x="107" y="206"/>
                  </a:lnTo>
                  <a:lnTo>
                    <a:pt x="80" y="215"/>
                  </a:lnTo>
                  <a:lnTo>
                    <a:pt x="54" y="233"/>
                  </a:lnTo>
                  <a:lnTo>
                    <a:pt x="27" y="260"/>
                  </a:lnTo>
                  <a:lnTo>
                    <a:pt x="0" y="287"/>
                  </a:lnTo>
                  <a:lnTo>
                    <a:pt x="0" y="295"/>
                  </a:lnTo>
                  <a:lnTo>
                    <a:pt x="205" y="751"/>
                  </a:lnTo>
                  <a:lnTo>
                    <a:pt x="706" y="1555"/>
                  </a:lnTo>
                  <a:lnTo>
                    <a:pt x="991" y="1894"/>
                  </a:lnTo>
                  <a:lnTo>
                    <a:pt x="5769" y="1894"/>
                  </a:lnTo>
                  <a:lnTo>
                    <a:pt x="6028" y="1590"/>
                  </a:lnTo>
                  <a:lnTo>
                    <a:pt x="6483" y="885"/>
                  </a:lnTo>
                  <a:lnTo>
                    <a:pt x="6671" y="483"/>
                  </a:lnTo>
                  <a:lnTo>
                    <a:pt x="6555" y="403"/>
                  </a:lnTo>
                  <a:lnTo>
                    <a:pt x="6439" y="313"/>
                  </a:lnTo>
                  <a:lnTo>
                    <a:pt x="6242" y="162"/>
                  </a:lnTo>
                  <a:lnTo>
                    <a:pt x="6028" y="45"/>
                  </a:lnTo>
                  <a:lnTo>
                    <a:pt x="5965" y="19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2898904" y="4604315"/>
              <a:ext cx="543" cy="5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3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2898416" y="4604315"/>
              <a:ext cx="543" cy="543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" y="9"/>
                  </a:moveTo>
                  <a:lnTo>
                    <a:pt x="1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" y="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CA3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2760818" y="4605780"/>
              <a:ext cx="543" cy="5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3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2630003" y="4615926"/>
              <a:ext cx="543" cy="5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A3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2879046" y="4485600"/>
              <a:ext cx="543" cy="5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3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2978826" y="4520487"/>
              <a:ext cx="1031" cy="543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9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CA3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2598045" y="4611097"/>
              <a:ext cx="189956" cy="93052"/>
            </a:xfrm>
            <a:custGeom>
              <a:avLst/>
              <a:gdLst/>
              <a:ahLst/>
              <a:cxnLst/>
              <a:rect l="l" t="t" r="r" b="b"/>
              <a:pathLst>
                <a:path w="3501" h="1715" extrusionOk="0">
                  <a:moveTo>
                    <a:pt x="188" y="0"/>
                  </a:moveTo>
                  <a:lnTo>
                    <a:pt x="152" y="9"/>
                  </a:lnTo>
                  <a:lnTo>
                    <a:pt x="107" y="18"/>
                  </a:lnTo>
                  <a:lnTo>
                    <a:pt x="80" y="36"/>
                  </a:lnTo>
                  <a:lnTo>
                    <a:pt x="54" y="54"/>
                  </a:lnTo>
                  <a:lnTo>
                    <a:pt x="27" y="81"/>
                  </a:lnTo>
                  <a:lnTo>
                    <a:pt x="0" y="108"/>
                  </a:lnTo>
                  <a:lnTo>
                    <a:pt x="205" y="563"/>
                  </a:lnTo>
                  <a:lnTo>
                    <a:pt x="697" y="1376"/>
                  </a:lnTo>
                  <a:lnTo>
                    <a:pt x="991" y="1715"/>
                  </a:lnTo>
                  <a:lnTo>
                    <a:pt x="3501" y="1715"/>
                  </a:lnTo>
                  <a:lnTo>
                    <a:pt x="3295" y="1599"/>
                  </a:lnTo>
                  <a:lnTo>
                    <a:pt x="2902" y="1313"/>
                  </a:lnTo>
                  <a:lnTo>
                    <a:pt x="2715" y="1152"/>
                  </a:lnTo>
                  <a:lnTo>
                    <a:pt x="2402" y="849"/>
                  </a:lnTo>
                  <a:lnTo>
                    <a:pt x="2134" y="509"/>
                  </a:lnTo>
                  <a:lnTo>
                    <a:pt x="2099" y="527"/>
                  </a:lnTo>
                  <a:lnTo>
                    <a:pt x="2063" y="545"/>
                  </a:lnTo>
                  <a:lnTo>
                    <a:pt x="1974" y="590"/>
                  </a:lnTo>
                  <a:lnTo>
                    <a:pt x="1875" y="608"/>
                  </a:lnTo>
                  <a:lnTo>
                    <a:pt x="1831" y="617"/>
                  </a:lnTo>
                  <a:lnTo>
                    <a:pt x="1750" y="617"/>
                  </a:lnTo>
                  <a:lnTo>
                    <a:pt x="1652" y="599"/>
                  </a:lnTo>
                  <a:lnTo>
                    <a:pt x="1554" y="572"/>
                  </a:lnTo>
                  <a:lnTo>
                    <a:pt x="1313" y="465"/>
                  </a:lnTo>
                  <a:lnTo>
                    <a:pt x="1089" y="340"/>
                  </a:lnTo>
                  <a:lnTo>
                    <a:pt x="1045" y="313"/>
                  </a:lnTo>
                  <a:lnTo>
                    <a:pt x="822" y="197"/>
                  </a:lnTo>
                  <a:lnTo>
                    <a:pt x="607" y="99"/>
                  </a:lnTo>
                  <a:lnTo>
                    <a:pt x="438" y="2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B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2566033" y="4478818"/>
              <a:ext cx="142046" cy="156045"/>
            </a:xfrm>
            <a:custGeom>
              <a:avLst/>
              <a:gdLst/>
              <a:ahLst/>
              <a:cxnLst/>
              <a:rect l="l" t="t" r="r" b="b"/>
              <a:pathLst>
                <a:path w="2618" h="2876" extrusionOk="0">
                  <a:moveTo>
                    <a:pt x="394" y="1"/>
                  </a:moveTo>
                  <a:lnTo>
                    <a:pt x="322" y="18"/>
                  </a:lnTo>
                  <a:lnTo>
                    <a:pt x="251" y="45"/>
                  </a:lnTo>
                  <a:lnTo>
                    <a:pt x="179" y="81"/>
                  </a:lnTo>
                  <a:lnTo>
                    <a:pt x="117" y="126"/>
                  </a:lnTo>
                  <a:lnTo>
                    <a:pt x="54" y="179"/>
                  </a:lnTo>
                  <a:lnTo>
                    <a:pt x="1" y="242"/>
                  </a:lnTo>
                  <a:lnTo>
                    <a:pt x="72" y="804"/>
                  </a:lnTo>
                  <a:lnTo>
                    <a:pt x="331" y="1867"/>
                  </a:lnTo>
                  <a:lnTo>
                    <a:pt x="510" y="2367"/>
                  </a:lnTo>
                  <a:lnTo>
                    <a:pt x="617" y="2304"/>
                  </a:lnTo>
                  <a:lnTo>
                    <a:pt x="715" y="2269"/>
                  </a:lnTo>
                  <a:lnTo>
                    <a:pt x="769" y="2260"/>
                  </a:lnTo>
                  <a:lnTo>
                    <a:pt x="831" y="2260"/>
                  </a:lnTo>
                  <a:lnTo>
                    <a:pt x="992" y="2269"/>
                  </a:lnTo>
                  <a:lnTo>
                    <a:pt x="1179" y="2331"/>
                  </a:lnTo>
                  <a:lnTo>
                    <a:pt x="1438" y="2447"/>
                  </a:lnTo>
                  <a:lnTo>
                    <a:pt x="1688" y="2581"/>
                  </a:lnTo>
                  <a:lnTo>
                    <a:pt x="1769" y="2626"/>
                  </a:lnTo>
                  <a:lnTo>
                    <a:pt x="1947" y="2724"/>
                  </a:lnTo>
                  <a:lnTo>
                    <a:pt x="2144" y="2813"/>
                  </a:lnTo>
                  <a:lnTo>
                    <a:pt x="2224" y="2849"/>
                  </a:lnTo>
                  <a:lnTo>
                    <a:pt x="2331" y="2876"/>
                  </a:lnTo>
                  <a:lnTo>
                    <a:pt x="2421" y="2876"/>
                  </a:lnTo>
                  <a:lnTo>
                    <a:pt x="2483" y="2858"/>
                  </a:lnTo>
                  <a:lnTo>
                    <a:pt x="2546" y="2840"/>
                  </a:lnTo>
                  <a:lnTo>
                    <a:pt x="2581" y="2822"/>
                  </a:lnTo>
                  <a:lnTo>
                    <a:pt x="2617" y="2805"/>
                  </a:lnTo>
                  <a:lnTo>
                    <a:pt x="2483" y="2608"/>
                  </a:lnTo>
                  <a:lnTo>
                    <a:pt x="2251" y="2197"/>
                  </a:lnTo>
                  <a:lnTo>
                    <a:pt x="1974" y="1554"/>
                  </a:lnTo>
                  <a:lnTo>
                    <a:pt x="1840" y="1099"/>
                  </a:lnTo>
                  <a:lnTo>
                    <a:pt x="1831" y="1063"/>
                  </a:lnTo>
                  <a:lnTo>
                    <a:pt x="1822" y="1019"/>
                  </a:lnTo>
                  <a:lnTo>
                    <a:pt x="1813" y="1019"/>
                  </a:lnTo>
                  <a:lnTo>
                    <a:pt x="1805" y="1010"/>
                  </a:lnTo>
                  <a:lnTo>
                    <a:pt x="1742" y="1001"/>
                  </a:lnTo>
                  <a:lnTo>
                    <a:pt x="1671" y="983"/>
                  </a:lnTo>
                  <a:lnTo>
                    <a:pt x="1599" y="965"/>
                  </a:lnTo>
                  <a:lnTo>
                    <a:pt x="1537" y="938"/>
                  </a:lnTo>
                  <a:lnTo>
                    <a:pt x="1376" y="849"/>
                  </a:lnTo>
                  <a:lnTo>
                    <a:pt x="1260" y="742"/>
                  </a:lnTo>
                  <a:lnTo>
                    <a:pt x="1153" y="608"/>
                  </a:lnTo>
                  <a:lnTo>
                    <a:pt x="1063" y="474"/>
                  </a:lnTo>
                  <a:lnTo>
                    <a:pt x="1037" y="429"/>
                  </a:lnTo>
                  <a:lnTo>
                    <a:pt x="974" y="322"/>
                  </a:lnTo>
                  <a:lnTo>
                    <a:pt x="903" y="215"/>
                  </a:lnTo>
                  <a:lnTo>
                    <a:pt x="840" y="152"/>
                  </a:lnTo>
                  <a:lnTo>
                    <a:pt x="778" y="99"/>
                  </a:lnTo>
                  <a:lnTo>
                    <a:pt x="733" y="63"/>
                  </a:lnTo>
                  <a:lnTo>
                    <a:pt x="679" y="36"/>
                  </a:lnTo>
                  <a:lnTo>
                    <a:pt x="617" y="18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FB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2563157" y="4398408"/>
              <a:ext cx="99345" cy="125498"/>
            </a:xfrm>
            <a:custGeom>
              <a:avLst/>
              <a:gdLst/>
              <a:ahLst/>
              <a:cxnLst/>
              <a:rect l="l" t="t" r="r" b="b"/>
              <a:pathLst>
                <a:path w="1831" h="2313" extrusionOk="0">
                  <a:moveTo>
                    <a:pt x="36" y="0"/>
                  </a:moveTo>
                  <a:lnTo>
                    <a:pt x="9" y="375"/>
                  </a:lnTo>
                  <a:lnTo>
                    <a:pt x="0" y="759"/>
                  </a:lnTo>
                  <a:lnTo>
                    <a:pt x="9" y="1125"/>
                  </a:lnTo>
                  <a:lnTo>
                    <a:pt x="27" y="1483"/>
                  </a:lnTo>
                  <a:lnTo>
                    <a:pt x="125" y="1420"/>
                  </a:lnTo>
                  <a:lnTo>
                    <a:pt x="330" y="1331"/>
                  </a:lnTo>
                  <a:lnTo>
                    <a:pt x="438" y="1313"/>
                  </a:lnTo>
                  <a:lnTo>
                    <a:pt x="482" y="1304"/>
                  </a:lnTo>
                  <a:lnTo>
                    <a:pt x="536" y="1304"/>
                  </a:lnTo>
                  <a:lnTo>
                    <a:pt x="670" y="1313"/>
                  </a:lnTo>
                  <a:lnTo>
                    <a:pt x="786" y="1349"/>
                  </a:lnTo>
                  <a:lnTo>
                    <a:pt x="929" y="1420"/>
                  </a:lnTo>
                  <a:lnTo>
                    <a:pt x="1045" y="1536"/>
                  </a:lnTo>
                  <a:lnTo>
                    <a:pt x="1152" y="1670"/>
                  </a:lnTo>
                  <a:lnTo>
                    <a:pt x="1241" y="1813"/>
                  </a:lnTo>
                  <a:lnTo>
                    <a:pt x="1250" y="1831"/>
                  </a:lnTo>
                  <a:lnTo>
                    <a:pt x="1313" y="1938"/>
                  </a:lnTo>
                  <a:lnTo>
                    <a:pt x="1384" y="2036"/>
                  </a:lnTo>
                  <a:lnTo>
                    <a:pt x="1447" y="2108"/>
                  </a:lnTo>
                  <a:lnTo>
                    <a:pt x="1518" y="2170"/>
                  </a:lnTo>
                  <a:lnTo>
                    <a:pt x="1599" y="2224"/>
                  </a:lnTo>
                  <a:lnTo>
                    <a:pt x="1697" y="2268"/>
                  </a:lnTo>
                  <a:lnTo>
                    <a:pt x="1768" y="2295"/>
                  </a:lnTo>
                  <a:lnTo>
                    <a:pt x="1831" y="2313"/>
                  </a:lnTo>
                  <a:lnTo>
                    <a:pt x="1777" y="2027"/>
                  </a:lnTo>
                  <a:lnTo>
                    <a:pt x="1715" y="1447"/>
                  </a:lnTo>
                  <a:lnTo>
                    <a:pt x="1706" y="866"/>
                  </a:lnTo>
                  <a:lnTo>
                    <a:pt x="1750" y="286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rgbClr val="FFB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820961" y="4660526"/>
              <a:ext cx="460809" cy="28648"/>
            </a:xfrm>
            <a:custGeom>
              <a:avLst/>
              <a:gdLst/>
              <a:ahLst/>
              <a:cxnLst/>
              <a:rect l="l" t="t" r="r" b="b"/>
              <a:pathLst>
                <a:path w="8493" h="528" extrusionOk="0">
                  <a:moveTo>
                    <a:pt x="0" y="0"/>
                  </a:moveTo>
                  <a:lnTo>
                    <a:pt x="0" y="518"/>
                  </a:lnTo>
                  <a:lnTo>
                    <a:pt x="4671" y="518"/>
                  </a:lnTo>
                  <a:lnTo>
                    <a:pt x="4671" y="527"/>
                  </a:lnTo>
                  <a:lnTo>
                    <a:pt x="8493" y="527"/>
                  </a:lnTo>
                  <a:lnTo>
                    <a:pt x="8493" y="0"/>
                  </a:lnTo>
                  <a:close/>
                </a:path>
              </a:pathLst>
            </a:custGeom>
            <a:solidFill>
              <a:srgbClr val="888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179905" y="4204601"/>
              <a:ext cx="894977" cy="484574"/>
            </a:xfrm>
            <a:custGeom>
              <a:avLst/>
              <a:gdLst/>
              <a:ahLst/>
              <a:cxnLst/>
              <a:rect l="l" t="t" r="r" b="b"/>
              <a:pathLst>
                <a:path w="16495" h="8931" extrusionOk="0">
                  <a:moveTo>
                    <a:pt x="13530" y="0"/>
                  </a:moveTo>
                  <a:lnTo>
                    <a:pt x="9869" y="9"/>
                  </a:lnTo>
                  <a:lnTo>
                    <a:pt x="1" y="9"/>
                  </a:lnTo>
                  <a:lnTo>
                    <a:pt x="340" y="1036"/>
                  </a:lnTo>
                  <a:lnTo>
                    <a:pt x="680" y="2072"/>
                  </a:lnTo>
                  <a:lnTo>
                    <a:pt x="1439" y="4331"/>
                  </a:lnTo>
                  <a:lnTo>
                    <a:pt x="2189" y="6599"/>
                  </a:lnTo>
                  <a:lnTo>
                    <a:pt x="2573" y="7769"/>
                  </a:lnTo>
                  <a:lnTo>
                    <a:pt x="2957" y="8930"/>
                  </a:lnTo>
                  <a:lnTo>
                    <a:pt x="16495" y="8930"/>
                  </a:lnTo>
                  <a:lnTo>
                    <a:pt x="16361" y="8537"/>
                  </a:lnTo>
                  <a:lnTo>
                    <a:pt x="16236" y="8153"/>
                  </a:lnTo>
                  <a:lnTo>
                    <a:pt x="16102" y="7760"/>
                  </a:lnTo>
                  <a:lnTo>
                    <a:pt x="15352" y="5483"/>
                  </a:lnTo>
                  <a:lnTo>
                    <a:pt x="14601" y="3215"/>
                  </a:lnTo>
                  <a:lnTo>
                    <a:pt x="13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179905" y="4204601"/>
              <a:ext cx="580989" cy="485062"/>
            </a:xfrm>
            <a:custGeom>
              <a:avLst/>
              <a:gdLst/>
              <a:ahLst/>
              <a:cxnLst/>
              <a:rect l="l" t="t" r="r" b="b"/>
              <a:pathLst>
                <a:path w="10708" h="8940" extrusionOk="0">
                  <a:moveTo>
                    <a:pt x="1" y="0"/>
                  </a:moveTo>
                  <a:lnTo>
                    <a:pt x="331" y="1036"/>
                  </a:lnTo>
                  <a:lnTo>
                    <a:pt x="680" y="2072"/>
                  </a:lnTo>
                  <a:lnTo>
                    <a:pt x="1430" y="4340"/>
                  </a:lnTo>
                  <a:lnTo>
                    <a:pt x="2180" y="6599"/>
                  </a:lnTo>
                  <a:lnTo>
                    <a:pt x="2510" y="7600"/>
                  </a:lnTo>
                  <a:lnTo>
                    <a:pt x="2957" y="8939"/>
                  </a:lnTo>
                  <a:lnTo>
                    <a:pt x="10708" y="8939"/>
                  </a:lnTo>
                  <a:lnTo>
                    <a:pt x="10351" y="8796"/>
                  </a:lnTo>
                  <a:lnTo>
                    <a:pt x="10038" y="8671"/>
                  </a:lnTo>
                  <a:lnTo>
                    <a:pt x="9574" y="8466"/>
                  </a:lnTo>
                  <a:lnTo>
                    <a:pt x="8663" y="8010"/>
                  </a:lnTo>
                  <a:lnTo>
                    <a:pt x="8225" y="7769"/>
                  </a:lnTo>
                  <a:lnTo>
                    <a:pt x="7770" y="7510"/>
                  </a:lnTo>
                  <a:lnTo>
                    <a:pt x="6913" y="6957"/>
                  </a:lnTo>
                  <a:lnTo>
                    <a:pt x="6511" y="6671"/>
                  </a:lnTo>
                  <a:lnTo>
                    <a:pt x="6091" y="6358"/>
                  </a:lnTo>
                  <a:lnTo>
                    <a:pt x="5314" y="5715"/>
                  </a:lnTo>
                  <a:lnTo>
                    <a:pt x="4957" y="5385"/>
                  </a:lnTo>
                  <a:lnTo>
                    <a:pt x="4591" y="5037"/>
                  </a:lnTo>
                  <a:lnTo>
                    <a:pt x="3912" y="4304"/>
                  </a:lnTo>
                  <a:lnTo>
                    <a:pt x="3609" y="3938"/>
                  </a:lnTo>
                  <a:lnTo>
                    <a:pt x="3296" y="3545"/>
                  </a:lnTo>
                  <a:lnTo>
                    <a:pt x="2742" y="2742"/>
                  </a:lnTo>
                  <a:lnTo>
                    <a:pt x="2510" y="2340"/>
                  </a:lnTo>
                  <a:lnTo>
                    <a:pt x="2269" y="1920"/>
                  </a:lnTo>
                  <a:lnTo>
                    <a:pt x="1867" y="1054"/>
                  </a:lnTo>
                  <a:lnTo>
                    <a:pt x="1707" y="625"/>
                  </a:lnTo>
                  <a:lnTo>
                    <a:pt x="1599" y="30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19559" y="4334439"/>
              <a:ext cx="101841" cy="114863"/>
            </a:xfrm>
            <a:custGeom>
              <a:avLst/>
              <a:gdLst/>
              <a:ahLst/>
              <a:cxnLst/>
              <a:rect l="l" t="t" r="r" b="b"/>
              <a:pathLst>
                <a:path w="1877" h="2117" extrusionOk="0">
                  <a:moveTo>
                    <a:pt x="947" y="0"/>
                  </a:moveTo>
                  <a:lnTo>
                    <a:pt x="769" y="9"/>
                  </a:lnTo>
                  <a:lnTo>
                    <a:pt x="671" y="27"/>
                  </a:lnTo>
                  <a:lnTo>
                    <a:pt x="581" y="54"/>
                  </a:lnTo>
                  <a:lnTo>
                    <a:pt x="421" y="143"/>
                  </a:lnTo>
                  <a:lnTo>
                    <a:pt x="215" y="331"/>
                  </a:lnTo>
                  <a:lnTo>
                    <a:pt x="45" y="670"/>
                  </a:lnTo>
                  <a:lnTo>
                    <a:pt x="1" y="1081"/>
                  </a:lnTo>
                  <a:lnTo>
                    <a:pt x="45" y="1295"/>
                  </a:lnTo>
                  <a:lnTo>
                    <a:pt x="117" y="1501"/>
                  </a:lnTo>
                  <a:lnTo>
                    <a:pt x="349" y="1831"/>
                  </a:lnTo>
                  <a:lnTo>
                    <a:pt x="662" y="2054"/>
                  </a:lnTo>
                  <a:lnTo>
                    <a:pt x="930" y="2117"/>
                  </a:lnTo>
                  <a:lnTo>
                    <a:pt x="1117" y="2117"/>
                  </a:lnTo>
                  <a:lnTo>
                    <a:pt x="1206" y="2090"/>
                  </a:lnTo>
                  <a:lnTo>
                    <a:pt x="1296" y="2063"/>
                  </a:lnTo>
                  <a:lnTo>
                    <a:pt x="1465" y="1983"/>
                  </a:lnTo>
                  <a:lnTo>
                    <a:pt x="1671" y="1795"/>
                  </a:lnTo>
                  <a:lnTo>
                    <a:pt x="1840" y="1447"/>
                  </a:lnTo>
                  <a:lnTo>
                    <a:pt x="1876" y="1045"/>
                  </a:lnTo>
                  <a:lnTo>
                    <a:pt x="1840" y="831"/>
                  </a:lnTo>
                  <a:lnTo>
                    <a:pt x="1769" y="617"/>
                  </a:lnTo>
                  <a:lnTo>
                    <a:pt x="1537" y="286"/>
                  </a:lnTo>
                  <a:lnTo>
                    <a:pt x="1224" y="63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FF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11146" y="4320386"/>
              <a:ext cx="39282" cy="44600"/>
            </a:xfrm>
            <a:custGeom>
              <a:avLst/>
              <a:gdLst/>
              <a:ahLst/>
              <a:cxnLst/>
              <a:rect l="l" t="t" r="r" b="b"/>
              <a:pathLst>
                <a:path w="724" h="822" extrusionOk="0">
                  <a:moveTo>
                    <a:pt x="331" y="0"/>
                  </a:moveTo>
                  <a:lnTo>
                    <a:pt x="260" y="18"/>
                  </a:lnTo>
                  <a:lnTo>
                    <a:pt x="188" y="36"/>
                  </a:lnTo>
                  <a:lnTo>
                    <a:pt x="81" y="134"/>
                  </a:lnTo>
                  <a:lnTo>
                    <a:pt x="18" y="259"/>
                  </a:lnTo>
                  <a:lnTo>
                    <a:pt x="1" y="420"/>
                  </a:lnTo>
                  <a:lnTo>
                    <a:pt x="18" y="500"/>
                  </a:lnTo>
                  <a:lnTo>
                    <a:pt x="45" y="581"/>
                  </a:lnTo>
                  <a:lnTo>
                    <a:pt x="135" y="706"/>
                  </a:lnTo>
                  <a:lnTo>
                    <a:pt x="251" y="795"/>
                  </a:lnTo>
                  <a:lnTo>
                    <a:pt x="394" y="822"/>
                  </a:lnTo>
                  <a:lnTo>
                    <a:pt x="465" y="813"/>
                  </a:lnTo>
                  <a:lnTo>
                    <a:pt x="536" y="786"/>
                  </a:lnTo>
                  <a:lnTo>
                    <a:pt x="644" y="697"/>
                  </a:lnTo>
                  <a:lnTo>
                    <a:pt x="706" y="563"/>
                  </a:lnTo>
                  <a:lnTo>
                    <a:pt x="724" y="402"/>
                  </a:lnTo>
                  <a:lnTo>
                    <a:pt x="706" y="322"/>
                  </a:lnTo>
                  <a:lnTo>
                    <a:pt x="679" y="242"/>
                  </a:lnTo>
                  <a:lnTo>
                    <a:pt x="590" y="117"/>
                  </a:lnTo>
                  <a:lnTo>
                    <a:pt x="465" y="36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F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517092" y="4686678"/>
              <a:ext cx="3726025" cy="46553"/>
            </a:xfrm>
            <a:custGeom>
              <a:avLst/>
              <a:gdLst/>
              <a:ahLst/>
              <a:cxnLst/>
              <a:rect l="l" t="t" r="r" b="b"/>
              <a:pathLst>
                <a:path w="68673" h="858" extrusionOk="0">
                  <a:moveTo>
                    <a:pt x="429" y="0"/>
                  </a:moveTo>
                  <a:lnTo>
                    <a:pt x="349" y="9"/>
                  </a:lnTo>
                  <a:lnTo>
                    <a:pt x="197" y="72"/>
                  </a:lnTo>
                  <a:lnTo>
                    <a:pt x="81" y="188"/>
                  </a:lnTo>
                  <a:lnTo>
                    <a:pt x="10" y="349"/>
                  </a:lnTo>
                  <a:lnTo>
                    <a:pt x="1" y="429"/>
                  </a:lnTo>
                  <a:lnTo>
                    <a:pt x="10" y="518"/>
                  </a:lnTo>
                  <a:lnTo>
                    <a:pt x="81" y="670"/>
                  </a:lnTo>
                  <a:lnTo>
                    <a:pt x="197" y="786"/>
                  </a:lnTo>
                  <a:lnTo>
                    <a:pt x="349" y="858"/>
                  </a:lnTo>
                  <a:lnTo>
                    <a:pt x="68324" y="858"/>
                  </a:lnTo>
                  <a:lnTo>
                    <a:pt x="68476" y="786"/>
                  </a:lnTo>
                  <a:lnTo>
                    <a:pt x="68601" y="670"/>
                  </a:lnTo>
                  <a:lnTo>
                    <a:pt x="68663" y="518"/>
                  </a:lnTo>
                  <a:lnTo>
                    <a:pt x="68672" y="429"/>
                  </a:lnTo>
                  <a:lnTo>
                    <a:pt x="68663" y="349"/>
                  </a:lnTo>
                  <a:lnTo>
                    <a:pt x="68601" y="188"/>
                  </a:lnTo>
                  <a:lnTo>
                    <a:pt x="68476" y="72"/>
                  </a:lnTo>
                  <a:lnTo>
                    <a:pt x="68324" y="9"/>
                  </a:lnTo>
                  <a:lnTo>
                    <a:pt x="68244" y="0"/>
                  </a:lnTo>
                  <a:close/>
                </a:path>
              </a:pathLst>
            </a:custGeom>
            <a:solidFill>
              <a:srgbClr val="713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4960428" y="3191234"/>
              <a:ext cx="649354" cy="711316"/>
            </a:xfrm>
            <a:custGeom>
              <a:avLst/>
              <a:gdLst/>
              <a:ahLst/>
              <a:cxnLst/>
              <a:rect l="l" t="t" r="r" b="b"/>
              <a:pathLst>
                <a:path w="11968" h="13110" extrusionOk="0">
                  <a:moveTo>
                    <a:pt x="989" y="6347"/>
                  </a:moveTo>
                  <a:lnTo>
                    <a:pt x="989" y="6358"/>
                  </a:lnTo>
                  <a:lnTo>
                    <a:pt x="977" y="6382"/>
                  </a:lnTo>
                  <a:lnTo>
                    <a:pt x="989" y="6347"/>
                  </a:lnTo>
                  <a:close/>
                  <a:moveTo>
                    <a:pt x="7216" y="0"/>
                  </a:moveTo>
                  <a:lnTo>
                    <a:pt x="6716" y="96"/>
                  </a:lnTo>
                  <a:lnTo>
                    <a:pt x="5740" y="441"/>
                  </a:lnTo>
                  <a:lnTo>
                    <a:pt x="5264" y="691"/>
                  </a:lnTo>
                  <a:lnTo>
                    <a:pt x="4835" y="941"/>
                  </a:lnTo>
                  <a:lnTo>
                    <a:pt x="4013" y="1572"/>
                  </a:lnTo>
                  <a:lnTo>
                    <a:pt x="3609" y="1953"/>
                  </a:lnTo>
                  <a:lnTo>
                    <a:pt x="3263" y="2310"/>
                  </a:lnTo>
                  <a:lnTo>
                    <a:pt x="2585" y="3132"/>
                  </a:lnTo>
                  <a:lnTo>
                    <a:pt x="2275" y="3596"/>
                  </a:lnTo>
                  <a:lnTo>
                    <a:pt x="1989" y="4025"/>
                  </a:lnTo>
                  <a:lnTo>
                    <a:pt x="1739" y="4465"/>
                  </a:lnTo>
                  <a:lnTo>
                    <a:pt x="1501" y="4894"/>
                  </a:lnTo>
                  <a:lnTo>
                    <a:pt x="1323" y="5287"/>
                  </a:lnTo>
                  <a:lnTo>
                    <a:pt x="882" y="6216"/>
                  </a:lnTo>
                  <a:lnTo>
                    <a:pt x="549" y="7085"/>
                  </a:lnTo>
                  <a:lnTo>
                    <a:pt x="370" y="7609"/>
                  </a:lnTo>
                  <a:lnTo>
                    <a:pt x="120" y="8585"/>
                  </a:lnTo>
                  <a:lnTo>
                    <a:pt x="49" y="9061"/>
                  </a:lnTo>
                  <a:lnTo>
                    <a:pt x="1" y="9573"/>
                  </a:lnTo>
                  <a:lnTo>
                    <a:pt x="49" y="10514"/>
                  </a:lnTo>
                  <a:lnTo>
                    <a:pt x="156" y="10943"/>
                  </a:lnTo>
                  <a:lnTo>
                    <a:pt x="227" y="11169"/>
                  </a:lnTo>
                  <a:lnTo>
                    <a:pt x="418" y="11597"/>
                  </a:lnTo>
                  <a:lnTo>
                    <a:pt x="525" y="11800"/>
                  </a:lnTo>
                  <a:lnTo>
                    <a:pt x="668" y="12002"/>
                  </a:lnTo>
                  <a:lnTo>
                    <a:pt x="989" y="12371"/>
                  </a:lnTo>
                  <a:lnTo>
                    <a:pt x="1168" y="12526"/>
                  </a:lnTo>
                  <a:lnTo>
                    <a:pt x="1346" y="12657"/>
                  </a:lnTo>
                  <a:lnTo>
                    <a:pt x="1537" y="12776"/>
                  </a:lnTo>
                  <a:lnTo>
                    <a:pt x="1727" y="12871"/>
                  </a:lnTo>
                  <a:lnTo>
                    <a:pt x="1942" y="12955"/>
                  </a:lnTo>
                  <a:lnTo>
                    <a:pt x="2132" y="13014"/>
                  </a:lnTo>
                  <a:lnTo>
                    <a:pt x="2573" y="13086"/>
                  </a:lnTo>
                  <a:lnTo>
                    <a:pt x="2811" y="13110"/>
                  </a:lnTo>
                  <a:lnTo>
                    <a:pt x="2894" y="13110"/>
                  </a:lnTo>
                  <a:lnTo>
                    <a:pt x="3287" y="13086"/>
                  </a:lnTo>
                  <a:lnTo>
                    <a:pt x="3716" y="13014"/>
                  </a:lnTo>
                  <a:lnTo>
                    <a:pt x="4144" y="12919"/>
                  </a:lnTo>
                  <a:lnTo>
                    <a:pt x="4621" y="12776"/>
                  </a:lnTo>
                  <a:lnTo>
                    <a:pt x="5002" y="12633"/>
                  </a:lnTo>
                  <a:lnTo>
                    <a:pt x="5847" y="12276"/>
                  </a:lnTo>
                  <a:lnTo>
                    <a:pt x="6323" y="12038"/>
                  </a:lnTo>
                  <a:lnTo>
                    <a:pt x="6788" y="11800"/>
                  </a:lnTo>
                  <a:lnTo>
                    <a:pt x="7193" y="11574"/>
                  </a:lnTo>
                  <a:lnTo>
                    <a:pt x="7716" y="11276"/>
                  </a:lnTo>
                  <a:lnTo>
                    <a:pt x="8240" y="10943"/>
                  </a:lnTo>
                  <a:lnTo>
                    <a:pt x="9121" y="10359"/>
                  </a:lnTo>
                  <a:lnTo>
                    <a:pt x="10848" y="8978"/>
                  </a:lnTo>
                  <a:lnTo>
                    <a:pt x="11693" y="8192"/>
                  </a:lnTo>
                  <a:lnTo>
                    <a:pt x="11717" y="8168"/>
                  </a:lnTo>
                  <a:lnTo>
                    <a:pt x="11717" y="8133"/>
                  </a:lnTo>
                  <a:lnTo>
                    <a:pt x="11717" y="8097"/>
                  </a:lnTo>
                  <a:lnTo>
                    <a:pt x="11693" y="8073"/>
                  </a:lnTo>
                  <a:lnTo>
                    <a:pt x="11658" y="8049"/>
                  </a:lnTo>
                  <a:lnTo>
                    <a:pt x="11634" y="8049"/>
                  </a:lnTo>
                  <a:lnTo>
                    <a:pt x="11729" y="7775"/>
                  </a:lnTo>
                  <a:lnTo>
                    <a:pt x="11884" y="7216"/>
                  </a:lnTo>
                  <a:lnTo>
                    <a:pt x="11931" y="6942"/>
                  </a:lnTo>
                  <a:lnTo>
                    <a:pt x="11943" y="6513"/>
                  </a:lnTo>
                  <a:lnTo>
                    <a:pt x="11967" y="6156"/>
                  </a:lnTo>
                  <a:lnTo>
                    <a:pt x="11943" y="5787"/>
                  </a:lnTo>
                  <a:lnTo>
                    <a:pt x="11872" y="5465"/>
                  </a:lnTo>
                  <a:lnTo>
                    <a:pt x="11848" y="5406"/>
                  </a:lnTo>
                  <a:lnTo>
                    <a:pt x="11789" y="5394"/>
                  </a:lnTo>
                  <a:lnTo>
                    <a:pt x="11753" y="5394"/>
                  </a:lnTo>
                  <a:lnTo>
                    <a:pt x="11741" y="5406"/>
                  </a:lnTo>
                  <a:lnTo>
                    <a:pt x="11717" y="5406"/>
                  </a:lnTo>
                  <a:lnTo>
                    <a:pt x="11705" y="5430"/>
                  </a:lnTo>
                  <a:lnTo>
                    <a:pt x="11443" y="5561"/>
                  </a:lnTo>
                  <a:lnTo>
                    <a:pt x="11169" y="5727"/>
                  </a:lnTo>
                  <a:lnTo>
                    <a:pt x="10943" y="5870"/>
                  </a:lnTo>
                  <a:lnTo>
                    <a:pt x="10669" y="6085"/>
                  </a:lnTo>
                  <a:lnTo>
                    <a:pt x="10467" y="6239"/>
                  </a:lnTo>
                  <a:lnTo>
                    <a:pt x="10265" y="6406"/>
                  </a:lnTo>
                  <a:lnTo>
                    <a:pt x="10038" y="6597"/>
                  </a:lnTo>
                  <a:lnTo>
                    <a:pt x="9788" y="6775"/>
                  </a:lnTo>
                  <a:lnTo>
                    <a:pt x="9776" y="6799"/>
                  </a:lnTo>
                  <a:lnTo>
                    <a:pt x="9526" y="6966"/>
                  </a:lnTo>
                  <a:lnTo>
                    <a:pt x="9050" y="7228"/>
                  </a:lnTo>
                  <a:lnTo>
                    <a:pt x="8824" y="7335"/>
                  </a:lnTo>
                  <a:lnTo>
                    <a:pt x="8574" y="7406"/>
                  </a:lnTo>
                  <a:lnTo>
                    <a:pt x="8324" y="7478"/>
                  </a:lnTo>
                  <a:lnTo>
                    <a:pt x="8014" y="7525"/>
                  </a:lnTo>
                  <a:lnTo>
                    <a:pt x="7847" y="7549"/>
                  </a:lnTo>
                  <a:lnTo>
                    <a:pt x="7669" y="7573"/>
                  </a:lnTo>
                  <a:lnTo>
                    <a:pt x="6823" y="7644"/>
                  </a:lnTo>
                  <a:lnTo>
                    <a:pt x="5942" y="7680"/>
                  </a:lnTo>
                  <a:lnTo>
                    <a:pt x="5704" y="7704"/>
                  </a:lnTo>
                  <a:lnTo>
                    <a:pt x="5466" y="7716"/>
                  </a:lnTo>
                  <a:lnTo>
                    <a:pt x="5549" y="7525"/>
                  </a:lnTo>
                  <a:lnTo>
                    <a:pt x="5633" y="7335"/>
                  </a:lnTo>
                  <a:lnTo>
                    <a:pt x="5645" y="7299"/>
                  </a:lnTo>
                  <a:lnTo>
                    <a:pt x="5764" y="6966"/>
                  </a:lnTo>
                  <a:lnTo>
                    <a:pt x="5859" y="6728"/>
                  </a:lnTo>
                  <a:lnTo>
                    <a:pt x="6061" y="6168"/>
                  </a:lnTo>
                  <a:lnTo>
                    <a:pt x="6276" y="5596"/>
                  </a:lnTo>
                  <a:lnTo>
                    <a:pt x="6681" y="4453"/>
                  </a:lnTo>
                  <a:lnTo>
                    <a:pt x="7014" y="3441"/>
                  </a:lnTo>
                  <a:lnTo>
                    <a:pt x="7133" y="3072"/>
                  </a:lnTo>
                  <a:lnTo>
                    <a:pt x="7359" y="2251"/>
                  </a:lnTo>
                  <a:lnTo>
                    <a:pt x="7431" y="1810"/>
                  </a:lnTo>
                  <a:lnTo>
                    <a:pt x="7490" y="1358"/>
                  </a:lnTo>
                  <a:lnTo>
                    <a:pt x="7443" y="536"/>
                  </a:lnTo>
                  <a:lnTo>
                    <a:pt x="7335" y="167"/>
                  </a:lnTo>
                  <a:lnTo>
                    <a:pt x="7324" y="143"/>
                  </a:lnTo>
                  <a:lnTo>
                    <a:pt x="7312" y="119"/>
                  </a:lnTo>
                  <a:lnTo>
                    <a:pt x="7312" y="84"/>
                  </a:lnTo>
                  <a:lnTo>
                    <a:pt x="7312" y="48"/>
                  </a:lnTo>
                  <a:lnTo>
                    <a:pt x="7276" y="24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5663989" y="4478112"/>
              <a:ext cx="199668" cy="191258"/>
            </a:xfrm>
            <a:custGeom>
              <a:avLst/>
              <a:gdLst/>
              <a:ahLst/>
              <a:cxnLst/>
              <a:rect l="l" t="t" r="r" b="b"/>
              <a:pathLst>
                <a:path w="3680" h="3525" extrusionOk="0">
                  <a:moveTo>
                    <a:pt x="1679" y="739"/>
                  </a:moveTo>
                  <a:lnTo>
                    <a:pt x="1810" y="751"/>
                  </a:lnTo>
                  <a:lnTo>
                    <a:pt x="1953" y="786"/>
                  </a:lnTo>
                  <a:lnTo>
                    <a:pt x="2108" y="834"/>
                  </a:lnTo>
                  <a:lnTo>
                    <a:pt x="2275" y="917"/>
                  </a:lnTo>
                  <a:lnTo>
                    <a:pt x="2417" y="1013"/>
                  </a:lnTo>
                  <a:lnTo>
                    <a:pt x="2536" y="1144"/>
                  </a:lnTo>
                  <a:lnTo>
                    <a:pt x="2644" y="1275"/>
                  </a:lnTo>
                  <a:lnTo>
                    <a:pt x="2727" y="1405"/>
                  </a:lnTo>
                  <a:lnTo>
                    <a:pt x="2787" y="1548"/>
                  </a:lnTo>
                  <a:lnTo>
                    <a:pt x="2834" y="1691"/>
                  </a:lnTo>
                  <a:lnTo>
                    <a:pt x="2858" y="1822"/>
                  </a:lnTo>
                  <a:lnTo>
                    <a:pt x="2870" y="1941"/>
                  </a:lnTo>
                  <a:lnTo>
                    <a:pt x="2858" y="2060"/>
                  </a:lnTo>
                  <a:lnTo>
                    <a:pt x="2834" y="2168"/>
                  </a:lnTo>
                  <a:lnTo>
                    <a:pt x="2798" y="2263"/>
                  </a:lnTo>
                  <a:lnTo>
                    <a:pt x="2751" y="2346"/>
                  </a:lnTo>
                  <a:lnTo>
                    <a:pt x="2691" y="2429"/>
                  </a:lnTo>
                  <a:lnTo>
                    <a:pt x="2632" y="2501"/>
                  </a:lnTo>
                  <a:lnTo>
                    <a:pt x="2548" y="2560"/>
                  </a:lnTo>
                  <a:lnTo>
                    <a:pt x="2453" y="2620"/>
                  </a:lnTo>
                  <a:lnTo>
                    <a:pt x="2346" y="2656"/>
                  </a:lnTo>
                  <a:lnTo>
                    <a:pt x="2239" y="2691"/>
                  </a:lnTo>
                  <a:lnTo>
                    <a:pt x="2120" y="2715"/>
                  </a:lnTo>
                  <a:lnTo>
                    <a:pt x="1846" y="2715"/>
                  </a:lnTo>
                  <a:lnTo>
                    <a:pt x="1703" y="2680"/>
                  </a:lnTo>
                  <a:lnTo>
                    <a:pt x="1560" y="2620"/>
                  </a:lnTo>
                  <a:lnTo>
                    <a:pt x="1405" y="2537"/>
                  </a:lnTo>
                  <a:lnTo>
                    <a:pt x="1262" y="2441"/>
                  </a:lnTo>
                  <a:lnTo>
                    <a:pt x="1143" y="2322"/>
                  </a:lnTo>
                  <a:lnTo>
                    <a:pt x="1060" y="2227"/>
                  </a:lnTo>
                  <a:lnTo>
                    <a:pt x="989" y="2120"/>
                  </a:lnTo>
                  <a:lnTo>
                    <a:pt x="941" y="2037"/>
                  </a:lnTo>
                  <a:lnTo>
                    <a:pt x="917" y="1989"/>
                  </a:lnTo>
                  <a:lnTo>
                    <a:pt x="905" y="1929"/>
                  </a:lnTo>
                  <a:lnTo>
                    <a:pt x="905" y="1917"/>
                  </a:lnTo>
                  <a:lnTo>
                    <a:pt x="905" y="1906"/>
                  </a:lnTo>
                  <a:lnTo>
                    <a:pt x="905" y="1894"/>
                  </a:lnTo>
                  <a:lnTo>
                    <a:pt x="905" y="1870"/>
                  </a:lnTo>
                  <a:lnTo>
                    <a:pt x="905" y="1858"/>
                  </a:lnTo>
                  <a:lnTo>
                    <a:pt x="881" y="1810"/>
                  </a:lnTo>
                  <a:lnTo>
                    <a:pt x="881" y="1786"/>
                  </a:lnTo>
                  <a:lnTo>
                    <a:pt x="858" y="1667"/>
                  </a:lnTo>
                  <a:lnTo>
                    <a:pt x="858" y="1548"/>
                  </a:lnTo>
                  <a:lnTo>
                    <a:pt x="834" y="1477"/>
                  </a:lnTo>
                  <a:lnTo>
                    <a:pt x="834" y="1358"/>
                  </a:lnTo>
                  <a:lnTo>
                    <a:pt x="858" y="1298"/>
                  </a:lnTo>
                  <a:lnTo>
                    <a:pt x="881" y="1203"/>
                  </a:lnTo>
                  <a:lnTo>
                    <a:pt x="941" y="1120"/>
                  </a:lnTo>
                  <a:lnTo>
                    <a:pt x="1001" y="1036"/>
                  </a:lnTo>
                  <a:lnTo>
                    <a:pt x="1060" y="965"/>
                  </a:lnTo>
                  <a:lnTo>
                    <a:pt x="1143" y="893"/>
                  </a:lnTo>
                  <a:lnTo>
                    <a:pt x="1227" y="846"/>
                  </a:lnTo>
                  <a:lnTo>
                    <a:pt x="1334" y="798"/>
                  </a:lnTo>
                  <a:lnTo>
                    <a:pt x="1441" y="774"/>
                  </a:lnTo>
                  <a:lnTo>
                    <a:pt x="1548" y="751"/>
                  </a:lnTo>
                  <a:lnTo>
                    <a:pt x="1679" y="739"/>
                  </a:lnTo>
                  <a:close/>
                  <a:moveTo>
                    <a:pt x="1489" y="0"/>
                  </a:moveTo>
                  <a:lnTo>
                    <a:pt x="1215" y="24"/>
                  </a:lnTo>
                  <a:lnTo>
                    <a:pt x="727" y="203"/>
                  </a:lnTo>
                  <a:lnTo>
                    <a:pt x="512" y="358"/>
                  </a:lnTo>
                  <a:lnTo>
                    <a:pt x="322" y="536"/>
                  </a:lnTo>
                  <a:lnTo>
                    <a:pt x="179" y="763"/>
                  </a:lnTo>
                  <a:lnTo>
                    <a:pt x="84" y="977"/>
                  </a:lnTo>
                  <a:lnTo>
                    <a:pt x="24" y="1239"/>
                  </a:lnTo>
                  <a:lnTo>
                    <a:pt x="24" y="1251"/>
                  </a:lnTo>
                  <a:lnTo>
                    <a:pt x="24" y="1263"/>
                  </a:lnTo>
                  <a:lnTo>
                    <a:pt x="0" y="1429"/>
                  </a:lnTo>
                  <a:lnTo>
                    <a:pt x="36" y="1798"/>
                  </a:lnTo>
                  <a:lnTo>
                    <a:pt x="84" y="1989"/>
                  </a:lnTo>
                  <a:lnTo>
                    <a:pt x="131" y="2144"/>
                  </a:lnTo>
                  <a:lnTo>
                    <a:pt x="215" y="2322"/>
                  </a:lnTo>
                  <a:lnTo>
                    <a:pt x="238" y="2370"/>
                  </a:lnTo>
                  <a:lnTo>
                    <a:pt x="274" y="2429"/>
                  </a:lnTo>
                  <a:lnTo>
                    <a:pt x="286" y="2453"/>
                  </a:lnTo>
                  <a:lnTo>
                    <a:pt x="298" y="2465"/>
                  </a:lnTo>
                  <a:lnTo>
                    <a:pt x="358" y="2560"/>
                  </a:lnTo>
                  <a:lnTo>
                    <a:pt x="417" y="2644"/>
                  </a:lnTo>
                  <a:lnTo>
                    <a:pt x="465" y="2715"/>
                  </a:lnTo>
                  <a:lnTo>
                    <a:pt x="524" y="2763"/>
                  </a:lnTo>
                  <a:lnTo>
                    <a:pt x="536" y="2787"/>
                  </a:lnTo>
                  <a:lnTo>
                    <a:pt x="584" y="2822"/>
                  </a:lnTo>
                  <a:lnTo>
                    <a:pt x="620" y="2870"/>
                  </a:lnTo>
                  <a:lnTo>
                    <a:pt x="774" y="3025"/>
                  </a:lnTo>
                  <a:lnTo>
                    <a:pt x="1131" y="3263"/>
                  </a:lnTo>
                  <a:lnTo>
                    <a:pt x="1346" y="3358"/>
                  </a:lnTo>
                  <a:lnTo>
                    <a:pt x="1536" y="3430"/>
                  </a:lnTo>
                  <a:lnTo>
                    <a:pt x="1929" y="3513"/>
                  </a:lnTo>
                  <a:lnTo>
                    <a:pt x="2120" y="3525"/>
                  </a:lnTo>
                  <a:lnTo>
                    <a:pt x="2251" y="3525"/>
                  </a:lnTo>
                  <a:lnTo>
                    <a:pt x="2370" y="3513"/>
                  </a:lnTo>
                  <a:lnTo>
                    <a:pt x="2644" y="3453"/>
                  </a:lnTo>
                  <a:lnTo>
                    <a:pt x="2906" y="3334"/>
                  </a:lnTo>
                  <a:lnTo>
                    <a:pt x="3132" y="3191"/>
                  </a:lnTo>
                  <a:lnTo>
                    <a:pt x="3322" y="3001"/>
                  </a:lnTo>
                  <a:lnTo>
                    <a:pt x="3477" y="2799"/>
                  </a:lnTo>
                  <a:lnTo>
                    <a:pt x="3668" y="2310"/>
                  </a:lnTo>
                  <a:lnTo>
                    <a:pt x="3680" y="2037"/>
                  </a:lnTo>
                  <a:lnTo>
                    <a:pt x="3668" y="1775"/>
                  </a:lnTo>
                  <a:lnTo>
                    <a:pt x="3513" y="1251"/>
                  </a:lnTo>
                  <a:lnTo>
                    <a:pt x="3382" y="989"/>
                  </a:lnTo>
                  <a:lnTo>
                    <a:pt x="3239" y="786"/>
                  </a:lnTo>
                  <a:lnTo>
                    <a:pt x="3037" y="572"/>
                  </a:lnTo>
                  <a:lnTo>
                    <a:pt x="2846" y="405"/>
                  </a:lnTo>
                  <a:lnTo>
                    <a:pt x="2596" y="251"/>
                  </a:lnTo>
                  <a:lnTo>
                    <a:pt x="2346" y="131"/>
                  </a:lnTo>
                  <a:lnTo>
                    <a:pt x="1822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441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5245933" y="3571796"/>
              <a:ext cx="384740" cy="411923"/>
            </a:xfrm>
            <a:custGeom>
              <a:avLst/>
              <a:gdLst/>
              <a:ahLst/>
              <a:cxnLst/>
              <a:rect l="l" t="t" r="r" b="b"/>
              <a:pathLst>
                <a:path w="7091" h="7592" extrusionOk="0">
                  <a:moveTo>
                    <a:pt x="6903" y="1"/>
                  </a:moveTo>
                  <a:lnTo>
                    <a:pt x="6850" y="10"/>
                  </a:lnTo>
                  <a:lnTo>
                    <a:pt x="6805" y="27"/>
                  </a:lnTo>
                  <a:lnTo>
                    <a:pt x="6644" y="117"/>
                  </a:lnTo>
                  <a:lnTo>
                    <a:pt x="6492" y="224"/>
                  </a:lnTo>
                  <a:lnTo>
                    <a:pt x="6412" y="277"/>
                  </a:lnTo>
                  <a:lnTo>
                    <a:pt x="6323" y="322"/>
                  </a:lnTo>
                  <a:lnTo>
                    <a:pt x="6207" y="385"/>
                  </a:lnTo>
                  <a:lnTo>
                    <a:pt x="6091" y="447"/>
                  </a:lnTo>
                  <a:lnTo>
                    <a:pt x="5599" y="715"/>
                  </a:lnTo>
                  <a:lnTo>
                    <a:pt x="5099" y="992"/>
                  </a:lnTo>
                  <a:lnTo>
                    <a:pt x="4126" y="1546"/>
                  </a:lnTo>
                  <a:lnTo>
                    <a:pt x="3153" y="2099"/>
                  </a:lnTo>
                  <a:lnTo>
                    <a:pt x="2161" y="2635"/>
                  </a:lnTo>
                  <a:lnTo>
                    <a:pt x="1134" y="3126"/>
                  </a:lnTo>
                  <a:lnTo>
                    <a:pt x="893" y="3242"/>
                  </a:lnTo>
                  <a:lnTo>
                    <a:pt x="643" y="3349"/>
                  </a:lnTo>
                  <a:lnTo>
                    <a:pt x="456" y="3430"/>
                  </a:lnTo>
                  <a:lnTo>
                    <a:pt x="259" y="3510"/>
                  </a:lnTo>
                  <a:lnTo>
                    <a:pt x="125" y="3564"/>
                  </a:lnTo>
                  <a:lnTo>
                    <a:pt x="0" y="3617"/>
                  </a:lnTo>
                  <a:lnTo>
                    <a:pt x="63" y="4207"/>
                  </a:lnTo>
                  <a:lnTo>
                    <a:pt x="152" y="5359"/>
                  </a:lnTo>
                  <a:lnTo>
                    <a:pt x="161" y="5912"/>
                  </a:lnTo>
                  <a:lnTo>
                    <a:pt x="161" y="6332"/>
                  </a:lnTo>
                  <a:lnTo>
                    <a:pt x="134" y="7171"/>
                  </a:lnTo>
                  <a:lnTo>
                    <a:pt x="99" y="7591"/>
                  </a:lnTo>
                  <a:lnTo>
                    <a:pt x="116" y="7573"/>
                  </a:lnTo>
                  <a:lnTo>
                    <a:pt x="143" y="7564"/>
                  </a:lnTo>
                  <a:lnTo>
                    <a:pt x="1018" y="7020"/>
                  </a:lnTo>
                  <a:lnTo>
                    <a:pt x="2304" y="6153"/>
                  </a:lnTo>
                  <a:lnTo>
                    <a:pt x="3135" y="5537"/>
                  </a:lnTo>
                  <a:lnTo>
                    <a:pt x="3537" y="5216"/>
                  </a:lnTo>
                  <a:lnTo>
                    <a:pt x="3537" y="5216"/>
                  </a:lnTo>
                  <a:lnTo>
                    <a:pt x="3528" y="5225"/>
                  </a:lnTo>
                  <a:lnTo>
                    <a:pt x="3858" y="4948"/>
                  </a:lnTo>
                  <a:lnTo>
                    <a:pt x="4474" y="4376"/>
                  </a:lnTo>
                  <a:lnTo>
                    <a:pt x="4769" y="4073"/>
                  </a:lnTo>
                  <a:lnTo>
                    <a:pt x="5064" y="3760"/>
                  </a:lnTo>
                  <a:lnTo>
                    <a:pt x="5608" y="3099"/>
                  </a:lnTo>
                  <a:lnTo>
                    <a:pt x="5867" y="2751"/>
                  </a:lnTo>
                  <a:lnTo>
                    <a:pt x="6055" y="2474"/>
                  </a:lnTo>
                  <a:lnTo>
                    <a:pt x="6412" y="1885"/>
                  </a:lnTo>
                  <a:lnTo>
                    <a:pt x="6573" y="1581"/>
                  </a:lnTo>
                  <a:lnTo>
                    <a:pt x="6644" y="1429"/>
                  </a:lnTo>
                  <a:lnTo>
                    <a:pt x="6716" y="1269"/>
                  </a:lnTo>
                  <a:lnTo>
                    <a:pt x="6751" y="1188"/>
                  </a:lnTo>
                  <a:lnTo>
                    <a:pt x="6787" y="1108"/>
                  </a:lnTo>
                  <a:lnTo>
                    <a:pt x="6805" y="1054"/>
                  </a:lnTo>
                  <a:lnTo>
                    <a:pt x="6823" y="1001"/>
                  </a:lnTo>
                  <a:lnTo>
                    <a:pt x="6867" y="903"/>
                  </a:lnTo>
                  <a:lnTo>
                    <a:pt x="6921" y="795"/>
                  </a:lnTo>
                  <a:lnTo>
                    <a:pt x="6966" y="679"/>
                  </a:lnTo>
                  <a:lnTo>
                    <a:pt x="7019" y="563"/>
                  </a:lnTo>
                  <a:lnTo>
                    <a:pt x="7064" y="429"/>
                  </a:lnTo>
                  <a:lnTo>
                    <a:pt x="7091" y="295"/>
                  </a:lnTo>
                  <a:lnTo>
                    <a:pt x="7091" y="251"/>
                  </a:lnTo>
                  <a:lnTo>
                    <a:pt x="7091" y="197"/>
                  </a:lnTo>
                  <a:lnTo>
                    <a:pt x="7082" y="144"/>
                  </a:lnTo>
                  <a:lnTo>
                    <a:pt x="7064" y="90"/>
                  </a:lnTo>
                  <a:lnTo>
                    <a:pt x="7046" y="63"/>
                  </a:lnTo>
                  <a:lnTo>
                    <a:pt x="7028" y="45"/>
                  </a:lnTo>
                  <a:lnTo>
                    <a:pt x="7019" y="27"/>
                  </a:lnTo>
                  <a:lnTo>
                    <a:pt x="7010" y="19"/>
                  </a:lnTo>
                  <a:lnTo>
                    <a:pt x="6992" y="10"/>
                  </a:lnTo>
                  <a:lnTo>
                    <a:pt x="6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5247398" y="3404629"/>
              <a:ext cx="83394" cy="206938"/>
            </a:xfrm>
            <a:custGeom>
              <a:avLst/>
              <a:gdLst/>
              <a:ahLst/>
              <a:cxnLst/>
              <a:rect l="l" t="t" r="r" b="b"/>
              <a:pathLst>
                <a:path w="1537" h="3814" extrusionOk="0">
                  <a:moveTo>
                    <a:pt x="1509" y="1"/>
                  </a:moveTo>
                  <a:lnTo>
                    <a:pt x="1491" y="10"/>
                  </a:lnTo>
                  <a:lnTo>
                    <a:pt x="1482" y="28"/>
                  </a:lnTo>
                  <a:lnTo>
                    <a:pt x="1393" y="376"/>
                  </a:lnTo>
                  <a:lnTo>
                    <a:pt x="1286" y="715"/>
                  </a:lnTo>
                  <a:lnTo>
                    <a:pt x="1286" y="706"/>
                  </a:lnTo>
                  <a:lnTo>
                    <a:pt x="1152" y="1090"/>
                  </a:lnTo>
                  <a:lnTo>
                    <a:pt x="1009" y="1474"/>
                  </a:lnTo>
                  <a:lnTo>
                    <a:pt x="848" y="1858"/>
                  </a:lnTo>
                  <a:lnTo>
                    <a:pt x="679" y="2233"/>
                  </a:lnTo>
                  <a:lnTo>
                    <a:pt x="598" y="2421"/>
                  </a:lnTo>
                  <a:lnTo>
                    <a:pt x="509" y="2617"/>
                  </a:lnTo>
                  <a:lnTo>
                    <a:pt x="429" y="2796"/>
                  </a:lnTo>
                  <a:lnTo>
                    <a:pt x="339" y="2983"/>
                  </a:lnTo>
                  <a:lnTo>
                    <a:pt x="170" y="3350"/>
                  </a:lnTo>
                  <a:lnTo>
                    <a:pt x="18" y="3725"/>
                  </a:lnTo>
                  <a:lnTo>
                    <a:pt x="0" y="3760"/>
                  </a:lnTo>
                  <a:lnTo>
                    <a:pt x="9" y="3796"/>
                  </a:lnTo>
                  <a:lnTo>
                    <a:pt x="9" y="3814"/>
                  </a:lnTo>
                  <a:lnTo>
                    <a:pt x="72" y="3814"/>
                  </a:lnTo>
                  <a:lnTo>
                    <a:pt x="125" y="3805"/>
                  </a:lnTo>
                  <a:lnTo>
                    <a:pt x="179" y="3805"/>
                  </a:lnTo>
                  <a:lnTo>
                    <a:pt x="197" y="3796"/>
                  </a:lnTo>
                  <a:lnTo>
                    <a:pt x="295" y="3582"/>
                  </a:lnTo>
                  <a:lnTo>
                    <a:pt x="393" y="3358"/>
                  </a:lnTo>
                  <a:lnTo>
                    <a:pt x="491" y="3135"/>
                  </a:lnTo>
                  <a:lnTo>
                    <a:pt x="581" y="2903"/>
                  </a:lnTo>
                  <a:lnTo>
                    <a:pt x="768" y="2430"/>
                  </a:lnTo>
                  <a:lnTo>
                    <a:pt x="947" y="1956"/>
                  </a:lnTo>
                  <a:lnTo>
                    <a:pt x="1036" y="1715"/>
                  </a:lnTo>
                  <a:lnTo>
                    <a:pt x="1116" y="1474"/>
                  </a:lnTo>
                  <a:lnTo>
                    <a:pt x="1197" y="1242"/>
                  </a:lnTo>
                  <a:lnTo>
                    <a:pt x="1268" y="1010"/>
                  </a:lnTo>
                  <a:lnTo>
                    <a:pt x="1420" y="528"/>
                  </a:lnTo>
                  <a:lnTo>
                    <a:pt x="1536" y="37"/>
                  </a:lnTo>
                  <a:lnTo>
                    <a:pt x="1536" y="1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FA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5346201" y="3476357"/>
              <a:ext cx="289301" cy="312577"/>
            </a:xfrm>
            <a:custGeom>
              <a:avLst/>
              <a:gdLst/>
              <a:ahLst/>
              <a:cxnLst/>
              <a:rect l="l" t="t" r="r" b="b"/>
              <a:pathLst>
                <a:path w="5332" h="5761" extrusionOk="0">
                  <a:moveTo>
                    <a:pt x="4966" y="331"/>
                  </a:moveTo>
                  <a:lnTo>
                    <a:pt x="4975" y="340"/>
                  </a:lnTo>
                  <a:lnTo>
                    <a:pt x="4975" y="349"/>
                  </a:lnTo>
                  <a:lnTo>
                    <a:pt x="4966" y="340"/>
                  </a:lnTo>
                  <a:lnTo>
                    <a:pt x="4966" y="331"/>
                  </a:lnTo>
                  <a:close/>
                  <a:moveTo>
                    <a:pt x="5037" y="492"/>
                  </a:moveTo>
                  <a:lnTo>
                    <a:pt x="5028" y="501"/>
                  </a:lnTo>
                  <a:lnTo>
                    <a:pt x="5028" y="509"/>
                  </a:lnTo>
                  <a:lnTo>
                    <a:pt x="5046" y="536"/>
                  </a:lnTo>
                  <a:lnTo>
                    <a:pt x="5037" y="492"/>
                  </a:lnTo>
                  <a:close/>
                  <a:moveTo>
                    <a:pt x="4894" y="0"/>
                  </a:moveTo>
                  <a:lnTo>
                    <a:pt x="4877" y="9"/>
                  </a:lnTo>
                  <a:lnTo>
                    <a:pt x="4868" y="9"/>
                  </a:lnTo>
                  <a:lnTo>
                    <a:pt x="4868" y="18"/>
                  </a:lnTo>
                  <a:lnTo>
                    <a:pt x="4832" y="18"/>
                  </a:lnTo>
                  <a:lnTo>
                    <a:pt x="4805" y="36"/>
                  </a:lnTo>
                  <a:lnTo>
                    <a:pt x="4671" y="108"/>
                  </a:lnTo>
                  <a:lnTo>
                    <a:pt x="4537" y="188"/>
                  </a:lnTo>
                  <a:lnTo>
                    <a:pt x="4493" y="206"/>
                  </a:lnTo>
                  <a:lnTo>
                    <a:pt x="4457" y="224"/>
                  </a:lnTo>
                  <a:lnTo>
                    <a:pt x="4251" y="331"/>
                  </a:lnTo>
                  <a:lnTo>
                    <a:pt x="4055" y="447"/>
                  </a:lnTo>
                  <a:lnTo>
                    <a:pt x="3823" y="599"/>
                  </a:lnTo>
                  <a:lnTo>
                    <a:pt x="3555" y="804"/>
                  </a:lnTo>
                  <a:lnTo>
                    <a:pt x="3367" y="947"/>
                  </a:lnTo>
                  <a:lnTo>
                    <a:pt x="3180" y="1090"/>
                  </a:lnTo>
                  <a:lnTo>
                    <a:pt x="3144" y="1126"/>
                  </a:lnTo>
                  <a:lnTo>
                    <a:pt x="2903" y="1313"/>
                  </a:lnTo>
                  <a:lnTo>
                    <a:pt x="2662" y="1501"/>
                  </a:lnTo>
                  <a:lnTo>
                    <a:pt x="2644" y="1510"/>
                  </a:lnTo>
                  <a:lnTo>
                    <a:pt x="2394" y="1688"/>
                  </a:lnTo>
                  <a:lnTo>
                    <a:pt x="1921" y="1956"/>
                  </a:lnTo>
                  <a:lnTo>
                    <a:pt x="1698" y="2045"/>
                  </a:lnTo>
                  <a:lnTo>
                    <a:pt x="1456" y="2135"/>
                  </a:lnTo>
                  <a:lnTo>
                    <a:pt x="1206" y="2197"/>
                  </a:lnTo>
                  <a:lnTo>
                    <a:pt x="1055" y="2224"/>
                  </a:lnTo>
                  <a:lnTo>
                    <a:pt x="921" y="2242"/>
                  </a:lnTo>
                  <a:lnTo>
                    <a:pt x="724" y="2269"/>
                  </a:lnTo>
                  <a:lnTo>
                    <a:pt x="554" y="2287"/>
                  </a:lnTo>
                  <a:lnTo>
                    <a:pt x="313" y="2313"/>
                  </a:lnTo>
                  <a:lnTo>
                    <a:pt x="72" y="2331"/>
                  </a:lnTo>
                  <a:lnTo>
                    <a:pt x="37" y="2581"/>
                  </a:lnTo>
                  <a:lnTo>
                    <a:pt x="1" y="3090"/>
                  </a:lnTo>
                  <a:lnTo>
                    <a:pt x="10" y="3349"/>
                  </a:lnTo>
                  <a:lnTo>
                    <a:pt x="10" y="3358"/>
                  </a:lnTo>
                  <a:lnTo>
                    <a:pt x="37" y="3662"/>
                  </a:lnTo>
                  <a:lnTo>
                    <a:pt x="144" y="4278"/>
                  </a:lnTo>
                  <a:lnTo>
                    <a:pt x="224" y="4573"/>
                  </a:lnTo>
                  <a:lnTo>
                    <a:pt x="233" y="4582"/>
                  </a:lnTo>
                  <a:lnTo>
                    <a:pt x="304" y="4787"/>
                  </a:lnTo>
                  <a:lnTo>
                    <a:pt x="483" y="5180"/>
                  </a:lnTo>
                  <a:lnTo>
                    <a:pt x="599" y="5367"/>
                  </a:lnTo>
                  <a:lnTo>
                    <a:pt x="688" y="5501"/>
                  </a:lnTo>
                  <a:lnTo>
                    <a:pt x="787" y="5626"/>
                  </a:lnTo>
                  <a:lnTo>
                    <a:pt x="849" y="5698"/>
                  </a:lnTo>
                  <a:lnTo>
                    <a:pt x="912" y="5760"/>
                  </a:lnTo>
                  <a:lnTo>
                    <a:pt x="1010" y="5707"/>
                  </a:lnTo>
                  <a:lnTo>
                    <a:pt x="1099" y="5644"/>
                  </a:lnTo>
                  <a:lnTo>
                    <a:pt x="1546" y="5350"/>
                  </a:lnTo>
                  <a:lnTo>
                    <a:pt x="2421" y="4724"/>
                  </a:lnTo>
                  <a:lnTo>
                    <a:pt x="3278" y="4028"/>
                  </a:lnTo>
                  <a:lnTo>
                    <a:pt x="4126" y="3287"/>
                  </a:lnTo>
                  <a:lnTo>
                    <a:pt x="4546" y="2885"/>
                  </a:lnTo>
                  <a:lnTo>
                    <a:pt x="4564" y="2867"/>
                  </a:lnTo>
                  <a:lnTo>
                    <a:pt x="4573" y="2849"/>
                  </a:lnTo>
                  <a:lnTo>
                    <a:pt x="4627" y="2804"/>
                  </a:lnTo>
                  <a:lnTo>
                    <a:pt x="4680" y="2742"/>
                  </a:lnTo>
                  <a:lnTo>
                    <a:pt x="4859" y="2563"/>
                  </a:lnTo>
                  <a:lnTo>
                    <a:pt x="5002" y="2358"/>
                  </a:lnTo>
                  <a:lnTo>
                    <a:pt x="5136" y="2144"/>
                  </a:lnTo>
                  <a:lnTo>
                    <a:pt x="5225" y="1911"/>
                  </a:lnTo>
                  <a:lnTo>
                    <a:pt x="5261" y="1786"/>
                  </a:lnTo>
                  <a:lnTo>
                    <a:pt x="5278" y="1661"/>
                  </a:lnTo>
                  <a:lnTo>
                    <a:pt x="5323" y="1349"/>
                  </a:lnTo>
                  <a:lnTo>
                    <a:pt x="5332" y="1045"/>
                  </a:lnTo>
                  <a:lnTo>
                    <a:pt x="4814" y="393"/>
                  </a:lnTo>
                  <a:lnTo>
                    <a:pt x="4805" y="402"/>
                  </a:lnTo>
                  <a:lnTo>
                    <a:pt x="4796" y="393"/>
                  </a:lnTo>
                  <a:lnTo>
                    <a:pt x="4814" y="393"/>
                  </a:lnTo>
                  <a:lnTo>
                    <a:pt x="5252" y="384"/>
                  </a:lnTo>
                  <a:lnTo>
                    <a:pt x="5216" y="277"/>
                  </a:lnTo>
                  <a:lnTo>
                    <a:pt x="5091" y="90"/>
                  </a:lnTo>
                  <a:lnTo>
                    <a:pt x="4993" y="27"/>
                  </a:lnTo>
                  <a:lnTo>
                    <a:pt x="4984" y="18"/>
                  </a:lnTo>
                  <a:lnTo>
                    <a:pt x="4966" y="18"/>
                  </a:lnTo>
                  <a:lnTo>
                    <a:pt x="4939" y="9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6125831" y="3427417"/>
              <a:ext cx="78511" cy="88223"/>
            </a:xfrm>
            <a:custGeom>
              <a:avLst/>
              <a:gdLst/>
              <a:ahLst/>
              <a:cxnLst/>
              <a:rect l="l" t="t" r="r" b="b"/>
              <a:pathLst>
                <a:path w="1447" h="1626" extrusionOk="0">
                  <a:moveTo>
                    <a:pt x="322" y="1"/>
                  </a:moveTo>
                  <a:lnTo>
                    <a:pt x="277" y="9"/>
                  </a:lnTo>
                  <a:lnTo>
                    <a:pt x="223" y="36"/>
                  </a:lnTo>
                  <a:lnTo>
                    <a:pt x="179" y="81"/>
                  </a:lnTo>
                  <a:lnTo>
                    <a:pt x="152" y="117"/>
                  </a:lnTo>
                  <a:lnTo>
                    <a:pt x="143" y="170"/>
                  </a:lnTo>
                  <a:lnTo>
                    <a:pt x="125" y="161"/>
                  </a:lnTo>
                  <a:lnTo>
                    <a:pt x="80" y="161"/>
                  </a:lnTo>
                  <a:lnTo>
                    <a:pt x="63" y="170"/>
                  </a:lnTo>
                  <a:lnTo>
                    <a:pt x="27" y="197"/>
                  </a:lnTo>
                  <a:lnTo>
                    <a:pt x="9" y="233"/>
                  </a:lnTo>
                  <a:lnTo>
                    <a:pt x="0" y="268"/>
                  </a:lnTo>
                  <a:lnTo>
                    <a:pt x="9" y="313"/>
                  </a:lnTo>
                  <a:lnTo>
                    <a:pt x="45" y="402"/>
                  </a:lnTo>
                  <a:lnTo>
                    <a:pt x="89" y="483"/>
                  </a:lnTo>
                  <a:lnTo>
                    <a:pt x="152" y="599"/>
                  </a:lnTo>
                  <a:lnTo>
                    <a:pt x="223" y="724"/>
                  </a:lnTo>
                  <a:lnTo>
                    <a:pt x="411" y="1019"/>
                  </a:lnTo>
                  <a:lnTo>
                    <a:pt x="607" y="1260"/>
                  </a:lnTo>
                  <a:lnTo>
                    <a:pt x="706" y="1376"/>
                  </a:lnTo>
                  <a:lnTo>
                    <a:pt x="822" y="1474"/>
                  </a:lnTo>
                  <a:lnTo>
                    <a:pt x="929" y="1563"/>
                  </a:lnTo>
                  <a:lnTo>
                    <a:pt x="1027" y="1608"/>
                  </a:lnTo>
                  <a:lnTo>
                    <a:pt x="1090" y="1626"/>
                  </a:lnTo>
                  <a:lnTo>
                    <a:pt x="1206" y="1626"/>
                  </a:lnTo>
                  <a:lnTo>
                    <a:pt x="1259" y="1608"/>
                  </a:lnTo>
                  <a:lnTo>
                    <a:pt x="1322" y="1572"/>
                  </a:lnTo>
                  <a:lnTo>
                    <a:pt x="1366" y="1528"/>
                  </a:lnTo>
                  <a:lnTo>
                    <a:pt x="1402" y="1474"/>
                  </a:lnTo>
                  <a:lnTo>
                    <a:pt x="1420" y="1411"/>
                  </a:lnTo>
                  <a:lnTo>
                    <a:pt x="1447" y="1278"/>
                  </a:lnTo>
                  <a:lnTo>
                    <a:pt x="1411" y="1117"/>
                  </a:lnTo>
                  <a:lnTo>
                    <a:pt x="1357" y="965"/>
                  </a:lnTo>
                  <a:lnTo>
                    <a:pt x="1277" y="795"/>
                  </a:lnTo>
                  <a:lnTo>
                    <a:pt x="1188" y="643"/>
                  </a:lnTo>
                  <a:lnTo>
                    <a:pt x="1072" y="492"/>
                  </a:lnTo>
                  <a:lnTo>
                    <a:pt x="973" y="367"/>
                  </a:lnTo>
                  <a:lnTo>
                    <a:pt x="866" y="260"/>
                  </a:lnTo>
                  <a:lnTo>
                    <a:pt x="822" y="215"/>
                  </a:lnTo>
                  <a:lnTo>
                    <a:pt x="768" y="170"/>
                  </a:lnTo>
                  <a:lnTo>
                    <a:pt x="697" y="117"/>
                  </a:lnTo>
                  <a:lnTo>
                    <a:pt x="607" y="72"/>
                  </a:lnTo>
                  <a:lnTo>
                    <a:pt x="473" y="9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5579293" y="3312608"/>
              <a:ext cx="580501" cy="362440"/>
            </a:xfrm>
            <a:custGeom>
              <a:avLst/>
              <a:gdLst/>
              <a:ahLst/>
              <a:cxnLst/>
              <a:rect l="l" t="t" r="r" b="b"/>
              <a:pathLst>
                <a:path w="10699" h="6680" extrusionOk="0">
                  <a:moveTo>
                    <a:pt x="723" y="0"/>
                  </a:moveTo>
                  <a:lnTo>
                    <a:pt x="464" y="2376"/>
                  </a:lnTo>
                  <a:lnTo>
                    <a:pt x="206" y="4742"/>
                  </a:lnTo>
                  <a:lnTo>
                    <a:pt x="107" y="5706"/>
                  </a:lnTo>
                  <a:lnTo>
                    <a:pt x="0" y="6680"/>
                  </a:lnTo>
                  <a:lnTo>
                    <a:pt x="9975" y="6680"/>
                  </a:lnTo>
                  <a:lnTo>
                    <a:pt x="10153" y="5037"/>
                  </a:lnTo>
                  <a:lnTo>
                    <a:pt x="10332" y="3394"/>
                  </a:lnTo>
                  <a:lnTo>
                    <a:pt x="10511" y="1706"/>
                  </a:lnTo>
                  <a:lnTo>
                    <a:pt x="10698" y="18"/>
                  </a:lnTo>
                  <a:lnTo>
                    <a:pt x="10618" y="9"/>
                  </a:lnTo>
                  <a:lnTo>
                    <a:pt x="10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869517" y="3398823"/>
              <a:ext cx="67876" cy="86324"/>
            </a:xfrm>
            <a:custGeom>
              <a:avLst/>
              <a:gdLst/>
              <a:ahLst/>
              <a:cxnLst/>
              <a:rect l="l" t="t" r="r" b="b"/>
              <a:pathLst>
                <a:path w="1251" h="1591" extrusionOk="0">
                  <a:moveTo>
                    <a:pt x="607" y="1"/>
                  </a:moveTo>
                  <a:lnTo>
                    <a:pt x="375" y="90"/>
                  </a:lnTo>
                  <a:lnTo>
                    <a:pt x="179" y="278"/>
                  </a:lnTo>
                  <a:lnTo>
                    <a:pt x="45" y="554"/>
                  </a:lnTo>
                  <a:lnTo>
                    <a:pt x="18" y="715"/>
                  </a:lnTo>
                  <a:lnTo>
                    <a:pt x="0" y="876"/>
                  </a:lnTo>
                  <a:lnTo>
                    <a:pt x="54" y="1170"/>
                  </a:lnTo>
                  <a:lnTo>
                    <a:pt x="197" y="1412"/>
                  </a:lnTo>
                  <a:lnTo>
                    <a:pt x="393" y="1554"/>
                  </a:lnTo>
                  <a:lnTo>
                    <a:pt x="518" y="1590"/>
                  </a:lnTo>
                  <a:lnTo>
                    <a:pt x="643" y="1590"/>
                  </a:lnTo>
                  <a:lnTo>
                    <a:pt x="875" y="1501"/>
                  </a:lnTo>
                  <a:lnTo>
                    <a:pt x="1072" y="1313"/>
                  </a:lnTo>
                  <a:lnTo>
                    <a:pt x="1206" y="1037"/>
                  </a:lnTo>
                  <a:lnTo>
                    <a:pt x="1233" y="876"/>
                  </a:lnTo>
                  <a:lnTo>
                    <a:pt x="1250" y="715"/>
                  </a:lnTo>
                  <a:lnTo>
                    <a:pt x="1197" y="420"/>
                  </a:lnTo>
                  <a:lnTo>
                    <a:pt x="1063" y="179"/>
                  </a:lnTo>
                  <a:lnTo>
                    <a:pt x="857" y="36"/>
                  </a:lnTo>
                  <a:lnTo>
                    <a:pt x="732" y="1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F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5940704" y="3394971"/>
              <a:ext cx="23819" cy="30059"/>
            </a:xfrm>
            <a:custGeom>
              <a:avLst/>
              <a:gdLst/>
              <a:ahLst/>
              <a:cxnLst/>
              <a:rect l="l" t="t" r="r" b="b"/>
              <a:pathLst>
                <a:path w="439" h="554" extrusionOk="0">
                  <a:moveTo>
                    <a:pt x="171" y="0"/>
                  </a:moveTo>
                  <a:lnTo>
                    <a:pt x="28" y="134"/>
                  </a:lnTo>
                  <a:lnTo>
                    <a:pt x="1" y="250"/>
                  </a:lnTo>
                  <a:lnTo>
                    <a:pt x="1" y="357"/>
                  </a:lnTo>
                  <a:lnTo>
                    <a:pt x="99" y="527"/>
                  </a:lnTo>
                  <a:lnTo>
                    <a:pt x="179" y="554"/>
                  </a:lnTo>
                  <a:lnTo>
                    <a:pt x="269" y="554"/>
                  </a:lnTo>
                  <a:lnTo>
                    <a:pt x="412" y="420"/>
                  </a:lnTo>
                  <a:lnTo>
                    <a:pt x="438" y="304"/>
                  </a:lnTo>
                  <a:lnTo>
                    <a:pt x="438" y="188"/>
                  </a:lnTo>
                  <a:lnTo>
                    <a:pt x="340" y="2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6053126" y="3423564"/>
              <a:ext cx="162881" cy="187514"/>
            </a:xfrm>
            <a:custGeom>
              <a:avLst/>
              <a:gdLst/>
              <a:ahLst/>
              <a:cxnLst/>
              <a:rect l="l" t="t" r="r" b="b"/>
              <a:pathLst>
                <a:path w="3002" h="3456" extrusionOk="0">
                  <a:moveTo>
                    <a:pt x="786" y="0"/>
                  </a:moveTo>
                  <a:lnTo>
                    <a:pt x="688" y="9"/>
                  </a:lnTo>
                  <a:lnTo>
                    <a:pt x="599" y="36"/>
                  </a:lnTo>
                  <a:lnTo>
                    <a:pt x="545" y="72"/>
                  </a:lnTo>
                  <a:lnTo>
                    <a:pt x="465" y="188"/>
                  </a:lnTo>
                  <a:lnTo>
                    <a:pt x="447" y="259"/>
                  </a:lnTo>
                  <a:lnTo>
                    <a:pt x="429" y="375"/>
                  </a:lnTo>
                  <a:lnTo>
                    <a:pt x="474" y="518"/>
                  </a:lnTo>
                  <a:lnTo>
                    <a:pt x="536" y="679"/>
                  </a:lnTo>
                  <a:lnTo>
                    <a:pt x="608" y="795"/>
                  </a:lnTo>
                  <a:lnTo>
                    <a:pt x="528" y="768"/>
                  </a:lnTo>
                  <a:lnTo>
                    <a:pt x="438" y="759"/>
                  </a:lnTo>
                  <a:lnTo>
                    <a:pt x="376" y="759"/>
                  </a:lnTo>
                  <a:lnTo>
                    <a:pt x="269" y="813"/>
                  </a:lnTo>
                  <a:lnTo>
                    <a:pt x="233" y="848"/>
                  </a:lnTo>
                  <a:lnTo>
                    <a:pt x="197" y="911"/>
                  </a:lnTo>
                  <a:lnTo>
                    <a:pt x="161" y="1054"/>
                  </a:lnTo>
                  <a:lnTo>
                    <a:pt x="161" y="1143"/>
                  </a:lnTo>
                  <a:lnTo>
                    <a:pt x="206" y="1340"/>
                  </a:lnTo>
                  <a:lnTo>
                    <a:pt x="277" y="1482"/>
                  </a:lnTo>
                  <a:lnTo>
                    <a:pt x="358" y="1616"/>
                  </a:lnTo>
                  <a:lnTo>
                    <a:pt x="474" y="1768"/>
                  </a:lnTo>
                  <a:lnTo>
                    <a:pt x="528" y="1822"/>
                  </a:lnTo>
                  <a:lnTo>
                    <a:pt x="572" y="1875"/>
                  </a:lnTo>
                  <a:lnTo>
                    <a:pt x="456" y="1822"/>
                  </a:lnTo>
                  <a:lnTo>
                    <a:pt x="358" y="1795"/>
                  </a:lnTo>
                  <a:lnTo>
                    <a:pt x="260" y="1795"/>
                  </a:lnTo>
                  <a:lnTo>
                    <a:pt x="215" y="1804"/>
                  </a:lnTo>
                  <a:lnTo>
                    <a:pt x="135" y="1831"/>
                  </a:lnTo>
                  <a:lnTo>
                    <a:pt x="81" y="1875"/>
                  </a:lnTo>
                  <a:lnTo>
                    <a:pt x="36" y="1929"/>
                  </a:lnTo>
                  <a:lnTo>
                    <a:pt x="10" y="2009"/>
                  </a:lnTo>
                  <a:lnTo>
                    <a:pt x="1" y="2081"/>
                  </a:lnTo>
                  <a:lnTo>
                    <a:pt x="10" y="2161"/>
                  </a:lnTo>
                  <a:lnTo>
                    <a:pt x="27" y="2233"/>
                  </a:lnTo>
                  <a:lnTo>
                    <a:pt x="63" y="2286"/>
                  </a:lnTo>
                  <a:lnTo>
                    <a:pt x="63" y="2304"/>
                  </a:lnTo>
                  <a:lnTo>
                    <a:pt x="99" y="2367"/>
                  </a:lnTo>
                  <a:lnTo>
                    <a:pt x="152" y="2438"/>
                  </a:lnTo>
                  <a:lnTo>
                    <a:pt x="260" y="2572"/>
                  </a:lnTo>
                  <a:lnTo>
                    <a:pt x="367" y="2697"/>
                  </a:lnTo>
                  <a:lnTo>
                    <a:pt x="519" y="2849"/>
                  </a:lnTo>
                  <a:lnTo>
                    <a:pt x="813" y="3099"/>
                  </a:lnTo>
                  <a:lnTo>
                    <a:pt x="1108" y="3277"/>
                  </a:lnTo>
                  <a:lnTo>
                    <a:pt x="1403" y="3402"/>
                  </a:lnTo>
                  <a:lnTo>
                    <a:pt x="1554" y="3438"/>
                  </a:lnTo>
                  <a:lnTo>
                    <a:pt x="1662" y="3456"/>
                  </a:lnTo>
                  <a:lnTo>
                    <a:pt x="1894" y="3456"/>
                  </a:lnTo>
                  <a:lnTo>
                    <a:pt x="2117" y="3402"/>
                  </a:lnTo>
                  <a:lnTo>
                    <a:pt x="2215" y="3358"/>
                  </a:lnTo>
                  <a:lnTo>
                    <a:pt x="2305" y="3322"/>
                  </a:lnTo>
                  <a:lnTo>
                    <a:pt x="2367" y="3277"/>
                  </a:lnTo>
                  <a:lnTo>
                    <a:pt x="2439" y="3224"/>
                  </a:lnTo>
                  <a:lnTo>
                    <a:pt x="2528" y="3143"/>
                  </a:lnTo>
                  <a:lnTo>
                    <a:pt x="2653" y="3009"/>
                  </a:lnTo>
                  <a:lnTo>
                    <a:pt x="2769" y="2822"/>
                  </a:lnTo>
                  <a:lnTo>
                    <a:pt x="2885" y="2608"/>
                  </a:lnTo>
                  <a:lnTo>
                    <a:pt x="2956" y="2367"/>
                  </a:lnTo>
                  <a:lnTo>
                    <a:pt x="3001" y="2152"/>
                  </a:lnTo>
                  <a:lnTo>
                    <a:pt x="3001" y="1929"/>
                  </a:lnTo>
                  <a:lnTo>
                    <a:pt x="2974" y="1733"/>
                  </a:lnTo>
                  <a:lnTo>
                    <a:pt x="2805" y="1357"/>
                  </a:lnTo>
                  <a:lnTo>
                    <a:pt x="2671" y="1179"/>
                  </a:lnTo>
                  <a:lnTo>
                    <a:pt x="2510" y="1000"/>
                  </a:lnTo>
                  <a:lnTo>
                    <a:pt x="2153" y="706"/>
                  </a:lnTo>
                  <a:lnTo>
                    <a:pt x="1992" y="598"/>
                  </a:lnTo>
                  <a:lnTo>
                    <a:pt x="1938" y="563"/>
                  </a:lnTo>
                  <a:lnTo>
                    <a:pt x="1876" y="527"/>
                  </a:lnTo>
                  <a:lnTo>
                    <a:pt x="1822" y="491"/>
                  </a:lnTo>
                  <a:lnTo>
                    <a:pt x="1760" y="447"/>
                  </a:lnTo>
                  <a:lnTo>
                    <a:pt x="1635" y="366"/>
                  </a:lnTo>
                  <a:lnTo>
                    <a:pt x="1501" y="286"/>
                  </a:lnTo>
                  <a:lnTo>
                    <a:pt x="1349" y="188"/>
                  </a:lnTo>
                  <a:lnTo>
                    <a:pt x="1206" y="116"/>
                  </a:lnTo>
                  <a:lnTo>
                    <a:pt x="1037" y="45"/>
                  </a:lnTo>
                  <a:lnTo>
                    <a:pt x="894" y="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6085572" y="3525297"/>
              <a:ext cx="59195" cy="42701"/>
            </a:xfrm>
            <a:custGeom>
              <a:avLst/>
              <a:gdLst/>
              <a:ahLst/>
              <a:cxnLst/>
              <a:rect l="l" t="t" r="r" b="b"/>
              <a:pathLst>
                <a:path w="1091" h="787" extrusionOk="0">
                  <a:moveTo>
                    <a:pt x="28" y="0"/>
                  </a:moveTo>
                  <a:lnTo>
                    <a:pt x="10" y="9"/>
                  </a:lnTo>
                  <a:lnTo>
                    <a:pt x="1" y="36"/>
                  </a:lnTo>
                  <a:lnTo>
                    <a:pt x="19" y="54"/>
                  </a:lnTo>
                  <a:lnTo>
                    <a:pt x="251" y="233"/>
                  </a:lnTo>
                  <a:lnTo>
                    <a:pt x="492" y="411"/>
                  </a:lnTo>
                  <a:lnTo>
                    <a:pt x="608" y="500"/>
                  </a:lnTo>
                  <a:lnTo>
                    <a:pt x="733" y="590"/>
                  </a:lnTo>
                  <a:lnTo>
                    <a:pt x="849" y="679"/>
                  </a:lnTo>
                  <a:lnTo>
                    <a:pt x="974" y="777"/>
                  </a:lnTo>
                  <a:lnTo>
                    <a:pt x="1001" y="786"/>
                  </a:lnTo>
                  <a:lnTo>
                    <a:pt x="1064" y="777"/>
                  </a:lnTo>
                  <a:lnTo>
                    <a:pt x="1081" y="751"/>
                  </a:lnTo>
                  <a:lnTo>
                    <a:pt x="1090" y="733"/>
                  </a:lnTo>
                  <a:lnTo>
                    <a:pt x="1090" y="697"/>
                  </a:lnTo>
                  <a:lnTo>
                    <a:pt x="1081" y="670"/>
                  </a:lnTo>
                  <a:lnTo>
                    <a:pt x="1064" y="652"/>
                  </a:lnTo>
                  <a:lnTo>
                    <a:pt x="805" y="500"/>
                  </a:lnTo>
                  <a:lnTo>
                    <a:pt x="555" y="349"/>
                  </a:lnTo>
                  <a:lnTo>
                    <a:pt x="305" y="17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6089478" y="3468110"/>
              <a:ext cx="82905" cy="59683"/>
            </a:xfrm>
            <a:custGeom>
              <a:avLst/>
              <a:gdLst/>
              <a:ahLst/>
              <a:cxnLst/>
              <a:rect l="l" t="t" r="r" b="b"/>
              <a:pathLst>
                <a:path w="1528" h="1100" extrusionOk="0">
                  <a:moveTo>
                    <a:pt x="9" y="10"/>
                  </a:moveTo>
                  <a:lnTo>
                    <a:pt x="0" y="36"/>
                  </a:lnTo>
                  <a:lnTo>
                    <a:pt x="18" y="54"/>
                  </a:lnTo>
                  <a:lnTo>
                    <a:pt x="282" y="214"/>
                  </a:lnTo>
                  <a:lnTo>
                    <a:pt x="9" y="10"/>
                  </a:lnTo>
                  <a:close/>
                  <a:moveTo>
                    <a:pt x="282" y="214"/>
                  </a:moveTo>
                  <a:lnTo>
                    <a:pt x="1142" y="859"/>
                  </a:lnTo>
                  <a:lnTo>
                    <a:pt x="1139" y="857"/>
                  </a:lnTo>
                  <a:lnTo>
                    <a:pt x="509" y="368"/>
                  </a:lnTo>
                  <a:lnTo>
                    <a:pt x="313" y="233"/>
                  </a:lnTo>
                  <a:lnTo>
                    <a:pt x="282" y="214"/>
                  </a:lnTo>
                  <a:close/>
                  <a:moveTo>
                    <a:pt x="1142" y="859"/>
                  </a:moveTo>
                  <a:lnTo>
                    <a:pt x="1152" y="868"/>
                  </a:lnTo>
                  <a:lnTo>
                    <a:pt x="1152" y="867"/>
                  </a:lnTo>
                  <a:lnTo>
                    <a:pt x="1142" y="859"/>
                  </a:lnTo>
                  <a:close/>
                  <a:moveTo>
                    <a:pt x="1152" y="868"/>
                  </a:moveTo>
                  <a:lnTo>
                    <a:pt x="1152" y="876"/>
                  </a:lnTo>
                  <a:lnTo>
                    <a:pt x="1161" y="876"/>
                  </a:lnTo>
                  <a:lnTo>
                    <a:pt x="1152" y="868"/>
                  </a:lnTo>
                  <a:close/>
                  <a:moveTo>
                    <a:pt x="36" y="1"/>
                  </a:moveTo>
                  <a:lnTo>
                    <a:pt x="509" y="368"/>
                  </a:lnTo>
                  <a:lnTo>
                    <a:pt x="599" y="429"/>
                  </a:lnTo>
                  <a:lnTo>
                    <a:pt x="893" y="644"/>
                  </a:lnTo>
                  <a:lnTo>
                    <a:pt x="1139" y="857"/>
                  </a:lnTo>
                  <a:lnTo>
                    <a:pt x="1152" y="867"/>
                  </a:lnTo>
                  <a:lnTo>
                    <a:pt x="1260" y="965"/>
                  </a:lnTo>
                  <a:lnTo>
                    <a:pt x="1358" y="1063"/>
                  </a:lnTo>
                  <a:lnTo>
                    <a:pt x="1393" y="1090"/>
                  </a:lnTo>
                  <a:lnTo>
                    <a:pt x="1429" y="1099"/>
                  </a:lnTo>
                  <a:lnTo>
                    <a:pt x="1465" y="1099"/>
                  </a:lnTo>
                  <a:lnTo>
                    <a:pt x="1492" y="1072"/>
                  </a:lnTo>
                  <a:lnTo>
                    <a:pt x="1518" y="1045"/>
                  </a:lnTo>
                  <a:lnTo>
                    <a:pt x="1527" y="1010"/>
                  </a:lnTo>
                  <a:lnTo>
                    <a:pt x="1527" y="992"/>
                  </a:lnTo>
                  <a:lnTo>
                    <a:pt x="1518" y="965"/>
                  </a:lnTo>
                  <a:lnTo>
                    <a:pt x="1510" y="938"/>
                  </a:lnTo>
                  <a:lnTo>
                    <a:pt x="1492" y="929"/>
                  </a:lnTo>
                  <a:lnTo>
                    <a:pt x="1152" y="670"/>
                  </a:lnTo>
                  <a:lnTo>
                    <a:pt x="804" y="447"/>
                  </a:lnTo>
                  <a:lnTo>
                    <a:pt x="429" y="224"/>
                  </a:lnTo>
                  <a:lnTo>
                    <a:pt x="54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3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1876" name="Google Shape;1876;p31"/>
          <p:cNvGrpSpPr/>
          <p:nvPr/>
        </p:nvGrpSpPr>
        <p:grpSpPr>
          <a:xfrm>
            <a:off x="407200" y="2723250"/>
            <a:ext cx="1990800" cy="983550"/>
            <a:chOff x="407200" y="2723250"/>
            <a:chExt cx="1990800" cy="983550"/>
          </a:xfrm>
        </p:grpSpPr>
        <p:grpSp>
          <p:nvGrpSpPr>
            <p:cNvPr id="1877" name="Google Shape;1877;p31"/>
            <p:cNvGrpSpPr/>
            <p:nvPr/>
          </p:nvGrpSpPr>
          <p:grpSpPr>
            <a:xfrm>
              <a:off x="407200" y="2876550"/>
              <a:ext cx="1990800" cy="830250"/>
              <a:chOff x="407200" y="2571750"/>
              <a:chExt cx="1990800" cy="830250"/>
            </a:xfrm>
          </p:grpSpPr>
          <p:sp>
            <p:nvSpPr>
              <p:cNvPr id="1878" name="Google Shape;1878;p31"/>
              <p:cNvSpPr txBox="1"/>
              <p:nvPr/>
            </p:nvSpPr>
            <p:spPr>
              <a:xfrm>
                <a:off x="457224" y="2571750"/>
                <a:ext cx="1084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9" name="Google Shape;1879;p31"/>
              <p:cNvSpPr txBox="1"/>
              <p:nvPr/>
            </p:nvSpPr>
            <p:spPr>
              <a:xfrm>
                <a:off x="407200" y="2850600"/>
                <a:ext cx="19908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he closest planet to the Sun and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 small planet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880" name="Google Shape;1880;p31"/>
            <p:cNvCxnSpPr>
              <a:stCxn id="1878" idx="3"/>
            </p:cNvCxnSpPr>
            <p:nvPr/>
          </p:nvCxnSpPr>
          <p:spPr>
            <a:xfrm rot="10800000" flipH="1">
              <a:off x="1541724" y="2723250"/>
              <a:ext cx="658200" cy="327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81" name="Google Shape;1881;p31"/>
          <p:cNvGrpSpPr/>
          <p:nvPr/>
        </p:nvGrpSpPr>
        <p:grpSpPr>
          <a:xfrm>
            <a:off x="6644705" y="2718450"/>
            <a:ext cx="2042100" cy="988338"/>
            <a:chOff x="6644705" y="2718450"/>
            <a:chExt cx="2042100" cy="988338"/>
          </a:xfrm>
        </p:grpSpPr>
        <p:grpSp>
          <p:nvGrpSpPr>
            <p:cNvPr id="1882" name="Google Shape;1882;p31"/>
            <p:cNvGrpSpPr/>
            <p:nvPr/>
          </p:nvGrpSpPr>
          <p:grpSpPr>
            <a:xfrm>
              <a:off x="6746088" y="2876550"/>
              <a:ext cx="1940717" cy="830238"/>
              <a:chOff x="6746088" y="2182300"/>
              <a:chExt cx="1940717" cy="830238"/>
            </a:xfrm>
          </p:grpSpPr>
          <p:sp>
            <p:nvSpPr>
              <p:cNvPr id="1883" name="Google Shape;1883;p31"/>
              <p:cNvSpPr txBox="1"/>
              <p:nvPr/>
            </p:nvSpPr>
            <p:spPr>
              <a:xfrm>
                <a:off x="7602305" y="2182300"/>
                <a:ext cx="1084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84" name="Google Shape;1884;p31"/>
              <p:cNvSpPr txBox="1"/>
              <p:nvPr/>
            </p:nvSpPr>
            <p:spPr>
              <a:xfrm>
                <a:off x="6746088" y="2461138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885" name="Google Shape;1885;p31"/>
            <p:cNvCxnSpPr>
              <a:stCxn id="1883" idx="1"/>
            </p:cNvCxnSpPr>
            <p:nvPr/>
          </p:nvCxnSpPr>
          <p:spPr>
            <a:xfrm rot="10800000">
              <a:off x="6644705" y="2718450"/>
              <a:ext cx="957600" cy="332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86" name="Google Shape;1886;p31"/>
          <p:cNvGrpSpPr/>
          <p:nvPr/>
        </p:nvGrpSpPr>
        <p:grpSpPr>
          <a:xfrm>
            <a:off x="3601638" y="1265633"/>
            <a:ext cx="1940723" cy="1182742"/>
            <a:chOff x="3601638" y="1265633"/>
            <a:chExt cx="1940723" cy="1182742"/>
          </a:xfrm>
        </p:grpSpPr>
        <p:grpSp>
          <p:nvGrpSpPr>
            <p:cNvPr id="1887" name="Google Shape;1887;p31"/>
            <p:cNvGrpSpPr/>
            <p:nvPr/>
          </p:nvGrpSpPr>
          <p:grpSpPr>
            <a:xfrm>
              <a:off x="3601638" y="1265633"/>
              <a:ext cx="1940723" cy="830242"/>
              <a:chOff x="3601638" y="1265633"/>
              <a:chExt cx="1940723" cy="830242"/>
            </a:xfrm>
          </p:grpSpPr>
          <p:sp>
            <p:nvSpPr>
              <p:cNvPr id="1888" name="Google Shape;1888;p31"/>
              <p:cNvSpPr txBox="1"/>
              <p:nvPr/>
            </p:nvSpPr>
            <p:spPr>
              <a:xfrm>
                <a:off x="3601660" y="1265633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89" name="Google Shape;1889;p31"/>
              <p:cNvSpPr txBox="1"/>
              <p:nvPr/>
            </p:nvSpPr>
            <p:spPr>
              <a:xfrm>
                <a:off x="3601638" y="1544476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890" name="Google Shape;1890;p31"/>
            <p:cNvCxnSpPr>
              <a:stCxn id="1889" idx="2"/>
            </p:cNvCxnSpPr>
            <p:nvPr/>
          </p:nvCxnSpPr>
          <p:spPr>
            <a:xfrm>
              <a:off x="4571988" y="2095876"/>
              <a:ext cx="2400" cy="352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1896" name="Google Shape;1896;p32"/>
          <p:cNvGrpSpPr/>
          <p:nvPr/>
        </p:nvGrpSpPr>
        <p:grpSpPr>
          <a:xfrm>
            <a:off x="2222625" y="2590600"/>
            <a:ext cx="4698900" cy="288925"/>
            <a:chOff x="2222625" y="2590600"/>
            <a:chExt cx="4698900" cy="288925"/>
          </a:xfrm>
        </p:grpSpPr>
        <p:cxnSp>
          <p:nvCxnSpPr>
            <p:cNvPr id="1897" name="Google Shape;1897;p32"/>
            <p:cNvCxnSpPr>
              <a:stCxn id="1898" idx="6"/>
              <a:endCxn id="1899" idx="2"/>
            </p:cNvCxnSpPr>
            <p:nvPr/>
          </p:nvCxnSpPr>
          <p:spPr>
            <a:xfrm>
              <a:off x="2222625" y="2879525"/>
              <a:ext cx="4698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0" name="Google Shape;1900;p32"/>
            <p:cNvSpPr/>
            <p:nvPr/>
          </p:nvSpPr>
          <p:spPr>
            <a:xfrm rot="5400000">
              <a:off x="2530450" y="2602600"/>
              <a:ext cx="177600" cy="153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 rot="5400000">
              <a:off x="4483200" y="2602600"/>
              <a:ext cx="177600" cy="153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 rot="5400000">
              <a:off x="6482675" y="2602600"/>
              <a:ext cx="177600" cy="153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32"/>
          <p:cNvGrpSpPr/>
          <p:nvPr/>
        </p:nvGrpSpPr>
        <p:grpSpPr>
          <a:xfrm>
            <a:off x="760125" y="1447450"/>
            <a:ext cx="1765500" cy="3104125"/>
            <a:chOff x="760125" y="1447450"/>
            <a:chExt cx="1765500" cy="3104125"/>
          </a:xfrm>
        </p:grpSpPr>
        <p:cxnSp>
          <p:nvCxnSpPr>
            <p:cNvPr id="1904" name="Google Shape;1904;p32"/>
            <p:cNvCxnSpPr>
              <a:stCxn id="1905" idx="0"/>
              <a:endCxn id="1906" idx="2"/>
            </p:cNvCxnSpPr>
            <p:nvPr/>
          </p:nvCxnSpPr>
          <p:spPr>
            <a:xfrm rot="10800000">
              <a:off x="1642875" y="1897775"/>
              <a:ext cx="0" cy="196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98" name="Google Shape;1898;p32"/>
            <p:cNvSpPr/>
            <p:nvPr/>
          </p:nvSpPr>
          <p:spPr>
            <a:xfrm>
              <a:off x="1063125" y="2299775"/>
              <a:ext cx="1159500" cy="11595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156575" y="2393175"/>
              <a:ext cx="972600" cy="972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 txBox="1"/>
            <p:nvPr/>
          </p:nvSpPr>
          <p:spPr>
            <a:xfrm>
              <a:off x="872475" y="3861275"/>
              <a:ext cx="15408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6" name="Google Shape;1906;p32"/>
            <p:cNvSpPr txBox="1"/>
            <p:nvPr/>
          </p:nvSpPr>
          <p:spPr>
            <a:xfrm>
              <a:off x="760125" y="1447450"/>
              <a:ext cx="17655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Studying Hard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908" name="Google Shape;1908;p32"/>
            <p:cNvGrpSpPr/>
            <p:nvPr/>
          </p:nvGrpSpPr>
          <p:grpSpPr>
            <a:xfrm>
              <a:off x="1397625" y="2634363"/>
              <a:ext cx="490500" cy="490275"/>
              <a:chOff x="-6626637" y="1659775"/>
              <a:chExt cx="490500" cy="490275"/>
            </a:xfrm>
          </p:grpSpPr>
          <p:sp>
            <p:nvSpPr>
              <p:cNvPr id="1909" name="Google Shape;1909;p32"/>
              <p:cNvSpPr/>
              <p:nvPr/>
            </p:nvSpPr>
            <p:spPr>
              <a:xfrm>
                <a:off x="-6626637" y="1774750"/>
                <a:ext cx="728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144" extrusionOk="0">
                    <a:moveTo>
                      <a:pt x="572" y="0"/>
                    </a:moveTo>
                    <a:lnTo>
                      <a:pt x="456" y="9"/>
                    </a:lnTo>
                    <a:lnTo>
                      <a:pt x="251" y="90"/>
                    </a:lnTo>
                    <a:lnTo>
                      <a:pt x="99" y="250"/>
                    </a:lnTo>
                    <a:lnTo>
                      <a:pt x="9" y="456"/>
                    </a:lnTo>
                    <a:lnTo>
                      <a:pt x="1" y="572"/>
                    </a:lnTo>
                    <a:lnTo>
                      <a:pt x="9" y="688"/>
                    </a:lnTo>
                    <a:lnTo>
                      <a:pt x="99" y="893"/>
                    </a:lnTo>
                    <a:lnTo>
                      <a:pt x="251" y="1054"/>
                    </a:lnTo>
                    <a:lnTo>
                      <a:pt x="456" y="1143"/>
                    </a:lnTo>
                    <a:lnTo>
                      <a:pt x="2456" y="1143"/>
                    </a:lnTo>
                    <a:lnTo>
                      <a:pt x="2662" y="1054"/>
                    </a:lnTo>
                    <a:lnTo>
                      <a:pt x="2822" y="893"/>
                    </a:lnTo>
                    <a:lnTo>
                      <a:pt x="2903" y="688"/>
                    </a:lnTo>
                    <a:lnTo>
                      <a:pt x="2912" y="572"/>
                    </a:lnTo>
                    <a:lnTo>
                      <a:pt x="2903" y="456"/>
                    </a:lnTo>
                    <a:lnTo>
                      <a:pt x="2822" y="250"/>
                    </a:lnTo>
                    <a:lnTo>
                      <a:pt x="2662" y="90"/>
                    </a:lnTo>
                    <a:lnTo>
                      <a:pt x="2456" y="9"/>
                    </a:lnTo>
                    <a:lnTo>
                      <a:pt x="23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-6208937" y="1774750"/>
                <a:ext cx="728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144" extrusionOk="0">
                    <a:moveTo>
                      <a:pt x="572" y="0"/>
                    </a:moveTo>
                    <a:lnTo>
                      <a:pt x="456" y="9"/>
                    </a:lnTo>
                    <a:lnTo>
                      <a:pt x="251" y="90"/>
                    </a:lnTo>
                    <a:lnTo>
                      <a:pt x="90" y="250"/>
                    </a:lnTo>
                    <a:lnTo>
                      <a:pt x="1" y="456"/>
                    </a:lnTo>
                    <a:lnTo>
                      <a:pt x="1" y="572"/>
                    </a:lnTo>
                    <a:lnTo>
                      <a:pt x="1" y="688"/>
                    </a:lnTo>
                    <a:lnTo>
                      <a:pt x="90" y="893"/>
                    </a:lnTo>
                    <a:lnTo>
                      <a:pt x="251" y="1054"/>
                    </a:lnTo>
                    <a:lnTo>
                      <a:pt x="456" y="1143"/>
                    </a:lnTo>
                    <a:lnTo>
                      <a:pt x="2447" y="1143"/>
                    </a:lnTo>
                    <a:lnTo>
                      <a:pt x="2653" y="1054"/>
                    </a:lnTo>
                    <a:lnTo>
                      <a:pt x="2813" y="893"/>
                    </a:lnTo>
                    <a:lnTo>
                      <a:pt x="2903" y="688"/>
                    </a:lnTo>
                    <a:lnTo>
                      <a:pt x="2912" y="572"/>
                    </a:lnTo>
                    <a:lnTo>
                      <a:pt x="2903" y="456"/>
                    </a:lnTo>
                    <a:lnTo>
                      <a:pt x="2813" y="250"/>
                    </a:lnTo>
                    <a:lnTo>
                      <a:pt x="2653" y="90"/>
                    </a:lnTo>
                    <a:lnTo>
                      <a:pt x="2447" y="9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-6626187" y="1838600"/>
                <a:ext cx="692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1733" extrusionOk="0">
                    <a:moveTo>
                      <a:pt x="2117" y="0"/>
                    </a:moveTo>
                    <a:lnTo>
                      <a:pt x="2001" y="36"/>
                    </a:lnTo>
                    <a:lnTo>
                      <a:pt x="384" y="625"/>
                    </a:lnTo>
                    <a:lnTo>
                      <a:pt x="268" y="670"/>
                    </a:lnTo>
                    <a:lnTo>
                      <a:pt x="108" y="822"/>
                    </a:lnTo>
                    <a:lnTo>
                      <a:pt x="18" y="1027"/>
                    </a:lnTo>
                    <a:lnTo>
                      <a:pt x="0" y="1250"/>
                    </a:lnTo>
                    <a:lnTo>
                      <a:pt x="36" y="1358"/>
                    </a:lnTo>
                    <a:lnTo>
                      <a:pt x="81" y="1465"/>
                    </a:lnTo>
                    <a:lnTo>
                      <a:pt x="242" y="1634"/>
                    </a:lnTo>
                    <a:lnTo>
                      <a:pt x="438" y="1724"/>
                    </a:lnTo>
                    <a:lnTo>
                      <a:pt x="661" y="1733"/>
                    </a:lnTo>
                    <a:lnTo>
                      <a:pt x="777" y="1706"/>
                    </a:lnTo>
                    <a:lnTo>
                      <a:pt x="2394" y="1116"/>
                    </a:lnTo>
                    <a:lnTo>
                      <a:pt x="2501" y="1063"/>
                    </a:lnTo>
                    <a:lnTo>
                      <a:pt x="2662" y="911"/>
                    </a:lnTo>
                    <a:lnTo>
                      <a:pt x="2760" y="715"/>
                    </a:lnTo>
                    <a:lnTo>
                      <a:pt x="2769" y="491"/>
                    </a:lnTo>
                    <a:lnTo>
                      <a:pt x="2733" y="375"/>
                    </a:lnTo>
                    <a:lnTo>
                      <a:pt x="2688" y="268"/>
                    </a:lnTo>
                    <a:lnTo>
                      <a:pt x="2537" y="107"/>
                    </a:lnTo>
                    <a:lnTo>
                      <a:pt x="2340" y="9"/>
                    </a:lnTo>
                    <a:lnTo>
                      <a:pt x="2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-6205812" y="1696150"/>
                <a:ext cx="69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1734" extrusionOk="0">
                    <a:moveTo>
                      <a:pt x="2108" y="1"/>
                    </a:moveTo>
                    <a:lnTo>
                      <a:pt x="1992" y="37"/>
                    </a:lnTo>
                    <a:lnTo>
                      <a:pt x="376" y="626"/>
                    </a:lnTo>
                    <a:lnTo>
                      <a:pt x="268" y="671"/>
                    </a:lnTo>
                    <a:lnTo>
                      <a:pt x="99" y="822"/>
                    </a:lnTo>
                    <a:lnTo>
                      <a:pt x="9" y="1019"/>
                    </a:lnTo>
                    <a:lnTo>
                      <a:pt x="1" y="1242"/>
                    </a:lnTo>
                    <a:lnTo>
                      <a:pt x="27" y="1358"/>
                    </a:lnTo>
                    <a:lnTo>
                      <a:pt x="81" y="1465"/>
                    </a:lnTo>
                    <a:lnTo>
                      <a:pt x="233" y="1626"/>
                    </a:lnTo>
                    <a:lnTo>
                      <a:pt x="429" y="1724"/>
                    </a:lnTo>
                    <a:lnTo>
                      <a:pt x="652" y="1733"/>
                    </a:lnTo>
                    <a:lnTo>
                      <a:pt x="769" y="1698"/>
                    </a:lnTo>
                    <a:lnTo>
                      <a:pt x="2385" y="1108"/>
                    </a:lnTo>
                    <a:lnTo>
                      <a:pt x="2492" y="1064"/>
                    </a:lnTo>
                    <a:lnTo>
                      <a:pt x="2662" y="912"/>
                    </a:lnTo>
                    <a:lnTo>
                      <a:pt x="2751" y="715"/>
                    </a:lnTo>
                    <a:lnTo>
                      <a:pt x="2760" y="492"/>
                    </a:lnTo>
                    <a:lnTo>
                      <a:pt x="2733" y="376"/>
                    </a:lnTo>
                    <a:lnTo>
                      <a:pt x="2680" y="269"/>
                    </a:lnTo>
                    <a:lnTo>
                      <a:pt x="2528" y="108"/>
                    </a:lnTo>
                    <a:lnTo>
                      <a:pt x="2331" y="10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-6626187" y="1696150"/>
                <a:ext cx="692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1734" extrusionOk="0">
                    <a:moveTo>
                      <a:pt x="661" y="1"/>
                    </a:moveTo>
                    <a:lnTo>
                      <a:pt x="438" y="10"/>
                    </a:lnTo>
                    <a:lnTo>
                      <a:pt x="233" y="108"/>
                    </a:lnTo>
                    <a:lnTo>
                      <a:pt x="81" y="269"/>
                    </a:lnTo>
                    <a:lnTo>
                      <a:pt x="36" y="376"/>
                    </a:lnTo>
                    <a:lnTo>
                      <a:pt x="0" y="492"/>
                    </a:lnTo>
                    <a:lnTo>
                      <a:pt x="18" y="715"/>
                    </a:lnTo>
                    <a:lnTo>
                      <a:pt x="108" y="912"/>
                    </a:lnTo>
                    <a:lnTo>
                      <a:pt x="268" y="1064"/>
                    </a:lnTo>
                    <a:lnTo>
                      <a:pt x="384" y="1108"/>
                    </a:lnTo>
                    <a:lnTo>
                      <a:pt x="2001" y="1698"/>
                    </a:lnTo>
                    <a:lnTo>
                      <a:pt x="2117" y="1733"/>
                    </a:lnTo>
                    <a:lnTo>
                      <a:pt x="2331" y="1724"/>
                    </a:lnTo>
                    <a:lnTo>
                      <a:pt x="2537" y="1626"/>
                    </a:lnTo>
                    <a:lnTo>
                      <a:pt x="2688" y="1465"/>
                    </a:lnTo>
                    <a:lnTo>
                      <a:pt x="2733" y="1358"/>
                    </a:lnTo>
                    <a:lnTo>
                      <a:pt x="2769" y="1242"/>
                    </a:lnTo>
                    <a:lnTo>
                      <a:pt x="2760" y="1019"/>
                    </a:lnTo>
                    <a:lnTo>
                      <a:pt x="2662" y="822"/>
                    </a:lnTo>
                    <a:lnTo>
                      <a:pt x="2501" y="671"/>
                    </a:lnTo>
                    <a:lnTo>
                      <a:pt x="2394" y="626"/>
                    </a:lnTo>
                    <a:lnTo>
                      <a:pt x="777" y="3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-6205812" y="1838600"/>
                <a:ext cx="690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1733" extrusionOk="0">
                    <a:moveTo>
                      <a:pt x="652" y="0"/>
                    </a:moveTo>
                    <a:lnTo>
                      <a:pt x="429" y="9"/>
                    </a:lnTo>
                    <a:lnTo>
                      <a:pt x="233" y="107"/>
                    </a:lnTo>
                    <a:lnTo>
                      <a:pt x="81" y="268"/>
                    </a:lnTo>
                    <a:lnTo>
                      <a:pt x="27" y="375"/>
                    </a:lnTo>
                    <a:lnTo>
                      <a:pt x="1" y="491"/>
                    </a:lnTo>
                    <a:lnTo>
                      <a:pt x="9" y="715"/>
                    </a:lnTo>
                    <a:lnTo>
                      <a:pt x="99" y="911"/>
                    </a:lnTo>
                    <a:lnTo>
                      <a:pt x="268" y="1063"/>
                    </a:lnTo>
                    <a:lnTo>
                      <a:pt x="376" y="1116"/>
                    </a:lnTo>
                    <a:lnTo>
                      <a:pt x="1992" y="1706"/>
                    </a:lnTo>
                    <a:lnTo>
                      <a:pt x="2108" y="1733"/>
                    </a:lnTo>
                    <a:lnTo>
                      <a:pt x="2331" y="1724"/>
                    </a:lnTo>
                    <a:lnTo>
                      <a:pt x="2528" y="1634"/>
                    </a:lnTo>
                    <a:lnTo>
                      <a:pt x="2680" y="1465"/>
                    </a:lnTo>
                    <a:lnTo>
                      <a:pt x="2733" y="1358"/>
                    </a:lnTo>
                    <a:lnTo>
                      <a:pt x="2760" y="1250"/>
                    </a:lnTo>
                    <a:lnTo>
                      <a:pt x="2751" y="1027"/>
                    </a:lnTo>
                    <a:lnTo>
                      <a:pt x="2662" y="822"/>
                    </a:lnTo>
                    <a:lnTo>
                      <a:pt x="2492" y="670"/>
                    </a:lnTo>
                    <a:lnTo>
                      <a:pt x="2385" y="625"/>
                    </a:lnTo>
                    <a:lnTo>
                      <a:pt x="769" y="36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-6481512" y="1975900"/>
                <a:ext cx="258525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483" extrusionOk="0">
                    <a:moveTo>
                      <a:pt x="0" y="0"/>
                    </a:moveTo>
                    <a:lnTo>
                      <a:pt x="0" y="3483"/>
                    </a:lnTo>
                    <a:lnTo>
                      <a:pt x="9769" y="3483"/>
                    </a:lnTo>
                    <a:lnTo>
                      <a:pt x="9886" y="3474"/>
                    </a:lnTo>
                    <a:lnTo>
                      <a:pt x="10091" y="3385"/>
                    </a:lnTo>
                    <a:lnTo>
                      <a:pt x="10243" y="3233"/>
                    </a:lnTo>
                    <a:lnTo>
                      <a:pt x="10332" y="3027"/>
                    </a:lnTo>
                    <a:lnTo>
                      <a:pt x="10341" y="2911"/>
                    </a:lnTo>
                    <a:lnTo>
                      <a:pt x="10341" y="1724"/>
                    </a:lnTo>
                    <a:lnTo>
                      <a:pt x="10332" y="1545"/>
                    </a:lnTo>
                    <a:lnTo>
                      <a:pt x="10270" y="1206"/>
                    </a:lnTo>
                    <a:lnTo>
                      <a:pt x="10136" y="902"/>
                    </a:lnTo>
                    <a:lnTo>
                      <a:pt x="9948" y="625"/>
                    </a:lnTo>
                    <a:lnTo>
                      <a:pt x="9716" y="393"/>
                    </a:lnTo>
                    <a:lnTo>
                      <a:pt x="9439" y="205"/>
                    </a:lnTo>
                    <a:lnTo>
                      <a:pt x="9126" y="72"/>
                    </a:lnTo>
                    <a:lnTo>
                      <a:pt x="87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-6481512" y="2091750"/>
                <a:ext cx="229725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9189" h="2332" extrusionOk="0">
                    <a:moveTo>
                      <a:pt x="0" y="1"/>
                    </a:moveTo>
                    <a:lnTo>
                      <a:pt x="0" y="1760"/>
                    </a:lnTo>
                    <a:lnTo>
                      <a:pt x="9" y="1876"/>
                    </a:lnTo>
                    <a:lnTo>
                      <a:pt x="89" y="2081"/>
                    </a:lnTo>
                    <a:lnTo>
                      <a:pt x="250" y="2242"/>
                    </a:lnTo>
                    <a:lnTo>
                      <a:pt x="455" y="2331"/>
                    </a:lnTo>
                    <a:lnTo>
                      <a:pt x="8734" y="2331"/>
                    </a:lnTo>
                    <a:lnTo>
                      <a:pt x="8939" y="2242"/>
                    </a:lnTo>
                    <a:lnTo>
                      <a:pt x="9100" y="2081"/>
                    </a:lnTo>
                    <a:lnTo>
                      <a:pt x="9180" y="1876"/>
                    </a:lnTo>
                    <a:lnTo>
                      <a:pt x="9189" y="1760"/>
                    </a:lnTo>
                    <a:lnTo>
                      <a:pt x="918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-6532212" y="1659775"/>
                <a:ext cx="309225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12369" h="11592" extrusionOk="0">
                    <a:moveTo>
                      <a:pt x="2778" y="0"/>
                    </a:moveTo>
                    <a:lnTo>
                      <a:pt x="2439" y="116"/>
                    </a:lnTo>
                    <a:lnTo>
                      <a:pt x="2180" y="358"/>
                    </a:lnTo>
                    <a:lnTo>
                      <a:pt x="2037" y="679"/>
                    </a:lnTo>
                    <a:lnTo>
                      <a:pt x="2028" y="867"/>
                    </a:lnTo>
                    <a:lnTo>
                      <a:pt x="2028" y="2108"/>
                    </a:lnTo>
                    <a:lnTo>
                      <a:pt x="305" y="4465"/>
                    </a:lnTo>
                    <a:lnTo>
                      <a:pt x="162" y="4769"/>
                    </a:lnTo>
                    <a:lnTo>
                      <a:pt x="10" y="5412"/>
                    </a:lnTo>
                    <a:lnTo>
                      <a:pt x="1" y="6064"/>
                    </a:lnTo>
                    <a:lnTo>
                      <a:pt x="144" y="6680"/>
                    </a:lnTo>
                    <a:lnTo>
                      <a:pt x="269" y="6957"/>
                    </a:lnTo>
                    <a:lnTo>
                      <a:pt x="1796" y="11493"/>
                    </a:lnTo>
                    <a:lnTo>
                      <a:pt x="10645" y="11493"/>
                    </a:lnTo>
                    <a:lnTo>
                      <a:pt x="10833" y="11502"/>
                    </a:lnTo>
                    <a:lnTo>
                      <a:pt x="11181" y="11547"/>
                    </a:lnTo>
                    <a:lnTo>
                      <a:pt x="11360" y="11591"/>
                    </a:lnTo>
                    <a:lnTo>
                      <a:pt x="12351" y="7609"/>
                    </a:lnTo>
                    <a:lnTo>
                      <a:pt x="12369" y="7537"/>
                    </a:lnTo>
                    <a:lnTo>
                      <a:pt x="12369" y="7475"/>
                    </a:lnTo>
                    <a:lnTo>
                      <a:pt x="12369" y="3179"/>
                    </a:lnTo>
                    <a:lnTo>
                      <a:pt x="12360" y="3010"/>
                    </a:lnTo>
                    <a:lnTo>
                      <a:pt x="12244" y="2715"/>
                    </a:lnTo>
                    <a:lnTo>
                      <a:pt x="12030" y="2474"/>
                    </a:lnTo>
                    <a:lnTo>
                      <a:pt x="11753" y="2331"/>
                    </a:lnTo>
                    <a:lnTo>
                      <a:pt x="11583" y="2304"/>
                    </a:lnTo>
                    <a:lnTo>
                      <a:pt x="11396" y="2295"/>
                    </a:lnTo>
                    <a:lnTo>
                      <a:pt x="11056" y="2420"/>
                    </a:lnTo>
                    <a:lnTo>
                      <a:pt x="10806" y="2652"/>
                    </a:lnTo>
                    <a:lnTo>
                      <a:pt x="10654" y="2974"/>
                    </a:lnTo>
                    <a:lnTo>
                      <a:pt x="10645" y="3162"/>
                    </a:lnTo>
                    <a:lnTo>
                      <a:pt x="10645" y="5153"/>
                    </a:lnTo>
                    <a:lnTo>
                      <a:pt x="10637" y="5269"/>
                    </a:lnTo>
                    <a:lnTo>
                      <a:pt x="10565" y="5465"/>
                    </a:lnTo>
                    <a:lnTo>
                      <a:pt x="10431" y="5626"/>
                    </a:lnTo>
                    <a:lnTo>
                      <a:pt x="10244" y="5724"/>
                    </a:lnTo>
                    <a:lnTo>
                      <a:pt x="10136" y="5742"/>
                    </a:lnTo>
                    <a:lnTo>
                      <a:pt x="10011" y="5751"/>
                    </a:lnTo>
                    <a:lnTo>
                      <a:pt x="9779" y="5671"/>
                    </a:lnTo>
                    <a:lnTo>
                      <a:pt x="9601" y="5510"/>
                    </a:lnTo>
                    <a:lnTo>
                      <a:pt x="9502" y="5296"/>
                    </a:lnTo>
                    <a:lnTo>
                      <a:pt x="9493" y="5171"/>
                    </a:lnTo>
                    <a:lnTo>
                      <a:pt x="9493" y="2027"/>
                    </a:lnTo>
                    <a:lnTo>
                      <a:pt x="9485" y="1867"/>
                    </a:lnTo>
                    <a:lnTo>
                      <a:pt x="9368" y="1563"/>
                    </a:lnTo>
                    <a:lnTo>
                      <a:pt x="9163" y="1322"/>
                    </a:lnTo>
                    <a:lnTo>
                      <a:pt x="8877" y="1179"/>
                    </a:lnTo>
                    <a:lnTo>
                      <a:pt x="8717" y="1152"/>
                    </a:lnTo>
                    <a:lnTo>
                      <a:pt x="8520" y="1152"/>
                    </a:lnTo>
                    <a:lnTo>
                      <a:pt x="8190" y="1268"/>
                    </a:lnTo>
                    <a:lnTo>
                      <a:pt x="7931" y="1501"/>
                    </a:lnTo>
                    <a:lnTo>
                      <a:pt x="7788" y="1822"/>
                    </a:lnTo>
                    <a:lnTo>
                      <a:pt x="7770" y="2010"/>
                    </a:lnTo>
                    <a:lnTo>
                      <a:pt x="7770" y="5153"/>
                    </a:lnTo>
                    <a:lnTo>
                      <a:pt x="7761" y="5269"/>
                    </a:lnTo>
                    <a:lnTo>
                      <a:pt x="7690" y="5465"/>
                    </a:lnTo>
                    <a:lnTo>
                      <a:pt x="7556" y="5626"/>
                    </a:lnTo>
                    <a:lnTo>
                      <a:pt x="7368" y="5724"/>
                    </a:lnTo>
                    <a:lnTo>
                      <a:pt x="7261" y="5742"/>
                    </a:lnTo>
                    <a:lnTo>
                      <a:pt x="7136" y="5751"/>
                    </a:lnTo>
                    <a:lnTo>
                      <a:pt x="6904" y="5671"/>
                    </a:lnTo>
                    <a:lnTo>
                      <a:pt x="6734" y="5510"/>
                    </a:lnTo>
                    <a:lnTo>
                      <a:pt x="6636" y="5296"/>
                    </a:lnTo>
                    <a:lnTo>
                      <a:pt x="6627" y="5171"/>
                    </a:lnTo>
                    <a:lnTo>
                      <a:pt x="6627" y="884"/>
                    </a:lnTo>
                    <a:lnTo>
                      <a:pt x="6609" y="715"/>
                    </a:lnTo>
                    <a:lnTo>
                      <a:pt x="6493" y="411"/>
                    </a:lnTo>
                    <a:lnTo>
                      <a:pt x="6288" y="179"/>
                    </a:lnTo>
                    <a:lnTo>
                      <a:pt x="6002" y="27"/>
                    </a:lnTo>
                    <a:lnTo>
                      <a:pt x="5841" y="0"/>
                    </a:lnTo>
                    <a:lnTo>
                      <a:pt x="5654" y="0"/>
                    </a:lnTo>
                    <a:lnTo>
                      <a:pt x="5314" y="116"/>
                    </a:lnTo>
                    <a:lnTo>
                      <a:pt x="5055" y="358"/>
                    </a:lnTo>
                    <a:lnTo>
                      <a:pt x="4912" y="679"/>
                    </a:lnTo>
                    <a:lnTo>
                      <a:pt x="4895" y="867"/>
                    </a:lnTo>
                    <a:lnTo>
                      <a:pt x="4895" y="5153"/>
                    </a:lnTo>
                    <a:lnTo>
                      <a:pt x="4895" y="5269"/>
                    </a:lnTo>
                    <a:lnTo>
                      <a:pt x="4814" y="5465"/>
                    </a:lnTo>
                    <a:lnTo>
                      <a:pt x="4680" y="5626"/>
                    </a:lnTo>
                    <a:lnTo>
                      <a:pt x="4493" y="5724"/>
                    </a:lnTo>
                    <a:lnTo>
                      <a:pt x="4386" y="5742"/>
                    </a:lnTo>
                    <a:lnTo>
                      <a:pt x="4261" y="5751"/>
                    </a:lnTo>
                    <a:lnTo>
                      <a:pt x="4028" y="5671"/>
                    </a:lnTo>
                    <a:lnTo>
                      <a:pt x="3859" y="5510"/>
                    </a:lnTo>
                    <a:lnTo>
                      <a:pt x="3760" y="5296"/>
                    </a:lnTo>
                    <a:lnTo>
                      <a:pt x="3752" y="5171"/>
                    </a:lnTo>
                    <a:lnTo>
                      <a:pt x="3752" y="884"/>
                    </a:lnTo>
                    <a:lnTo>
                      <a:pt x="3743" y="715"/>
                    </a:lnTo>
                    <a:lnTo>
                      <a:pt x="3627" y="411"/>
                    </a:lnTo>
                    <a:lnTo>
                      <a:pt x="3412" y="179"/>
                    </a:lnTo>
                    <a:lnTo>
                      <a:pt x="3126" y="27"/>
                    </a:lnTo>
                    <a:lnTo>
                      <a:pt x="29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8" name="Google Shape;1918;p32"/>
          <p:cNvGrpSpPr/>
          <p:nvPr/>
        </p:nvGrpSpPr>
        <p:grpSpPr>
          <a:xfrm>
            <a:off x="2712925" y="1447450"/>
            <a:ext cx="1765500" cy="3104125"/>
            <a:chOff x="2712925" y="1447450"/>
            <a:chExt cx="1765500" cy="3104125"/>
          </a:xfrm>
        </p:grpSpPr>
        <p:cxnSp>
          <p:nvCxnSpPr>
            <p:cNvPr id="1919" name="Google Shape;1919;p32"/>
            <p:cNvCxnSpPr>
              <a:stCxn id="1920" idx="0"/>
              <a:endCxn id="1921" idx="2"/>
            </p:cNvCxnSpPr>
            <p:nvPr/>
          </p:nvCxnSpPr>
          <p:spPr>
            <a:xfrm rot="10800000">
              <a:off x="3595625" y="1897775"/>
              <a:ext cx="0" cy="196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922" name="Google Shape;1922;p32"/>
            <p:cNvSpPr/>
            <p:nvPr/>
          </p:nvSpPr>
          <p:spPr>
            <a:xfrm>
              <a:off x="3015875" y="2299775"/>
              <a:ext cx="1159500" cy="11595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3109325" y="2393175"/>
              <a:ext cx="972600" cy="972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 txBox="1"/>
            <p:nvPr/>
          </p:nvSpPr>
          <p:spPr>
            <a:xfrm>
              <a:off x="2825225" y="3861275"/>
              <a:ext cx="15408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1" name="Google Shape;1921;p32"/>
            <p:cNvSpPr txBox="1"/>
            <p:nvPr/>
          </p:nvSpPr>
          <p:spPr>
            <a:xfrm>
              <a:off x="2712925" y="1447450"/>
              <a:ext cx="17655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Getting a Degree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924" name="Google Shape;1924;p32"/>
            <p:cNvGrpSpPr/>
            <p:nvPr/>
          </p:nvGrpSpPr>
          <p:grpSpPr>
            <a:xfrm>
              <a:off x="3350475" y="2634250"/>
              <a:ext cx="490300" cy="490500"/>
              <a:chOff x="-386687" y="1697925"/>
              <a:chExt cx="490300" cy="490500"/>
            </a:xfrm>
          </p:grpSpPr>
          <p:sp>
            <p:nvSpPr>
              <p:cNvPr id="1925" name="Google Shape;1925;p32"/>
              <p:cNvSpPr/>
              <p:nvPr/>
            </p:nvSpPr>
            <p:spPr>
              <a:xfrm>
                <a:off x="-257412" y="1813575"/>
                <a:ext cx="231750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6261" extrusionOk="0">
                    <a:moveTo>
                      <a:pt x="4162" y="0"/>
                    </a:moveTo>
                    <a:lnTo>
                      <a:pt x="3260" y="54"/>
                    </a:lnTo>
                    <a:lnTo>
                      <a:pt x="2429" y="134"/>
                    </a:lnTo>
                    <a:lnTo>
                      <a:pt x="1688" y="259"/>
                    </a:lnTo>
                    <a:lnTo>
                      <a:pt x="1063" y="420"/>
                    </a:lnTo>
                    <a:lnTo>
                      <a:pt x="554" y="598"/>
                    </a:lnTo>
                    <a:lnTo>
                      <a:pt x="206" y="804"/>
                    </a:lnTo>
                    <a:lnTo>
                      <a:pt x="54" y="973"/>
                    </a:lnTo>
                    <a:lnTo>
                      <a:pt x="0" y="1090"/>
                    </a:lnTo>
                    <a:lnTo>
                      <a:pt x="0" y="1152"/>
                    </a:lnTo>
                    <a:lnTo>
                      <a:pt x="0" y="6260"/>
                    </a:lnTo>
                    <a:lnTo>
                      <a:pt x="54" y="6144"/>
                    </a:lnTo>
                    <a:lnTo>
                      <a:pt x="206" y="5983"/>
                    </a:lnTo>
                    <a:lnTo>
                      <a:pt x="554" y="5769"/>
                    </a:lnTo>
                    <a:lnTo>
                      <a:pt x="1063" y="5590"/>
                    </a:lnTo>
                    <a:lnTo>
                      <a:pt x="1688" y="5430"/>
                    </a:lnTo>
                    <a:lnTo>
                      <a:pt x="2429" y="5305"/>
                    </a:lnTo>
                    <a:lnTo>
                      <a:pt x="3260" y="5224"/>
                    </a:lnTo>
                    <a:lnTo>
                      <a:pt x="4162" y="5179"/>
                    </a:lnTo>
                    <a:lnTo>
                      <a:pt x="4635" y="5171"/>
                    </a:lnTo>
                    <a:lnTo>
                      <a:pt x="5108" y="5179"/>
                    </a:lnTo>
                    <a:lnTo>
                      <a:pt x="6010" y="5224"/>
                    </a:lnTo>
                    <a:lnTo>
                      <a:pt x="6841" y="5305"/>
                    </a:lnTo>
                    <a:lnTo>
                      <a:pt x="7582" y="5430"/>
                    </a:lnTo>
                    <a:lnTo>
                      <a:pt x="8207" y="5590"/>
                    </a:lnTo>
                    <a:lnTo>
                      <a:pt x="8716" y="5769"/>
                    </a:lnTo>
                    <a:lnTo>
                      <a:pt x="9064" y="5983"/>
                    </a:lnTo>
                    <a:lnTo>
                      <a:pt x="9216" y="6144"/>
                    </a:lnTo>
                    <a:lnTo>
                      <a:pt x="9270" y="6260"/>
                    </a:lnTo>
                    <a:lnTo>
                      <a:pt x="9270" y="1152"/>
                    </a:lnTo>
                    <a:lnTo>
                      <a:pt x="9270" y="1090"/>
                    </a:lnTo>
                    <a:lnTo>
                      <a:pt x="9216" y="973"/>
                    </a:lnTo>
                    <a:lnTo>
                      <a:pt x="9064" y="804"/>
                    </a:lnTo>
                    <a:lnTo>
                      <a:pt x="8716" y="598"/>
                    </a:lnTo>
                    <a:lnTo>
                      <a:pt x="8207" y="420"/>
                    </a:lnTo>
                    <a:lnTo>
                      <a:pt x="7582" y="259"/>
                    </a:lnTo>
                    <a:lnTo>
                      <a:pt x="6841" y="134"/>
                    </a:lnTo>
                    <a:lnTo>
                      <a:pt x="6010" y="54"/>
                    </a:lnTo>
                    <a:lnTo>
                      <a:pt x="51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-257412" y="1971625"/>
                <a:ext cx="231750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2296" extrusionOk="0">
                    <a:moveTo>
                      <a:pt x="4162" y="1"/>
                    </a:moveTo>
                    <a:lnTo>
                      <a:pt x="3260" y="45"/>
                    </a:lnTo>
                    <a:lnTo>
                      <a:pt x="2438" y="134"/>
                    </a:lnTo>
                    <a:lnTo>
                      <a:pt x="1697" y="259"/>
                    </a:lnTo>
                    <a:lnTo>
                      <a:pt x="1063" y="420"/>
                    </a:lnTo>
                    <a:lnTo>
                      <a:pt x="563" y="599"/>
                    </a:lnTo>
                    <a:lnTo>
                      <a:pt x="206" y="804"/>
                    </a:lnTo>
                    <a:lnTo>
                      <a:pt x="54" y="974"/>
                    </a:lnTo>
                    <a:lnTo>
                      <a:pt x="0" y="1090"/>
                    </a:lnTo>
                    <a:lnTo>
                      <a:pt x="0" y="1144"/>
                    </a:lnTo>
                    <a:lnTo>
                      <a:pt x="0" y="1206"/>
                    </a:lnTo>
                    <a:lnTo>
                      <a:pt x="54" y="1322"/>
                    </a:lnTo>
                    <a:lnTo>
                      <a:pt x="206" y="1492"/>
                    </a:lnTo>
                    <a:lnTo>
                      <a:pt x="563" y="1697"/>
                    </a:lnTo>
                    <a:lnTo>
                      <a:pt x="1063" y="1876"/>
                    </a:lnTo>
                    <a:lnTo>
                      <a:pt x="1697" y="2037"/>
                    </a:lnTo>
                    <a:lnTo>
                      <a:pt x="2438" y="2162"/>
                    </a:lnTo>
                    <a:lnTo>
                      <a:pt x="3260" y="2251"/>
                    </a:lnTo>
                    <a:lnTo>
                      <a:pt x="4162" y="2296"/>
                    </a:lnTo>
                    <a:lnTo>
                      <a:pt x="4635" y="2296"/>
                    </a:lnTo>
                    <a:lnTo>
                      <a:pt x="5064" y="2287"/>
                    </a:lnTo>
                    <a:lnTo>
                      <a:pt x="6501" y="2179"/>
                    </a:lnTo>
                    <a:lnTo>
                      <a:pt x="7689" y="2001"/>
                    </a:lnTo>
                    <a:lnTo>
                      <a:pt x="8386" y="1822"/>
                    </a:lnTo>
                    <a:lnTo>
                      <a:pt x="8930" y="1599"/>
                    </a:lnTo>
                    <a:lnTo>
                      <a:pt x="9180" y="1385"/>
                    </a:lnTo>
                    <a:lnTo>
                      <a:pt x="9261" y="1233"/>
                    </a:lnTo>
                    <a:lnTo>
                      <a:pt x="9270" y="1144"/>
                    </a:lnTo>
                    <a:lnTo>
                      <a:pt x="9270" y="1090"/>
                    </a:lnTo>
                    <a:lnTo>
                      <a:pt x="9216" y="974"/>
                    </a:lnTo>
                    <a:lnTo>
                      <a:pt x="9064" y="804"/>
                    </a:lnTo>
                    <a:lnTo>
                      <a:pt x="8716" y="599"/>
                    </a:lnTo>
                    <a:lnTo>
                      <a:pt x="8207" y="420"/>
                    </a:lnTo>
                    <a:lnTo>
                      <a:pt x="7582" y="259"/>
                    </a:lnTo>
                    <a:lnTo>
                      <a:pt x="6841" y="134"/>
                    </a:lnTo>
                    <a:lnTo>
                      <a:pt x="6010" y="45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-386687" y="1697925"/>
                <a:ext cx="490300" cy="402975"/>
              </a:xfrm>
              <a:custGeom>
                <a:avLst/>
                <a:gdLst/>
                <a:ahLst/>
                <a:cxnLst/>
                <a:rect l="l" t="t" r="r" b="b"/>
                <a:pathLst>
                  <a:path w="19612" h="16119" extrusionOk="0">
                    <a:moveTo>
                      <a:pt x="9672" y="0"/>
                    </a:moveTo>
                    <a:lnTo>
                      <a:pt x="9547" y="54"/>
                    </a:lnTo>
                    <a:lnTo>
                      <a:pt x="313" y="4689"/>
                    </a:lnTo>
                    <a:lnTo>
                      <a:pt x="242" y="4724"/>
                    </a:lnTo>
                    <a:lnTo>
                      <a:pt x="126" y="4832"/>
                    </a:lnTo>
                    <a:lnTo>
                      <a:pt x="46" y="4965"/>
                    </a:lnTo>
                    <a:lnTo>
                      <a:pt x="1" y="5117"/>
                    </a:lnTo>
                    <a:lnTo>
                      <a:pt x="1" y="5198"/>
                    </a:lnTo>
                    <a:lnTo>
                      <a:pt x="1" y="5278"/>
                    </a:lnTo>
                    <a:lnTo>
                      <a:pt x="46" y="5430"/>
                    </a:lnTo>
                    <a:lnTo>
                      <a:pt x="126" y="5564"/>
                    </a:lnTo>
                    <a:lnTo>
                      <a:pt x="242" y="5671"/>
                    </a:lnTo>
                    <a:lnTo>
                      <a:pt x="313" y="5716"/>
                    </a:lnTo>
                    <a:lnTo>
                      <a:pt x="4019" y="7564"/>
                    </a:lnTo>
                    <a:lnTo>
                      <a:pt x="4019" y="5778"/>
                    </a:lnTo>
                    <a:lnTo>
                      <a:pt x="4028" y="5591"/>
                    </a:lnTo>
                    <a:lnTo>
                      <a:pt x="4109" y="5251"/>
                    </a:lnTo>
                    <a:lnTo>
                      <a:pt x="4269" y="4957"/>
                    </a:lnTo>
                    <a:lnTo>
                      <a:pt x="4484" y="4689"/>
                    </a:lnTo>
                    <a:lnTo>
                      <a:pt x="4770" y="4456"/>
                    </a:lnTo>
                    <a:lnTo>
                      <a:pt x="5100" y="4260"/>
                    </a:lnTo>
                    <a:lnTo>
                      <a:pt x="5671" y="4001"/>
                    </a:lnTo>
                    <a:lnTo>
                      <a:pt x="6556" y="3760"/>
                    </a:lnTo>
                    <a:lnTo>
                      <a:pt x="7511" y="3599"/>
                    </a:lnTo>
                    <a:lnTo>
                      <a:pt x="8958" y="3483"/>
                    </a:lnTo>
                    <a:lnTo>
                      <a:pt x="9806" y="3474"/>
                    </a:lnTo>
                    <a:lnTo>
                      <a:pt x="10654" y="3483"/>
                    </a:lnTo>
                    <a:lnTo>
                      <a:pt x="12101" y="3599"/>
                    </a:lnTo>
                    <a:lnTo>
                      <a:pt x="13057" y="3760"/>
                    </a:lnTo>
                    <a:lnTo>
                      <a:pt x="13941" y="4001"/>
                    </a:lnTo>
                    <a:lnTo>
                      <a:pt x="14512" y="4260"/>
                    </a:lnTo>
                    <a:lnTo>
                      <a:pt x="14843" y="4456"/>
                    </a:lnTo>
                    <a:lnTo>
                      <a:pt x="15128" y="4689"/>
                    </a:lnTo>
                    <a:lnTo>
                      <a:pt x="15343" y="4957"/>
                    </a:lnTo>
                    <a:lnTo>
                      <a:pt x="15503" y="5251"/>
                    </a:lnTo>
                    <a:lnTo>
                      <a:pt x="15584" y="5591"/>
                    </a:lnTo>
                    <a:lnTo>
                      <a:pt x="15593" y="5778"/>
                    </a:lnTo>
                    <a:lnTo>
                      <a:pt x="15593" y="7564"/>
                    </a:lnTo>
                    <a:lnTo>
                      <a:pt x="17316" y="6707"/>
                    </a:lnTo>
                    <a:lnTo>
                      <a:pt x="17316" y="12779"/>
                    </a:lnTo>
                    <a:lnTo>
                      <a:pt x="17182" y="12824"/>
                    </a:lnTo>
                    <a:lnTo>
                      <a:pt x="16950" y="12958"/>
                    </a:lnTo>
                    <a:lnTo>
                      <a:pt x="16727" y="13119"/>
                    </a:lnTo>
                    <a:lnTo>
                      <a:pt x="16548" y="13315"/>
                    </a:lnTo>
                    <a:lnTo>
                      <a:pt x="16387" y="13547"/>
                    </a:lnTo>
                    <a:lnTo>
                      <a:pt x="16271" y="13788"/>
                    </a:lnTo>
                    <a:lnTo>
                      <a:pt x="16200" y="14056"/>
                    </a:lnTo>
                    <a:lnTo>
                      <a:pt x="16164" y="14342"/>
                    </a:lnTo>
                    <a:lnTo>
                      <a:pt x="16164" y="14485"/>
                    </a:lnTo>
                    <a:lnTo>
                      <a:pt x="16182" y="14646"/>
                    </a:lnTo>
                    <a:lnTo>
                      <a:pt x="16253" y="14949"/>
                    </a:lnTo>
                    <a:lnTo>
                      <a:pt x="16378" y="15235"/>
                    </a:lnTo>
                    <a:lnTo>
                      <a:pt x="16557" y="15485"/>
                    </a:lnTo>
                    <a:lnTo>
                      <a:pt x="16762" y="15699"/>
                    </a:lnTo>
                    <a:lnTo>
                      <a:pt x="17013" y="15878"/>
                    </a:lnTo>
                    <a:lnTo>
                      <a:pt x="17289" y="16012"/>
                    </a:lnTo>
                    <a:lnTo>
                      <a:pt x="17593" y="16092"/>
                    </a:lnTo>
                    <a:lnTo>
                      <a:pt x="17754" y="16110"/>
                    </a:lnTo>
                    <a:lnTo>
                      <a:pt x="17941" y="16119"/>
                    </a:lnTo>
                    <a:lnTo>
                      <a:pt x="18298" y="16074"/>
                    </a:lnTo>
                    <a:lnTo>
                      <a:pt x="18638" y="15949"/>
                    </a:lnTo>
                    <a:lnTo>
                      <a:pt x="18932" y="15771"/>
                    </a:lnTo>
                    <a:lnTo>
                      <a:pt x="19182" y="15530"/>
                    </a:lnTo>
                    <a:lnTo>
                      <a:pt x="19388" y="15253"/>
                    </a:lnTo>
                    <a:lnTo>
                      <a:pt x="19531" y="14931"/>
                    </a:lnTo>
                    <a:lnTo>
                      <a:pt x="19602" y="14583"/>
                    </a:lnTo>
                    <a:lnTo>
                      <a:pt x="19611" y="14395"/>
                    </a:lnTo>
                    <a:lnTo>
                      <a:pt x="19611" y="14253"/>
                    </a:lnTo>
                    <a:lnTo>
                      <a:pt x="19566" y="13985"/>
                    </a:lnTo>
                    <a:lnTo>
                      <a:pt x="19433" y="13610"/>
                    </a:lnTo>
                    <a:lnTo>
                      <a:pt x="19129" y="13190"/>
                    </a:lnTo>
                    <a:lnTo>
                      <a:pt x="18709" y="12877"/>
                    </a:lnTo>
                    <a:lnTo>
                      <a:pt x="18468" y="12779"/>
                    </a:lnTo>
                    <a:lnTo>
                      <a:pt x="18468" y="6126"/>
                    </a:lnTo>
                    <a:lnTo>
                      <a:pt x="19299" y="5716"/>
                    </a:lnTo>
                    <a:lnTo>
                      <a:pt x="19370" y="5671"/>
                    </a:lnTo>
                    <a:lnTo>
                      <a:pt x="19486" y="5564"/>
                    </a:lnTo>
                    <a:lnTo>
                      <a:pt x="19566" y="5430"/>
                    </a:lnTo>
                    <a:lnTo>
                      <a:pt x="19611" y="5278"/>
                    </a:lnTo>
                    <a:lnTo>
                      <a:pt x="19611" y="5198"/>
                    </a:lnTo>
                    <a:lnTo>
                      <a:pt x="19611" y="5117"/>
                    </a:lnTo>
                    <a:lnTo>
                      <a:pt x="19566" y="4965"/>
                    </a:lnTo>
                    <a:lnTo>
                      <a:pt x="19486" y="4832"/>
                    </a:lnTo>
                    <a:lnTo>
                      <a:pt x="19370" y="4724"/>
                    </a:lnTo>
                    <a:lnTo>
                      <a:pt x="19299" y="4689"/>
                    </a:lnTo>
                    <a:lnTo>
                      <a:pt x="10065" y="54"/>
                    </a:lnTo>
                    <a:lnTo>
                      <a:pt x="99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17413" y="2115625"/>
                <a:ext cx="8620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2912" extrusionOk="0">
                    <a:moveTo>
                      <a:pt x="0" y="0"/>
                    </a:moveTo>
                    <a:lnTo>
                      <a:pt x="0" y="2340"/>
                    </a:lnTo>
                    <a:lnTo>
                      <a:pt x="9" y="2456"/>
                    </a:lnTo>
                    <a:lnTo>
                      <a:pt x="98" y="2661"/>
                    </a:lnTo>
                    <a:lnTo>
                      <a:pt x="250" y="2822"/>
                    </a:lnTo>
                    <a:lnTo>
                      <a:pt x="456" y="2912"/>
                    </a:lnTo>
                    <a:lnTo>
                      <a:pt x="2992" y="2912"/>
                    </a:lnTo>
                    <a:lnTo>
                      <a:pt x="3197" y="2822"/>
                    </a:lnTo>
                    <a:lnTo>
                      <a:pt x="3358" y="2661"/>
                    </a:lnTo>
                    <a:lnTo>
                      <a:pt x="3438" y="2456"/>
                    </a:lnTo>
                    <a:lnTo>
                      <a:pt x="3447" y="2340"/>
                    </a:lnTo>
                    <a:lnTo>
                      <a:pt x="3447" y="0"/>
                    </a:lnTo>
                    <a:lnTo>
                      <a:pt x="3438" y="0"/>
                    </a:lnTo>
                    <a:lnTo>
                      <a:pt x="3251" y="125"/>
                    </a:lnTo>
                    <a:lnTo>
                      <a:pt x="2858" y="340"/>
                    </a:lnTo>
                    <a:lnTo>
                      <a:pt x="2420" y="491"/>
                    </a:lnTo>
                    <a:lnTo>
                      <a:pt x="1965" y="572"/>
                    </a:lnTo>
                    <a:lnTo>
                      <a:pt x="1724" y="581"/>
                    </a:lnTo>
                    <a:lnTo>
                      <a:pt x="1483" y="572"/>
                    </a:lnTo>
                    <a:lnTo>
                      <a:pt x="1027" y="491"/>
                    </a:lnTo>
                    <a:lnTo>
                      <a:pt x="598" y="340"/>
                    </a:lnTo>
                    <a:lnTo>
                      <a:pt x="197" y="12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9" name="Google Shape;1929;p32"/>
          <p:cNvGrpSpPr/>
          <p:nvPr/>
        </p:nvGrpSpPr>
        <p:grpSpPr>
          <a:xfrm>
            <a:off x="6618375" y="1447450"/>
            <a:ext cx="1765500" cy="3104125"/>
            <a:chOff x="6618375" y="1447450"/>
            <a:chExt cx="1765500" cy="3104125"/>
          </a:xfrm>
        </p:grpSpPr>
        <p:cxnSp>
          <p:nvCxnSpPr>
            <p:cNvPr id="1930" name="Google Shape;1930;p32"/>
            <p:cNvCxnSpPr>
              <a:stCxn id="1931" idx="0"/>
              <a:endCxn id="1932" idx="2"/>
            </p:cNvCxnSpPr>
            <p:nvPr/>
          </p:nvCxnSpPr>
          <p:spPr>
            <a:xfrm rot="10800000">
              <a:off x="7501125" y="1897775"/>
              <a:ext cx="0" cy="196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99" name="Google Shape;1899;p32"/>
            <p:cNvSpPr/>
            <p:nvPr/>
          </p:nvSpPr>
          <p:spPr>
            <a:xfrm>
              <a:off x="6921375" y="2299775"/>
              <a:ext cx="1159500" cy="11595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7014825" y="2393175"/>
              <a:ext cx="972600" cy="972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 txBox="1"/>
            <p:nvPr/>
          </p:nvSpPr>
          <p:spPr>
            <a:xfrm>
              <a:off x="6730725" y="3861275"/>
              <a:ext cx="15408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2" name="Google Shape;1932;p32"/>
            <p:cNvSpPr txBox="1"/>
            <p:nvPr/>
          </p:nvSpPr>
          <p:spPr>
            <a:xfrm>
              <a:off x="6618375" y="1447450"/>
              <a:ext cx="17655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Reaching Success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934" name="Google Shape;1934;p32"/>
            <p:cNvGrpSpPr/>
            <p:nvPr/>
          </p:nvGrpSpPr>
          <p:grpSpPr>
            <a:xfrm>
              <a:off x="7256313" y="2634363"/>
              <a:ext cx="489625" cy="490275"/>
              <a:chOff x="-1918987" y="2408775"/>
              <a:chExt cx="489625" cy="490275"/>
            </a:xfrm>
          </p:grpSpPr>
          <p:sp>
            <p:nvSpPr>
              <p:cNvPr id="1935" name="Google Shape;1935;p32"/>
              <p:cNvSpPr/>
              <p:nvPr/>
            </p:nvSpPr>
            <p:spPr>
              <a:xfrm>
                <a:off x="-1803337" y="2720425"/>
                <a:ext cx="37397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4959" h="7145" extrusionOk="0">
                    <a:moveTo>
                      <a:pt x="3474" y="0"/>
                    </a:moveTo>
                    <a:lnTo>
                      <a:pt x="63" y="6296"/>
                    </a:lnTo>
                    <a:lnTo>
                      <a:pt x="0" y="6439"/>
                    </a:lnTo>
                    <a:lnTo>
                      <a:pt x="9" y="6725"/>
                    </a:lnTo>
                    <a:lnTo>
                      <a:pt x="72" y="6868"/>
                    </a:lnTo>
                    <a:lnTo>
                      <a:pt x="161" y="6984"/>
                    </a:lnTo>
                    <a:lnTo>
                      <a:pt x="420" y="7135"/>
                    </a:lnTo>
                    <a:lnTo>
                      <a:pt x="572" y="7144"/>
                    </a:lnTo>
                    <a:lnTo>
                      <a:pt x="14396" y="7144"/>
                    </a:lnTo>
                    <a:lnTo>
                      <a:pt x="14547" y="7135"/>
                    </a:lnTo>
                    <a:lnTo>
                      <a:pt x="14806" y="6984"/>
                    </a:lnTo>
                    <a:lnTo>
                      <a:pt x="14896" y="6868"/>
                    </a:lnTo>
                    <a:lnTo>
                      <a:pt x="14958" y="6725"/>
                    </a:lnTo>
                    <a:lnTo>
                      <a:pt x="14958" y="6439"/>
                    </a:lnTo>
                    <a:lnTo>
                      <a:pt x="14905" y="6296"/>
                    </a:lnTo>
                    <a:lnTo>
                      <a:pt x="11449" y="0"/>
                    </a:lnTo>
                    <a:lnTo>
                      <a:pt x="9663" y="2260"/>
                    </a:lnTo>
                    <a:lnTo>
                      <a:pt x="9573" y="2367"/>
                    </a:lnTo>
                    <a:lnTo>
                      <a:pt x="9341" y="2492"/>
                    </a:lnTo>
                    <a:lnTo>
                      <a:pt x="9198" y="2510"/>
                    </a:lnTo>
                    <a:lnTo>
                      <a:pt x="9189" y="2510"/>
                    </a:lnTo>
                    <a:lnTo>
                      <a:pt x="9055" y="2501"/>
                    </a:lnTo>
                    <a:lnTo>
                      <a:pt x="8814" y="2385"/>
                    </a:lnTo>
                    <a:lnTo>
                      <a:pt x="8725" y="2278"/>
                    </a:lnTo>
                    <a:lnTo>
                      <a:pt x="7466" y="599"/>
                    </a:lnTo>
                    <a:lnTo>
                      <a:pt x="6198" y="2278"/>
                    </a:lnTo>
                    <a:lnTo>
                      <a:pt x="6109" y="2385"/>
                    </a:lnTo>
                    <a:lnTo>
                      <a:pt x="5859" y="2492"/>
                    </a:lnTo>
                    <a:lnTo>
                      <a:pt x="5725" y="2510"/>
                    </a:lnTo>
                    <a:lnTo>
                      <a:pt x="5591" y="2492"/>
                    </a:lnTo>
                    <a:lnTo>
                      <a:pt x="5350" y="2367"/>
                    </a:lnTo>
                    <a:lnTo>
                      <a:pt x="5260" y="2260"/>
                    </a:lnTo>
                    <a:lnTo>
                      <a:pt x="34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-1700862" y="2408775"/>
                <a:ext cx="213900" cy="335350"/>
              </a:xfrm>
              <a:custGeom>
                <a:avLst/>
                <a:gdLst/>
                <a:ahLst/>
                <a:cxnLst/>
                <a:rect l="l" t="t" r="r" b="b"/>
                <a:pathLst>
                  <a:path w="8556" h="13414" extrusionOk="0">
                    <a:moveTo>
                      <a:pt x="3385" y="0"/>
                    </a:moveTo>
                    <a:lnTo>
                      <a:pt x="3269" y="9"/>
                    </a:lnTo>
                    <a:lnTo>
                      <a:pt x="3054" y="90"/>
                    </a:lnTo>
                    <a:lnTo>
                      <a:pt x="2903" y="250"/>
                    </a:lnTo>
                    <a:lnTo>
                      <a:pt x="2813" y="456"/>
                    </a:lnTo>
                    <a:lnTo>
                      <a:pt x="2804" y="572"/>
                    </a:lnTo>
                    <a:lnTo>
                      <a:pt x="2804" y="6207"/>
                    </a:lnTo>
                    <a:lnTo>
                      <a:pt x="0" y="11359"/>
                    </a:lnTo>
                    <a:lnTo>
                      <a:pt x="1679" y="13413"/>
                    </a:lnTo>
                    <a:lnTo>
                      <a:pt x="2920" y="11761"/>
                    </a:lnTo>
                    <a:lnTo>
                      <a:pt x="3010" y="11663"/>
                    </a:lnTo>
                    <a:lnTo>
                      <a:pt x="3251" y="11547"/>
                    </a:lnTo>
                    <a:lnTo>
                      <a:pt x="3510" y="11547"/>
                    </a:lnTo>
                    <a:lnTo>
                      <a:pt x="3751" y="11663"/>
                    </a:lnTo>
                    <a:lnTo>
                      <a:pt x="3840" y="11761"/>
                    </a:lnTo>
                    <a:lnTo>
                      <a:pt x="5082" y="13413"/>
                    </a:lnTo>
                    <a:lnTo>
                      <a:pt x="6760" y="11359"/>
                    </a:lnTo>
                    <a:lnTo>
                      <a:pt x="3956" y="6207"/>
                    </a:lnTo>
                    <a:lnTo>
                      <a:pt x="3956" y="4599"/>
                    </a:lnTo>
                    <a:lnTo>
                      <a:pt x="7984" y="4599"/>
                    </a:lnTo>
                    <a:lnTo>
                      <a:pt x="8064" y="4590"/>
                    </a:lnTo>
                    <a:lnTo>
                      <a:pt x="8225" y="4546"/>
                    </a:lnTo>
                    <a:lnTo>
                      <a:pt x="8368" y="4447"/>
                    </a:lnTo>
                    <a:lnTo>
                      <a:pt x="8475" y="4322"/>
                    </a:lnTo>
                    <a:lnTo>
                      <a:pt x="8511" y="4242"/>
                    </a:lnTo>
                    <a:lnTo>
                      <a:pt x="8537" y="4162"/>
                    </a:lnTo>
                    <a:lnTo>
                      <a:pt x="8555" y="3992"/>
                    </a:lnTo>
                    <a:lnTo>
                      <a:pt x="8520" y="3831"/>
                    </a:lnTo>
                    <a:lnTo>
                      <a:pt x="8439" y="3679"/>
                    </a:lnTo>
                    <a:lnTo>
                      <a:pt x="8386" y="3617"/>
                    </a:lnTo>
                    <a:lnTo>
                      <a:pt x="7064" y="2295"/>
                    </a:lnTo>
                    <a:lnTo>
                      <a:pt x="8386" y="983"/>
                    </a:lnTo>
                    <a:lnTo>
                      <a:pt x="8439" y="911"/>
                    </a:lnTo>
                    <a:lnTo>
                      <a:pt x="8520" y="768"/>
                    </a:lnTo>
                    <a:lnTo>
                      <a:pt x="8555" y="599"/>
                    </a:lnTo>
                    <a:lnTo>
                      <a:pt x="8537" y="438"/>
                    </a:lnTo>
                    <a:lnTo>
                      <a:pt x="8511" y="349"/>
                    </a:lnTo>
                    <a:lnTo>
                      <a:pt x="8475" y="277"/>
                    </a:lnTo>
                    <a:lnTo>
                      <a:pt x="8368" y="143"/>
                    </a:lnTo>
                    <a:lnTo>
                      <a:pt x="8225" y="54"/>
                    </a:lnTo>
                    <a:lnTo>
                      <a:pt x="80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-1918987" y="2669075"/>
                <a:ext cx="169025" cy="229975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9199" extrusionOk="0">
                    <a:moveTo>
                      <a:pt x="5046" y="1"/>
                    </a:moveTo>
                    <a:lnTo>
                      <a:pt x="4841" y="90"/>
                    </a:lnTo>
                    <a:lnTo>
                      <a:pt x="4734" y="197"/>
                    </a:lnTo>
                    <a:lnTo>
                      <a:pt x="4698" y="260"/>
                    </a:lnTo>
                    <a:lnTo>
                      <a:pt x="63" y="8341"/>
                    </a:lnTo>
                    <a:lnTo>
                      <a:pt x="1" y="8475"/>
                    </a:lnTo>
                    <a:lnTo>
                      <a:pt x="1" y="8779"/>
                    </a:lnTo>
                    <a:lnTo>
                      <a:pt x="63" y="8913"/>
                    </a:lnTo>
                    <a:lnTo>
                      <a:pt x="153" y="9038"/>
                    </a:lnTo>
                    <a:lnTo>
                      <a:pt x="412" y="9189"/>
                    </a:lnTo>
                    <a:lnTo>
                      <a:pt x="563" y="9198"/>
                    </a:lnTo>
                    <a:lnTo>
                      <a:pt x="3582" y="9198"/>
                    </a:lnTo>
                    <a:lnTo>
                      <a:pt x="3528" y="9029"/>
                    </a:lnTo>
                    <a:lnTo>
                      <a:pt x="3475" y="8672"/>
                    </a:lnTo>
                    <a:lnTo>
                      <a:pt x="3501" y="8314"/>
                    </a:lnTo>
                    <a:lnTo>
                      <a:pt x="3600" y="7966"/>
                    </a:lnTo>
                    <a:lnTo>
                      <a:pt x="3680" y="7796"/>
                    </a:lnTo>
                    <a:lnTo>
                      <a:pt x="6761" y="2117"/>
                    </a:lnTo>
                    <a:lnTo>
                      <a:pt x="5689" y="260"/>
                    </a:lnTo>
                    <a:lnTo>
                      <a:pt x="5653" y="197"/>
                    </a:lnTo>
                    <a:lnTo>
                      <a:pt x="5546" y="90"/>
                    </a:lnTo>
                    <a:lnTo>
                      <a:pt x="534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32"/>
          <p:cNvSpPr txBox="1"/>
          <p:nvPr/>
        </p:nvSpPr>
        <p:spPr>
          <a:xfrm>
            <a:off x="4474600" y="1447450"/>
            <a:ext cx="2147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Overcoming Obstacles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9" name="Google Shape;1939;p32"/>
          <p:cNvSpPr txBox="1"/>
          <p:nvPr/>
        </p:nvSpPr>
        <p:spPr>
          <a:xfrm>
            <a:off x="2136916" y="9940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Business Women have been successful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40" name="Google Shape;1940;p32"/>
          <p:cNvGrpSpPr/>
          <p:nvPr/>
        </p:nvGrpSpPr>
        <p:grpSpPr>
          <a:xfrm>
            <a:off x="4777975" y="1897775"/>
            <a:ext cx="1540800" cy="2653800"/>
            <a:chOff x="4777975" y="1897775"/>
            <a:chExt cx="1540800" cy="2653800"/>
          </a:xfrm>
        </p:grpSpPr>
        <p:cxnSp>
          <p:nvCxnSpPr>
            <p:cNvPr id="1941" name="Google Shape;1941;p32"/>
            <p:cNvCxnSpPr>
              <a:stCxn id="1942" idx="0"/>
              <a:endCxn id="1938" idx="2"/>
            </p:cNvCxnSpPr>
            <p:nvPr/>
          </p:nvCxnSpPr>
          <p:spPr>
            <a:xfrm rot="10800000">
              <a:off x="5548375" y="1897775"/>
              <a:ext cx="0" cy="196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943" name="Google Shape;1943;p32"/>
            <p:cNvSpPr/>
            <p:nvPr/>
          </p:nvSpPr>
          <p:spPr>
            <a:xfrm>
              <a:off x="4968625" y="2299775"/>
              <a:ext cx="1159500" cy="11595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062075" y="2393175"/>
              <a:ext cx="972600" cy="972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 txBox="1"/>
            <p:nvPr/>
          </p:nvSpPr>
          <p:spPr>
            <a:xfrm>
              <a:off x="4777975" y="3861275"/>
              <a:ext cx="15408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45" name="Google Shape;1945;p32"/>
            <p:cNvGrpSpPr/>
            <p:nvPr/>
          </p:nvGrpSpPr>
          <p:grpSpPr>
            <a:xfrm>
              <a:off x="5318550" y="2634388"/>
              <a:ext cx="459700" cy="490275"/>
              <a:chOff x="128525" y="1897775"/>
              <a:chExt cx="459700" cy="490275"/>
            </a:xfrm>
          </p:grpSpPr>
          <p:sp>
            <p:nvSpPr>
              <p:cNvPr id="1946" name="Google Shape;1946;p32"/>
              <p:cNvSpPr/>
              <p:nvPr/>
            </p:nvSpPr>
            <p:spPr>
              <a:xfrm>
                <a:off x="372750" y="2244275"/>
                <a:ext cx="14357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2305" extrusionOk="0">
                    <a:moveTo>
                      <a:pt x="1" y="0"/>
                    </a:moveTo>
                    <a:lnTo>
                      <a:pt x="1" y="2304"/>
                    </a:lnTo>
                    <a:lnTo>
                      <a:pt x="5743" y="2304"/>
                    </a:lnTo>
                    <a:lnTo>
                      <a:pt x="5743" y="581"/>
                    </a:lnTo>
                    <a:lnTo>
                      <a:pt x="5734" y="456"/>
                    </a:lnTo>
                    <a:lnTo>
                      <a:pt x="5653" y="250"/>
                    </a:lnTo>
                    <a:lnTo>
                      <a:pt x="5493" y="98"/>
                    </a:lnTo>
                    <a:lnTo>
                      <a:pt x="5287" y="9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272075" y="2158100"/>
                <a:ext cx="172600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2296" extrusionOk="0">
                    <a:moveTo>
                      <a:pt x="581" y="0"/>
                    </a:moveTo>
                    <a:lnTo>
                      <a:pt x="465" y="9"/>
                    </a:lnTo>
                    <a:lnTo>
                      <a:pt x="259" y="98"/>
                    </a:lnTo>
                    <a:lnTo>
                      <a:pt x="99" y="250"/>
                    </a:lnTo>
                    <a:lnTo>
                      <a:pt x="9" y="456"/>
                    </a:lnTo>
                    <a:lnTo>
                      <a:pt x="0" y="572"/>
                    </a:lnTo>
                    <a:lnTo>
                      <a:pt x="0" y="2295"/>
                    </a:lnTo>
                    <a:lnTo>
                      <a:pt x="6903" y="2295"/>
                    </a:lnTo>
                    <a:lnTo>
                      <a:pt x="6903" y="572"/>
                    </a:lnTo>
                    <a:lnTo>
                      <a:pt x="6894" y="456"/>
                    </a:lnTo>
                    <a:lnTo>
                      <a:pt x="6805" y="250"/>
                    </a:lnTo>
                    <a:lnTo>
                      <a:pt x="6644" y="98"/>
                    </a:lnTo>
                    <a:lnTo>
                      <a:pt x="6439" y="9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200400" y="2244275"/>
                <a:ext cx="14357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2305" extrusionOk="0">
                    <a:moveTo>
                      <a:pt x="572" y="0"/>
                    </a:moveTo>
                    <a:lnTo>
                      <a:pt x="456" y="9"/>
                    </a:lnTo>
                    <a:lnTo>
                      <a:pt x="251" y="98"/>
                    </a:lnTo>
                    <a:lnTo>
                      <a:pt x="90" y="250"/>
                    </a:lnTo>
                    <a:lnTo>
                      <a:pt x="10" y="456"/>
                    </a:lnTo>
                    <a:lnTo>
                      <a:pt x="1" y="581"/>
                    </a:lnTo>
                    <a:lnTo>
                      <a:pt x="1" y="2304"/>
                    </a:lnTo>
                    <a:lnTo>
                      <a:pt x="5743" y="2304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444650" y="2330450"/>
                <a:ext cx="1435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2304" extrusionOk="0">
                    <a:moveTo>
                      <a:pt x="0" y="0"/>
                    </a:moveTo>
                    <a:lnTo>
                      <a:pt x="0" y="2304"/>
                    </a:lnTo>
                    <a:lnTo>
                      <a:pt x="5171" y="2304"/>
                    </a:lnTo>
                    <a:lnTo>
                      <a:pt x="5287" y="2295"/>
                    </a:lnTo>
                    <a:lnTo>
                      <a:pt x="5492" y="2206"/>
                    </a:lnTo>
                    <a:lnTo>
                      <a:pt x="5644" y="2054"/>
                    </a:lnTo>
                    <a:lnTo>
                      <a:pt x="5733" y="1840"/>
                    </a:lnTo>
                    <a:lnTo>
                      <a:pt x="5742" y="1724"/>
                    </a:lnTo>
                    <a:lnTo>
                      <a:pt x="5742" y="581"/>
                    </a:lnTo>
                    <a:lnTo>
                      <a:pt x="5733" y="464"/>
                    </a:lnTo>
                    <a:lnTo>
                      <a:pt x="5644" y="250"/>
                    </a:lnTo>
                    <a:lnTo>
                      <a:pt x="5492" y="98"/>
                    </a:lnTo>
                    <a:lnTo>
                      <a:pt x="5287" y="9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28525" y="2330450"/>
                <a:ext cx="1435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2304" extrusionOk="0">
                    <a:moveTo>
                      <a:pt x="572" y="0"/>
                    </a:moveTo>
                    <a:lnTo>
                      <a:pt x="456" y="9"/>
                    </a:lnTo>
                    <a:lnTo>
                      <a:pt x="250" y="98"/>
                    </a:lnTo>
                    <a:lnTo>
                      <a:pt x="99" y="250"/>
                    </a:lnTo>
                    <a:lnTo>
                      <a:pt x="9" y="464"/>
                    </a:lnTo>
                    <a:lnTo>
                      <a:pt x="0" y="581"/>
                    </a:lnTo>
                    <a:lnTo>
                      <a:pt x="0" y="1724"/>
                    </a:lnTo>
                    <a:lnTo>
                      <a:pt x="9" y="1840"/>
                    </a:lnTo>
                    <a:lnTo>
                      <a:pt x="99" y="2054"/>
                    </a:lnTo>
                    <a:lnTo>
                      <a:pt x="250" y="2206"/>
                    </a:lnTo>
                    <a:lnTo>
                      <a:pt x="456" y="2295"/>
                    </a:lnTo>
                    <a:lnTo>
                      <a:pt x="572" y="2304"/>
                    </a:lnTo>
                    <a:lnTo>
                      <a:pt x="5742" y="2304"/>
                    </a:lnTo>
                    <a:lnTo>
                      <a:pt x="57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300875" y="2330450"/>
                <a:ext cx="115000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2304" extrusionOk="0">
                    <a:moveTo>
                      <a:pt x="0" y="0"/>
                    </a:moveTo>
                    <a:lnTo>
                      <a:pt x="0" y="2304"/>
                    </a:lnTo>
                    <a:lnTo>
                      <a:pt x="4599" y="2304"/>
                    </a:lnTo>
                    <a:lnTo>
                      <a:pt x="4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286575" y="1897775"/>
                <a:ext cx="143575" cy="23155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9262" extrusionOk="0">
                    <a:moveTo>
                      <a:pt x="2742" y="1"/>
                    </a:moveTo>
                    <a:lnTo>
                      <a:pt x="2501" y="117"/>
                    </a:lnTo>
                    <a:lnTo>
                      <a:pt x="2412" y="224"/>
                    </a:lnTo>
                    <a:lnTo>
                      <a:pt x="117" y="3135"/>
                    </a:lnTo>
                    <a:lnTo>
                      <a:pt x="54" y="3216"/>
                    </a:lnTo>
                    <a:lnTo>
                      <a:pt x="1" y="3403"/>
                    </a:lnTo>
                    <a:lnTo>
                      <a:pt x="10" y="3591"/>
                    </a:lnTo>
                    <a:lnTo>
                      <a:pt x="72" y="3769"/>
                    </a:lnTo>
                    <a:lnTo>
                      <a:pt x="135" y="3859"/>
                    </a:lnTo>
                    <a:lnTo>
                      <a:pt x="224" y="3948"/>
                    </a:lnTo>
                    <a:lnTo>
                      <a:pt x="456" y="4046"/>
                    </a:lnTo>
                    <a:lnTo>
                      <a:pt x="590" y="4055"/>
                    </a:lnTo>
                    <a:lnTo>
                      <a:pt x="1724" y="4055"/>
                    </a:lnTo>
                    <a:lnTo>
                      <a:pt x="1724" y="9261"/>
                    </a:lnTo>
                    <a:lnTo>
                      <a:pt x="4019" y="9261"/>
                    </a:lnTo>
                    <a:lnTo>
                      <a:pt x="4019" y="4055"/>
                    </a:lnTo>
                    <a:lnTo>
                      <a:pt x="5252" y="4055"/>
                    </a:lnTo>
                    <a:lnTo>
                      <a:pt x="5403" y="4010"/>
                    </a:lnTo>
                    <a:lnTo>
                      <a:pt x="5537" y="3921"/>
                    </a:lnTo>
                    <a:lnTo>
                      <a:pt x="5645" y="3805"/>
                    </a:lnTo>
                    <a:lnTo>
                      <a:pt x="5680" y="3734"/>
                    </a:lnTo>
                    <a:lnTo>
                      <a:pt x="5716" y="3662"/>
                    </a:lnTo>
                    <a:lnTo>
                      <a:pt x="5743" y="3510"/>
                    </a:lnTo>
                    <a:lnTo>
                      <a:pt x="5734" y="3350"/>
                    </a:lnTo>
                    <a:lnTo>
                      <a:pt x="5671" y="3207"/>
                    </a:lnTo>
                    <a:lnTo>
                      <a:pt x="5627" y="3135"/>
                    </a:lnTo>
                    <a:lnTo>
                      <a:pt x="3332" y="224"/>
                    </a:lnTo>
                    <a:lnTo>
                      <a:pt x="3233" y="117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418400" y="922675"/>
            <a:ext cx="4268400" cy="25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772025" y="347837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31894" y="410427"/>
            <a:ext cx="4301607" cy="4283672"/>
            <a:chOff x="388476" y="597036"/>
            <a:chExt cx="3258299" cy="3244715"/>
          </a:xfrm>
        </p:grpSpPr>
        <p:sp>
          <p:nvSpPr>
            <p:cNvPr id="61" name="Google Shape;61;p15"/>
            <p:cNvSpPr/>
            <p:nvPr/>
          </p:nvSpPr>
          <p:spPr>
            <a:xfrm>
              <a:off x="458783" y="597036"/>
              <a:ext cx="2934485" cy="2934042"/>
            </a:xfrm>
            <a:custGeom>
              <a:avLst/>
              <a:gdLst/>
              <a:ahLst/>
              <a:cxnLst/>
              <a:rect l="l" t="t" r="r" b="b"/>
              <a:pathLst>
                <a:path w="59644" h="59635" extrusionOk="0">
                  <a:moveTo>
                    <a:pt x="59643" y="29818"/>
                  </a:moveTo>
                  <a:lnTo>
                    <a:pt x="59634" y="30586"/>
                  </a:lnTo>
                  <a:lnTo>
                    <a:pt x="59563" y="32113"/>
                  </a:lnTo>
                  <a:lnTo>
                    <a:pt x="59411" y="33613"/>
                  </a:lnTo>
                  <a:lnTo>
                    <a:pt x="59179" y="35095"/>
                  </a:lnTo>
                  <a:lnTo>
                    <a:pt x="58884" y="36551"/>
                  </a:lnTo>
                  <a:lnTo>
                    <a:pt x="58518" y="37980"/>
                  </a:lnTo>
                  <a:lnTo>
                    <a:pt x="58081" y="39382"/>
                  </a:lnTo>
                  <a:lnTo>
                    <a:pt x="57580" y="40757"/>
                  </a:lnTo>
                  <a:lnTo>
                    <a:pt x="57009" y="42088"/>
                  </a:lnTo>
                  <a:lnTo>
                    <a:pt x="56384" y="43391"/>
                  </a:lnTo>
                  <a:lnTo>
                    <a:pt x="55696" y="44659"/>
                  </a:lnTo>
                  <a:lnTo>
                    <a:pt x="54946" y="45892"/>
                  </a:lnTo>
                  <a:lnTo>
                    <a:pt x="54142" y="47079"/>
                  </a:lnTo>
                  <a:lnTo>
                    <a:pt x="53285" y="48231"/>
                  </a:lnTo>
                  <a:lnTo>
                    <a:pt x="52374" y="49339"/>
                  </a:lnTo>
                  <a:lnTo>
                    <a:pt x="51410" y="50392"/>
                  </a:lnTo>
                  <a:lnTo>
                    <a:pt x="50401" y="51401"/>
                  </a:lnTo>
                  <a:lnTo>
                    <a:pt x="49338" y="52366"/>
                  </a:lnTo>
                  <a:lnTo>
                    <a:pt x="48240" y="53277"/>
                  </a:lnTo>
                  <a:lnTo>
                    <a:pt x="47088" y="54143"/>
                  </a:lnTo>
                  <a:lnTo>
                    <a:pt x="45900" y="54947"/>
                  </a:lnTo>
                  <a:lnTo>
                    <a:pt x="44668" y="55688"/>
                  </a:lnTo>
                  <a:lnTo>
                    <a:pt x="43400" y="56375"/>
                  </a:lnTo>
                  <a:lnTo>
                    <a:pt x="42096" y="57009"/>
                  </a:lnTo>
                  <a:lnTo>
                    <a:pt x="40756" y="57572"/>
                  </a:lnTo>
                  <a:lnTo>
                    <a:pt x="39390" y="58072"/>
                  </a:lnTo>
                  <a:lnTo>
                    <a:pt x="37988" y="58510"/>
                  </a:lnTo>
                  <a:lnTo>
                    <a:pt x="36559" y="58876"/>
                  </a:lnTo>
                  <a:lnTo>
                    <a:pt x="35104" y="59179"/>
                  </a:lnTo>
                  <a:lnTo>
                    <a:pt x="33621" y="59403"/>
                  </a:lnTo>
                  <a:lnTo>
                    <a:pt x="32121" y="59554"/>
                  </a:lnTo>
                  <a:lnTo>
                    <a:pt x="30594" y="59635"/>
                  </a:lnTo>
                  <a:lnTo>
                    <a:pt x="29826" y="59635"/>
                  </a:lnTo>
                  <a:lnTo>
                    <a:pt x="29049" y="59635"/>
                  </a:lnTo>
                  <a:lnTo>
                    <a:pt x="27531" y="59554"/>
                  </a:lnTo>
                  <a:lnTo>
                    <a:pt x="26022" y="59403"/>
                  </a:lnTo>
                  <a:lnTo>
                    <a:pt x="24540" y="59179"/>
                  </a:lnTo>
                  <a:lnTo>
                    <a:pt x="23084" y="58876"/>
                  </a:lnTo>
                  <a:lnTo>
                    <a:pt x="21655" y="58510"/>
                  </a:lnTo>
                  <a:lnTo>
                    <a:pt x="20253" y="58072"/>
                  </a:lnTo>
                  <a:lnTo>
                    <a:pt x="18887" y="57572"/>
                  </a:lnTo>
                  <a:lnTo>
                    <a:pt x="17547" y="57009"/>
                  </a:lnTo>
                  <a:lnTo>
                    <a:pt x="16244" y="56375"/>
                  </a:lnTo>
                  <a:lnTo>
                    <a:pt x="14976" y="55688"/>
                  </a:lnTo>
                  <a:lnTo>
                    <a:pt x="13752" y="54947"/>
                  </a:lnTo>
                  <a:lnTo>
                    <a:pt x="12556" y="54143"/>
                  </a:lnTo>
                  <a:lnTo>
                    <a:pt x="11413" y="53277"/>
                  </a:lnTo>
                  <a:lnTo>
                    <a:pt x="10305" y="52366"/>
                  </a:lnTo>
                  <a:lnTo>
                    <a:pt x="9243" y="51401"/>
                  </a:lnTo>
                  <a:lnTo>
                    <a:pt x="8233" y="50392"/>
                  </a:lnTo>
                  <a:lnTo>
                    <a:pt x="7269" y="49339"/>
                  </a:lnTo>
                  <a:lnTo>
                    <a:pt x="6358" y="48231"/>
                  </a:lnTo>
                  <a:lnTo>
                    <a:pt x="5501" y="47079"/>
                  </a:lnTo>
                  <a:lnTo>
                    <a:pt x="4697" y="45892"/>
                  </a:lnTo>
                  <a:lnTo>
                    <a:pt x="3947" y="44659"/>
                  </a:lnTo>
                  <a:lnTo>
                    <a:pt x="3259" y="43391"/>
                  </a:lnTo>
                  <a:lnTo>
                    <a:pt x="2634" y="42088"/>
                  </a:lnTo>
                  <a:lnTo>
                    <a:pt x="2072" y="40757"/>
                  </a:lnTo>
                  <a:lnTo>
                    <a:pt x="1563" y="39382"/>
                  </a:lnTo>
                  <a:lnTo>
                    <a:pt x="1134" y="37980"/>
                  </a:lnTo>
                  <a:lnTo>
                    <a:pt x="759" y="36551"/>
                  </a:lnTo>
                  <a:lnTo>
                    <a:pt x="464" y="35095"/>
                  </a:lnTo>
                  <a:lnTo>
                    <a:pt x="241" y="33613"/>
                  </a:lnTo>
                  <a:lnTo>
                    <a:pt x="89" y="32113"/>
                  </a:lnTo>
                  <a:lnTo>
                    <a:pt x="9" y="30586"/>
                  </a:lnTo>
                  <a:lnTo>
                    <a:pt x="0" y="29818"/>
                  </a:lnTo>
                  <a:lnTo>
                    <a:pt x="9" y="29050"/>
                  </a:lnTo>
                  <a:lnTo>
                    <a:pt x="89" y="27523"/>
                  </a:lnTo>
                  <a:lnTo>
                    <a:pt x="241" y="26023"/>
                  </a:lnTo>
                  <a:lnTo>
                    <a:pt x="464" y="24540"/>
                  </a:lnTo>
                  <a:lnTo>
                    <a:pt x="759" y="23085"/>
                  </a:lnTo>
                  <a:lnTo>
                    <a:pt x="1134" y="21656"/>
                  </a:lnTo>
                  <a:lnTo>
                    <a:pt x="1563" y="20254"/>
                  </a:lnTo>
                  <a:lnTo>
                    <a:pt x="2072" y="18879"/>
                  </a:lnTo>
                  <a:lnTo>
                    <a:pt x="2634" y="17548"/>
                  </a:lnTo>
                  <a:lnTo>
                    <a:pt x="3259" y="16244"/>
                  </a:lnTo>
                  <a:lnTo>
                    <a:pt x="3947" y="14976"/>
                  </a:lnTo>
                  <a:lnTo>
                    <a:pt x="4697" y="13744"/>
                  </a:lnTo>
                  <a:lnTo>
                    <a:pt x="5501" y="12556"/>
                  </a:lnTo>
                  <a:lnTo>
                    <a:pt x="6358" y="11404"/>
                  </a:lnTo>
                  <a:lnTo>
                    <a:pt x="7269" y="10297"/>
                  </a:lnTo>
                  <a:lnTo>
                    <a:pt x="8233" y="9243"/>
                  </a:lnTo>
                  <a:lnTo>
                    <a:pt x="9243" y="8225"/>
                  </a:lnTo>
                  <a:lnTo>
                    <a:pt x="10305" y="7270"/>
                  </a:lnTo>
                  <a:lnTo>
                    <a:pt x="11413" y="6359"/>
                  </a:lnTo>
                  <a:lnTo>
                    <a:pt x="12556" y="5493"/>
                  </a:lnTo>
                  <a:lnTo>
                    <a:pt x="13752" y="4689"/>
                  </a:lnTo>
                  <a:lnTo>
                    <a:pt x="14976" y="3948"/>
                  </a:lnTo>
                  <a:lnTo>
                    <a:pt x="16244" y="3260"/>
                  </a:lnTo>
                  <a:lnTo>
                    <a:pt x="17547" y="2626"/>
                  </a:lnTo>
                  <a:lnTo>
                    <a:pt x="18887" y="2064"/>
                  </a:lnTo>
                  <a:lnTo>
                    <a:pt x="20253" y="1563"/>
                  </a:lnTo>
                  <a:lnTo>
                    <a:pt x="21655" y="1126"/>
                  </a:lnTo>
                  <a:lnTo>
                    <a:pt x="23084" y="760"/>
                  </a:lnTo>
                  <a:lnTo>
                    <a:pt x="24540" y="456"/>
                  </a:lnTo>
                  <a:lnTo>
                    <a:pt x="26022" y="233"/>
                  </a:lnTo>
                  <a:lnTo>
                    <a:pt x="27531" y="81"/>
                  </a:lnTo>
                  <a:lnTo>
                    <a:pt x="29049" y="1"/>
                  </a:lnTo>
                  <a:lnTo>
                    <a:pt x="29826" y="1"/>
                  </a:lnTo>
                  <a:lnTo>
                    <a:pt x="30594" y="1"/>
                  </a:lnTo>
                  <a:lnTo>
                    <a:pt x="32121" y="81"/>
                  </a:lnTo>
                  <a:lnTo>
                    <a:pt x="33621" y="233"/>
                  </a:lnTo>
                  <a:lnTo>
                    <a:pt x="35104" y="456"/>
                  </a:lnTo>
                  <a:lnTo>
                    <a:pt x="36559" y="760"/>
                  </a:lnTo>
                  <a:lnTo>
                    <a:pt x="37988" y="1126"/>
                  </a:lnTo>
                  <a:lnTo>
                    <a:pt x="39390" y="1563"/>
                  </a:lnTo>
                  <a:lnTo>
                    <a:pt x="40756" y="2064"/>
                  </a:lnTo>
                  <a:lnTo>
                    <a:pt x="42096" y="2626"/>
                  </a:lnTo>
                  <a:lnTo>
                    <a:pt x="43400" y="3260"/>
                  </a:lnTo>
                  <a:lnTo>
                    <a:pt x="44668" y="3948"/>
                  </a:lnTo>
                  <a:lnTo>
                    <a:pt x="45900" y="4689"/>
                  </a:lnTo>
                  <a:lnTo>
                    <a:pt x="47088" y="5493"/>
                  </a:lnTo>
                  <a:lnTo>
                    <a:pt x="48240" y="6359"/>
                  </a:lnTo>
                  <a:lnTo>
                    <a:pt x="49338" y="7270"/>
                  </a:lnTo>
                  <a:lnTo>
                    <a:pt x="50401" y="8225"/>
                  </a:lnTo>
                  <a:lnTo>
                    <a:pt x="51410" y="9243"/>
                  </a:lnTo>
                  <a:lnTo>
                    <a:pt x="52374" y="10297"/>
                  </a:lnTo>
                  <a:lnTo>
                    <a:pt x="53285" y="11404"/>
                  </a:lnTo>
                  <a:lnTo>
                    <a:pt x="54142" y="12556"/>
                  </a:lnTo>
                  <a:lnTo>
                    <a:pt x="54946" y="13744"/>
                  </a:lnTo>
                  <a:lnTo>
                    <a:pt x="55696" y="14976"/>
                  </a:lnTo>
                  <a:lnTo>
                    <a:pt x="56384" y="16244"/>
                  </a:lnTo>
                  <a:lnTo>
                    <a:pt x="57009" y="17548"/>
                  </a:lnTo>
                  <a:lnTo>
                    <a:pt x="57580" y="18879"/>
                  </a:lnTo>
                  <a:lnTo>
                    <a:pt x="58081" y="20254"/>
                  </a:lnTo>
                  <a:lnTo>
                    <a:pt x="58518" y="21656"/>
                  </a:lnTo>
                  <a:lnTo>
                    <a:pt x="58884" y="23085"/>
                  </a:lnTo>
                  <a:lnTo>
                    <a:pt x="59179" y="24540"/>
                  </a:lnTo>
                  <a:lnTo>
                    <a:pt x="59411" y="26023"/>
                  </a:lnTo>
                  <a:lnTo>
                    <a:pt x="59563" y="27523"/>
                  </a:lnTo>
                  <a:lnTo>
                    <a:pt x="59634" y="29050"/>
                  </a:lnTo>
                  <a:lnTo>
                    <a:pt x="59643" y="298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328256" y="3724802"/>
              <a:ext cx="211363" cy="116948"/>
            </a:xfrm>
            <a:custGeom>
              <a:avLst/>
              <a:gdLst/>
              <a:ahLst/>
              <a:cxnLst/>
              <a:rect l="l" t="t" r="r" b="b"/>
              <a:pathLst>
                <a:path w="4296" h="2377" extrusionOk="0">
                  <a:moveTo>
                    <a:pt x="2099" y="1"/>
                  </a:moveTo>
                  <a:lnTo>
                    <a:pt x="1893" y="403"/>
                  </a:lnTo>
                  <a:lnTo>
                    <a:pt x="1563" y="1054"/>
                  </a:lnTo>
                  <a:lnTo>
                    <a:pt x="1340" y="1313"/>
                  </a:lnTo>
                  <a:lnTo>
                    <a:pt x="1152" y="1438"/>
                  </a:lnTo>
                  <a:lnTo>
                    <a:pt x="1045" y="1483"/>
                  </a:lnTo>
                  <a:lnTo>
                    <a:pt x="777" y="1555"/>
                  </a:lnTo>
                  <a:lnTo>
                    <a:pt x="241" y="1697"/>
                  </a:lnTo>
                  <a:lnTo>
                    <a:pt x="63" y="1831"/>
                  </a:lnTo>
                  <a:lnTo>
                    <a:pt x="0" y="1947"/>
                  </a:lnTo>
                  <a:lnTo>
                    <a:pt x="0" y="2019"/>
                  </a:lnTo>
                  <a:lnTo>
                    <a:pt x="27" y="2108"/>
                  </a:lnTo>
                  <a:lnTo>
                    <a:pt x="179" y="2224"/>
                  </a:lnTo>
                  <a:lnTo>
                    <a:pt x="554" y="2305"/>
                  </a:lnTo>
                  <a:lnTo>
                    <a:pt x="839" y="2322"/>
                  </a:lnTo>
                  <a:lnTo>
                    <a:pt x="1286" y="2349"/>
                  </a:lnTo>
                  <a:lnTo>
                    <a:pt x="1947" y="2349"/>
                  </a:lnTo>
                  <a:lnTo>
                    <a:pt x="2331" y="2278"/>
                  </a:lnTo>
                  <a:lnTo>
                    <a:pt x="2474" y="2206"/>
                  </a:lnTo>
                  <a:lnTo>
                    <a:pt x="2652" y="2090"/>
                  </a:lnTo>
                  <a:lnTo>
                    <a:pt x="2920" y="1813"/>
                  </a:lnTo>
                  <a:lnTo>
                    <a:pt x="3224" y="1340"/>
                  </a:lnTo>
                  <a:lnTo>
                    <a:pt x="3465" y="1046"/>
                  </a:lnTo>
                  <a:lnTo>
                    <a:pt x="3510" y="1706"/>
                  </a:lnTo>
                  <a:lnTo>
                    <a:pt x="3545" y="2376"/>
                  </a:lnTo>
                  <a:lnTo>
                    <a:pt x="4251" y="2376"/>
                  </a:lnTo>
                  <a:lnTo>
                    <a:pt x="4295" y="1233"/>
                  </a:lnTo>
                  <a:lnTo>
                    <a:pt x="4286" y="36"/>
                  </a:lnTo>
                  <a:lnTo>
                    <a:pt x="3197" y="19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rgbClr val="51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5587" y="3724802"/>
              <a:ext cx="211363" cy="116948"/>
            </a:xfrm>
            <a:custGeom>
              <a:avLst/>
              <a:gdLst/>
              <a:ahLst/>
              <a:cxnLst/>
              <a:rect l="l" t="t" r="r" b="b"/>
              <a:pathLst>
                <a:path w="4296" h="2377" extrusionOk="0">
                  <a:moveTo>
                    <a:pt x="2099" y="1"/>
                  </a:moveTo>
                  <a:lnTo>
                    <a:pt x="1893" y="403"/>
                  </a:lnTo>
                  <a:lnTo>
                    <a:pt x="1563" y="1054"/>
                  </a:lnTo>
                  <a:lnTo>
                    <a:pt x="1340" y="1313"/>
                  </a:lnTo>
                  <a:lnTo>
                    <a:pt x="1152" y="1438"/>
                  </a:lnTo>
                  <a:lnTo>
                    <a:pt x="1054" y="1483"/>
                  </a:lnTo>
                  <a:lnTo>
                    <a:pt x="786" y="1555"/>
                  </a:lnTo>
                  <a:lnTo>
                    <a:pt x="241" y="1697"/>
                  </a:lnTo>
                  <a:lnTo>
                    <a:pt x="63" y="1831"/>
                  </a:lnTo>
                  <a:lnTo>
                    <a:pt x="0" y="1947"/>
                  </a:lnTo>
                  <a:lnTo>
                    <a:pt x="0" y="2019"/>
                  </a:lnTo>
                  <a:lnTo>
                    <a:pt x="27" y="2108"/>
                  </a:lnTo>
                  <a:lnTo>
                    <a:pt x="179" y="2224"/>
                  </a:lnTo>
                  <a:lnTo>
                    <a:pt x="563" y="2305"/>
                  </a:lnTo>
                  <a:lnTo>
                    <a:pt x="840" y="2322"/>
                  </a:lnTo>
                  <a:lnTo>
                    <a:pt x="1286" y="2349"/>
                  </a:lnTo>
                  <a:lnTo>
                    <a:pt x="1956" y="2349"/>
                  </a:lnTo>
                  <a:lnTo>
                    <a:pt x="2331" y="2278"/>
                  </a:lnTo>
                  <a:lnTo>
                    <a:pt x="2483" y="2206"/>
                  </a:lnTo>
                  <a:lnTo>
                    <a:pt x="2661" y="2090"/>
                  </a:lnTo>
                  <a:lnTo>
                    <a:pt x="2920" y="1813"/>
                  </a:lnTo>
                  <a:lnTo>
                    <a:pt x="3224" y="1340"/>
                  </a:lnTo>
                  <a:lnTo>
                    <a:pt x="3474" y="1046"/>
                  </a:lnTo>
                  <a:lnTo>
                    <a:pt x="3510" y="1706"/>
                  </a:lnTo>
                  <a:lnTo>
                    <a:pt x="3545" y="2376"/>
                  </a:lnTo>
                  <a:lnTo>
                    <a:pt x="4251" y="2376"/>
                  </a:lnTo>
                  <a:lnTo>
                    <a:pt x="4296" y="1233"/>
                  </a:lnTo>
                  <a:lnTo>
                    <a:pt x="4287" y="36"/>
                  </a:lnTo>
                  <a:lnTo>
                    <a:pt x="3197" y="19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rgbClr val="51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344935" y="2301722"/>
              <a:ext cx="647226" cy="1449038"/>
            </a:xfrm>
            <a:custGeom>
              <a:avLst/>
              <a:gdLst/>
              <a:ahLst/>
              <a:cxnLst/>
              <a:rect l="l" t="t" r="r" b="b"/>
              <a:pathLst>
                <a:path w="13155" h="29452" extrusionOk="0">
                  <a:moveTo>
                    <a:pt x="1143" y="28978"/>
                  </a:moveTo>
                  <a:lnTo>
                    <a:pt x="3144" y="29050"/>
                  </a:lnTo>
                  <a:lnTo>
                    <a:pt x="5144" y="29130"/>
                  </a:lnTo>
                  <a:lnTo>
                    <a:pt x="5224" y="28255"/>
                  </a:lnTo>
                  <a:lnTo>
                    <a:pt x="5340" y="26496"/>
                  </a:lnTo>
                  <a:lnTo>
                    <a:pt x="5394" y="24710"/>
                  </a:lnTo>
                  <a:lnTo>
                    <a:pt x="5385" y="22933"/>
                  </a:lnTo>
                  <a:lnTo>
                    <a:pt x="5349" y="22040"/>
                  </a:lnTo>
                  <a:lnTo>
                    <a:pt x="5296" y="21174"/>
                  </a:lnTo>
                  <a:lnTo>
                    <a:pt x="5144" y="19477"/>
                  </a:lnTo>
                  <a:lnTo>
                    <a:pt x="4939" y="17816"/>
                  </a:lnTo>
                  <a:lnTo>
                    <a:pt x="4680" y="16217"/>
                  </a:lnTo>
                  <a:lnTo>
                    <a:pt x="4528" y="15449"/>
                  </a:lnTo>
                  <a:lnTo>
                    <a:pt x="4367" y="14655"/>
                  </a:lnTo>
                  <a:lnTo>
                    <a:pt x="4153" y="13458"/>
                  </a:lnTo>
                  <a:lnTo>
                    <a:pt x="4064" y="12636"/>
                  </a:lnTo>
                  <a:lnTo>
                    <a:pt x="4055" y="12217"/>
                  </a:lnTo>
                  <a:lnTo>
                    <a:pt x="4064" y="11770"/>
                  </a:lnTo>
                  <a:lnTo>
                    <a:pt x="4144" y="10958"/>
                  </a:lnTo>
                  <a:lnTo>
                    <a:pt x="4296" y="10190"/>
                  </a:lnTo>
                  <a:lnTo>
                    <a:pt x="4510" y="9457"/>
                  </a:lnTo>
                  <a:lnTo>
                    <a:pt x="4626" y="9091"/>
                  </a:lnTo>
                  <a:lnTo>
                    <a:pt x="5108" y="7743"/>
                  </a:lnTo>
                  <a:lnTo>
                    <a:pt x="5885" y="5734"/>
                  </a:lnTo>
                  <a:lnTo>
                    <a:pt x="6376" y="4367"/>
                  </a:lnTo>
                  <a:lnTo>
                    <a:pt x="6591" y="3662"/>
                  </a:lnTo>
                  <a:lnTo>
                    <a:pt x="7109" y="3778"/>
                  </a:lnTo>
                  <a:lnTo>
                    <a:pt x="7350" y="3849"/>
                  </a:lnTo>
                  <a:lnTo>
                    <a:pt x="7341" y="7055"/>
                  </a:lnTo>
                  <a:lnTo>
                    <a:pt x="7278" y="13440"/>
                  </a:lnTo>
                  <a:lnTo>
                    <a:pt x="7118" y="22942"/>
                  </a:lnTo>
                  <a:lnTo>
                    <a:pt x="6948" y="29219"/>
                  </a:lnTo>
                  <a:lnTo>
                    <a:pt x="8662" y="29335"/>
                  </a:lnTo>
                  <a:lnTo>
                    <a:pt x="10359" y="29452"/>
                  </a:lnTo>
                  <a:lnTo>
                    <a:pt x="10609" y="28237"/>
                  </a:lnTo>
                  <a:lnTo>
                    <a:pt x="11047" y="25719"/>
                  </a:lnTo>
                  <a:lnTo>
                    <a:pt x="11279" y="23736"/>
                  </a:lnTo>
                  <a:lnTo>
                    <a:pt x="11386" y="22370"/>
                  </a:lnTo>
                  <a:lnTo>
                    <a:pt x="11449" y="20977"/>
                  </a:lnTo>
                  <a:lnTo>
                    <a:pt x="11449" y="19539"/>
                  </a:lnTo>
                  <a:lnTo>
                    <a:pt x="11431" y="18807"/>
                  </a:lnTo>
                  <a:lnTo>
                    <a:pt x="11341" y="16932"/>
                  </a:lnTo>
                  <a:lnTo>
                    <a:pt x="11252" y="15048"/>
                  </a:lnTo>
                  <a:lnTo>
                    <a:pt x="11234" y="14548"/>
                  </a:lnTo>
                  <a:lnTo>
                    <a:pt x="11252" y="13601"/>
                  </a:lnTo>
                  <a:lnTo>
                    <a:pt x="11324" y="12708"/>
                  </a:lnTo>
                  <a:lnTo>
                    <a:pt x="11466" y="11860"/>
                  </a:lnTo>
                  <a:lnTo>
                    <a:pt x="11556" y="11449"/>
                  </a:lnTo>
                  <a:lnTo>
                    <a:pt x="11975" y="9913"/>
                  </a:lnTo>
                  <a:lnTo>
                    <a:pt x="12627" y="7627"/>
                  </a:lnTo>
                  <a:lnTo>
                    <a:pt x="12895" y="6412"/>
                  </a:lnTo>
                  <a:lnTo>
                    <a:pt x="13029" y="5564"/>
                  </a:lnTo>
                  <a:lnTo>
                    <a:pt x="13083" y="5126"/>
                  </a:lnTo>
                  <a:lnTo>
                    <a:pt x="13127" y="4671"/>
                  </a:lnTo>
                  <a:lnTo>
                    <a:pt x="13154" y="3787"/>
                  </a:lnTo>
                  <a:lnTo>
                    <a:pt x="13101" y="2930"/>
                  </a:lnTo>
                  <a:lnTo>
                    <a:pt x="12958" y="2090"/>
                  </a:lnTo>
                  <a:lnTo>
                    <a:pt x="12842" y="1679"/>
                  </a:lnTo>
                  <a:lnTo>
                    <a:pt x="2135" y="1"/>
                  </a:lnTo>
                  <a:lnTo>
                    <a:pt x="1929" y="813"/>
                  </a:lnTo>
                  <a:lnTo>
                    <a:pt x="1769" y="1626"/>
                  </a:lnTo>
                  <a:lnTo>
                    <a:pt x="1501" y="2885"/>
                  </a:lnTo>
                  <a:lnTo>
                    <a:pt x="974" y="5376"/>
                  </a:lnTo>
                  <a:lnTo>
                    <a:pt x="742" y="6653"/>
                  </a:lnTo>
                  <a:lnTo>
                    <a:pt x="581" y="7502"/>
                  </a:lnTo>
                  <a:lnTo>
                    <a:pt x="286" y="9243"/>
                  </a:lnTo>
                  <a:lnTo>
                    <a:pt x="188" y="10136"/>
                  </a:lnTo>
                  <a:lnTo>
                    <a:pt x="108" y="11065"/>
                  </a:lnTo>
                  <a:lnTo>
                    <a:pt x="9" y="12976"/>
                  </a:lnTo>
                  <a:lnTo>
                    <a:pt x="0" y="13985"/>
                  </a:lnTo>
                  <a:lnTo>
                    <a:pt x="9" y="14958"/>
                  </a:lnTo>
                  <a:lnTo>
                    <a:pt x="99" y="16887"/>
                  </a:lnTo>
                  <a:lnTo>
                    <a:pt x="313" y="19745"/>
                  </a:lnTo>
                  <a:lnTo>
                    <a:pt x="456" y="21620"/>
                  </a:lnTo>
                  <a:lnTo>
                    <a:pt x="554" y="23031"/>
                  </a:lnTo>
                  <a:lnTo>
                    <a:pt x="813" y="25790"/>
                  </a:lnTo>
                  <a:lnTo>
                    <a:pt x="965" y="27166"/>
                  </a:lnTo>
                  <a:lnTo>
                    <a:pt x="1072" y="28094"/>
                  </a:lnTo>
                  <a:lnTo>
                    <a:pt x="1143" y="289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90691" y="1336011"/>
              <a:ext cx="257956" cy="436748"/>
            </a:xfrm>
            <a:custGeom>
              <a:avLst/>
              <a:gdLst/>
              <a:ahLst/>
              <a:cxnLst/>
              <a:rect l="l" t="t" r="r" b="b"/>
              <a:pathLst>
                <a:path w="5243" h="8877" extrusionOk="0">
                  <a:moveTo>
                    <a:pt x="2278" y="2492"/>
                  </a:moveTo>
                  <a:lnTo>
                    <a:pt x="2180" y="1671"/>
                  </a:lnTo>
                  <a:lnTo>
                    <a:pt x="2028" y="724"/>
                  </a:lnTo>
                  <a:lnTo>
                    <a:pt x="2010" y="572"/>
                  </a:lnTo>
                  <a:lnTo>
                    <a:pt x="2001" y="233"/>
                  </a:lnTo>
                  <a:lnTo>
                    <a:pt x="2073" y="54"/>
                  </a:lnTo>
                  <a:lnTo>
                    <a:pt x="2153" y="10"/>
                  </a:lnTo>
                  <a:lnTo>
                    <a:pt x="2189" y="1"/>
                  </a:lnTo>
                  <a:lnTo>
                    <a:pt x="2251" y="36"/>
                  </a:lnTo>
                  <a:lnTo>
                    <a:pt x="2341" y="161"/>
                  </a:lnTo>
                  <a:lnTo>
                    <a:pt x="2475" y="519"/>
                  </a:lnTo>
                  <a:lnTo>
                    <a:pt x="2501" y="670"/>
                  </a:lnTo>
                  <a:lnTo>
                    <a:pt x="2653" y="1447"/>
                  </a:lnTo>
                  <a:lnTo>
                    <a:pt x="2841" y="2206"/>
                  </a:lnTo>
                  <a:lnTo>
                    <a:pt x="2850" y="2287"/>
                  </a:lnTo>
                  <a:lnTo>
                    <a:pt x="2894" y="2438"/>
                  </a:lnTo>
                  <a:lnTo>
                    <a:pt x="2957" y="2501"/>
                  </a:lnTo>
                  <a:lnTo>
                    <a:pt x="3010" y="2376"/>
                  </a:lnTo>
                  <a:lnTo>
                    <a:pt x="3019" y="2108"/>
                  </a:lnTo>
                  <a:lnTo>
                    <a:pt x="3010" y="1956"/>
                  </a:lnTo>
                  <a:lnTo>
                    <a:pt x="3001" y="1420"/>
                  </a:lnTo>
                  <a:lnTo>
                    <a:pt x="3019" y="840"/>
                  </a:lnTo>
                  <a:lnTo>
                    <a:pt x="3028" y="706"/>
                  </a:lnTo>
                  <a:lnTo>
                    <a:pt x="3073" y="394"/>
                  </a:lnTo>
                  <a:lnTo>
                    <a:pt x="3126" y="269"/>
                  </a:lnTo>
                  <a:lnTo>
                    <a:pt x="3171" y="215"/>
                  </a:lnTo>
                  <a:lnTo>
                    <a:pt x="3243" y="170"/>
                  </a:lnTo>
                  <a:lnTo>
                    <a:pt x="3341" y="179"/>
                  </a:lnTo>
                  <a:lnTo>
                    <a:pt x="3376" y="215"/>
                  </a:lnTo>
                  <a:lnTo>
                    <a:pt x="3421" y="340"/>
                  </a:lnTo>
                  <a:lnTo>
                    <a:pt x="3493" y="724"/>
                  </a:lnTo>
                  <a:lnTo>
                    <a:pt x="3510" y="885"/>
                  </a:lnTo>
                  <a:lnTo>
                    <a:pt x="3546" y="1724"/>
                  </a:lnTo>
                  <a:lnTo>
                    <a:pt x="3582" y="2581"/>
                  </a:lnTo>
                  <a:lnTo>
                    <a:pt x="3600" y="2769"/>
                  </a:lnTo>
                  <a:lnTo>
                    <a:pt x="3689" y="3073"/>
                  </a:lnTo>
                  <a:lnTo>
                    <a:pt x="3769" y="3242"/>
                  </a:lnTo>
                  <a:lnTo>
                    <a:pt x="3850" y="3412"/>
                  </a:lnTo>
                  <a:lnTo>
                    <a:pt x="3930" y="3564"/>
                  </a:lnTo>
                  <a:lnTo>
                    <a:pt x="4100" y="3439"/>
                  </a:lnTo>
                  <a:lnTo>
                    <a:pt x="4386" y="3099"/>
                  </a:lnTo>
                  <a:lnTo>
                    <a:pt x="4546" y="2876"/>
                  </a:lnTo>
                  <a:lnTo>
                    <a:pt x="4707" y="2689"/>
                  </a:lnTo>
                  <a:lnTo>
                    <a:pt x="4975" y="2501"/>
                  </a:lnTo>
                  <a:lnTo>
                    <a:pt x="5136" y="2483"/>
                  </a:lnTo>
                  <a:lnTo>
                    <a:pt x="5198" y="2528"/>
                  </a:lnTo>
                  <a:lnTo>
                    <a:pt x="5243" y="2599"/>
                  </a:lnTo>
                  <a:lnTo>
                    <a:pt x="5216" y="2796"/>
                  </a:lnTo>
                  <a:lnTo>
                    <a:pt x="5037" y="3153"/>
                  </a:lnTo>
                  <a:lnTo>
                    <a:pt x="4930" y="3349"/>
                  </a:lnTo>
                  <a:lnTo>
                    <a:pt x="4823" y="3582"/>
                  </a:lnTo>
                  <a:lnTo>
                    <a:pt x="4689" y="3992"/>
                  </a:lnTo>
                  <a:lnTo>
                    <a:pt x="4600" y="4180"/>
                  </a:lnTo>
                  <a:lnTo>
                    <a:pt x="4448" y="4403"/>
                  </a:lnTo>
                  <a:lnTo>
                    <a:pt x="4082" y="4841"/>
                  </a:lnTo>
                  <a:lnTo>
                    <a:pt x="3903" y="5055"/>
                  </a:lnTo>
                  <a:lnTo>
                    <a:pt x="3787" y="5207"/>
                  </a:lnTo>
                  <a:lnTo>
                    <a:pt x="3555" y="5653"/>
                  </a:lnTo>
                  <a:lnTo>
                    <a:pt x="3198" y="6546"/>
                  </a:lnTo>
                  <a:lnTo>
                    <a:pt x="2600" y="8430"/>
                  </a:lnTo>
                  <a:lnTo>
                    <a:pt x="2448" y="8859"/>
                  </a:lnTo>
                  <a:lnTo>
                    <a:pt x="2358" y="8877"/>
                  </a:lnTo>
                  <a:lnTo>
                    <a:pt x="1876" y="8859"/>
                  </a:lnTo>
                  <a:lnTo>
                    <a:pt x="948" y="8761"/>
                  </a:lnTo>
                  <a:lnTo>
                    <a:pt x="715" y="8707"/>
                  </a:lnTo>
                  <a:lnTo>
                    <a:pt x="742" y="8582"/>
                  </a:lnTo>
                  <a:lnTo>
                    <a:pt x="1108" y="7654"/>
                  </a:lnTo>
                  <a:lnTo>
                    <a:pt x="1876" y="5823"/>
                  </a:lnTo>
                  <a:lnTo>
                    <a:pt x="2046" y="5350"/>
                  </a:lnTo>
                  <a:lnTo>
                    <a:pt x="2010" y="5162"/>
                  </a:lnTo>
                  <a:lnTo>
                    <a:pt x="1912" y="4957"/>
                  </a:lnTo>
                  <a:lnTo>
                    <a:pt x="1742" y="4564"/>
                  </a:lnTo>
                  <a:lnTo>
                    <a:pt x="1582" y="4162"/>
                  </a:lnTo>
                  <a:lnTo>
                    <a:pt x="1528" y="3966"/>
                  </a:lnTo>
                  <a:lnTo>
                    <a:pt x="1457" y="3769"/>
                  </a:lnTo>
                  <a:lnTo>
                    <a:pt x="1251" y="3510"/>
                  </a:lnTo>
                  <a:lnTo>
                    <a:pt x="1010" y="3242"/>
                  </a:lnTo>
                  <a:lnTo>
                    <a:pt x="796" y="2974"/>
                  </a:lnTo>
                  <a:lnTo>
                    <a:pt x="608" y="2706"/>
                  </a:lnTo>
                  <a:lnTo>
                    <a:pt x="403" y="2456"/>
                  </a:lnTo>
                  <a:lnTo>
                    <a:pt x="188" y="2180"/>
                  </a:lnTo>
                  <a:lnTo>
                    <a:pt x="99" y="2046"/>
                  </a:lnTo>
                  <a:lnTo>
                    <a:pt x="1" y="1787"/>
                  </a:lnTo>
                  <a:lnTo>
                    <a:pt x="37" y="1653"/>
                  </a:lnTo>
                  <a:lnTo>
                    <a:pt x="117" y="1608"/>
                  </a:lnTo>
                  <a:lnTo>
                    <a:pt x="162" y="1599"/>
                  </a:lnTo>
                  <a:lnTo>
                    <a:pt x="278" y="1644"/>
                  </a:lnTo>
                  <a:lnTo>
                    <a:pt x="456" y="1796"/>
                  </a:lnTo>
                  <a:lnTo>
                    <a:pt x="555" y="1903"/>
                  </a:lnTo>
                  <a:lnTo>
                    <a:pt x="1108" y="2456"/>
                  </a:lnTo>
                  <a:lnTo>
                    <a:pt x="1724" y="3010"/>
                  </a:lnTo>
                  <a:lnTo>
                    <a:pt x="1608" y="2555"/>
                  </a:lnTo>
                  <a:lnTo>
                    <a:pt x="1314" y="1537"/>
                  </a:lnTo>
                  <a:lnTo>
                    <a:pt x="1198" y="1028"/>
                  </a:lnTo>
                  <a:lnTo>
                    <a:pt x="1153" y="840"/>
                  </a:lnTo>
                  <a:lnTo>
                    <a:pt x="1153" y="501"/>
                  </a:lnTo>
                  <a:lnTo>
                    <a:pt x="1215" y="402"/>
                  </a:lnTo>
                  <a:lnTo>
                    <a:pt x="1287" y="385"/>
                  </a:lnTo>
                  <a:lnTo>
                    <a:pt x="1340" y="394"/>
                  </a:lnTo>
                  <a:lnTo>
                    <a:pt x="1421" y="447"/>
                  </a:lnTo>
                  <a:lnTo>
                    <a:pt x="1590" y="733"/>
                  </a:lnTo>
                  <a:lnTo>
                    <a:pt x="1644" y="876"/>
                  </a:lnTo>
                  <a:lnTo>
                    <a:pt x="1957" y="1697"/>
                  </a:lnTo>
                  <a:lnTo>
                    <a:pt x="2278" y="2447"/>
                  </a:lnTo>
                  <a:lnTo>
                    <a:pt x="2278" y="2465"/>
                  </a:lnTo>
                  <a:lnTo>
                    <a:pt x="2296" y="2483"/>
                  </a:lnTo>
                  <a:lnTo>
                    <a:pt x="2287" y="2492"/>
                  </a:lnTo>
                  <a:lnTo>
                    <a:pt x="2278" y="2492"/>
                  </a:lnTo>
                  <a:close/>
                </a:path>
              </a:pathLst>
            </a:custGeom>
            <a:solidFill>
              <a:srgbClr val="B27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268034" y="1456848"/>
              <a:ext cx="79556" cy="47035"/>
            </a:xfrm>
            <a:custGeom>
              <a:avLst/>
              <a:gdLst/>
              <a:ahLst/>
              <a:cxnLst/>
              <a:rect l="l" t="t" r="r" b="b"/>
              <a:pathLst>
                <a:path w="1617" h="956" extrusionOk="0">
                  <a:moveTo>
                    <a:pt x="1" y="956"/>
                  </a:moveTo>
                  <a:lnTo>
                    <a:pt x="36" y="813"/>
                  </a:lnTo>
                  <a:lnTo>
                    <a:pt x="117" y="661"/>
                  </a:lnTo>
                  <a:lnTo>
                    <a:pt x="251" y="492"/>
                  </a:lnTo>
                  <a:lnTo>
                    <a:pt x="626" y="224"/>
                  </a:lnTo>
                  <a:lnTo>
                    <a:pt x="1054" y="54"/>
                  </a:lnTo>
                  <a:lnTo>
                    <a:pt x="1456" y="0"/>
                  </a:lnTo>
                  <a:lnTo>
                    <a:pt x="1617" y="27"/>
                  </a:lnTo>
                  <a:lnTo>
                    <a:pt x="1474" y="45"/>
                  </a:lnTo>
                  <a:lnTo>
                    <a:pt x="1099" y="143"/>
                  </a:lnTo>
                  <a:lnTo>
                    <a:pt x="679" y="349"/>
                  </a:lnTo>
                  <a:lnTo>
                    <a:pt x="224" y="706"/>
                  </a:lnTo>
                  <a:lnTo>
                    <a:pt x="1" y="956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330420" y="1511755"/>
              <a:ext cx="53677" cy="68142"/>
            </a:xfrm>
            <a:custGeom>
              <a:avLst/>
              <a:gdLst/>
              <a:ahLst/>
              <a:cxnLst/>
              <a:rect l="l" t="t" r="r" b="b"/>
              <a:pathLst>
                <a:path w="1091" h="1385" extrusionOk="0">
                  <a:moveTo>
                    <a:pt x="1090" y="1"/>
                  </a:moveTo>
                  <a:lnTo>
                    <a:pt x="876" y="152"/>
                  </a:lnTo>
                  <a:lnTo>
                    <a:pt x="536" y="483"/>
                  </a:lnTo>
                  <a:lnTo>
                    <a:pt x="286" y="831"/>
                  </a:lnTo>
                  <a:lnTo>
                    <a:pt x="99" y="1197"/>
                  </a:lnTo>
                  <a:lnTo>
                    <a:pt x="36" y="1385"/>
                  </a:lnTo>
                  <a:lnTo>
                    <a:pt x="1" y="1287"/>
                  </a:lnTo>
                  <a:lnTo>
                    <a:pt x="10" y="1063"/>
                  </a:lnTo>
                  <a:lnTo>
                    <a:pt x="90" y="840"/>
                  </a:lnTo>
                  <a:lnTo>
                    <a:pt x="215" y="608"/>
                  </a:lnTo>
                  <a:lnTo>
                    <a:pt x="474" y="295"/>
                  </a:lnTo>
                  <a:lnTo>
                    <a:pt x="778" y="81"/>
                  </a:lnTo>
                  <a:lnTo>
                    <a:pt x="983" y="1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173126" y="1600514"/>
              <a:ext cx="446884" cy="476305"/>
            </a:xfrm>
            <a:custGeom>
              <a:avLst/>
              <a:gdLst/>
              <a:ahLst/>
              <a:cxnLst/>
              <a:rect l="l" t="t" r="r" b="b"/>
              <a:pathLst>
                <a:path w="9083" h="9681" extrusionOk="0">
                  <a:moveTo>
                    <a:pt x="1885" y="0"/>
                  </a:moveTo>
                  <a:lnTo>
                    <a:pt x="3108" y="277"/>
                  </a:lnTo>
                  <a:lnTo>
                    <a:pt x="4323" y="536"/>
                  </a:lnTo>
                  <a:lnTo>
                    <a:pt x="3555" y="3680"/>
                  </a:lnTo>
                  <a:lnTo>
                    <a:pt x="3180" y="5394"/>
                  </a:lnTo>
                  <a:lnTo>
                    <a:pt x="3591" y="4939"/>
                  </a:lnTo>
                  <a:lnTo>
                    <a:pt x="5537" y="2840"/>
                  </a:lnTo>
                  <a:lnTo>
                    <a:pt x="6636" y="1688"/>
                  </a:lnTo>
                  <a:lnTo>
                    <a:pt x="6895" y="1465"/>
                  </a:lnTo>
                  <a:lnTo>
                    <a:pt x="7207" y="1233"/>
                  </a:lnTo>
                  <a:lnTo>
                    <a:pt x="7806" y="893"/>
                  </a:lnTo>
                  <a:lnTo>
                    <a:pt x="8225" y="759"/>
                  </a:lnTo>
                  <a:lnTo>
                    <a:pt x="8422" y="759"/>
                  </a:lnTo>
                  <a:lnTo>
                    <a:pt x="8574" y="786"/>
                  </a:lnTo>
                  <a:lnTo>
                    <a:pt x="8806" y="929"/>
                  </a:lnTo>
                  <a:lnTo>
                    <a:pt x="8966" y="1152"/>
                  </a:lnTo>
                  <a:lnTo>
                    <a:pt x="9047" y="1411"/>
                  </a:lnTo>
                  <a:lnTo>
                    <a:pt x="9074" y="1536"/>
                  </a:lnTo>
                  <a:lnTo>
                    <a:pt x="9083" y="1679"/>
                  </a:lnTo>
                  <a:lnTo>
                    <a:pt x="9074" y="1983"/>
                  </a:lnTo>
                  <a:lnTo>
                    <a:pt x="8993" y="2483"/>
                  </a:lnTo>
                  <a:lnTo>
                    <a:pt x="8761" y="3171"/>
                  </a:lnTo>
                  <a:lnTo>
                    <a:pt x="8466" y="3814"/>
                  </a:lnTo>
                  <a:lnTo>
                    <a:pt x="8306" y="4090"/>
                  </a:lnTo>
                  <a:lnTo>
                    <a:pt x="8073" y="4448"/>
                  </a:lnTo>
                  <a:lnTo>
                    <a:pt x="7582" y="5135"/>
                  </a:lnTo>
                  <a:lnTo>
                    <a:pt x="6814" y="6082"/>
                  </a:lnTo>
                  <a:lnTo>
                    <a:pt x="6305" y="6618"/>
                  </a:lnTo>
                  <a:lnTo>
                    <a:pt x="5778" y="7144"/>
                  </a:lnTo>
                  <a:lnTo>
                    <a:pt x="4609" y="8153"/>
                  </a:lnTo>
                  <a:lnTo>
                    <a:pt x="4037" y="8591"/>
                  </a:lnTo>
                  <a:lnTo>
                    <a:pt x="3751" y="8796"/>
                  </a:lnTo>
                  <a:lnTo>
                    <a:pt x="3135" y="9171"/>
                  </a:lnTo>
                  <a:lnTo>
                    <a:pt x="2796" y="9341"/>
                  </a:lnTo>
                  <a:lnTo>
                    <a:pt x="2456" y="9493"/>
                  </a:lnTo>
                  <a:lnTo>
                    <a:pt x="1912" y="9645"/>
                  </a:lnTo>
                  <a:lnTo>
                    <a:pt x="1546" y="9680"/>
                  </a:lnTo>
                  <a:lnTo>
                    <a:pt x="1358" y="9672"/>
                  </a:lnTo>
                  <a:lnTo>
                    <a:pt x="1197" y="9654"/>
                  </a:lnTo>
                  <a:lnTo>
                    <a:pt x="876" y="9547"/>
                  </a:lnTo>
                  <a:lnTo>
                    <a:pt x="581" y="9404"/>
                  </a:lnTo>
                  <a:lnTo>
                    <a:pt x="358" y="9216"/>
                  </a:lnTo>
                  <a:lnTo>
                    <a:pt x="278" y="9127"/>
                  </a:lnTo>
                  <a:lnTo>
                    <a:pt x="170" y="8939"/>
                  </a:lnTo>
                  <a:lnTo>
                    <a:pt x="36" y="8493"/>
                  </a:lnTo>
                  <a:lnTo>
                    <a:pt x="1" y="7966"/>
                  </a:lnTo>
                  <a:lnTo>
                    <a:pt x="28" y="7412"/>
                  </a:lnTo>
                  <a:lnTo>
                    <a:pt x="54" y="7127"/>
                  </a:lnTo>
                  <a:lnTo>
                    <a:pt x="126" y="6528"/>
                  </a:lnTo>
                  <a:lnTo>
                    <a:pt x="322" y="5358"/>
                  </a:lnTo>
                  <a:lnTo>
                    <a:pt x="429" y="4858"/>
                  </a:lnTo>
                  <a:lnTo>
                    <a:pt x="572" y="4260"/>
                  </a:lnTo>
                  <a:lnTo>
                    <a:pt x="921" y="3054"/>
                  </a:lnTo>
                  <a:lnTo>
                    <a:pt x="1501" y="1233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173126" y="1600514"/>
              <a:ext cx="411312" cy="476305"/>
            </a:xfrm>
            <a:custGeom>
              <a:avLst/>
              <a:gdLst/>
              <a:ahLst/>
              <a:cxnLst/>
              <a:rect l="l" t="t" r="r" b="b"/>
              <a:pathLst>
                <a:path w="8360" h="9681" extrusionOk="0">
                  <a:moveTo>
                    <a:pt x="1885" y="0"/>
                  </a:moveTo>
                  <a:lnTo>
                    <a:pt x="1501" y="1233"/>
                  </a:lnTo>
                  <a:lnTo>
                    <a:pt x="921" y="3054"/>
                  </a:lnTo>
                  <a:lnTo>
                    <a:pt x="572" y="4260"/>
                  </a:lnTo>
                  <a:lnTo>
                    <a:pt x="429" y="4858"/>
                  </a:lnTo>
                  <a:lnTo>
                    <a:pt x="322" y="5358"/>
                  </a:lnTo>
                  <a:lnTo>
                    <a:pt x="126" y="6528"/>
                  </a:lnTo>
                  <a:lnTo>
                    <a:pt x="54" y="7127"/>
                  </a:lnTo>
                  <a:lnTo>
                    <a:pt x="28" y="7412"/>
                  </a:lnTo>
                  <a:lnTo>
                    <a:pt x="1" y="7966"/>
                  </a:lnTo>
                  <a:lnTo>
                    <a:pt x="36" y="8493"/>
                  </a:lnTo>
                  <a:lnTo>
                    <a:pt x="170" y="8939"/>
                  </a:lnTo>
                  <a:lnTo>
                    <a:pt x="278" y="9127"/>
                  </a:lnTo>
                  <a:lnTo>
                    <a:pt x="358" y="9216"/>
                  </a:lnTo>
                  <a:lnTo>
                    <a:pt x="581" y="9404"/>
                  </a:lnTo>
                  <a:lnTo>
                    <a:pt x="876" y="9547"/>
                  </a:lnTo>
                  <a:lnTo>
                    <a:pt x="1197" y="9654"/>
                  </a:lnTo>
                  <a:lnTo>
                    <a:pt x="1358" y="9672"/>
                  </a:lnTo>
                  <a:lnTo>
                    <a:pt x="1546" y="9680"/>
                  </a:lnTo>
                  <a:lnTo>
                    <a:pt x="1912" y="9645"/>
                  </a:lnTo>
                  <a:lnTo>
                    <a:pt x="2456" y="9493"/>
                  </a:lnTo>
                  <a:lnTo>
                    <a:pt x="2796" y="9341"/>
                  </a:lnTo>
                  <a:lnTo>
                    <a:pt x="3135" y="9171"/>
                  </a:lnTo>
                  <a:lnTo>
                    <a:pt x="3751" y="8796"/>
                  </a:lnTo>
                  <a:lnTo>
                    <a:pt x="4037" y="8591"/>
                  </a:lnTo>
                  <a:lnTo>
                    <a:pt x="4609" y="8153"/>
                  </a:lnTo>
                  <a:lnTo>
                    <a:pt x="5778" y="7144"/>
                  </a:lnTo>
                  <a:lnTo>
                    <a:pt x="6305" y="6618"/>
                  </a:lnTo>
                  <a:lnTo>
                    <a:pt x="6814" y="6082"/>
                  </a:lnTo>
                  <a:lnTo>
                    <a:pt x="7582" y="5135"/>
                  </a:lnTo>
                  <a:lnTo>
                    <a:pt x="8073" y="4448"/>
                  </a:lnTo>
                  <a:lnTo>
                    <a:pt x="8306" y="4090"/>
                  </a:lnTo>
                  <a:lnTo>
                    <a:pt x="8332" y="4046"/>
                  </a:lnTo>
                  <a:lnTo>
                    <a:pt x="8359" y="4001"/>
                  </a:lnTo>
                  <a:lnTo>
                    <a:pt x="8359" y="4001"/>
                  </a:lnTo>
                  <a:lnTo>
                    <a:pt x="7984" y="4501"/>
                  </a:lnTo>
                  <a:lnTo>
                    <a:pt x="7216" y="5412"/>
                  </a:lnTo>
                  <a:lnTo>
                    <a:pt x="6841" y="5805"/>
                  </a:lnTo>
                  <a:lnTo>
                    <a:pt x="6314" y="6332"/>
                  </a:lnTo>
                  <a:lnTo>
                    <a:pt x="5153" y="7341"/>
                  </a:lnTo>
                  <a:lnTo>
                    <a:pt x="4573" y="7778"/>
                  </a:lnTo>
                  <a:lnTo>
                    <a:pt x="4287" y="7984"/>
                  </a:lnTo>
                  <a:lnTo>
                    <a:pt x="3671" y="8359"/>
                  </a:lnTo>
                  <a:lnTo>
                    <a:pt x="3341" y="8529"/>
                  </a:lnTo>
                  <a:lnTo>
                    <a:pt x="3001" y="8671"/>
                  </a:lnTo>
                  <a:lnTo>
                    <a:pt x="2456" y="8823"/>
                  </a:lnTo>
                  <a:lnTo>
                    <a:pt x="2081" y="8868"/>
                  </a:lnTo>
                  <a:lnTo>
                    <a:pt x="1903" y="8859"/>
                  </a:lnTo>
                  <a:lnTo>
                    <a:pt x="1733" y="8832"/>
                  </a:lnTo>
                  <a:lnTo>
                    <a:pt x="1412" y="8734"/>
                  </a:lnTo>
                  <a:lnTo>
                    <a:pt x="1117" y="8582"/>
                  </a:lnTo>
                  <a:lnTo>
                    <a:pt x="894" y="8404"/>
                  </a:lnTo>
                  <a:lnTo>
                    <a:pt x="822" y="8314"/>
                  </a:lnTo>
                  <a:lnTo>
                    <a:pt x="706" y="8127"/>
                  </a:lnTo>
                  <a:lnTo>
                    <a:pt x="572" y="7671"/>
                  </a:lnTo>
                  <a:lnTo>
                    <a:pt x="537" y="7153"/>
                  </a:lnTo>
                  <a:lnTo>
                    <a:pt x="563" y="6591"/>
                  </a:lnTo>
                  <a:lnTo>
                    <a:pt x="590" y="6314"/>
                  </a:lnTo>
                  <a:lnTo>
                    <a:pt x="670" y="5707"/>
                  </a:lnTo>
                  <a:lnTo>
                    <a:pt x="858" y="4546"/>
                  </a:lnTo>
                  <a:lnTo>
                    <a:pt x="965" y="4046"/>
                  </a:lnTo>
                  <a:lnTo>
                    <a:pt x="1215" y="3063"/>
                  </a:lnTo>
                  <a:lnTo>
                    <a:pt x="1822" y="1072"/>
                  </a:lnTo>
                  <a:lnTo>
                    <a:pt x="2144" y="63"/>
                  </a:lnTo>
                  <a:lnTo>
                    <a:pt x="2019" y="36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329535" y="1836874"/>
              <a:ext cx="26420" cy="84870"/>
            </a:xfrm>
            <a:custGeom>
              <a:avLst/>
              <a:gdLst/>
              <a:ahLst/>
              <a:cxnLst/>
              <a:rect l="l" t="t" r="r" b="b"/>
              <a:pathLst>
                <a:path w="537" h="1725" extrusionOk="0">
                  <a:moveTo>
                    <a:pt x="1" y="590"/>
                  </a:moveTo>
                  <a:lnTo>
                    <a:pt x="63" y="1724"/>
                  </a:lnTo>
                  <a:lnTo>
                    <a:pt x="537" y="1"/>
                  </a:lnTo>
                  <a:lnTo>
                    <a:pt x="1" y="590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449929" y="1594363"/>
              <a:ext cx="528605" cy="795269"/>
            </a:xfrm>
            <a:custGeom>
              <a:avLst/>
              <a:gdLst/>
              <a:ahLst/>
              <a:cxnLst/>
              <a:rect l="l" t="t" r="r" b="b"/>
              <a:pathLst>
                <a:path w="10744" h="16164" extrusionOk="0">
                  <a:moveTo>
                    <a:pt x="1" y="14378"/>
                  </a:moveTo>
                  <a:lnTo>
                    <a:pt x="385" y="12931"/>
                  </a:lnTo>
                  <a:lnTo>
                    <a:pt x="876" y="10672"/>
                  </a:lnTo>
                  <a:lnTo>
                    <a:pt x="1054" y="9422"/>
                  </a:lnTo>
                  <a:lnTo>
                    <a:pt x="1108" y="8752"/>
                  </a:lnTo>
                  <a:lnTo>
                    <a:pt x="1099" y="8207"/>
                  </a:lnTo>
                  <a:lnTo>
                    <a:pt x="1045" y="7769"/>
                  </a:lnTo>
                  <a:lnTo>
                    <a:pt x="1001" y="7591"/>
                  </a:lnTo>
                  <a:lnTo>
                    <a:pt x="956" y="7430"/>
                  </a:lnTo>
                  <a:lnTo>
                    <a:pt x="840" y="6903"/>
                  </a:lnTo>
                  <a:lnTo>
                    <a:pt x="778" y="6448"/>
                  </a:lnTo>
                  <a:lnTo>
                    <a:pt x="769" y="5903"/>
                  </a:lnTo>
                  <a:lnTo>
                    <a:pt x="831" y="5296"/>
                  </a:lnTo>
                  <a:lnTo>
                    <a:pt x="992" y="4644"/>
                  </a:lnTo>
                  <a:lnTo>
                    <a:pt x="1295" y="3965"/>
                  </a:lnTo>
                  <a:lnTo>
                    <a:pt x="1501" y="3626"/>
                  </a:lnTo>
                  <a:lnTo>
                    <a:pt x="1554" y="3492"/>
                  </a:lnTo>
                  <a:lnTo>
                    <a:pt x="1608" y="2885"/>
                  </a:lnTo>
                  <a:lnTo>
                    <a:pt x="1733" y="2260"/>
                  </a:lnTo>
                  <a:lnTo>
                    <a:pt x="1885" y="1813"/>
                  </a:lnTo>
                  <a:lnTo>
                    <a:pt x="2117" y="1367"/>
                  </a:lnTo>
                  <a:lnTo>
                    <a:pt x="2456" y="938"/>
                  </a:lnTo>
                  <a:lnTo>
                    <a:pt x="2680" y="751"/>
                  </a:lnTo>
                  <a:lnTo>
                    <a:pt x="2831" y="643"/>
                  </a:lnTo>
                  <a:lnTo>
                    <a:pt x="3251" y="465"/>
                  </a:lnTo>
                  <a:lnTo>
                    <a:pt x="4010" y="250"/>
                  </a:lnTo>
                  <a:lnTo>
                    <a:pt x="4448" y="170"/>
                  </a:lnTo>
                  <a:lnTo>
                    <a:pt x="4912" y="99"/>
                  </a:lnTo>
                  <a:lnTo>
                    <a:pt x="5859" y="9"/>
                  </a:lnTo>
                  <a:lnTo>
                    <a:pt x="6341" y="0"/>
                  </a:lnTo>
                  <a:lnTo>
                    <a:pt x="6591" y="0"/>
                  </a:lnTo>
                  <a:lnTo>
                    <a:pt x="7162" y="90"/>
                  </a:lnTo>
                  <a:lnTo>
                    <a:pt x="7788" y="259"/>
                  </a:lnTo>
                  <a:lnTo>
                    <a:pt x="8413" y="492"/>
                  </a:lnTo>
                  <a:lnTo>
                    <a:pt x="9020" y="768"/>
                  </a:lnTo>
                  <a:lnTo>
                    <a:pt x="9565" y="1072"/>
                  </a:lnTo>
                  <a:lnTo>
                    <a:pt x="10011" y="1393"/>
                  </a:lnTo>
                  <a:lnTo>
                    <a:pt x="10333" y="1724"/>
                  </a:lnTo>
                  <a:lnTo>
                    <a:pt x="10431" y="1876"/>
                  </a:lnTo>
                  <a:lnTo>
                    <a:pt x="10502" y="2054"/>
                  </a:lnTo>
                  <a:lnTo>
                    <a:pt x="10601" y="2465"/>
                  </a:lnTo>
                  <a:lnTo>
                    <a:pt x="10627" y="3206"/>
                  </a:lnTo>
                  <a:lnTo>
                    <a:pt x="10449" y="4858"/>
                  </a:lnTo>
                  <a:lnTo>
                    <a:pt x="10324" y="5805"/>
                  </a:lnTo>
                  <a:lnTo>
                    <a:pt x="10181" y="7484"/>
                  </a:lnTo>
                  <a:lnTo>
                    <a:pt x="10083" y="9654"/>
                  </a:lnTo>
                  <a:lnTo>
                    <a:pt x="10074" y="10966"/>
                  </a:lnTo>
                  <a:lnTo>
                    <a:pt x="10118" y="12190"/>
                  </a:lnTo>
                  <a:lnTo>
                    <a:pt x="10217" y="13351"/>
                  </a:lnTo>
                  <a:lnTo>
                    <a:pt x="10377" y="14476"/>
                  </a:lnTo>
                  <a:lnTo>
                    <a:pt x="10601" y="15601"/>
                  </a:lnTo>
                  <a:lnTo>
                    <a:pt x="10743" y="16164"/>
                  </a:lnTo>
                  <a:lnTo>
                    <a:pt x="9466" y="15985"/>
                  </a:lnTo>
                  <a:lnTo>
                    <a:pt x="3617" y="15074"/>
                  </a:lnTo>
                  <a:lnTo>
                    <a:pt x="1179" y="14654"/>
                  </a:lnTo>
                  <a:lnTo>
                    <a:pt x="188" y="14449"/>
                  </a:lnTo>
                  <a:lnTo>
                    <a:pt x="1" y="143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620851" y="1594363"/>
              <a:ext cx="150749" cy="752219"/>
            </a:xfrm>
            <a:custGeom>
              <a:avLst/>
              <a:gdLst/>
              <a:ahLst/>
              <a:cxnLst/>
              <a:rect l="l" t="t" r="r" b="b"/>
              <a:pathLst>
                <a:path w="3064" h="15289" extrusionOk="0">
                  <a:moveTo>
                    <a:pt x="2867" y="0"/>
                  </a:moveTo>
                  <a:lnTo>
                    <a:pt x="2385" y="9"/>
                  </a:lnTo>
                  <a:lnTo>
                    <a:pt x="1438" y="99"/>
                  </a:lnTo>
                  <a:lnTo>
                    <a:pt x="974" y="170"/>
                  </a:lnTo>
                  <a:lnTo>
                    <a:pt x="733" y="206"/>
                  </a:lnTo>
                  <a:lnTo>
                    <a:pt x="250" y="304"/>
                  </a:lnTo>
                  <a:lnTo>
                    <a:pt x="27" y="402"/>
                  </a:lnTo>
                  <a:lnTo>
                    <a:pt x="0" y="1206"/>
                  </a:lnTo>
                  <a:lnTo>
                    <a:pt x="0" y="3233"/>
                  </a:lnTo>
                  <a:lnTo>
                    <a:pt x="81" y="6814"/>
                  </a:lnTo>
                  <a:lnTo>
                    <a:pt x="384" y="13788"/>
                  </a:lnTo>
                  <a:lnTo>
                    <a:pt x="456" y="15128"/>
                  </a:lnTo>
                  <a:lnTo>
                    <a:pt x="1483" y="15288"/>
                  </a:lnTo>
                  <a:lnTo>
                    <a:pt x="1501" y="14387"/>
                  </a:lnTo>
                  <a:lnTo>
                    <a:pt x="1635" y="9868"/>
                  </a:lnTo>
                  <a:lnTo>
                    <a:pt x="1777" y="6993"/>
                  </a:lnTo>
                  <a:lnTo>
                    <a:pt x="1867" y="6073"/>
                  </a:lnTo>
                  <a:lnTo>
                    <a:pt x="1974" y="5224"/>
                  </a:lnTo>
                  <a:lnTo>
                    <a:pt x="2251" y="3563"/>
                  </a:lnTo>
                  <a:lnTo>
                    <a:pt x="2394" y="2760"/>
                  </a:lnTo>
                  <a:lnTo>
                    <a:pt x="2528" y="2045"/>
                  </a:lnTo>
                  <a:lnTo>
                    <a:pt x="2849" y="661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700802" y="1576356"/>
              <a:ext cx="108584" cy="387106"/>
            </a:xfrm>
            <a:custGeom>
              <a:avLst/>
              <a:gdLst/>
              <a:ahLst/>
              <a:cxnLst/>
              <a:rect l="l" t="t" r="r" b="b"/>
              <a:pathLst>
                <a:path w="2207" h="7868" extrusionOk="0">
                  <a:moveTo>
                    <a:pt x="63" y="7859"/>
                  </a:moveTo>
                  <a:lnTo>
                    <a:pt x="99" y="7868"/>
                  </a:lnTo>
                  <a:lnTo>
                    <a:pt x="179" y="7814"/>
                  </a:lnTo>
                  <a:lnTo>
                    <a:pt x="313" y="7644"/>
                  </a:lnTo>
                  <a:lnTo>
                    <a:pt x="385" y="7537"/>
                  </a:lnTo>
                  <a:lnTo>
                    <a:pt x="715" y="6939"/>
                  </a:lnTo>
                  <a:lnTo>
                    <a:pt x="1054" y="6323"/>
                  </a:lnTo>
                  <a:lnTo>
                    <a:pt x="1376" y="5751"/>
                  </a:lnTo>
                  <a:lnTo>
                    <a:pt x="1724" y="5108"/>
                  </a:lnTo>
                  <a:lnTo>
                    <a:pt x="1778" y="4992"/>
                  </a:lnTo>
                  <a:lnTo>
                    <a:pt x="1858" y="4742"/>
                  </a:lnTo>
                  <a:lnTo>
                    <a:pt x="1849" y="4644"/>
                  </a:lnTo>
                  <a:lnTo>
                    <a:pt x="1813" y="4563"/>
                  </a:lnTo>
                  <a:lnTo>
                    <a:pt x="1679" y="4421"/>
                  </a:lnTo>
                  <a:lnTo>
                    <a:pt x="1519" y="4296"/>
                  </a:lnTo>
                  <a:lnTo>
                    <a:pt x="1385" y="4153"/>
                  </a:lnTo>
                  <a:lnTo>
                    <a:pt x="1349" y="4072"/>
                  </a:lnTo>
                  <a:lnTo>
                    <a:pt x="1340" y="3956"/>
                  </a:lnTo>
                  <a:lnTo>
                    <a:pt x="1429" y="3662"/>
                  </a:lnTo>
                  <a:lnTo>
                    <a:pt x="1492" y="3528"/>
                  </a:lnTo>
                  <a:lnTo>
                    <a:pt x="1724" y="3028"/>
                  </a:lnTo>
                  <a:lnTo>
                    <a:pt x="1983" y="2554"/>
                  </a:lnTo>
                  <a:lnTo>
                    <a:pt x="2099" y="2358"/>
                  </a:lnTo>
                  <a:lnTo>
                    <a:pt x="2197" y="2054"/>
                  </a:lnTo>
                  <a:lnTo>
                    <a:pt x="2206" y="1804"/>
                  </a:lnTo>
                  <a:lnTo>
                    <a:pt x="2171" y="1634"/>
                  </a:lnTo>
                  <a:lnTo>
                    <a:pt x="2055" y="1233"/>
                  </a:lnTo>
                  <a:lnTo>
                    <a:pt x="1876" y="741"/>
                  </a:lnTo>
                  <a:lnTo>
                    <a:pt x="1796" y="509"/>
                  </a:lnTo>
                  <a:lnTo>
                    <a:pt x="1653" y="197"/>
                  </a:lnTo>
                  <a:lnTo>
                    <a:pt x="1528" y="54"/>
                  </a:lnTo>
                  <a:lnTo>
                    <a:pt x="1456" y="9"/>
                  </a:lnTo>
                  <a:lnTo>
                    <a:pt x="1385" y="0"/>
                  </a:lnTo>
                  <a:lnTo>
                    <a:pt x="1269" y="27"/>
                  </a:lnTo>
                  <a:lnTo>
                    <a:pt x="1144" y="152"/>
                  </a:lnTo>
                  <a:lnTo>
                    <a:pt x="1037" y="581"/>
                  </a:lnTo>
                  <a:lnTo>
                    <a:pt x="1019" y="875"/>
                  </a:lnTo>
                  <a:lnTo>
                    <a:pt x="867" y="2143"/>
                  </a:lnTo>
                  <a:lnTo>
                    <a:pt x="456" y="4617"/>
                  </a:lnTo>
                  <a:lnTo>
                    <a:pt x="286" y="5858"/>
                  </a:lnTo>
                  <a:lnTo>
                    <a:pt x="170" y="6600"/>
                  </a:lnTo>
                  <a:lnTo>
                    <a:pt x="54" y="7341"/>
                  </a:lnTo>
                  <a:lnTo>
                    <a:pt x="27" y="7484"/>
                  </a:lnTo>
                  <a:lnTo>
                    <a:pt x="1" y="7707"/>
                  </a:lnTo>
                  <a:lnTo>
                    <a:pt x="27" y="7823"/>
                  </a:lnTo>
                  <a:lnTo>
                    <a:pt x="63" y="7859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565943" y="1595692"/>
              <a:ext cx="64600" cy="365556"/>
            </a:xfrm>
            <a:custGeom>
              <a:avLst/>
              <a:gdLst/>
              <a:ahLst/>
              <a:cxnLst/>
              <a:rect l="l" t="t" r="r" b="b"/>
              <a:pathLst>
                <a:path w="1313" h="7430" extrusionOk="0">
                  <a:moveTo>
                    <a:pt x="125" y="1563"/>
                  </a:moveTo>
                  <a:lnTo>
                    <a:pt x="98" y="1706"/>
                  </a:lnTo>
                  <a:lnTo>
                    <a:pt x="63" y="1983"/>
                  </a:lnTo>
                  <a:lnTo>
                    <a:pt x="89" y="2402"/>
                  </a:lnTo>
                  <a:lnTo>
                    <a:pt x="286" y="3224"/>
                  </a:lnTo>
                  <a:lnTo>
                    <a:pt x="429" y="3760"/>
                  </a:lnTo>
                  <a:lnTo>
                    <a:pt x="420" y="3885"/>
                  </a:lnTo>
                  <a:lnTo>
                    <a:pt x="304" y="4090"/>
                  </a:lnTo>
                  <a:lnTo>
                    <a:pt x="143" y="4278"/>
                  </a:lnTo>
                  <a:lnTo>
                    <a:pt x="18" y="4492"/>
                  </a:lnTo>
                  <a:lnTo>
                    <a:pt x="0" y="4617"/>
                  </a:lnTo>
                  <a:lnTo>
                    <a:pt x="9" y="4751"/>
                  </a:lnTo>
                  <a:lnTo>
                    <a:pt x="179" y="5349"/>
                  </a:lnTo>
                  <a:lnTo>
                    <a:pt x="447" y="6117"/>
                  </a:lnTo>
                  <a:lnTo>
                    <a:pt x="715" y="6796"/>
                  </a:lnTo>
                  <a:lnTo>
                    <a:pt x="813" y="6992"/>
                  </a:lnTo>
                  <a:lnTo>
                    <a:pt x="893" y="7135"/>
                  </a:lnTo>
                  <a:lnTo>
                    <a:pt x="1063" y="7350"/>
                  </a:lnTo>
                  <a:lnTo>
                    <a:pt x="1197" y="7430"/>
                  </a:lnTo>
                  <a:lnTo>
                    <a:pt x="1268" y="7430"/>
                  </a:lnTo>
                  <a:lnTo>
                    <a:pt x="1313" y="7332"/>
                  </a:lnTo>
                  <a:lnTo>
                    <a:pt x="1286" y="7117"/>
                  </a:lnTo>
                  <a:lnTo>
                    <a:pt x="1277" y="7019"/>
                  </a:lnTo>
                  <a:lnTo>
                    <a:pt x="1224" y="6403"/>
                  </a:lnTo>
                  <a:lnTo>
                    <a:pt x="1107" y="4483"/>
                  </a:lnTo>
                  <a:lnTo>
                    <a:pt x="1081" y="3331"/>
                  </a:lnTo>
                  <a:lnTo>
                    <a:pt x="1072" y="2518"/>
                  </a:lnTo>
                  <a:lnTo>
                    <a:pt x="1143" y="1295"/>
                  </a:lnTo>
                  <a:lnTo>
                    <a:pt x="1295" y="215"/>
                  </a:lnTo>
                  <a:lnTo>
                    <a:pt x="1286" y="45"/>
                  </a:lnTo>
                  <a:lnTo>
                    <a:pt x="1224" y="0"/>
                  </a:lnTo>
                  <a:lnTo>
                    <a:pt x="1072" y="36"/>
                  </a:lnTo>
                  <a:lnTo>
                    <a:pt x="804" y="304"/>
                  </a:lnTo>
                  <a:lnTo>
                    <a:pt x="438" y="884"/>
                  </a:lnTo>
                  <a:lnTo>
                    <a:pt x="179" y="1420"/>
                  </a:lnTo>
                  <a:lnTo>
                    <a:pt x="125" y="1563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524615" y="1238495"/>
              <a:ext cx="267205" cy="448163"/>
            </a:xfrm>
            <a:custGeom>
              <a:avLst/>
              <a:gdLst/>
              <a:ahLst/>
              <a:cxnLst/>
              <a:rect l="l" t="t" r="r" b="b"/>
              <a:pathLst>
                <a:path w="5431" h="9109" extrusionOk="0">
                  <a:moveTo>
                    <a:pt x="5385" y="2090"/>
                  </a:moveTo>
                  <a:lnTo>
                    <a:pt x="5305" y="1786"/>
                  </a:lnTo>
                  <a:lnTo>
                    <a:pt x="5109" y="1349"/>
                  </a:lnTo>
                  <a:lnTo>
                    <a:pt x="4930" y="1063"/>
                  </a:lnTo>
                  <a:lnTo>
                    <a:pt x="4707" y="804"/>
                  </a:lnTo>
                  <a:lnTo>
                    <a:pt x="4457" y="572"/>
                  </a:lnTo>
                  <a:lnTo>
                    <a:pt x="4162" y="375"/>
                  </a:lnTo>
                  <a:lnTo>
                    <a:pt x="3841" y="214"/>
                  </a:lnTo>
                  <a:lnTo>
                    <a:pt x="3662" y="152"/>
                  </a:lnTo>
                  <a:lnTo>
                    <a:pt x="3349" y="63"/>
                  </a:lnTo>
                  <a:lnTo>
                    <a:pt x="2751" y="0"/>
                  </a:lnTo>
                  <a:lnTo>
                    <a:pt x="2465" y="9"/>
                  </a:lnTo>
                  <a:lnTo>
                    <a:pt x="2206" y="36"/>
                  </a:lnTo>
                  <a:lnTo>
                    <a:pt x="1724" y="170"/>
                  </a:lnTo>
                  <a:lnTo>
                    <a:pt x="1287" y="393"/>
                  </a:lnTo>
                  <a:lnTo>
                    <a:pt x="912" y="723"/>
                  </a:lnTo>
                  <a:lnTo>
                    <a:pt x="751" y="929"/>
                  </a:lnTo>
                  <a:lnTo>
                    <a:pt x="599" y="1161"/>
                  </a:lnTo>
                  <a:lnTo>
                    <a:pt x="483" y="1438"/>
                  </a:lnTo>
                  <a:lnTo>
                    <a:pt x="376" y="1545"/>
                  </a:lnTo>
                  <a:lnTo>
                    <a:pt x="233" y="1786"/>
                  </a:lnTo>
                  <a:lnTo>
                    <a:pt x="90" y="2197"/>
                  </a:lnTo>
                  <a:lnTo>
                    <a:pt x="36" y="3152"/>
                  </a:lnTo>
                  <a:lnTo>
                    <a:pt x="19" y="3831"/>
                  </a:lnTo>
                  <a:lnTo>
                    <a:pt x="1" y="4224"/>
                  </a:lnTo>
                  <a:lnTo>
                    <a:pt x="36" y="4938"/>
                  </a:lnTo>
                  <a:lnTo>
                    <a:pt x="161" y="5564"/>
                  </a:lnTo>
                  <a:lnTo>
                    <a:pt x="358" y="6081"/>
                  </a:lnTo>
                  <a:lnTo>
                    <a:pt x="635" y="6501"/>
                  </a:lnTo>
                  <a:lnTo>
                    <a:pt x="974" y="6796"/>
                  </a:lnTo>
                  <a:lnTo>
                    <a:pt x="1385" y="6974"/>
                  </a:lnTo>
                  <a:lnTo>
                    <a:pt x="1849" y="7010"/>
                  </a:lnTo>
                  <a:lnTo>
                    <a:pt x="2099" y="6966"/>
                  </a:lnTo>
                  <a:lnTo>
                    <a:pt x="2135" y="7287"/>
                  </a:lnTo>
                  <a:lnTo>
                    <a:pt x="2162" y="7626"/>
                  </a:lnTo>
                  <a:lnTo>
                    <a:pt x="2162" y="7912"/>
                  </a:lnTo>
                  <a:lnTo>
                    <a:pt x="2197" y="8189"/>
                  </a:lnTo>
                  <a:lnTo>
                    <a:pt x="2242" y="8368"/>
                  </a:lnTo>
                  <a:lnTo>
                    <a:pt x="2421" y="8725"/>
                  </a:lnTo>
                  <a:lnTo>
                    <a:pt x="2635" y="8939"/>
                  </a:lnTo>
                  <a:lnTo>
                    <a:pt x="2805" y="9046"/>
                  </a:lnTo>
                  <a:lnTo>
                    <a:pt x="3010" y="9109"/>
                  </a:lnTo>
                  <a:lnTo>
                    <a:pt x="3242" y="9109"/>
                  </a:lnTo>
                  <a:lnTo>
                    <a:pt x="3367" y="9082"/>
                  </a:lnTo>
                  <a:lnTo>
                    <a:pt x="3564" y="9028"/>
                  </a:lnTo>
                  <a:lnTo>
                    <a:pt x="3939" y="8778"/>
                  </a:lnTo>
                  <a:lnTo>
                    <a:pt x="4269" y="8403"/>
                  </a:lnTo>
                  <a:lnTo>
                    <a:pt x="4528" y="7930"/>
                  </a:lnTo>
                  <a:lnTo>
                    <a:pt x="4618" y="7662"/>
                  </a:lnTo>
                  <a:lnTo>
                    <a:pt x="4689" y="7430"/>
                  </a:lnTo>
                  <a:lnTo>
                    <a:pt x="4716" y="7207"/>
                  </a:lnTo>
                  <a:lnTo>
                    <a:pt x="4635" y="6287"/>
                  </a:lnTo>
                  <a:lnTo>
                    <a:pt x="4475" y="4778"/>
                  </a:lnTo>
                  <a:lnTo>
                    <a:pt x="4707" y="4510"/>
                  </a:lnTo>
                  <a:lnTo>
                    <a:pt x="5010" y="4081"/>
                  </a:lnTo>
                  <a:lnTo>
                    <a:pt x="5180" y="3760"/>
                  </a:lnTo>
                  <a:lnTo>
                    <a:pt x="5252" y="3581"/>
                  </a:lnTo>
                  <a:lnTo>
                    <a:pt x="5323" y="3394"/>
                  </a:lnTo>
                  <a:lnTo>
                    <a:pt x="5403" y="3010"/>
                  </a:lnTo>
                  <a:lnTo>
                    <a:pt x="5430" y="2635"/>
                  </a:lnTo>
                  <a:lnTo>
                    <a:pt x="5412" y="2268"/>
                  </a:lnTo>
                  <a:lnTo>
                    <a:pt x="5385" y="2090"/>
                  </a:lnTo>
                  <a:close/>
                </a:path>
              </a:pathLst>
            </a:custGeom>
            <a:solidFill>
              <a:srgbClr val="B27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627887" y="1543392"/>
              <a:ext cx="68142" cy="77834"/>
            </a:xfrm>
            <a:custGeom>
              <a:avLst/>
              <a:gdLst/>
              <a:ahLst/>
              <a:cxnLst/>
              <a:rect l="l" t="t" r="r" b="b"/>
              <a:pathLst>
                <a:path w="1385" h="1582" extrusionOk="0">
                  <a:moveTo>
                    <a:pt x="1384" y="1"/>
                  </a:moveTo>
                  <a:lnTo>
                    <a:pt x="1340" y="81"/>
                  </a:lnTo>
                  <a:lnTo>
                    <a:pt x="911" y="456"/>
                  </a:lnTo>
                  <a:lnTo>
                    <a:pt x="518" y="644"/>
                  </a:lnTo>
                  <a:lnTo>
                    <a:pt x="188" y="733"/>
                  </a:lnTo>
                  <a:lnTo>
                    <a:pt x="0" y="769"/>
                  </a:lnTo>
                  <a:lnTo>
                    <a:pt x="72" y="1581"/>
                  </a:lnTo>
                  <a:lnTo>
                    <a:pt x="322" y="1501"/>
                  </a:lnTo>
                  <a:lnTo>
                    <a:pt x="715" y="1278"/>
                  </a:lnTo>
                  <a:lnTo>
                    <a:pt x="1000" y="1027"/>
                  </a:lnTo>
                  <a:lnTo>
                    <a:pt x="1188" y="760"/>
                  </a:lnTo>
                  <a:lnTo>
                    <a:pt x="1340" y="385"/>
                  </a:lnTo>
                  <a:lnTo>
                    <a:pt x="1384" y="3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565058" y="1400611"/>
              <a:ext cx="21550" cy="84821"/>
            </a:xfrm>
            <a:custGeom>
              <a:avLst/>
              <a:gdLst/>
              <a:ahLst/>
              <a:cxnLst/>
              <a:rect l="l" t="t" r="r" b="b"/>
              <a:pathLst>
                <a:path w="438" h="1724" extrusionOk="0">
                  <a:moveTo>
                    <a:pt x="313" y="0"/>
                  </a:moveTo>
                  <a:lnTo>
                    <a:pt x="268" y="45"/>
                  </a:lnTo>
                  <a:lnTo>
                    <a:pt x="259" y="72"/>
                  </a:lnTo>
                  <a:lnTo>
                    <a:pt x="197" y="447"/>
                  </a:lnTo>
                  <a:lnTo>
                    <a:pt x="107" y="777"/>
                  </a:lnTo>
                  <a:lnTo>
                    <a:pt x="45" y="1009"/>
                  </a:lnTo>
                  <a:lnTo>
                    <a:pt x="0" y="1304"/>
                  </a:lnTo>
                  <a:lnTo>
                    <a:pt x="18" y="1474"/>
                  </a:lnTo>
                  <a:lnTo>
                    <a:pt x="54" y="1545"/>
                  </a:lnTo>
                  <a:lnTo>
                    <a:pt x="99" y="1608"/>
                  </a:lnTo>
                  <a:lnTo>
                    <a:pt x="232" y="1697"/>
                  </a:lnTo>
                  <a:lnTo>
                    <a:pt x="331" y="1724"/>
                  </a:lnTo>
                  <a:lnTo>
                    <a:pt x="340" y="1724"/>
                  </a:lnTo>
                  <a:lnTo>
                    <a:pt x="402" y="1715"/>
                  </a:lnTo>
                  <a:lnTo>
                    <a:pt x="429" y="1661"/>
                  </a:lnTo>
                  <a:lnTo>
                    <a:pt x="438" y="1626"/>
                  </a:lnTo>
                  <a:lnTo>
                    <a:pt x="402" y="1572"/>
                  </a:lnTo>
                  <a:lnTo>
                    <a:pt x="366" y="1563"/>
                  </a:lnTo>
                  <a:lnTo>
                    <a:pt x="259" y="1518"/>
                  </a:lnTo>
                  <a:lnTo>
                    <a:pt x="197" y="1456"/>
                  </a:lnTo>
                  <a:lnTo>
                    <a:pt x="161" y="1349"/>
                  </a:lnTo>
                  <a:lnTo>
                    <a:pt x="215" y="1018"/>
                  </a:lnTo>
                  <a:lnTo>
                    <a:pt x="268" y="822"/>
                  </a:lnTo>
                  <a:lnTo>
                    <a:pt x="357" y="483"/>
                  </a:lnTo>
                  <a:lnTo>
                    <a:pt x="429" y="99"/>
                  </a:lnTo>
                  <a:lnTo>
                    <a:pt x="429" y="63"/>
                  </a:lnTo>
                  <a:lnTo>
                    <a:pt x="384" y="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567223" y="1497241"/>
              <a:ext cx="45313" cy="36556"/>
            </a:xfrm>
            <a:custGeom>
              <a:avLst/>
              <a:gdLst/>
              <a:ahLst/>
              <a:cxnLst/>
              <a:rect l="l" t="t" r="r" b="b"/>
              <a:pathLst>
                <a:path w="921" h="743" extrusionOk="0">
                  <a:moveTo>
                    <a:pt x="849" y="1"/>
                  </a:moveTo>
                  <a:lnTo>
                    <a:pt x="787" y="19"/>
                  </a:lnTo>
                  <a:lnTo>
                    <a:pt x="760" y="46"/>
                  </a:lnTo>
                  <a:lnTo>
                    <a:pt x="733" y="90"/>
                  </a:lnTo>
                  <a:lnTo>
                    <a:pt x="528" y="206"/>
                  </a:lnTo>
                  <a:lnTo>
                    <a:pt x="278" y="215"/>
                  </a:lnTo>
                  <a:lnTo>
                    <a:pt x="108" y="171"/>
                  </a:lnTo>
                  <a:lnTo>
                    <a:pt x="72" y="162"/>
                  </a:lnTo>
                  <a:lnTo>
                    <a:pt x="19" y="188"/>
                  </a:lnTo>
                  <a:lnTo>
                    <a:pt x="1" y="224"/>
                  </a:lnTo>
                  <a:lnTo>
                    <a:pt x="1" y="305"/>
                  </a:lnTo>
                  <a:lnTo>
                    <a:pt x="117" y="590"/>
                  </a:lnTo>
                  <a:lnTo>
                    <a:pt x="287" y="733"/>
                  </a:lnTo>
                  <a:lnTo>
                    <a:pt x="403" y="742"/>
                  </a:lnTo>
                  <a:lnTo>
                    <a:pt x="474" y="742"/>
                  </a:lnTo>
                  <a:lnTo>
                    <a:pt x="608" y="697"/>
                  </a:lnTo>
                  <a:lnTo>
                    <a:pt x="769" y="563"/>
                  </a:lnTo>
                  <a:lnTo>
                    <a:pt x="894" y="313"/>
                  </a:lnTo>
                  <a:lnTo>
                    <a:pt x="921" y="81"/>
                  </a:lnTo>
                  <a:lnTo>
                    <a:pt x="876" y="19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535193" y="1418176"/>
              <a:ext cx="16285" cy="21992"/>
            </a:xfrm>
            <a:custGeom>
              <a:avLst/>
              <a:gdLst/>
              <a:ahLst/>
              <a:cxnLst/>
              <a:rect l="l" t="t" r="r" b="b"/>
              <a:pathLst>
                <a:path w="331" h="447" extrusionOk="0">
                  <a:moveTo>
                    <a:pt x="0" y="224"/>
                  </a:moveTo>
                  <a:lnTo>
                    <a:pt x="9" y="313"/>
                  </a:lnTo>
                  <a:lnTo>
                    <a:pt x="89" y="438"/>
                  </a:lnTo>
                  <a:lnTo>
                    <a:pt x="152" y="447"/>
                  </a:lnTo>
                  <a:lnTo>
                    <a:pt x="223" y="438"/>
                  </a:lnTo>
                  <a:lnTo>
                    <a:pt x="322" y="322"/>
                  </a:lnTo>
                  <a:lnTo>
                    <a:pt x="330" y="233"/>
                  </a:lnTo>
                  <a:lnTo>
                    <a:pt x="322" y="143"/>
                  </a:lnTo>
                  <a:lnTo>
                    <a:pt x="241" y="18"/>
                  </a:lnTo>
                  <a:lnTo>
                    <a:pt x="179" y="1"/>
                  </a:lnTo>
                  <a:lnTo>
                    <a:pt x="107" y="9"/>
                  </a:lnTo>
                  <a:lnTo>
                    <a:pt x="18" y="134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516694" y="1379947"/>
              <a:ext cx="55891" cy="15449"/>
            </a:xfrm>
            <a:custGeom>
              <a:avLst/>
              <a:gdLst/>
              <a:ahLst/>
              <a:cxnLst/>
              <a:rect l="l" t="t" r="r" b="b"/>
              <a:pathLst>
                <a:path w="1136" h="314" extrusionOk="0">
                  <a:moveTo>
                    <a:pt x="1135" y="99"/>
                  </a:moveTo>
                  <a:lnTo>
                    <a:pt x="1126" y="126"/>
                  </a:lnTo>
                  <a:lnTo>
                    <a:pt x="1019" y="161"/>
                  </a:lnTo>
                  <a:lnTo>
                    <a:pt x="724" y="206"/>
                  </a:lnTo>
                  <a:lnTo>
                    <a:pt x="501" y="233"/>
                  </a:lnTo>
                  <a:lnTo>
                    <a:pt x="296" y="269"/>
                  </a:lnTo>
                  <a:lnTo>
                    <a:pt x="90" y="313"/>
                  </a:lnTo>
                  <a:lnTo>
                    <a:pt x="10" y="304"/>
                  </a:lnTo>
                  <a:lnTo>
                    <a:pt x="1" y="277"/>
                  </a:lnTo>
                  <a:lnTo>
                    <a:pt x="1" y="251"/>
                  </a:lnTo>
                  <a:lnTo>
                    <a:pt x="72" y="179"/>
                  </a:lnTo>
                  <a:lnTo>
                    <a:pt x="287" y="63"/>
                  </a:lnTo>
                  <a:lnTo>
                    <a:pt x="492" y="18"/>
                  </a:lnTo>
                  <a:lnTo>
                    <a:pt x="715" y="1"/>
                  </a:lnTo>
                  <a:lnTo>
                    <a:pt x="1001" y="27"/>
                  </a:lnTo>
                  <a:lnTo>
                    <a:pt x="1117" y="72"/>
                  </a:lnTo>
                  <a:lnTo>
                    <a:pt x="1135" y="99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599301" y="1382161"/>
              <a:ext cx="62435" cy="21107"/>
            </a:xfrm>
            <a:custGeom>
              <a:avLst/>
              <a:gdLst/>
              <a:ahLst/>
              <a:cxnLst/>
              <a:rect l="l" t="t" r="r" b="b"/>
              <a:pathLst>
                <a:path w="1269" h="429" extrusionOk="0">
                  <a:moveTo>
                    <a:pt x="1" y="54"/>
                  </a:moveTo>
                  <a:lnTo>
                    <a:pt x="10" y="81"/>
                  </a:lnTo>
                  <a:lnTo>
                    <a:pt x="117" y="134"/>
                  </a:lnTo>
                  <a:lnTo>
                    <a:pt x="403" y="197"/>
                  </a:lnTo>
                  <a:lnTo>
                    <a:pt x="626" y="250"/>
                  </a:lnTo>
                  <a:lnTo>
                    <a:pt x="840" y="313"/>
                  </a:lnTo>
                  <a:lnTo>
                    <a:pt x="1135" y="411"/>
                  </a:lnTo>
                  <a:lnTo>
                    <a:pt x="1251" y="429"/>
                  </a:lnTo>
                  <a:lnTo>
                    <a:pt x="1269" y="411"/>
                  </a:lnTo>
                  <a:lnTo>
                    <a:pt x="1269" y="384"/>
                  </a:lnTo>
                  <a:lnTo>
                    <a:pt x="1162" y="286"/>
                  </a:lnTo>
                  <a:lnTo>
                    <a:pt x="867" y="116"/>
                  </a:lnTo>
                  <a:lnTo>
                    <a:pt x="653" y="45"/>
                  </a:lnTo>
                  <a:lnTo>
                    <a:pt x="429" y="0"/>
                  </a:lnTo>
                  <a:lnTo>
                    <a:pt x="144" y="0"/>
                  </a:lnTo>
                  <a:lnTo>
                    <a:pt x="19" y="27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617309" y="1420833"/>
              <a:ext cx="17220" cy="23321"/>
            </a:xfrm>
            <a:custGeom>
              <a:avLst/>
              <a:gdLst/>
              <a:ahLst/>
              <a:cxnLst/>
              <a:rect l="l" t="t" r="r" b="b"/>
              <a:pathLst>
                <a:path w="350" h="474" extrusionOk="0">
                  <a:moveTo>
                    <a:pt x="1" y="232"/>
                  </a:moveTo>
                  <a:lnTo>
                    <a:pt x="10" y="322"/>
                  </a:lnTo>
                  <a:lnTo>
                    <a:pt x="99" y="456"/>
                  </a:lnTo>
                  <a:lnTo>
                    <a:pt x="162" y="473"/>
                  </a:lnTo>
                  <a:lnTo>
                    <a:pt x="233" y="464"/>
                  </a:lnTo>
                  <a:lnTo>
                    <a:pt x="340" y="339"/>
                  </a:lnTo>
                  <a:lnTo>
                    <a:pt x="349" y="241"/>
                  </a:lnTo>
                  <a:lnTo>
                    <a:pt x="349" y="152"/>
                  </a:lnTo>
                  <a:lnTo>
                    <a:pt x="260" y="9"/>
                  </a:lnTo>
                  <a:lnTo>
                    <a:pt x="188" y="0"/>
                  </a:lnTo>
                  <a:lnTo>
                    <a:pt x="117" y="9"/>
                  </a:lnTo>
                  <a:lnTo>
                    <a:pt x="19" y="134"/>
                  </a:lnTo>
                  <a:lnTo>
                    <a:pt x="1" y="232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494307" y="1224866"/>
              <a:ext cx="341448" cy="311534"/>
            </a:xfrm>
            <a:custGeom>
              <a:avLst/>
              <a:gdLst/>
              <a:ahLst/>
              <a:cxnLst/>
              <a:rect l="l" t="t" r="r" b="b"/>
              <a:pathLst>
                <a:path w="6940" h="6332" extrusionOk="0">
                  <a:moveTo>
                    <a:pt x="3885" y="0"/>
                  </a:moveTo>
                  <a:lnTo>
                    <a:pt x="3340" y="36"/>
                  </a:lnTo>
                  <a:lnTo>
                    <a:pt x="2840" y="188"/>
                  </a:lnTo>
                  <a:lnTo>
                    <a:pt x="2626" y="322"/>
                  </a:lnTo>
                  <a:lnTo>
                    <a:pt x="2590" y="349"/>
                  </a:lnTo>
                  <a:lnTo>
                    <a:pt x="2546" y="375"/>
                  </a:lnTo>
                  <a:lnTo>
                    <a:pt x="2224" y="340"/>
                  </a:lnTo>
                  <a:lnTo>
                    <a:pt x="1706" y="375"/>
                  </a:lnTo>
                  <a:lnTo>
                    <a:pt x="1358" y="447"/>
                  </a:lnTo>
                  <a:lnTo>
                    <a:pt x="1028" y="572"/>
                  </a:lnTo>
                  <a:lnTo>
                    <a:pt x="724" y="768"/>
                  </a:lnTo>
                  <a:lnTo>
                    <a:pt x="456" y="1027"/>
                  </a:lnTo>
                  <a:lnTo>
                    <a:pt x="242" y="1358"/>
                  </a:lnTo>
                  <a:lnTo>
                    <a:pt x="161" y="1554"/>
                  </a:lnTo>
                  <a:lnTo>
                    <a:pt x="81" y="1813"/>
                  </a:lnTo>
                  <a:lnTo>
                    <a:pt x="1" y="2251"/>
                  </a:lnTo>
                  <a:lnTo>
                    <a:pt x="9" y="2626"/>
                  </a:lnTo>
                  <a:lnTo>
                    <a:pt x="81" y="2974"/>
                  </a:lnTo>
                  <a:lnTo>
                    <a:pt x="268" y="3492"/>
                  </a:lnTo>
                  <a:lnTo>
                    <a:pt x="492" y="4099"/>
                  </a:lnTo>
                  <a:lnTo>
                    <a:pt x="617" y="4608"/>
                  </a:lnTo>
                  <a:lnTo>
                    <a:pt x="661" y="4903"/>
                  </a:lnTo>
                  <a:lnTo>
                    <a:pt x="697" y="4715"/>
                  </a:lnTo>
                  <a:lnTo>
                    <a:pt x="688" y="3581"/>
                  </a:lnTo>
                  <a:lnTo>
                    <a:pt x="706" y="3099"/>
                  </a:lnTo>
                  <a:lnTo>
                    <a:pt x="724" y="2867"/>
                  </a:lnTo>
                  <a:lnTo>
                    <a:pt x="858" y="2465"/>
                  </a:lnTo>
                  <a:lnTo>
                    <a:pt x="1072" y="2117"/>
                  </a:lnTo>
                  <a:lnTo>
                    <a:pt x="1349" y="1840"/>
                  </a:lnTo>
                  <a:lnTo>
                    <a:pt x="1501" y="1733"/>
                  </a:lnTo>
                  <a:lnTo>
                    <a:pt x="1599" y="1840"/>
                  </a:lnTo>
                  <a:lnTo>
                    <a:pt x="1822" y="2045"/>
                  </a:lnTo>
                  <a:lnTo>
                    <a:pt x="2233" y="2322"/>
                  </a:lnTo>
                  <a:lnTo>
                    <a:pt x="2849" y="2608"/>
                  </a:lnTo>
                  <a:lnTo>
                    <a:pt x="3412" y="2795"/>
                  </a:lnTo>
                  <a:lnTo>
                    <a:pt x="3626" y="2849"/>
                  </a:lnTo>
                  <a:lnTo>
                    <a:pt x="3751" y="2983"/>
                  </a:lnTo>
                  <a:lnTo>
                    <a:pt x="3974" y="3278"/>
                  </a:lnTo>
                  <a:lnTo>
                    <a:pt x="4099" y="3492"/>
                  </a:lnTo>
                  <a:lnTo>
                    <a:pt x="4287" y="3965"/>
                  </a:lnTo>
                  <a:lnTo>
                    <a:pt x="4412" y="4465"/>
                  </a:lnTo>
                  <a:lnTo>
                    <a:pt x="4483" y="4956"/>
                  </a:lnTo>
                  <a:lnTo>
                    <a:pt x="4519" y="5635"/>
                  </a:lnTo>
                  <a:lnTo>
                    <a:pt x="4492" y="6242"/>
                  </a:lnTo>
                  <a:lnTo>
                    <a:pt x="4474" y="6332"/>
                  </a:lnTo>
                  <a:lnTo>
                    <a:pt x="4751" y="6207"/>
                  </a:lnTo>
                  <a:lnTo>
                    <a:pt x="5260" y="5885"/>
                  </a:lnTo>
                  <a:lnTo>
                    <a:pt x="5707" y="5492"/>
                  </a:lnTo>
                  <a:lnTo>
                    <a:pt x="6091" y="5055"/>
                  </a:lnTo>
                  <a:lnTo>
                    <a:pt x="6394" y="4599"/>
                  </a:lnTo>
                  <a:lnTo>
                    <a:pt x="6609" y="4144"/>
                  </a:lnTo>
                  <a:lnTo>
                    <a:pt x="6725" y="3724"/>
                  </a:lnTo>
                  <a:lnTo>
                    <a:pt x="6734" y="3367"/>
                  </a:lnTo>
                  <a:lnTo>
                    <a:pt x="6698" y="3215"/>
                  </a:lnTo>
                  <a:lnTo>
                    <a:pt x="6743" y="3278"/>
                  </a:lnTo>
                  <a:lnTo>
                    <a:pt x="6796" y="3510"/>
                  </a:lnTo>
                  <a:lnTo>
                    <a:pt x="6832" y="3653"/>
                  </a:lnTo>
                  <a:lnTo>
                    <a:pt x="6877" y="3528"/>
                  </a:lnTo>
                  <a:lnTo>
                    <a:pt x="6930" y="3251"/>
                  </a:lnTo>
                  <a:lnTo>
                    <a:pt x="6939" y="2831"/>
                  </a:lnTo>
                  <a:lnTo>
                    <a:pt x="6850" y="2411"/>
                  </a:lnTo>
                  <a:lnTo>
                    <a:pt x="6743" y="2152"/>
                  </a:lnTo>
                  <a:lnTo>
                    <a:pt x="6600" y="1911"/>
                  </a:lnTo>
                  <a:lnTo>
                    <a:pt x="6412" y="1706"/>
                  </a:lnTo>
                  <a:lnTo>
                    <a:pt x="6305" y="1617"/>
                  </a:lnTo>
                  <a:lnTo>
                    <a:pt x="6457" y="1608"/>
                  </a:lnTo>
                  <a:lnTo>
                    <a:pt x="6707" y="1697"/>
                  </a:lnTo>
                  <a:lnTo>
                    <a:pt x="6814" y="1760"/>
                  </a:lnTo>
                  <a:lnTo>
                    <a:pt x="6716" y="1563"/>
                  </a:lnTo>
                  <a:lnTo>
                    <a:pt x="6582" y="1367"/>
                  </a:lnTo>
                  <a:lnTo>
                    <a:pt x="6439" y="1179"/>
                  </a:lnTo>
                  <a:lnTo>
                    <a:pt x="6046" y="813"/>
                  </a:lnTo>
                  <a:lnTo>
                    <a:pt x="5573" y="500"/>
                  </a:lnTo>
                  <a:lnTo>
                    <a:pt x="5037" y="250"/>
                  </a:lnTo>
                  <a:lnTo>
                    <a:pt x="4466" y="8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549658" y="1289024"/>
              <a:ext cx="175349" cy="109421"/>
            </a:xfrm>
            <a:custGeom>
              <a:avLst/>
              <a:gdLst/>
              <a:ahLst/>
              <a:cxnLst/>
              <a:rect l="l" t="t" r="r" b="b"/>
              <a:pathLst>
                <a:path w="3564" h="2224" extrusionOk="0">
                  <a:moveTo>
                    <a:pt x="28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08" y="232"/>
                  </a:lnTo>
                  <a:lnTo>
                    <a:pt x="340" y="589"/>
                  </a:lnTo>
                  <a:lnTo>
                    <a:pt x="733" y="1036"/>
                  </a:lnTo>
                  <a:lnTo>
                    <a:pt x="1313" y="1491"/>
                  </a:lnTo>
                  <a:lnTo>
                    <a:pt x="1912" y="1813"/>
                  </a:lnTo>
                  <a:lnTo>
                    <a:pt x="2474" y="2027"/>
                  </a:lnTo>
                  <a:lnTo>
                    <a:pt x="2965" y="2143"/>
                  </a:lnTo>
                  <a:lnTo>
                    <a:pt x="3483" y="2215"/>
                  </a:lnTo>
                  <a:lnTo>
                    <a:pt x="3564" y="2224"/>
                  </a:lnTo>
                  <a:lnTo>
                    <a:pt x="3564" y="2224"/>
                  </a:lnTo>
                  <a:lnTo>
                    <a:pt x="3332" y="2188"/>
                  </a:lnTo>
                  <a:lnTo>
                    <a:pt x="2849" y="2054"/>
                  </a:lnTo>
                  <a:lnTo>
                    <a:pt x="2349" y="1840"/>
                  </a:lnTo>
                  <a:lnTo>
                    <a:pt x="1849" y="1563"/>
                  </a:lnTo>
                  <a:lnTo>
                    <a:pt x="1126" y="1072"/>
                  </a:lnTo>
                  <a:lnTo>
                    <a:pt x="501" y="527"/>
                  </a:lnTo>
                  <a:lnTo>
                    <a:pt x="170" y="17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695980" y="1407204"/>
              <a:ext cx="54071" cy="83099"/>
            </a:xfrm>
            <a:custGeom>
              <a:avLst/>
              <a:gdLst/>
              <a:ahLst/>
              <a:cxnLst/>
              <a:rect l="l" t="t" r="r" b="b"/>
              <a:pathLst>
                <a:path w="1099" h="1689" extrusionOk="0">
                  <a:moveTo>
                    <a:pt x="1090" y="625"/>
                  </a:moveTo>
                  <a:lnTo>
                    <a:pt x="1072" y="768"/>
                  </a:lnTo>
                  <a:lnTo>
                    <a:pt x="920" y="1134"/>
                  </a:lnTo>
                  <a:lnTo>
                    <a:pt x="679" y="1474"/>
                  </a:lnTo>
                  <a:lnTo>
                    <a:pt x="465" y="1643"/>
                  </a:lnTo>
                  <a:lnTo>
                    <a:pt x="313" y="1688"/>
                  </a:lnTo>
                  <a:lnTo>
                    <a:pt x="242" y="1679"/>
                  </a:lnTo>
                  <a:lnTo>
                    <a:pt x="188" y="1670"/>
                  </a:lnTo>
                  <a:lnTo>
                    <a:pt x="108" y="1590"/>
                  </a:lnTo>
                  <a:lnTo>
                    <a:pt x="36" y="1402"/>
                  </a:lnTo>
                  <a:lnTo>
                    <a:pt x="0" y="875"/>
                  </a:lnTo>
                  <a:lnTo>
                    <a:pt x="18" y="572"/>
                  </a:lnTo>
                  <a:lnTo>
                    <a:pt x="36" y="438"/>
                  </a:lnTo>
                  <a:lnTo>
                    <a:pt x="152" y="197"/>
                  </a:lnTo>
                  <a:lnTo>
                    <a:pt x="358" y="27"/>
                  </a:lnTo>
                  <a:lnTo>
                    <a:pt x="563" y="0"/>
                  </a:lnTo>
                  <a:lnTo>
                    <a:pt x="706" y="27"/>
                  </a:lnTo>
                  <a:lnTo>
                    <a:pt x="786" y="63"/>
                  </a:lnTo>
                  <a:lnTo>
                    <a:pt x="884" y="125"/>
                  </a:lnTo>
                  <a:lnTo>
                    <a:pt x="1009" y="241"/>
                  </a:lnTo>
                  <a:lnTo>
                    <a:pt x="1099" y="456"/>
                  </a:lnTo>
                  <a:lnTo>
                    <a:pt x="1090" y="625"/>
                  </a:lnTo>
                  <a:close/>
                </a:path>
              </a:pathLst>
            </a:custGeom>
            <a:solidFill>
              <a:srgbClr val="B27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88478" y="2427380"/>
              <a:ext cx="216234" cy="215791"/>
            </a:xfrm>
            <a:custGeom>
              <a:avLst/>
              <a:gdLst/>
              <a:ahLst/>
              <a:cxnLst/>
              <a:rect l="l" t="t" r="r" b="b"/>
              <a:pathLst>
                <a:path w="4395" h="4386" extrusionOk="0">
                  <a:moveTo>
                    <a:pt x="2653" y="3135"/>
                  </a:moveTo>
                  <a:lnTo>
                    <a:pt x="2787" y="3278"/>
                  </a:lnTo>
                  <a:lnTo>
                    <a:pt x="3001" y="3626"/>
                  </a:lnTo>
                  <a:lnTo>
                    <a:pt x="3100" y="3805"/>
                  </a:lnTo>
                  <a:lnTo>
                    <a:pt x="3225" y="4001"/>
                  </a:lnTo>
                  <a:lnTo>
                    <a:pt x="3484" y="4314"/>
                  </a:lnTo>
                  <a:lnTo>
                    <a:pt x="3600" y="4385"/>
                  </a:lnTo>
                  <a:lnTo>
                    <a:pt x="3671" y="4367"/>
                  </a:lnTo>
                  <a:lnTo>
                    <a:pt x="3698" y="4332"/>
                  </a:lnTo>
                  <a:lnTo>
                    <a:pt x="3734" y="4269"/>
                  </a:lnTo>
                  <a:lnTo>
                    <a:pt x="3734" y="4126"/>
                  </a:lnTo>
                  <a:lnTo>
                    <a:pt x="3671" y="3921"/>
                  </a:lnTo>
                  <a:lnTo>
                    <a:pt x="3635" y="3796"/>
                  </a:lnTo>
                  <a:lnTo>
                    <a:pt x="3698" y="3885"/>
                  </a:lnTo>
                  <a:lnTo>
                    <a:pt x="3850" y="4064"/>
                  </a:lnTo>
                  <a:lnTo>
                    <a:pt x="3966" y="4117"/>
                  </a:lnTo>
                  <a:lnTo>
                    <a:pt x="4019" y="4099"/>
                  </a:lnTo>
                  <a:lnTo>
                    <a:pt x="4073" y="4073"/>
                  </a:lnTo>
                  <a:lnTo>
                    <a:pt x="4091" y="3948"/>
                  </a:lnTo>
                  <a:lnTo>
                    <a:pt x="4010" y="3662"/>
                  </a:lnTo>
                  <a:lnTo>
                    <a:pt x="3573" y="2876"/>
                  </a:lnTo>
                  <a:lnTo>
                    <a:pt x="3287" y="2412"/>
                  </a:lnTo>
                  <a:lnTo>
                    <a:pt x="3555" y="2671"/>
                  </a:lnTo>
                  <a:lnTo>
                    <a:pt x="4046" y="3162"/>
                  </a:lnTo>
                  <a:lnTo>
                    <a:pt x="4243" y="3305"/>
                  </a:lnTo>
                  <a:lnTo>
                    <a:pt x="4332" y="3323"/>
                  </a:lnTo>
                  <a:lnTo>
                    <a:pt x="4359" y="3296"/>
                  </a:lnTo>
                  <a:lnTo>
                    <a:pt x="4394" y="3233"/>
                  </a:lnTo>
                  <a:lnTo>
                    <a:pt x="4377" y="3081"/>
                  </a:lnTo>
                  <a:lnTo>
                    <a:pt x="4260" y="2840"/>
                  </a:lnTo>
                  <a:lnTo>
                    <a:pt x="4171" y="2724"/>
                  </a:lnTo>
                  <a:lnTo>
                    <a:pt x="3948" y="2412"/>
                  </a:lnTo>
                  <a:lnTo>
                    <a:pt x="3430" y="1787"/>
                  </a:lnTo>
                  <a:lnTo>
                    <a:pt x="3144" y="1483"/>
                  </a:lnTo>
                  <a:lnTo>
                    <a:pt x="2858" y="1206"/>
                  </a:lnTo>
                  <a:lnTo>
                    <a:pt x="2108" y="661"/>
                  </a:lnTo>
                  <a:lnTo>
                    <a:pt x="1724" y="376"/>
                  </a:lnTo>
                  <a:lnTo>
                    <a:pt x="1474" y="143"/>
                  </a:lnTo>
                  <a:lnTo>
                    <a:pt x="1251" y="10"/>
                  </a:lnTo>
                  <a:lnTo>
                    <a:pt x="1189" y="1"/>
                  </a:lnTo>
                  <a:lnTo>
                    <a:pt x="1019" y="27"/>
                  </a:lnTo>
                  <a:lnTo>
                    <a:pt x="751" y="135"/>
                  </a:lnTo>
                  <a:lnTo>
                    <a:pt x="617" y="188"/>
                  </a:lnTo>
                  <a:lnTo>
                    <a:pt x="287" y="304"/>
                  </a:lnTo>
                  <a:lnTo>
                    <a:pt x="1" y="438"/>
                  </a:lnTo>
                  <a:lnTo>
                    <a:pt x="90" y="733"/>
                  </a:lnTo>
                  <a:lnTo>
                    <a:pt x="367" y="1260"/>
                  </a:lnTo>
                  <a:lnTo>
                    <a:pt x="760" y="1751"/>
                  </a:lnTo>
                  <a:lnTo>
                    <a:pt x="1224" y="2215"/>
                  </a:lnTo>
                  <a:lnTo>
                    <a:pt x="1474" y="2438"/>
                  </a:lnTo>
                  <a:lnTo>
                    <a:pt x="1644" y="2581"/>
                  </a:lnTo>
                  <a:lnTo>
                    <a:pt x="1974" y="2885"/>
                  </a:lnTo>
                  <a:lnTo>
                    <a:pt x="2099" y="3037"/>
                  </a:lnTo>
                  <a:lnTo>
                    <a:pt x="2189" y="3198"/>
                  </a:lnTo>
                  <a:lnTo>
                    <a:pt x="2269" y="3537"/>
                  </a:lnTo>
                  <a:lnTo>
                    <a:pt x="2305" y="3689"/>
                  </a:lnTo>
                  <a:lnTo>
                    <a:pt x="2341" y="3876"/>
                  </a:lnTo>
                  <a:lnTo>
                    <a:pt x="2439" y="4189"/>
                  </a:lnTo>
                  <a:lnTo>
                    <a:pt x="2546" y="4305"/>
                  </a:lnTo>
                  <a:lnTo>
                    <a:pt x="2608" y="4305"/>
                  </a:lnTo>
                  <a:lnTo>
                    <a:pt x="2653" y="4269"/>
                  </a:lnTo>
                  <a:lnTo>
                    <a:pt x="2680" y="4019"/>
                  </a:lnTo>
                  <a:lnTo>
                    <a:pt x="2662" y="3456"/>
                  </a:lnTo>
                  <a:lnTo>
                    <a:pt x="2653" y="3135"/>
                  </a:lnTo>
                  <a:close/>
                </a:path>
              </a:pathLst>
            </a:custGeom>
            <a:solidFill>
              <a:srgbClr val="B27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310643" y="2581624"/>
              <a:ext cx="9692" cy="57564"/>
            </a:xfrm>
            <a:custGeom>
              <a:avLst/>
              <a:gdLst/>
              <a:ahLst/>
              <a:cxnLst/>
              <a:rect l="l" t="t" r="r" b="b"/>
              <a:pathLst>
                <a:path w="197" h="1170" extrusionOk="0">
                  <a:moveTo>
                    <a:pt x="170" y="0"/>
                  </a:moveTo>
                  <a:lnTo>
                    <a:pt x="134" y="259"/>
                  </a:lnTo>
                  <a:lnTo>
                    <a:pt x="108" y="822"/>
                  </a:lnTo>
                  <a:lnTo>
                    <a:pt x="54" y="1081"/>
                  </a:lnTo>
                  <a:lnTo>
                    <a:pt x="9" y="1116"/>
                  </a:lnTo>
                  <a:lnTo>
                    <a:pt x="0" y="1116"/>
                  </a:lnTo>
                  <a:lnTo>
                    <a:pt x="27" y="1143"/>
                  </a:lnTo>
                  <a:lnTo>
                    <a:pt x="90" y="1170"/>
                  </a:lnTo>
                  <a:lnTo>
                    <a:pt x="125" y="1170"/>
                  </a:lnTo>
                  <a:lnTo>
                    <a:pt x="170" y="1134"/>
                  </a:lnTo>
                  <a:lnTo>
                    <a:pt x="197" y="893"/>
                  </a:lnTo>
                  <a:lnTo>
                    <a:pt x="179" y="33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344886" y="2571046"/>
              <a:ext cx="27306" cy="71242"/>
            </a:xfrm>
            <a:custGeom>
              <a:avLst/>
              <a:gdLst/>
              <a:ahLst/>
              <a:cxnLst/>
              <a:rect l="l" t="t" r="r" b="b"/>
              <a:pathLst>
                <a:path w="555" h="1448" extrusionOk="0">
                  <a:moveTo>
                    <a:pt x="1" y="1"/>
                  </a:moveTo>
                  <a:lnTo>
                    <a:pt x="81" y="224"/>
                  </a:lnTo>
                  <a:lnTo>
                    <a:pt x="358" y="956"/>
                  </a:lnTo>
                  <a:lnTo>
                    <a:pt x="483" y="1358"/>
                  </a:lnTo>
                  <a:lnTo>
                    <a:pt x="474" y="1447"/>
                  </a:lnTo>
                  <a:lnTo>
                    <a:pt x="501" y="1438"/>
                  </a:lnTo>
                  <a:lnTo>
                    <a:pt x="519" y="1412"/>
                  </a:lnTo>
                  <a:lnTo>
                    <a:pt x="555" y="1358"/>
                  </a:lnTo>
                  <a:lnTo>
                    <a:pt x="546" y="1117"/>
                  </a:lnTo>
                  <a:lnTo>
                    <a:pt x="456" y="876"/>
                  </a:lnTo>
                  <a:lnTo>
                    <a:pt x="197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337457" y="2532817"/>
              <a:ext cx="52742" cy="96284"/>
            </a:xfrm>
            <a:custGeom>
              <a:avLst/>
              <a:gdLst/>
              <a:ahLst/>
              <a:cxnLst/>
              <a:rect l="l" t="t" r="r" b="b"/>
              <a:pathLst>
                <a:path w="1072" h="1957" extrusionOk="0">
                  <a:moveTo>
                    <a:pt x="0" y="1"/>
                  </a:moveTo>
                  <a:lnTo>
                    <a:pt x="268" y="447"/>
                  </a:lnTo>
                  <a:lnTo>
                    <a:pt x="777" y="1340"/>
                  </a:lnTo>
                  <a:lnTo>
                    <a:pt x="947" y="1715"/>
                  </a:lnTo>
                  <a:lnTo>
                    <a:pt x="991" y="1894"/>
                  </a:lnTo>
                  <a:lnTo>
                    <a:pt x="991" y="1956"/>
                  </a:lnTo>
                  <a:lnTo>
                    <a:pt x="1045" y="1930"/>
                  </a:lnTo>
                  <a:lnTo>
                    <a:pt x="1072" y="1814"/>
                  </a:lnTo>
                  <a:lnTo>
                    <a:pt x="991" y="1519"/>
                  </a:lnTo>
                  <a:lnTo>
                    <a:pt x="554" y="733"/>
                  </a:lnTo>
                  <a:lnTo>
                    <a:pt x="259" y="269"/>
                  </a:lnTo>
                  <a:lnTo>
                    <a:pt x="116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88478" y="2427380"/>
              <a:ext cx="216234" cy="163049"/>
            </a:xfrm>
            <a:custGeom>
              <a:avLst/>
              <a:gdLst/>
              <a:ahLst/>
              <a:cxnLst/>
              <a:rect l="l" t="t" r="r" b="b"/>
              <a:pathLst>
                <a:path w="4395" h="3314" extrusionOk="0">
                  <a:moveTo>
                    <a:pt x="1189" y="1"/>
                  </a:moveTo>
                  <a:lnTo>
                    <a:pt x="1019" y="27"/>
                  </a:lnTo>
                  <a:lnTo>
                    <a:pt x="751" y="135"/>
                  </a:lnTo>
                  <a:lnTo>
                    <a:pt x="617" y="188"/>
                  </a:lnTo>
                  <a:lnTo>
                    <a:pt x="287" y="304"/>
                  </a:lnTo>
                  <a:lnTo>
                    <a:pt x="1" y="438"/>
                  </a:lnTo>
                  <a:lnTo>
                    <a:pt x="10" y="465"/>
                  </a:lnTo>
                  <a:lnTo>
                    <a:pt x="19" y="492"/>
                  </a:lnTo>
                  <a:lnTo>
                    <a:pt x="260" y="385"/>
                  </a:lnTo>
                  <a:lnTo>
                    <a:pt x="546" y="286"/>
                  </a:lnTo>
                  <a:lnTo>
                    <a:pt x="680" y="224"/>
                  </a:lnTo>
                  <a:lnTo>
                    <a:pt x="947" y="126"/>
                  </a:lnTo>
                  <a:lnTo>
                    <a:pt x="1117" y="90"/>
                  </a:lnTo>
                  <a:lnTo>
                    <a:pt x="1189" y="99"/>
                  </a:lnTo>
                  <a:lnTo>
                    <a:pt x="1403" y="242"/>
                  </a:lnTo>
                  <a:lnTo>
                    <a:pt x="1653" y="465"/>
                  </a:lnTo>
                  <a:lnTo>
                    <a:pt x="2037" y="751"/>
                  </a:lnTo>
                  <a:lnTo>
                    <a:pt x="2787" y="1295"/>
                  </a:lnTo>
                  <a:lnTo>
                    <a:pt x="3082" y="1572"/>
                  </a:lnTo>
                  <a:lnTo>
                    <a:pt x="3359" y="1876"/>
                  </a:lnTo>
                  <a:lnTo>
                    <a:pt x="3885" y="2510"/>
                  </a:lnTo>
                  <a:lnTo>
                    <a:pt x="4109" y="2822"/>
                  </a:lnTo>
                  <a:lnTo>
                    <a:pt x="4171" y="2921"/>
                  </a:lnTo>
                  <a:lnTo>
                    <a:pt x="4287" y="3117"/>
                  </a:lnTo>
                  <a:lnTo>
                    <a:pt x="4323" y="3251"/>
                  </a:lnTo>
                  <a:lnTo>
                    <a:pt x="4323" y="3314"/>
                  </a:lnTo>
                  <a:lnTo>
                    <a:pt x="4341" y="3314"/>
                  </a:lnTo>
                  <a:lnTo>
                    <a:pt x="4359" y="3296"/>
                  </a:lnTo>
                  <a:lnTo>
                    <a:pt x="4394" y="3233"/>
                  </a:lnTo>
                  <a:lnTo>
                    <a:pt x="4377" y="3081"/>
                  </a:lnTo>
                  <a:lnTo>
                    <a:pt x="4260" y="2840"/>
                  </a:lnTo>
                  <a:lnTo>
                    <a:pt x="4171" y="2724"/>
                  </a:lnTo>
                  <a:lnTo>
                    <a:pt x="3948" y="2412"/>
                  </a:lnTo>
                  <a:lnTo>
                    <a:pt x="3430" y="1787"/>
                  </a:lnTo>
                  <a:lnTo>
                    <a:pt x="3144" y="1483"/>
                  </a:lnTo>
                  <a:lnTo>
                    <a:pt x="2858" y="1206"/>
                  </a:lnTo>
                  <a:lnTo>
                    <a:pt x="2108" y="661"/>
                  </a:lnTo>
                  <a:lnTo>
                    <a:pt x="1724" y="376"/>
                  </a:lnTo>
                  <a:lnTo>
                    <a:pt x="1474" y="143"/>
                  </a:lnTo>
                  <a:lnTo>
                    <a:pt x="1251" y="10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097555" y="2483617"/>
              <a:ext cx="515419" cy="466662"/>
            </a:xfrm>
            <a:custGeom>
              <a:avLst/>
              <a:gdLst/>
              <a:ahLst/>
              <a:cxnLst/>
              <a:rect l="l" t="t" r="r" b="b"/>
              <a:pathLst>
                <a:path w="10476" h="9485" extrusionOk="0">
                  <a:moveTo>
                    <a:pt x="10475" y="6046"/>
                  </a:moveTo>
                  <a:lnTo>
                    <a:pt x="2474" y="9484"/>
                  </a:lnTo>
                  <a:lnTo>
                    <a:pt x="0" y="3385"/>
                  </a:lnTo>
                  <a:lnTo>
                    <a:pt x="7886" y="1"/>
                  </a:lnTo>
                  <a:lnTo>
                    <a:pt x="10475" y="60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19056" y="2472202"/>
              <a:ext cx="527719" cy="463562"/>
            </a:xfrm>
            <a:custGeom>
              <a:avLst/>
              <a:gdLst/>
              <a:ahLst/>
              <a:cxnLst/>
              <a:rect l="l" t="t" r="r" b="b"/>
              <a:pathLst>
                <a:path w="10726" h="9422" extrusionOk="0">
                  <a:moveTo>
                    <a:pt x="10726" y="5984"/>
                  </a:moveTo>
                  <a:lnTo>
                    <a:pt x="2716" y="9422"/>
                  </a:lnTo>
                  <a:lnTo>
                    <a:pt x="1" y="3430"/>
                  </a:lnTo>
                  <a:lnTo>
                    <a:pt x="8002" y="0"/>
                  </a:lnTo>
                  <a:lnTo>
                    <a:pt x="10726" y="5984"/>
                  </a:lnTo>
                  <a:close/>
                </a:path>
              </a:pathLst>
            </a:custGeom>
            <a:solidFill>
              <a:srgbClr val="82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083484" y="2357072"/>
              <a:ext cx="464891" cy="399012"/>
            </a:xfrm>
            <a:custGeom>
              <a:avLst/>
              <a:gdLst/>
              <a:ahLst/>
              <a:cxnLst/>
              <a:rect l="l" t="t" r="r" b="b"/>
              <a:pathLst>
                <a:path w="9449" h="8110" extrusionOk="0">
                  <a:moveTo>
                    <a:pt x="9306" y="3591"/>
                  </a:moveTo>
                  <a:lnTo>
                    <a:pt x="9377" y="3751"/>
                  </a:lnTo>
                  <a:lnTo>
                    <a:pt x="9449" y="4091"/>
                  </a:lnTo>
                  <a:lnTo>
                    <a:pt x="9449" y="4430"/>
                  </a:lnTo>
                  <a:lnTo>
                    <a:pt x="9386" y="4760"/>
                  </a:lnTo>
                  <a:lnTo>
                    <a:pt x="9261" y="5073"/>
                  </a:lnTo>
                  <a:lnTo>
                    <a:pt x="9082" y="5359"/>
                  </a:lnTo>
                  <a:lnTo>
                    <a:pt x="8841" y="5600"/>
                  </a:lnTo>
                  <a:lnTo>
                    <a:pt x="8556" y="5796"/>
                  </a:lnTo>
                  <a:lnTo>
                    <a:pt x="8395" y="5877"/>
                  </a:lnTo>
                  <a:lnTo>
                    <a:pt x="3510" y="7966"/>
                  </a:lnTo>
                  <a:lnTo>
                    <a:pt x="3349" y="8038"/>
                  </a:lnTo>
                  <a:lnTo>
                    <a:pt x="3010" y="8100"/>
                  </a:lnTo>
                  <a:lnTo>
                    <a:pt x="2671" y="8109"/>
                  </a:lnTo>
                  <a:lnTo>
                    <a:pt x="2340" y="8047"/>
                  </a:lnTo>
                  <a:lnTo>
                    <a:pt x="2028" y="7922"/>
                  </a:lnTo>
                  <a:lnTo>
                    <a:pt x="1751" y="7734"/>
                  </a:lnTo>
                  <a:lnTo>
                    <a:pt x="1501" y="7502"/>
                  </a:lnTo>
                  <a:lnTo>
                    <a:pt x="1304" y="7216"/>
                  </a:lnTo>
                  <a:lnTo>
                    <a:pt x="1224" y="7055"/>
                  </a:lnTo>
                  <a:lnTo>
                    <a:pt x="144" y="4519"/>
                  </a:lnTo>
                  <a:lnTo>
                    <a:pt x="72" y="4350"/>
                  </a:lnTo>
                  <a:lnTo>
                    <a:pt x="10" y="4010"/>
                  </a:lnTo>
                  <a:lnTo>
                    <a:pt x="1" y="3680"/>
                  </a:lnTo>
                  <a:lnTo>
                    <a:pt x="63" y="3350"/>
                  </a:lnTo>
                  <a:lnTo>
                    <a:pt x="188" y="3037"/>
                  </a:lnTo>
                  <a:lnTo>
                    <a:pt x="376" y="2751"/>
                  </a:lnTo>
                  <a:lnTo>
                    <a:pt x="608" y="2510"/>
                  </a:lnTo>
                  <a:lnTo>
                    <a:pt x="894" y="2314"/>
                  </a:lnTo>
                  <a:lnTo>
                    <a:pt x="1054" y="2233"/>
                  </a:lnTo>
                  <a:lnTo>
                    <a:pt x="5939" y="144"/>
                  </a:lnTo>
                  <a:lnTo>
                    <a:pt x="6109" y="72"/>
                  </a:lnTo>
                  <a:lnTo>
                    <a:pt x="6448" y="10"/>
                  </a:lnTo>
                  <a:lnTo>
                    <a:pt x="6787" y="1"/>
                  </a:lnTo>
                  <a:lnTo>
                    <a:pt x="7109" y="63"/>
                  </a:lnTo>
                  <a:lnTo>
                    <a:pt x="7421" y="188"/>
                  </a:lnTo>
                  <a:lnTo>
                    <a:pt x="7707" y="376"/>
                  </a:lnTo>
                  <a:lnTo>
                    <a:pt x="7948" y="608"/>
                  </a:lnTo>
                  <a:lnTo>
                    <a:pt x="8145" y="894"/>
                  </a:lnTo>
                  <a:lnTo>
                    <a:pt x="8225" y="1055"/>
                  </a:lnTo>
                  <a:lnTo>
                    <a:pt x="9306" y="3591"/>
                  </a:lnTo>
                  <a:close/>
                </a:path>
              </a:pathLst>
            </a:custGeom>
            <a:solidFill>
              <a:srgbClr val="48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348871" y="2667726"/>
              <a:ext cx="81328" cy="54956"/>
            </a:xfrm>
            <a:custGeom>
              <a:avLst/>
              <a:gdLst/>
              <a:ahLst/>
              <a:cxnLst/>
              <a:rect l="l" t="t" r="r" b="b"/>
              <a:pathLst>
                <a:path w="1653" h="1117" extrusionOk="0">
                  <a:moveTo>
                    <a:pt x="1635" y="215"/>
                  </a:moveTo>
                  <a:lnTo>
                    <a:pt x="1652" y="277"/>
                  </a:lnTo>
                  <a:lnTo>
                    <a:pt x="1652" y="420"/>
                  </a:lnTo>
                  <a:lnTo>
                    <a:pt x="1608" y="545"/>
                  </a:lnTo>
                  <a:lnTo>
                    <a:pt x="1510" y="652"/>
                  </a:lnTo>
                  <a:lnTo>
                    <a:pt x="1447" y="679"/>
                  </a:lnTo>
                  <a:lnTo>
                    <a:pt x="500" y="1090"/>
                  </a:lnTo>
                  <a:lnTo>
                    <a:pt x="429" y="1117"/>
                  </a:lnTo>
                  <a:lnTo>
                    <a:pt x="286" y="1117"/>
                  </a:lnTo>
                  <a:lnTo>
                    <a:pt x="161" y="1063"/>
                  </a:lnTo>
                  <a:lnTo>
                    <a:pt x="63" y="965"/>
                  </a:lnTo>
                  <a:lnTo>
                    <a:pt x="27" y="902"/>
                  </a:lnTo>
                  <a:lnTo>
                    <a:pt x="0" y="831"/>
                  </a:lnTo>
                  <a:lnTo>
                    <a:pt x="0" y="688"/>
                  </a:lnTo>
                  <a:lnTo>
                    <a:pt x="54" y="563"/>
                  </a:lnTo>
                  <a:lnTo>
                    <a:pt x="152" y="465"/>
                  </a:lnTo>
                  <a:lnTo>
                    <a:pt x="215" y="429"/>
                  </a:lnTo>
                  <a:lnTo>
                    <a:pt x="1161" y="18"/>
                  </a:lnTo>
                  <a:lnTo>
                    <a:pt x="1233" y="0"/>
                  </a:lnTo>
                  <a:lnTo>
                    <a:pt x="1367" y="0"/>
                  </a:lnTo>
                  <a:lnTo>
                    <a:pt x="1501" y="45"/>
                  </a:lnTo>
                  <a:lnTo>
                    <a:pt x="1599" y="143"/>
                  </a:lnTo>
                  <a:lnTo>
                    <a:pt x="1635" y="2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200778" y="2467823"/>
              <a:ext cx="212741" cy="186763"/>
            </a:xfrm>
            <a:custGeom>
              <a:avLst/>
              <a:gdLst/>
              <a:ahLst/>
              <a:cxnLst/>
              <a:rect l="l" t="t" r="r" b="b"/>
              <a:pathLst>
                <a:path w="4324" h="3796" extrusionOk="0">
                  <a:moveTo>
                    <a:pt x="3037" y="456"/>
                  </a:moveTo>
                  <a:lnTo>
                    <a:pt x="3189" y="509"/>
                  </a:lnTo>
                  <a:lnTo>
                    <a:pt x="3305" y="625"/>
                  </a:lnTo>
                  <a:lnTo>
                    <a:pt x="3341" y="706"/>
                  </a:lnTo>
                  <a:lnTo>
                    <a:pt x="3841" y="1858"/>
                  </a:lnTo>
                  <a:lnTo>
                    <a:pt x="3868" y="1938"/>
                  </a:lnTo>
                  <a:lnTo>
                    <a:pt x="3868" y="2108"/>
                  </a:lnTo>
                  <a:lnTo>
                    <a:pt x="3814" y="2259"/>
                  </a:lnTo>
                  <a:lnTo>
                    <a:pt x="3698" y="2376"/>
                  </a:lnTo>
                  <a:lnTo>
                    <a:pt x="3618" y="2411"/>
                  </a:lnTo>
                  <a:lnTo>
                    <a:pt x="1537" y="3313"/>
                  </a:lnTo>
                  <a:lnTo>
                    <a:pt x="1457" y="3340"/>
                  </a:lnTo>
                  <a:lnTo>
                    <a:pt x="1287" y="3340"/>
                  </a:lnTo>
                  <a:lnTo>
                    <a:pt x="1144" y="3277"/>
                  </a:lnTo>
                  <a:lnTo>
                    <a:pt x="1019" y="3170"/>
                  </a:lnTo>
                  <a:lnTo>
                    <a:pt x="983" y="3090"/>
                  </a:lnTo>
                  <a:lnTo>
                    <a:pt x="483" y="1938"/>
                  </a:lnTo>
                  <a:lnTo>
                    <a:pt x="456" y="1858"/>
                  </a:lnTo>
                  <a:lnTo>
                    <a:pt x="456" y="1688"/>
                  </a:lnTo>
                  <a:lnTo>
                    <a:pt x="519" y="1536"/>
                  </a:lnTo>
                  <a:lnTo>
                    <a:pt x="626" y="1420"/>
                  </a:lnTo>
                  <a:lnTo>
                    <a:pt x="706" y="1375"/>
                  </a:lnTo>
                  <a:lnTo>
                    <a:pt x="2787" y="482"/>
                  </a:lnTo>
                  <a:lnTo>
                    <a:pt x="2867" y="456"/>
                  </a:lnTo>
                  <a:close/>
                  <a:moveTo>
                    <a:pt x="2778" y="0"/>
                  </a:moveTo>
                  <a:lnTo>
                    <a:pt x="2608" y="63"/>
                  </a:lnTo>
                  <a:lnTo>
                    <a:pt x="528" y="956"/>
                  </a:lnTo>
                  <a:lnTo>
                    <a:pt x="367" y="1036"/>
                  </a:lnTo>
                  <a:lnTo>
                    <a:pt x="126" y="1286"/>
                  </a:lnTo>
                  <a:lnTo>
                    <a:pt x="1" y="1599"/>
                  </a:lnTo>
                  <a:lnTo>
                    <a:pt x="1" y="1947"/>
                  </a:lnTo>
                  <a:lnTo>
                    <a:pt x="63" y="2117"/>
                  </a:lnTo>
                  <a:lnTo>
                    <a:pt x="555" y="3269"/>
                  </a:lnTo>
                  <a:lnTo>
                    <a:pt x="644" y="3429"/>
                  </a:lnTo>
                  <a:lnTo>
                    <a:pt x="885" y="3670"/>
                  </a:lnTo>
                  <a:lnTo>
                    <a:pt x="1206" y="3795"/>
                  </a:lnTo>
                  <a:lnTo>
                    <a:pt x="1546" y="3795"/>
                  </a:lnTo>
                  <a:lnTo>
                    <a:pt x="1715" y="3733"/>
                  </a:lnTo>
                  <a:lnTo>
                    <a:pt x="3805" y="2840"/>
                  </a:lnTo>
                  <a:lnTo>
                    <a:pt x="3966" y="2759"/>
                  </a:lnTo>
                  <a:lnTo>
                    <a:pt x="4198" y="2509"/>
                  </a:lnTo>
                  <a:lnTo>
                    <a:pt x="4323" y="2188"/>
                  </a:lnTo>
                  <a:lnTo>
                    <a:pt x="4323" y="1849"/>
                  </a:lnTo>
                  <a:lnTo>
                    <a:pt x="4269" y="1679"/>
                  </a:lnTo>
                  <a:lnTo>
                    <a:pt x="3769" y="518"/>
                  </a:lnTo>
                  <a:lnTo>
                    <a:pt x="3689" y="357"/>
                  </a:lnTo>
                  <a:lnTo>
                    <a:pt x="3439" y="125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193349" y="2427380"/>
              <a:ext cx="137120" cy="101992"/>
            </a:xfrm>
            <a:custGeom>
              <a:avLst/>
              <a:gdLst/>
              <a:ahLst/>
              <a:cxnLst/>
              <a:rect l="l" t="t" r="r" b="b"/>
              <a:pathLst>
                <a:path w="2787" h="2073" extrusionOk="0">
                  <a:moveTo>
                    <a:pt x="0" y="394"/>
                  </a:moveTo>
                  <a:lnTo>
                    <a:pt x="72" y="554"/>
                  </a:lnTo>
                  <a:lnTo>
                    <a:pt x="331" y="885"/>
                  </a:lnTo>
                  <a:lnTo>
                    <a:pt x="491" y="1054"/>
                  </a:lnTo>
                  <a:lnTo>
                    <a:pt x="688" y="1224"/>
                  </a:lnTo>
                  <a:lnTo>
                    <a:pt x="1366" y="1635"/>
                  </a:lnTo>
                  <a:lnTo>
                    <a:pt x="2125" y="1974"/>
                  </a:lnTo>
                  <a:lnTo>
                    <a:pt x="2563" y="2072"/>
                  </a:lnTo>
                  <a:lnTo>
                    <a:pt x="2742" y="2046"/>
                  </a:lnTo>
                  <a:lnTo>
                    <a:pt x="2777" y="1983"/>
                  </a:lnTo>
                  <a:lnTo>
                    <a:pt x="2786" y="1912"/>
                  </a:lnTo>
                  <a:lnTo>
                    <a:pt x="2706" y="1787"/>
                  </a:lnTo>
                  <a:lnTo>
                    <a:pt x="2456" y="1635"/>
                  </a:lnTo>
                  <a:lnTo>
                    <a:pt x="2313" y="1537"/>
                  </a:lnTo>
                  <a:lnTo>
                    <a:pt x="2125" y="1376"/>
                  </a:lnTo>
                  <a:lnTo>
                    <a:pt x="1795" y="1001"/>
                  </a:lnTo>
                  <a:lnTo>
                    <a:pt x="1384" y="394"/>
                  </a:lnTo>
                  <a:lnTo>
                    <a:pt x="1134" y="1"/>
                  </a:lnTo>
                  <a:lnTo>
                    <a:pt x="840" y="81"/>
                  </a:lnTo>
                  <a:lnTo>
                    <a:pt x="277" y="268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7C4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889732" y="1634757"/>
              <a:ext cx="389320" cy="858589"/>
            </a:xfrm>
            <a:custGeom>
              <a:avLst/>
              <a:gdLst/>
              <a:ahLst/>
              <a:cxnLst/>
              <a:rect l="l" t="t" r="r" b="b"/>
              <a:pathLst>
                <a:path w="7913" h="17451" extrusionOk="0">
                  <a:moveTo>
                    <a:pt x="6278" y="17450"/>
                  </a:moveTo>
                  <a:lnTo>
                    <a:pt x="6555" y="17307"/>
                  </a:lnTo>
                  <a:lnTo>
                    <a:pt x="7412" y="16727"/>
                  </a:lnTo>
                  <a:lnTo>
                    <a:pt x="7841" y="16396"/>
                  </a:lnTo>
                  <a:lnTo>
                    <a:pt x="7912" y="16316"/>
                  </a:lnTo>
                  <a:lnTo>
                    <a:pt x="7600" y="15530"/>
                  </a:lnTo>
                  <a:lnTo>
                    <a:pt x="6868" y="13994"/>
                  </a:lnTo>
                  <a:lnTo>
                    <a:pt x="5617" y="11744"/>
                  </a:lnTo>
                  <a:lnTo>
                    <a:pt x="4778" y="10261"/>
                  </a:lnTo>
                  <a:lnTo>
                    <a:pt x="4582" y="9895"/>
                  </a:lnTo>
                  <a:lnTo>
                    <a:pt x="4215" y="9136"/>
                  </a:lnTo>
                  <a:lnTo>
                    <a:pt x="3724" y="7940"/>
                  </a:lnTo>
                  <a:lnTo>
                    <a:pt x="3197" y="6252"/>
                  </a:lnTo>
                  <a:lnTo>
                    <a:pt x="2769" y="4493"/>
                  </a:lnTo>
                  <a:lnTo>
                    <a:pt x="2590" y="3591"/>
                  </a:lnTo>
                  <a:lnTo>
                    <a:pt x="2528" y="3314"/>
                  </a:lnTo>
                  <a:lnTo>
                    <a:pt x="2385" y="2778"/>
                  </a:lnTo>
                  <a:lnTo>
                    <a:pt x="2197" y="2278"/>
                  </a:lnTo>
                  <a:lnTo>
                    <a:pt x="1947" y="1796"/>
                  </a:lnTo>
                  <a:lnTo>
                    <a:pt x="1644" y="1349"/>
                  </a:lnTo>
                  <a:lnTo>
                    <a:pt x="1278" y="930"/>
                  </a:lnTo>
                  <a:lnTo>
                    <a:pt x="831" y="537"/>
                  </a:lnTo>
                  <a:lnTo>
                    <a:pt x="304" y="171"/>
                  </a:lnTo>
                  <a:lnTo>
                    <a:pt x="1" y="1"/>
                  </a:lnTo>
                  <a:lnTo>
                    <a:pt x="54" y="269"/>
                  </a:lnTo>
                  <a:lnTo>
                    <a:pt x="447" y="1751"/>
                  </a:lnTo>
                  <a:lnTo>
                    <a:pt x="697" y="2850"/>
                  </a:lnTo>
                  <a:lnTo>
                    <a:pt x="769" y="3314"/>
                  </a:lnTo>
                  <a:lnTo>
                    <a:pt x="831" y="3805"/>
                  </a:lnTo>
                  <a:lnTo>
                    <a:pt x="902" y="4832"/>
                  </a:lnTo>
                  <a:lnTo>
                    <a:pt x="902" y="5922"/>
                  </a:lnTo>
                  <a:lnTo>
                    <a:pt x="786" y="7047"/>
                  </a:lnTo>
                  <a:lnTo>
                    <a:pt x="679" y="7636"/>
                  </a:lnTo>
                  <a:lnTo>
                    <a:pt x="885" y="8359"/>
                  </a:lnTo>
                  <a:lnTo>
                    <a:pt x="1340" y="9744"/>
                  </a:lnTo>
                  <a:lnTo>
                    <a:pt x="1599" y="10413"/>
                  </a:lnTo>
                  <a:lnTo>
                    <a:pt x="1742" y="10770"/>
                  </a:lnTo>
                  <a:lnTo>
                    <a:pt x="2224" y="11655"/>
                  </a:lnTo>
                  <a:lnTo>
                    <a:pt x="3197" y="13226"/>
                  </a:lnTo>
                  <a:lnTo>
                    <a:pt x="4707" y="15396"/>
                  </a:lnTo>
                  <a:lnTo>
                    <a:pt x="5957" y="17066"/>
                  </a:lnTo>
                  <a:lnTo>
                    <a:pt x="6278" y="174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896768" y="1720022"/>
              <a:ext cx="48806" cy="364277"/>
            </a:xfrm>
            <a:custGeom>
              <a:avLst/>
              <a:gdLst/>
              <a:ahLst/>
              <a:cxnLst/>
              <a:rect l="l" t="t" r="r" b="b"/>
              <a:pathLst>
                <a:path w="992" h="7404" extrusionOk="0">
                  <a:moveTo>
                    <a:pt x="992" y="7403"/>
                  </a:moveTo>
                  <a:lnTo>
                    <a:pt x="956" y="7323"/>
                  </a:lnTo>
                  <a:lnTo>
                    <a:pt x="759" y="6644"/>
                  </a:lnTo>
                  <a:lnTo>
                    <a:pt x="599" y="5921"/>
                  </a:lnTo>
                  <a:lnTo>
                    <a:pt x="474" y="4974"/>
                  </a:lnTo>
                  <a:lnTo>
                    <a:pt x="402" y="3813"/>
                  </a:lnTo>
                  <a:lnTo>
                    <a:pt x="420" y="2438"/>
                  </a:lnTo>
                  <a:lnTo>
                    <a:pt x="581" y="867"/>
                  </a:lnTo>
                  <a:lnTo>
                    <a:pt x="733" y="0"/>
                  </a:lnTo>
                  <a:lnTo>
                    <a:pt x="670" y="143"/>
                  </a:lnTo>
                  <a:lnTo>
                    <a:pt x="375" y="1126"/>
                  </a:lnTo>
                  <a:lnTo>
                    <a:pt x="161" y="2072"/>
                  </a:lnTo>
                  <a:lnTo>
                    <a:pt x="18" y="3197"/>
                  </a:lnTo>
                  <a:lnTo>
                    <a:pt x="0" y="4099"/>
                  </a:lnTo>
                  <a:lnTo>
                    <a:pt x="36" y="4724"/>
                  </a:lnTo>
                  <a:lnTo>
                    <a:pt x="125" y="5340"/>
                  </a:lnTo>
                  <a:lnTo>
                    <a:pt x="277" y="5957"/>
                  </a:lnTo>
                  <a:lnTo>
                    <a:pt x="500" y="6555"/>
                  </a:lnTo>
                  <a:lnTo>
                    <a:pt x="804" y="7135"/>
                  </a:lnTo>
                  <a:lnTo>
                    <a:pt x="992" y="7403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662622" y="1489812"/>
              <a:ext cx="105485" cy="132250"/>
            </a:xfrm>
            <a:custGeom>
              <a:avLst/>
              <a:gdLst/>
              <a:ahLst/>
              <a:cxnLst/>
              <a:rect l="l" t="t" r="r" b="b"/>
              <a:pathLst>
                <a:path w="2144" h="2688" extrusionOk="0">
                  <a:moveTo>
                    <a:pt x="0" y="0"/>
                  </a:moveTo>
                  <a:lnTo>
                    <a:pt x="2125" y="2009"/>
                  </a:lnTo>
                  <a:lnTo>
                    <a:pt x="2143" y="2688"/>
                  </a:lnTo>
                  <a:lnTo>
                    <a:pt x="590" y="2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609436" y="3725245"/>
              <a:ext cx="210084" cy="116506"/>
            </a:xfrm>
            <a:custGeom>
              <a:avLst/>
              <a:gdLst/>
              <a:ahLst/>
              <a:cxnLst/>
              <a:rect l="l" t="t" r="r" b="b"/>
              <a:pathLst>
                <a:path w="4270" h="2368" extrusionOk="0">
                  <a:moveTo>
                    <a:pt x="2081" y="1"/>
                  </a:moveTo>
                  <a:lnTo>
                    <a:pt x="1876" y="402"/>
                  </a:lnTo>
                  <a:lnTo>
                    <a:pt x="1554" y="1045"/>
                  </a:lnTo>
                  <a:lnTo>
                    <a:pt x="1331" y="1304"/>
                  </a:lnTo>
                  <a:lnTo>
                    <a:pt x="1144" y="1438"/>
                  </a:lnTo>
                  <a:lnTo>
                    <a:pt x="1045" y="1483"/>
                  </a:lnTo>
                  <a:lnTo>
                    <a:pt x="778" y="1546"/>
                  </a:lnTo>
                  <a:lnTo>
                    <a:pt x="242" y="1697"/>
                  </a:lnTo>
                  <a:lnTo>
                    <a:pt x="63" y="1822"/>
                  </a:lnTo>
                  <a:lnTo>
                    <a:pt x="1" y="1938"/>
                  </a:lnTo>
                  <a:lnTo>
                    <a:pt x="1" y="2010"/>
                  </a:lnTo>
                  <a:lnTo>
                    <a:pt x="18" y="2099"/>
                  </a:lnTo>
                  <a:lnTo>
                    <a:pt x="179" y="2215"/>
                  </a:lnTo>
                  <a:lnTo>
                    <a:pt x="554" y="2296"/>
                  </a:lnTo>
                  <a:lnTo>
                    <a:pt x="831" y="2313"/>
                  </a:lnTo>
                  <a:lnTo>
                    <a:pt x="1278" y="2340"/>
                  </a:lnTo>
                  <a:lnTo>
                    <a:pt x="1938" y="2340"/>
                  </a:lnTo>
                  <a:lnTo>
                    <a:pt x="2313" y="2269"/>
                  </a:lnTo>
                  <a:lnTo>
                    <a:pt x="2465" y="2197"/>
                  </a:lnTo>
                  <a:lnTo>
                    <a:pt x="2644" y="2090"/>
                  </a:lnTo>
                  <a:lnTo>
                    <a:pt x="2903" y="1804"/>
                  </a:lnTo>
                  <a:lnTo>
                    <a:pt x="3206" y="1340"/>
                  </a:lnTo>
                  <a:lnTo>
                    <a:pt x="3448" y="1045"/>
                  </a:lnTo>
                  <a:lnTo>
                    <a:pt x="3492" y="1706"/>
                  </a:lnTo>
                  <a:lnTo>
                    <a:pt x="3528" y="2367"/>
                  </a:lnTo>
                  <a:lnTo>
                    <a:pt x="4224" y="2367"/>
                  </a:lnTo>
                  <a:lnTo>
                    <a:pt x="4269" y="1233"/>
                  </a:lnTo>
                  <a:lnTo>
                    <a:pt x="4260" y="36"/>
                  </a:lnTo>
                  <a:lnTo>
                    <a:pt x="3180" y="18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6464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895488" y="3725245"/>
              <a:ext cx="210035" cy="116506"/>
            </a:xfrm>
            <a:custGeom>
              <a:avLst/>
              <a:gdLst/>
              <a:ahLst/>
              <a:cxnLst/>
              <a:rect l="l" t="t" r="r" b="b"/>
              <a:pathLst>
                <a:path w="4269" h="2368" extrusionOk="0">
                  <a:moveTo>
                    <a:pt x="2081" y="1"/>
                  </a:moveTo>
                  <a:lnTo>
                    <a:pt x="1875" y="402"/>
                  </a:lnTo>
                  <a:lnTo>
                    <a:pt x="1545" y="1045"/>
                  </a:lnTo>
                  <a:lnTo>
                    <a:pt x="1322" y="1304"/>
                  </a:lnTo>
                  <a:lnTo>
                    <a:pt x="1143" y="1438"/>
                  </a:lnTo>
                  <a:lnTo>
                    <a:pt x="1045" y="1483"/>
                  </a:lnTo>
                  <a:lnTo>
                    <a:pt x="777" y="1546"/>
                  </a:lnTo>
                  <a:lnTo>
                    <a:pt x="241" y="1697"/>
                  </a:lnTo>
                  <a:lnTo>
                    <a:pt x="54" y="1822"/>
                  </a:lnTo>
                  <a:lnTo>
                    <a:pt x="0" y="1938"/>
                  </a:lnTo>
                  <a:lnTo>
                    <a:pt x="0" y="2010"/>
                  </a:lnTo>
                  <a:lnTo>
                    <a:pt x="18" y="2099"/>
                  </a:lnTo>
                  <a:lnTo>
                    <a:pt x="170" y="2215"/>
                  </a:lnTo>
                  <a:lnTo>
                    <a:pt x="554" y="2296"/>
                  </a:lnTo>
                  <a:lnTo>
                    <a:pt x="830" y="2313"/>
                  </a:lnTo>
                  <a:lnTo>
                    <a:pt x="1277" y="2340"/>
                  </a:lnTo>
                  <a:lnTo>
                    <a:pt x="1938" y="2340"/>
                  </a:lnTo>
                  <a:lnTo>
                    <a:pt x="2313" y="2269"/>
                  </a:lnTo>
                  <a:lnTo>
                    <a:pt x="2465" y="2197"/>
                  </a:lnTo>
                  <a:lnTo>
                    <a:pt x="2643" y="2090"/>
                  </a:lnTo>
                  <a:lnTo>
                    <a:pt x="2902" y="1804"/>
                  </a:lnTo>
                  <a:lnTo>
                    <a:pt x="3197" y="1340"/>
                  </a:lnTo>
                  <a:lnTo>
                    <a:pt x="3447" y="1045"/>
                  </a:lnTo>
                  <a:lnTo>
                    <a:pt x="3492" y="1706"/>
                  </a:lnTo>
                  <a:lnTo>
                    <a:pt x="3527" y="2367"/>
                  </a:lnTo>
                  <a:lnTo>
                    <a:pt x="4224" y="2367"/>
                  </a:lnTo>
                  <a:lnTo>
                    <a:pt x="4269" y="1233"/>
                  </a:lnTo>
                  <a:lnTo>
                    <a:pt x="4260" y="36"/>
                  </a:lnTo>
                  <a:lnTo>
                    <a:pt x="3170" y="18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6464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567714" y="2380836"/>
              <a:ext cx="569884" cy="1362446"/>
            </a:xfrm>
            <a:custGeom>
              <a:avLst/>
              <a:gdLst/>
              <a:ahLst/>
              <a:cxnLst/>
              <a:rect l="l" t="t" r="r" b="b"/>
              <a:pathLst>
                <a:path w="11583" h="27692" extrusionOk="0">
                  <a:moveTo>
                    <a:pt x="2608" y="27692"/>
                  </a:moveTo>
                  <a:lnTo>
                    <a:pt x="4483" y="27576"/>
                  </a:lnTo>
                  <a:lnTo>
                    <a:pt x="6349" y="27469"/>
                  </a:lnTo>
                  <a:lnTo>
                    <a:pt x="6341" y="26629"/>
                  </a:lnTo>
                  <a:lnTo>
                    <a:pt x="6287" y="24798"/>
                  </a:lnTo>
                  <a:lnTo>
                    <a:pt x="6180" y="22887"/>
                  </a:lnTo>
                  <a:lnTo>
                    <a:pt x="6010" y="21057"/>
                  </a:lnTo>
                  <a:lnTo>
                    <a:pt x="5894" y="20208"/>
                  </a:lnTo>
                  <a:lnTo>
                    <a:pt x="5769" y="19414"/>
                  </a:lnTo>
                  <a:lnTo>
                    <a:pt x="5465" y="17842"/>
                  </a:lnTo>
                  <a:lnTo>
                    <a:pt x="5117" y="16315"/>
                  </a:lnTo>
                  <a:lnTo>
                    <a:pt x="4733" y="14851"/>
                  </a:lnTo>
                  <a:lnTo>
                    <a:pt x="4528" y="14154"/>
                  </a:lnTo>
                  <a:lnTo>
                    <a:pt x="4305" y="13431"/>
                  </a:lnTo>
                  <a:lnTo>
                    <a:pt x="3992" y="12332"/>
                  </a:lnTo>
                  <a:lnTo>
                    <a:pt x="3831" y="11573"/>
                  </a:lnTo>
                  <a:lnTo>
                    <a:pt x="3787" y="11180"/>
                  </a:lnTo>
                  <a:lnTo>
                    <a:pt x="3751" y="10778"/>
                  </a:lnTo>
                  <a:lnTo>
                    <a:pt x="3751" y="10010"/>
                  </a:lnTo>
                  <a:lnTo>
                    <a:pt x="3831" y="9278"/>
                  </a:lnTo>
                  <a:lnTo>
                    <a:pt x="3956" y="8573"/>
                  </a:lnTo>
                  <a:lnTo>
                    <a:pt x="4028" y="8224"/>
                  </a:lnTo>
                  <a:lnTo>
                    <a:pt x="4358" y="6930"/>
                  </a:lnTo>
                  <a:lnTo>
                    <a:pt x="4894" y="4992"/>
                  </a:lnTo>
                  <a:lnTo>
                    <a:pt x="5224" y="3670"/>
                  </a:lnTo>
                  <a:lnTo>
                    <a:pt x="5358" y="2992"/>
                  </a:lnTo>
                  <a:lnTo>
                    <a:pt x="5858" y="3054"/>
                  </a:lnTo>
                  <a:lnTo>
                    <a:pt x="6082" y="3099"/>
                  </a:lnTo>
                  <a:lnTo>
                    <a:pt x="6367" y="6117"/>
                  </a:lnTo>
                  <a:lnTo>
                    <a:pt x="6850" y="12305"/>
                  </a:lnTo>
                  <a:lnTo>
                    <a:pt x="7475" y="21655"/>
                  </a:lnTo>
                  <a:lnTo>
                    <a:pt x="7868" y="27629"/>
                  </a:lnTo>
                  <a:lnTo>
                    <a:pt x="8707" y="27594"/>
                  </a:lnTo>
                  <a:lnTo>
                    <a:pt x="10439" y="27576"/>
                  </a:lnTo>
                  <a:lnTo>
                    <a:pt x="11270" y="27549"/>
                  </a:lnTo>
                  <a:lnTo>
                    <a:pt x="11395" y="26370"/>
                  </a:lnTo>
                  <a:lnTo>
                    <a:pt x="11556" y="23727"/>
                  </a:lnTo>
                  <a:lnTo>
                    <a:pt x="11582" y="21610"/>
                  </a:lnTo>
                  <a:lnTo>
                    <a:pt x="11556" y="20173"/>
                  </a:lnTo>
                  <a:lnTo>
                    <a:pt x="11475" y="18744"/>
                  </a:lnTo>
                  <a:lnTo>
                    <a:pt x="11341" y="17333"/>
                  </a:lnTo>
                  <a:lnTo>
                    <a:pt x="11252" y="16636"/>
                  </a:lnTo>
                  <a:lnTo>
                    <a:pt x="11002" y="14904"/>
                  </a:lnTo>
                  <a:lnTo>
                    <a:pt x="10743" y="13163"/>
                  </a:lnTo>
                  <a:lnTo>
                    <a:pt x="10680" y="12698"/>
                  </a:lnTo>
                  <a:lnTo>
                    <a:pt x="10609" y="11814"/>
                  </a:lnTo>
                  <a:lnTo>
                    <a:pt x="10600" y="10975"/>
                  </a:lnTo>
                  <a:lnTo>
                    <a:pt x="10645" y="10171"/>
                  </a:lnTo>
                  <a:lnTo>
                    <a:pt x="10698" y="9787"/>
                  </a:lnTo>
                  <a:lnTo>
                    <a:pt x="10948" y="8323"/>
                  </a:lnTo>
                  <a:lnTo>
                    <a:pt x="11341" y="6126"/>
                  </a:lnTo>
                  <a:lnTo>
                    <a:pt x="11520" y="4590"/>
                  </a:lnTo>
                  <a:lnTo>
                    <a:pt x="11538" y="3760"/>
                  </a:lnTo>
                  <a:lnTo>
                    <a:pt x="11538" y="3340"/>
                  </a:lnTo>
                  <a:lnTo>
                    <a:pt x="11475" y="2509"/>
                  </a:lnTo>
                  <a:lnTo>
                    <a:pt x="11350" y="1715"/>
                  </a:lnTo>
                  <a:lnTo>
                    <a:pt x="11136" y="947"/>
                  </a:lnTo>
                  <a:lnTo>
                    <a:pt x="11002" y="580"/>
                  </a:lnTo>
                  <a:lnTo>
                    <a:pt x="884" y="0"/>
                  </a:lnTo>
                  <a:lnTo>
                    <a:pt x="759" y="777"/>
                  </a:lnTo>
                  <a:lnTo>
                    <a:pt x="688" y="1536"/>
                  </a:lnTo>
                  <a:lnTo>
                    <a:pt x="411" y="3920"/>
                  </a:lnTo>
                  <a:lnTo>
                    <a:pt x="188" y="6313"/>
                  </a:lnTo>
                  <a:lnTo>
                    <a:pt x="125" y="7126"/>
                  </a:lnTo>
                  <a:lnTo>
                    <a:pt x="0" y="8769"/>
                  </a:lnTo>
                  <a:lnTo>
                    <a:pt x="0" y="9609"/>
                  </a:lnTo>
                  <a:lnTo>
                    <a:pt x="9" y="10475"/>
                  </a:lnTo>
                  <a:lnTo>
                    <a:pt x="90" y="12270"/>
                  </a:lnTo>
                  <a:lnTo>
                    <a:pt x="170" y="13207"/>
                  </a:lnTo>
                  <a:lnTo>
                    <a:pt x="268" y="14109"/>
                  </a:lnTo>
                  <a:lnTo>
                    <a:pt x="536" y="15895"/>
                  </a:lnTo>
                  <a:lnTo>
                    <a:pt x="1000" y="18530"/>
                  </a:lnTo>
                  <a:lnTo>
                    <a:pt x="1295" y="20271"/>
                  </a:lnTo>
                  <a:lnTo>
                    <a:pt x="2054" y="24584"/>
                  </a:lnTo>
                  <a:lnTo>
                    <a:pt x="2608" y="27692"/>
                  </a:lnTo>
                  <a:close/>
                </a:path>
              </a:pathLst>
            </a:custGeom>
            <a:solidFill>
              <a:srgbClr val="21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82744" y="1744180"/>
              <a:ext cx="257070" cy="156899"/>
            </a:xfrm>
            <a:custGeom>
              <a:avLst/>
              <a:gdLst/>
              <a:ahLst/>
              <a:cxnLst/>
              <a:rect l="l" t="t" r="r" b="b"/>
              <a:pathLst>
                <a:path w="5225" h="3189" extrusionOk="0">
                  <a:moveTo>
                    <a:pt x="1108" y="1010"/>
                  </a:moveTo>
                  <a:lnTo>
                    <a:pt x="1304" y="974"/>
                  </a:lnTo>
                  <a:lnTo>
                    <a:pt x="1617" y="1036"/>
                  </a:lnTo>
                  <a:lnTo>
                    <a:pt x="1858" y="1224"/>
                  </a:lnTo>
                  <a:lnTo>
                    <a:pt x="2036" y="1501"/>
                  </a:lnTo>
                  <a:lnTo>
                    <a:pt x="2233" y="1974"/>
                  </a:lnTo>
                  <a:lnTo>
                    <a:pt x="2367" y="2385"/>
                  </a:lnTo>
                  <a:lnTo>
                    <a:pt x="2456" y="2546"/>
                  </a:lnTo>
                  <a:lnTo>
                    <a:pt x="2510" y="2572"/>
                  </a:lnTo>
                  <a:lnTo>
                    <a:pt x="2840" y="2626"/>
                  </a:lnTo>
                  <a:lnTo>
                    <a:pt x="3144" y="2688"/>
                  </a:lnTo>
                  <a:lnTo>
                    <a:pt x="3269" y="2733"/>
                  </a:lnTo>
                  <a:lnTo>
                    <a:pt x="3447" y="2840"/>
                  </a:lnTo>
                  <a:lnTo>
                    <a:pt x="3644" y="3028"/>
                  </a:lnTo>
                  <a:lnTo>
                    <a:pt x="3831" y="3189"/>
                  </a:lnTo>
                  <a:lnTo>
                    <a:pt x="5224" y="1456"/>
                  </a:lnTo>
                  <a:lnTo>
                    <a:pt x="4867" y="1117"/>
                  </a:lnTo>
                  <a:lnTo>
                    <a:pt x="4501" y="813"/>
                  </a:lnTo>
                  <a:lnTo>
                    <a:pt x="4108" y="518"/>
                  </a:lnTo>
                  <a:lnTo>
                    <a:pt x="3680" y="260"/>
                  </a:lnTo>
                  <a:lnTo>
                    <a:pt x="3537" y="188"/>
                  </a:lnTo>
                  <a:lnTo>
                    <a:pt x="3251" y="90"/>
                  </a:lnTo>
                  <a:lnTo>
                    <a:pt x="2813" y="1"/>
                  </a:lnTo>
                  <a:lnTo>
                    <a:pt x="2170" y="36"/>
                  </a:lnTo>
                  <a:lnTo>
                    <a:pt x="1465" y="197"/>
                  </a:lnTo>
                  <a:lnTo>
                    <a:pt x="1081" y="331"/>
                  </a:lnTo>
                  <a:lnTo>
                    <a:pt x="751" y="465"/>
                  </a:lnTo>
                  <a:lnTo>
                    <a:pt x="188" y="769"/>
                  </a:lnTo>
                  <a:lnTo>
                    <a:pt x="27" y="929"/>
                  </a:lnTo>
                  <a:lnTo>
                    <a:pt x="0" y="1036"/>
                  </a:lnTo>
                  <a:lnTo>
                    <a:pt x="18" y="1081"/>
                  </a:lnTo>
                  <a:lnTo>
                    <a:pt x="45" y="1117"/>
                  </a:lnTo>
                  <a:lnTo>
                    <a:pt x="134" y="1152"/>
                  </a:lnTo>
                  <a:lnTo>
                    <a:pt x="340" y="1161"/>
                  </a:lnTo>
                  <a:lnTo>
                    <a:pt x="867" y="1054"/>
                  </a:lnTo>
                  <a:lnTo>
                    <a:pt x="1108" y="1010"/>
                  </a:lnTo>
                  <a:close/>
                </a:path>
              </a:pathLst>
            </a:custGeom>
            <a:solidFill>
              <a:srgbClr val="D39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8402" y="1751215"/>
              <a:ext cx="171413" cy="149863"/>
            </a:xfrm>
            <a:custGeom>
              <a:avLst/>
              <a:gdLst/>
              <a:ahLst/>
              <a:cxnLst/>
              <a:rect l="l" t="t" r="r" b="b"/>
              <a:pathLst>
                <a:path w="3484" h="3046" extrusionOk="0">
                  <a:moveTo>
                    <a:pt x="10" y="170"/>
                  </a:moveTo>
                  <a:lnTo>
                    <a:pt x="1" y="206"/>
                  </a:lnTo>
                  <a:lnTo>
                    <a:pt x="37" y="304"/>
                  </a:lnTo>
                  <a:lnTo>
                    <a:pt x="170" y="438"/>
                  </a:lnTo>
                  <a:lnTo>
                    <a:pt x="617" y="697"/>
                  </a:lnTo>
                  <a:lnTo>
                    <a:pt x="912" y="822"/>
                  </a:lnTo>
                  <a:lnTo>
                    <a:pt x="1260" y="947"/>
                  </a:lnTo>
                  <a:lnTo>
                    <a:pt x="1572" y="1081"/>
                  </a:lnTo>
                  <a:lnTo>
                    <a:pt x="1572" y="1313"/>
                  </a:lnTo>
                  <a:lnTo>
                    <a:pt x="1671" y="1804"/>
                  </a:lnTo>
                  <a:lnTo>
                    <a:pt x="1930" y="2572"/>
                  </a:lnTo>
                  <a:lnTo>
                    <a:pt x="2090" y="3046"/>
                  </a:lnTo>
                  <a:lnTo>
                    <a:pt x="3483" y="1313"/>
                  </a:lnTo>
                  <a:lnTo>
                    <a:pt x="3278" y="1108"/>
                  </a:lnTo>
                  <a:lnTo>
                    <a:pt x="2778" y="742"/>
                  </a:lnTo>
                  <a:lnTo>
                    <a:pt x="2198" y="429"/>
                  </a:lnTo>
                  <a:lnTo>
                    <a:pt x="1564" y="179"/>
                  </a:lnTo>
                  <a:lnTo>
                    <a:pt x="1251" y="99"/>
                  </a:lnTo>
                  <a:lnTo>
                    <a:pt x="903" y="18"/>
                  </a:lnTo>
                  <a:lnTo>
                    <a:pt x="331" y="0"/>
                  </a:lnTo>
                  <a:lnTo>
                    <a:pt x="117" y="54"/>
                  </a:lnTo>
                  <a:lnTo>
                    <a:pt x="28" y="117"/>
                  </a:lnTo>
                  <a:lnTo>
                    <a:pt x="10" y="170"/>
                  </a:lnTo>
                  <a:close/>
                </a:path>
              </a:pathLst>
            </a:custGeom>
            <a:solidFill>
              <a:srgbClr val="EDB9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4601" y="1782851"/>
              <a:ext cx="124820" cy="94513"/>
            </a:xfrm>
            <a:custGeom>
              <a:avLst/>
              <a:gdLst/>
              <a:ahLst/>
              <a:cxnLst/>
              <a:rect l="l" t="t" r="r" b="b"/>
              <a:pathLst>
                <a:path w="2537" h="1921" extrusionOk="0">
                  <a:moveTo>
                    <a:pt x="1679" y="1277"/>
                  </a:moveTo>
                  <a:lnTo>
                    <a:pt x="1831" y="1277"/>
                  </a:lnTo>
                  <a:lnTo>
                    <a:pt x="2143" y="1215"/>
                  </a:lnTo>
                  <a:lnTo>
                    <a:pt x="2277" y="1126"/>
                  </a:lnTo>
                  <a:lnTo>
                    <a:pt x="2295" y="1054"/>
                  </a:lnTo>
                  <a:lnTo>
                    <a:pt x="2286" y="1001"/>
                  </a:lnTo>
                  <a:lnTo>
                    <a:pt x="2224" y="902"/>
                  </a:lnTo>
                  <a:lnTo>
                    <a:pt x="2036" y="768"/>
                  </a:lnTo>
                  <a:lnTo>
                    <a:pt x="1518" y="599"/>
                  </a:lnTo>
                  <a:lnTo>
                    <a:pt x="1295" y="581"/>
                  </a:lnTo>
                  <a:lnTo>
                    <a:pt x="1438" y="545"/>
                  </a:lnTo>
                  <a:lnTo>
                    <a:pt x="1679" y="447"/>
                  </a:lnTo>
                  <a:lnTo>
                    <a:pt x="1777" y="349"/>
                  </a:lnTo>
                  <a:lnTo>
                    <a:pt x="1777" y="277"/>
                  </a:lnTo>
                  <a:lnTo>
                    <a:pt x="1768" y="233"/>
                  </a:lnTo>
                  <a:lnTo>
                    <a:pt x="1670" y="152"/>
                  </a:lnTo>
                  <a:lnTo>
                    <a:pt x="1402" y="54"/>
                  </a:lnTo>
                  <a:lnTo>
                    <a:pt x="893" y="0"/>
                  </a:lnTo>
                  <a:lnTo>
                    <a:pt x="500" y="45"/>
                  </a:lnTo>
                  <a:lnTo>
                    <a:pt x="259" y="116"/>
                  </a:lnTo>
                  <a:lnTo>
                    <a:pt x="161" y="161"/>
                  </a:lnTo>
                  <a:lnTo>
                    <a:pt x="45" y="241"/>
                  </a:lnTo>
                  <a:lnTo>
                    <a:pt x="0" y="384"/>
                  </a:lnTo>
                  <a:lnTo>
                    <a:pt x="125" y="518"/>
                  </a:lnTo>
                  <a:lnTo>
                    <a:pt x="348" y="617"/>
                  </a:lnTo>
                  <a:lnTo>
                    <a:pt x="482" y="643"/>
                  </a:lnTo>
                  <a:lnTo>
                    <a:pt x="420" y="679"/>
                  </a:lnTo>
                  <a:lnTo>
                    <a:pt x="340" y="759"/>
                  </a:lnTo>
                  <a:lnTo>
                    <a:pt x="331" y="822"/>
                  </a:lnTo>
                  <a:lnTo>
                    <a:pt x="331" y="876"/>
                  </a:lnTo>
                  <a:lnTo>
                    <a:pt x="357" y="965"/>
                  </a:lnTo>
                  <a:lnTo>
                    <a:pt x="473" y="1063"/>
                  </a:lnTo>
                  <a:lnTo>
                    <a:pt x="840" y="1161"/>
                  </a:lnTo>
                  <a:lnTo>
                    <a:pt x="1072" y="1197"/>
                  </a:lnTo>
                  <a:lnTo>
                    <a:pt x="1000" y="1242"/>
                  </a:lnTo>
                  <a:lnTo>
                    <a:pt x="902" y="1340"/>
                  </a:lnTo>
                  <a:lnTo>
                    <a:pt x="884" y="1402"/>
                  </a:lnTo>
                  <a:lnTo>
                    <a:pt x="893" y="1474"/>
                  </a:lnTo>
                  <a:lnTo>
                    <a:pt x="1018" y="1608"/>
                  </a:lnTo>
                  <a:lnTo>
                    <a:pt x="1366" y="1777"/>
                  </a:lnTo>
                  <a:lnTo>
                    <a:pt x="1974" y="1911"/>
                  </a:lnTo>
                  <a:lnTo>
                    <a:pt x="2349" y="1920"/>
                  </a:lnTo>
                  <a:lnTo>
                    <a:pt x="2501" y="1885"/>
                  </a:lnTo>
                  <a:lnTo>
                    <a:pt x="2527" y="1840"/>
                  </a:lnTo>
                  <a:lnTo>
                    <a:pt x="2536" y="1795"/>
                  </a:lnTo>
                  <a:lnTo>
                    <a:pt x="2509" y="1697"/>
                  </a:lnTo>
                  <a:lnTo>
                    <a:pt x="2376" y="1572"/>
                  </a:lnTo>
                  <a:lnTo>
                    <a:pt x="1938" y="1358"/>
                  </a:lnTo>
                  <a:lnTo>
                    <a:pt x="1679" y="1277"/>
                  </a:lnTo>
                  <a:close/>
                </a:path>
              </a:pathLst>
            </a:custGeom>
            <a:solidFill>
              <a:srgbClr val="EDB9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51895" y="1692322"/>
              <a:ext cx="709612" cy="461840"/>
            </a:xfrm>
            <a:custGeom>
              <a:avLst/>
              <a:gdLst/>
              <a:ahLst/>
              <a:cxnLst/>
              <a:rect l="l" t="t" r="r" b="b"/>
              <a:pathLst>
                <a:path w="14423" h="9387" extrusionOk="0">
                  <a:moveTo>
                    <a:pt x="0" y="4519"/>
                  </a:moveTo>
                  <a:lnTo>
                    <a:pt x="447" y="4859"/>
                  </a:lnTo>
                  <a:lnTo>
                    <a:pt x="938" y="5153"/>
                  </a:lnTo>
                  <a:lnTo>
                    <a:pt x="2358" y="6055"/>
                  </a:lnTo>
                  <a:lnTo>
                    <a:pt x="3787" y="7020"/>
                  </a:lnTo>
                  <a:lnTo>
                    <a:pt x="4671" y="7654"/>
                  </a:lnTo>
                  <a:lnTo>
                    <a:pt x="5626" y="8324"/>
                  </a:lnTo>
                  <a:lnTo>
                    <a:pt x="6055" y="8627"/>
                  </a:lnTo>
                  <a:lnTo>
                    <a:pt x="6841" y="9100"/>
                  </a:lnTo>
                  <a:lnTo>
                    <a:pt x="7403" y="9324"/>
                  </a:lnTo>
                  <a:lnTo>
                    <a:pt x="7698" y="9377"/>
                  </a:lnTo>
                  <a:lnTo>
                    <a:pt x="7895" y="9386"/>
                  </a:lnTo>
                  <a:lnTo>
                    <a:pt x="8279" y="9297"/>
                  </a:lnTo>
                  <a:lnTo>
                    <a:pt x="8823" y="9038"/>
                  </a:lnTo>
                  <a:lnTo>
                    <a:pt x="9136" y="8824"/>
                  </a:lnTo>
                  <a:lnTo>
                    <a:pt x="9404" y="8618"/>
                  </a:lnTo>
                  <a:lnTo>
                    <a:pt x="9886" y="8190"/>
                  </a:lnTo>
                  <a:lnTo>
                    <a:pt x="10118" y="7975"/>
                  </a:lnTo>
                  <a:lnTo>
                    <a:pt x="10591" y="7520"/>
                  </a:lnTo>
                  <a:lnTo>
                    <a:pt x="11475" y="6591"/>
                  </a:lnTo>
                  <a:lnTo>
                    <a:pt x="11886" y="6109"/>
                  </a:lnTo>
                  <a:lnTo>
                    <a:pt x="12306" y="5609"/>
                  </a:lnTo>
                  <a:lnTo>
                    <a:pt x="13065" y="4591"/>
                  </a:lnTo>
                  <a:lnTo>
                    <a:pt x="13431" y="4019"/>
                  </a:lnTo>
                  <a:lnTo>
                    <a:pt x="13601" y="3760"/>
                  </a:lnTo>
                  <a:lnTo>
                    <a:pt x="13940" y="3180"/>
                  </a:lnTo>
                  <a:lnTo>
                    <a:pt x="14083" y="2858"/>
                  </a:lnTo>
                  <a:lnTo>
                    <a:pt x="14217" y="2528"/>
                  </a:lnTo>
                  <a:lnTo>
                    <a:pt x="14369" y="1983"/>
                  </a:lnTo>
                  <a:lnTo>
                    <a:pt x="14422" y="1599"/>
                  </a:lnTo>
                  <a:lnTo>
                    <a:pt x="14422" y="1403"/>
                  </a:lnTo>
                  <a:lnTo>
                    <a:pt x="14413" y="1269"/>
                  </a:lnTo>
                  <a:lnTo>
                    <a:pt x="14360" y="1001"/>
                  </a:lnTo>
                  <a:lnTo>
                    <a:pt x="14271" y="760"/>
                  </a:lnTo>
                  <a:lnTo>
                    <a:pt x="14154" y="537"/>
                  </a:lnTo>
                  <a:lnTo>
                    <a:pt x="13994" y="340"/>
                  </a:lnTo>
                  <a:lnTo>
                    <a:pt x="13806" y="188"/>
                  </a:lnTo>
                  <a:lnTo>
                    <a:pt x="13601" y="72"/>
                  </a:lnTo>
                  <a:lnTo>
                    <a:pt x="13369" y="10"/>
                  </a:lnTo>
                  <a:lnTo>
                    <a:pt x="13244" y="1"/>
                  </a:lnTo>
                  <a:lnTo>
                    <a:pt x="13235" y="1"/>
                  </a:lnTo>
                  <a:lnTo>
                    <a:pt x="13226" y="1"/>
                  </a:lnTo>
                  <a:lnTo>
                    <a:pt x="12940" y="37"/>
                  </a:lnTo>
                  <a:lnTo>
                    <a:pt x="12458" y="224"/>
                  </a:lnTo>
                  <a:lnTo>
                    <a:pt x="12038" y="510"/>
                  </a:lnTo>
                  <a:lnTo>
                    <a:pt x="11681" y="849"/>
                  </a:lnTo>
                  <a:lnTo>
                    <a:pt x="11511" y="1019"/>
                  </a:lnTo>
                  <a:lnTo>
                    <a:pt x="11065" y="1510"/>
                  </a:lnTo>
                  <a:lnTo>
                    <a:pt x="10216" y="2510"/>
                  </a:lnTo>
                  <a:lnTo>
                    <a:pt x="9002" y="4055"/>
                  </a:lnTo>
                  <a:lnTo>
                    <a:pt x="8180" y="5136"/>
                  </a:lnTo>
                  <a:lnTo>
                    <a:pt x="8091" y="5252"/>
                  </a:lnTo>
                  <a:lnTo>
                    <a:pt x="7930" y="5430"/>
                  </a:lnTo>
                  <a:lnTo>
                    <a:pt x="7850" y="5466"/>
                  </a:lnTo>
                  <a:lnTo>
                    <a:pt x="7734" y="5484"/>
                  </a:lnTo>
                  <a:lnTo>
                    <a:pt x="7475" y="5421"/>
                  </a:lnTo>
                  <a:lnTo>
                    <a:pt x="7091" y="5252"/>
                  </a:lnTo>
                  <a:lnTo>
                    <a:pt x="6921" y="5153"/>
                  </a:lnTo>
                  <a:lnTo>
                    <a:pt x="6421" y="4868"/>
                  </a:lnTo>
                  <a:lnTo>
                    <a:pt x="5475" y="4260"/>
                  </a:lnTo>
                  <a:lnTo>
                    <a:pt x="4090" y="3287"/>
                  </a:lnTo>
                  <a:lnTo>
                    <a:pt x="3135" y="2680"/>
                  </a:lnTo>
                  <a:lnTo>
                    <a:pt x="2456" y="2269"/>
                  </a:lnTo>
                  <a:lnTo>
                    <a:pt x="1769" y="1867"/>
                  </a:lnTo>
                  <a:lnTo>
                    <a:pt x="1688" y="1805"/>
                  </a:lnTo>
                  <a:lnTo>
                    <a:pt x="1581" y="1787"/>
                  </a:lnTo>
                  <a:lnTo>
                    <a:pt x="1492" y="1831"/>
                  </a:lnTo>
                  <a:lnTo>
                    <a:pt x="1394" y="2010"/>
                  </a:lnTo>
                  <a:lnTo>
                    <a:pt x="1349" y="2099"/>
                  </a:lnTo>
                  <a:lnTo>
                    <a:pt x="1063" y="2608"/>
                  </a:lnTo>
                  <a:lnTo>
                    <a:pt x="768" y="3135"/>
                  </a:lnTo>
                  <a:lnTo>
                    <a:pt x="367" y="3814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438070" y="1941917"/>
              <a:ext cx="50578" cy="51414"/>
            </a:xfrm>
            <a:custGeom>
              <a:avLst/>
              <a:gdLst/>
              <a:ahLst/>
              <a:cxnLst/>
              <a:rect l="l" t="t" r="r" b="b"/>
              <a:pathLst>
                <a:path w="1028" h="1045" extrusionOk="0">
                  <a:moveTo>
                    <a:pt x="376" y="0"/>
                  </a:moveTo>
                  <a:lnTo>
                    <a:pt x="1" y="393"/>
                  </a:lnTo>
                  <a:lnTo>
                    <a:pt x="1028" y="1045"/>
                  </a:lnTo>
                  <a:lnTo>
                    <a:pt x="1028" y="1045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CB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579571" y="1653257"/>
              <a:ext cx="546612" cy="757040"/>
            </a:xfrm>
            <a:custGeom>
              <a:avLst/>
              <a:gdLst/>
              <a:ahLst/>
              <a:cxnLst/>
              <a:rect l="l" t="t" r="r" b="b"/>
              <a:pathLst>
                <a:path w="11110" h="15387" extrusionOk="0">
                  <a:moveTo>
                    <a:pt x="7725" y="0"/>
                  </a:moveTo>
                  <a:lnTo>
                    <a:pt x="7019" y="18"/>
                  </a:lnTo>
                  <a:lnTo>
                    <a:pt x="6537" y="45"/>
                  </a:lnTo>
                  <a:lnTo>
                    <a:pt x="5742" y="89"/>
                  </a:lnTo>
                  <a:lnTo>
                    <a:pt x="4260" y="214"/>
                  </a:lnTo>
                  <a:lnTo>
                    <a:pt x="3501" y="322"/>
                  </a:lnTo>
                  <a:lnTo>
                    <a:pt x="3072" y="393"/>
                  </a:lnTo>
                  <a:lnTo>
                    <a:pt x="2233" y="643"/>
                  </a:lnTo>
                  <a:lnTo>
                    <a:pt x="1876" y="795"/>
                  </a:lnTo>
                  <a:lnTo>
                    <a:pt x="1715" y="893"/>
                  </a:lnTo>
                  <a:lnTo>
                    <a:pt x="1438" y="1134"/>
                  </a:lnTo>
                  <a:lnTo>
                    <a:pt x="1224" y="1438"/>
                  </a:lnTo>
                  <a:lnTo>
                    <a:pt x="1054" y="1831"/>
                  </a:lnTo>
                  <a:lnTo>
                    <a:pt x="849" y="2608"/>
                  </a:lnTo>
                  <a:lnTo>
                    <a:pt x="608" y="4215"/>
                  </a:lnTo>
                  <a:lnTo>
                    <a:pt x="474" y="5349"/>
                  </a:lnTo>
                  <a:lnTo>
                    <a:pt x="465" y="5456"/>
                  </a:lnTo>
                  <a:lnTo>
                    <a:pt x="447" y="5563"/>
                  </a:lnTo>
                  <a:lnTo>
                    <a:pt x="384" y="5840"/>
                  </a:lnTo>
                  <a:lnTo>
                    <a:pt x="197" y="6340"/>
                  </a:lnTo>
                  <a:lnTo>
                    <a:pt x="36" y="6858"/>
                  </a:lnTo>
                  <a:lnTo>
                    <a:pt x="0" y="7287"/>
                  </a:lnTo>
                  <a:lnTo>
                    <a:pt x="45" y="7608"/>
                  </a:lnTo>
                  <a:lnTo>
                    <a:pt x="90" y="7787"/>
                  </a:lnTo>
                  <a:lnTo>
                    <a:pt x="233" y="8189"/>
                  </a:lnTo>
                  <a:lnTo>
                    <a:pt x="617" y="8939"/>
                  </a:lnTo>
                  <a:lnTo>
                    <a:pt x="777" y="9332"/>
                  </a:lnTo>
                  <a:lnTo>
                    <a:pt x="849" y="9546"/>
                  </a:lnTo>
                  <a:lnTo>
                    <a:pt x="947" y="10011"/>
                  </a:lnTo>
                  <a:lnTo>
                    <a:pt x="1001" y="10502"/>
                  </a:lnTo>
                  <a:lnTo>
                    <a:pt x="1001" y="11011"/>
                  </a:lnTo>
                  <a:lnTo>
                    <a:pt x="983" y="11261"/>
                  </a:lnTo>
                  <a:lnTo>
                    <a:pt x="893" y="12163"/>
                  </a:lnTo>
                  <a:lnTo>
                    <a:pt x="634" y="13859"/>
                  </a:lnTo>
                  <a:lnTo>
                    <a:pt x="527" y="14779"/>
                  </a:lnTo>
                  <a:lnTo>
                    <a:pt x="5823" y="15083"/>
                  </a:lnTo>
                  <a:lnTo>
                    <a:pt x="11109" y="15386"/>
                  </a:lnTo>
                  <a:lnTo>
                    <a:pt x="11065" y="14904"/>
                  </a:lnTo>
                  <a:lnTo>
                    <a:pt x="10922" y="13975"/>
                  </a:lnTo>
                  <a:lnTo>
                    <a:pt x="10645" y="12636"/>
                  </a:lnTo>
                  <a:lnTo>
                    <a:pt x="10431" y="11761"/>
                  </a:lnTo>
                  <a:lnTo>
                    <a:pt x="10323" y="11332"/>
                  </a:lnTo>
                  <a:lnTo>
                    <a:pt x="10136" y="10439"/>
                  </a:lnTo>
                  <a:lnTo>
                    <a:pt x="10073" y="9975"/>
                  </a:lnTo>
                  <a:lnTo>
                    <a:pt x="10038" y="9528"/>
                  </a:lnTo>
                  <a:lnTo>
                    <a:pt x="10011" y="8608"/>
                  </a:lnTo>
                  <a:lnTo>
                    <a:pt x="10038" y="8135"/>
                  </a:lnTo>
                  <a:lnTo>
                    <a:pt x="10091" y="7296"/>
                  </a:lnTo>
                  <a:lnTo>
                    <a:pt x="10189" y="5554"/>
                  </a:lnTo>
                  <a:lnTo>
                    <a:pt x="10189" y="4626"/>
                  </a:lnTo>
                  <a:lnTo>
                    <a:pt x="10189" y="4108"/>
                  </a:lnTo>
                  <a:lnTo>
                    <a:pt x="10172" y="3018"/>
                  </a:lnTo>
                  <a:lnTo>
                    <a:pt x="10100" y="2224"/>
                  </a:lnTo>
                  <a:lnTo>
                    <a:pt x="10011" y="1724"/>
                  </a:lnTo>
                  <a:lnTo>
                    <a:pt x="9886" y="1268"/>
                  </a:lnTo>
                  <a:lnTo>
                    <a:pt x="9698" y="866"/>
                  </a:lnTo>
                  <a:lnTo>
                    <a:pt x="9573" y="697"/>
                  </a:lnTo>
                  <a:lnTo>
                    <a:pt x="9457" y="563"/>
                  </a:lnTo>
                  <a:lnTo>
                    <a:pt x="9189" y="348"/>
                  </a:lnTo>
                  <a:lnTo>
                    <a:pt x="8868" y="196"/>
                  </a:lnTo>
                  <a:lnTo>
                    <a:pt x="8528" y="89"/>
                  </a:lnTo>
                  <a:lnTo>
                    <a:pt x="8350" y="45"/>
                  </a:lnTo>
                  <a:lnTo>
                    <a:pt x="8153" y="18"/>
                  </a:lnTo>
                  <a:lnTo>
                    <a:pt x="7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974110" y="1653650"/>
              <a:ext cx="152077" cy="756647"/>
            </a:xfrm>
            <a:custGeom>
              <a:avLst/>
              <a:gdLst/>
              <a:ahLst/>
              <a:cxnLst/>
              <a:rect l="l" t="t" r="r" b="b"/>
              <a:pathLst>
                <a:path w="3091" h="15379" extrusionOk="0">
                  <a:moveTo>
                    <a:pt x="0" y="1"/>
                  </a:moveTo>
                  <a:lnTo>
                    <a:pt x="117" y="72"/>
                  </a:lnTo>
                  <a:lnTo>
                    <a:pt x="322" y="251"/>
                  </a:lnTo>
                  <a:lnTo>
                    <a:pt x="411" y="358"/>
                  </a:lnTo>
                  <a:lnTo>
                    <a:pt x="527" y="528"/>
                  </a:lnTo>
                  <a:lnTo>
                    <a:pt x="715" y="930"/>
                  </a:lnTo>
                  <a:lnTo>
                    <a:pt x="849" y="1385"/>
                  </a:lnTo>
                  <a:lnTo>
                    <a:pt x="938" y="1885"/>
                  </a:lnTo>
                  <a:lnTo>
                    <a:pt x="1010" y="2680"/>
                  </a:lnTo>
                  <a:lnTo>
                    <a:pt x="1027" y="3769"/>
                  </a:lnTo>
                  <a:lnTo>
                    <a:pt x="1027" y="4287"/>
                  </a:lnTo>
                  <a:lnTo>
                    <a:pt x="1027" y="5216"/>
                  </a:lnTo>
                  <a:lnTo>
                    <a:pt x="929" y="6957"/>
                  </a:lnTo>
                  <a:lnTo>
                    <a:pt x="876" y="7797"/>
                  </a:lnTo>
                  <a:lnTo>
                    <a:pt x="849" y="8270"/>
                  </a:lnTo>
                  <a:lnTo>
                    <a:pt x="876" y="9190"/>
                  </a:lnTo>
                  <a:lnTo>
                    <a:pt x="911" y="9636"/>
                  </a:lnTo>
                  <a:lnTo>
                    <a:pt x="965" y="10101"/>
                  </a:lnTo>
                  <a:lnTo>
                    <a:pt x="1161" y="10994"/>
                  </a:lnTo>
                  <a:lnTo>
                    <a:pt x="1269" y="11422"/>
                  </a:lnTo>
                  <a:lnTo>
                    <a:pt x="1465" y="12208"/>
                  </a:lnTo>
                  <a:lnTo>
                    <a:pt x="1786" y="13816"/>
                  </a:lnTo>
                  <a:lnTo>
                    <a:pt x="1903" y="14655"/>
                  </a:lnTo>
                  <a:lnTo>
                    <a:pt x="1974" y="14985"/>
                  </a:lnTo>
                  <a:lnTo>
                    <a:pt x="2028" y="15316"/>
                  </a:lnTo>
                  <a:lnTo>
                    <a:pt x="2554" y="15343"/>
                  </a:lnTo>
                  <a:lnTo>
                    <a:pt x="3090" y="15378"/>
                  </a:lnTo>
                  <a:lnTo>
                    <a:pt x="3046" y="14896"/>
                  </a:lnTo>
                  <a:lnTo>
                    <a:pt x="2903" y="13967"/>
                  </a:lnTo>
                  <a:lnTo>
                    <a:pt x="2626" y="12628"/>
                  </a:lnTo>
                  <a:lnTo>
                    <a:pt x="2412" y="11753"/>
                  </a:lnTo>
                  <a:lnTo>
                    <a:pt x="2304" y="11324"/>
                  </a:lnTo>
                  <a:lnTo>
                    <a:pt x="2117" y="10431"/>
                  </a:lnTo>
                  <a:lnTo>
                    <a:pt x="2054" y="9967"/>
                  </a:lnTo>
                  <a:lnTo>
                    <a:pt x="2019" y="9520"/>
                  </a:lnTo>
                  <a:lnTo>
                    <a:pt x="1992" y="8600"/>
                  </a:lnTo>
                  <a:lnTo>
                    <a:pt x="2019" y="8127"/>
                  </a:lnTo>
                  <a:lnTo>
                    <a:pt x="2072" y="7288"/>
                  </a:lnTo>
                  <a:lnTo>
                    <a:pt x="2170" y="5546"/>
                  </a:lnTo>
                  <a:lnTo>
                    <a:pt x="2170" y="4618"/>
                  </a:lnTo>
                  <a:lnTo>
                    <a:pt x="2170" y="4100"/>
                  </a:lnTo>
                  <a:lnTo>
                    <a:pt x="2153" y="3010"/>
                  </a:lnTo>
                  <a:lnTo>
                    <a:pt x="2081" y="2216"/>
                  </a:lnTo>
                  <a:lnTo>
                    <a:pt x="1992" y="1716"/>
                  </a:lnTo>
                  <a:lnTo>
                    <a:pt x="1867" y="1260"/>
                  </a:lnTo>
                  <a:lnTo>
                    <a:pt x="1679" y="858"/>
                  </a:lnTo>
                  <a:lnTo>
                    <a:pt x="1554" y="689"/>
                  </a:lnTo>
                  <a:lnTo>
                    <a:pt x="1438" y="555"/>
                  </a:lnTo>
                  <a:lnTo>
                    <a:pt x="1170" y="340"/>
                  </a:lnTo>
                  <a:lnTo>
                    <a:pt x="849" y="188"/>
                  </a:lnTo>
                  <a:lnTo>
                    <a:pt x="509" y="81"/>
                  </a:lnTo>
                  <a:lnTo>
                    <a:pt x="331" y="37"/>
                  </a:lnTo>
                  <a:lnTo>
                    <a:pt x="17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674922" y="1654979"/>
              <a:ext cx="234192" cy="730276"/>
            </a:xfrm>
            <a:custGeom>
              <a:avLst/>
              <a:gdLst/>
              <a:ahLst/>
              <a:cxnLst/>
              <a:rect l="l" t="t" r="r" b="b"/>
              <a:pathLst>
                <a:path w="4760" h="14843" extrusionOk="0">
                  <a:moveTo>
                    <a:pt x="4760" y="1"/>
                  </a:moveTo>
                  <a:lnTo>
                    <a:pt x="3804" y="90"/>
                  </a:lnTo>
                  <a:lnTo>
                    <a:pt x="1929" y="295"/>
                  </a:lnTo>
                  <a:lnTo>
                    <a:pt x="1027" y="438"/>
                  </a:lnTo>
                  <a:lnTo>
                    <a:pt x="500" y="7627"/>
                  </a:lnTo>
                  <a:lnTo>
                    <a:pt x="0" y="14824"/>
                  </a:lnTo>
                  <a:lnTo>
                    <a:pt x="536" y="14842"/>
                  </a:lnTo>
                  <a:lnTo>
                    <a:pt x="3358" y="4966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811109" y="1646664"/>
              <a:ext cx="136678" cy="347106"/>
            </a:xfrm>
            <a:custGeom>
              <a:avLst/>
              <a:gdLst/>
              <a:ahLst/>
              <a:cxnLst/>
              <a:rect l="l" t="t" r="r" b="b"/>
              <a:pathLst>
                <a:path w="2778" h="7055" extrusionOk="0">
                  <a:moveTo>
                    <a:pt x="36" y="7037"/>
                  </a:moveTo>
                  <a:lnTo>
                    <a:pt x="72" y="7055"/>
                  </a:lnTo>
                  <a:lnTo>
                    <a:pt x="152" y="7019"/>
                  </a:lnTo>
                  <a:lnTo>
                    <a:pt x="295" y="6876"/>
                  </a:lnTo>
                  <a:lnTo>
                    <a:pt x="367" y="6787"/>
                  </a:lnTo>
                  <a:lnTo>
                    <a:pt x="760" y="6287"/>
                  </a:lnTo>
                  <a:lnTo>
                    <a:pt x="1143" y="5760"/>
                  </a:lnTo>
                  <a:lnTo>
                    <a:pt x="1519" y="5278"/>
                  </a:lnTo>
                  <a:lnTo>
                    <a:pt x="1911" y="4733"/>
                  </a:lnTo>
                  <a:lnTo>
                    <a:pt x="1974" y="4635"/>
                  </a:lnTo>
                  <a:lnTo>
                    <a:pt x="2081" y="4411"/>
                  </a:lnTo>
                  <a:lnTo>
                    <a:pt x="2081" y="4322"/>
                  </a:lnTo>
                  <a:lnTo>
                    <a:pt x="2063" y="4242"/>
                  </a:lnTo>
                  <a:lnTo>
                    <a:pt x="1956" y="4090"/>
                  </a:lnTo>
                  <a:lnTo>
                    <a:pt x="1822" y="3956"/>
                  </a:lnTo>
                  <a:lnTo>
                    <a:pt x="1724" y="3813"/>
                  </a:lnTo>
                  <a:lnTo>
                    <a:pt x="1697" y="3733"/>
                  </a:lnTo>
                  <a:lnTo>
                    <a:pt x="1706" y="3617"/>
                  </a:lnTo>
                  <a:lnTo>
                    <a:pt x="1831" y="3358"/>
                  </a:lnTo>
                  <a:lnTo>
                    <a:pt x="1903" y="3251"/>
                  </a:lnTo>
                  <a:lnTo>
                    <a:pt x="2179" y="2813"/>
                  </a:lnTo>
                  <a:lnTo>
                    <a:pt x="2474" y="2420"/>
                  </a:lnTo>
                  <a:lnTo>
                    <a:pt x="2608" y="2250"/>
                  </a:lnTo>
                  <a:lnTo>
                    <a:pt x="2742" y="1991"/>
                  </a:lnTo>
                  <a:lnTo>
                    <a:pt x="2778" y="1750"/>
                  </a:lnTo>
                  <a:lnTo>
                    <a:pt x="2769" y="1599"/>
                  </a:lnTo>
                  <a:lnTo>
                    <a:pt x="2715" y="1215"/>
                  </a:lnTo>
                  <a:lnTo>
                    <a:pt x="2608" y="741"/>
                  </a:lnTo>
                  <a:lnTo>
                    <a:pt x="2563" y="518"/>
                  </a:lnTo>
                  <a:lnTo>
                    <a:pt x="2474" y="214"/>
                  </a:lnTo>
                  <a:lnTo>
                    <a:pt x="2376" y="63"/>
                  </a:lnTo>
                  <a:lnTo>
                    <a:pt x="2313" y="18"/>
                  </a:lnTo>
                  <a:lnTo>
                    <a:pt x="2251" y="0"/>
                  </a:lnTo>
                  <a:lnTo>
                    <a:pt x="2135" y="9"/>
                  </a:lnTo>
                  <a:lnTo>
                    <a:pt x="2010" y="98"/>
                  </a:lnTo>
                  <a:lnTo>
                    <a:pt x="1858" y="482"/>
                  </a:lnTo>
                  <a:lnTo>
                    <a:pt x="1804" y="750"/>
                  </a:lnTo>
                  <a:lnTo>
                    <a:pt x="1501" y="1902"/>
                  </a:lnTo>
                  <a:lnTo>
                    <a:pt x="813" y="4126"/>
                  </a:lnTo>
                  <a:lnTo>
                    <a:pt x="492" y="5242"/>
                  </a:lnTo>
                  <a:lnTo>
                    <a:pt x="295" y="5903"/>
                  </a:lnTo>
                  <a:lnTo>
                    <a:pt x="99" y="6573"/>
                  </a:lnTo>
                  <a:lnTo>
                    <a:pt x="54" y="6698"/>
                  </a:lnTo>
                  <a:lnTo>
                    <a:pt x="0" y="6903"/>
                  </a:lnTo>
                  <a:lnTo>
                    <a:pt x="9" y="7010"/>
                  </a:lnTo>
                  <a:lnTo>
                    <a:pt x="36" y="7037"/>
                  </a:lnTo>
                  <a:close/>
                </a:path>
              </a:pathLst>
            </a:custGeom>
            <a:solidFill>
              <a:srgbClr val="CB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662179" y="1659800"/>
              <a:ext cx="103271" cy="333527"/>
            </a:xfrm>
            <a:custGeom>
              <a:avLst/>
              <a:gdLst/>
              <a:ahLst/>
              <a:cxnLst/>
              <a:rect l="l" t="t" r="r" b="b"/>
              <a:pathLst>
                <a:path w="2099" h="6779" extrusionOk="0">
                  <a:moveTo>
                    <a:pt x="161" y="1305"/>
                  </a:moveTo>
                  <a:lnTo>
                    <a:pt x="152" y="1430"/>
                  </a:lnTo>
                  <a:lnTo>
                    <a:pt x="161" y="1707"/>
                  </a:lnTo>
                  <a:lnTo>
                    <a:pt x="250" y="2135"/>
                  </a:lnTo>
                  <a:lnTo>
                    <a:pt x="331" y="2403"/>
                  </a:lnTo>
                  <a:lnTo>
                    <a:pt x="473" y="2912"/>
                  </a:lnTo>
                  <a:lnTo>
                    <a:pt x="599" y="3377"/>
                  </a:lnTo>
                  <a:lnTo>
                    <a:pt x="563" y="3493"/>
                  </a:lnTo>
                  <a:lnTo>
                    <a:pt x="420" y="3662"/>
                  </a:lnTo>
                  <a:lnTo>
                    <a:pt x="232" y="3805"/>
                  </a:lnTo>
                  <a:lnTo>
                    <a:pt x="72" y="3975"/>
                  </a:lnTo>
                  <a:lnTo>
                    <a:pt x="27" y="4100"/>
                  </a:lnTo>
                  <a:lnTo>
                    <a:pt x="0" y="4261"/>
                  </a:lnTo>
                  <a:lnTo>
                    <a:pt x="63" y="4662"/>
                  </a:lnTo>
                  <a:lnTo>
                    <a:pt x="107" y="4859"/>
                  </a:lnTo>
                  <a:lnTo>
                    <a:pt x="259" y="5591"/>
                  </a:lnTo>
                  <a:lnTo>
                    <a:pt x="456" y="6270"/>
                  </a:lnTo>
                  <a:lnTo>
                    <a:pt x="500" y="6422"/>
                  </a:lnTo>
                  <a:lnTo>
                    <a:pt x="616" y="6654"/>
                  </a:lnTo>
                  <a:lnTo>
                    <a:pt x="724" y="6761"/>
                  </a:lnTo>
                  <a:lnTo>
                    <a:pt x="795" y="6779"/>
                  </a:lnTo>
                  <a:lnTo>
                    <a:pt x="849" y="6690"/>
                  </a:lnTo>
                  <a:lnTo>
                    <a:pt x="875" y="6493"/>
                  </a:lnTo>
                  <a:lnTo>
                    <a:pt x="884" y="6395"/>
                  </a:lnTo>
                  <a:lnTo>
                    <a:pt x="929" y="5823"/>
                  </a:lnTo>
                  <a:lnTo>
                    <a:pt x="1027" y="4582"/>
                  </a:lnTo>
                  <a:lnTo>
                    <a:pt x="1143" y="3582"/>
                  </a:lnTo>
                  <a:lnTo>
                    <a:pt x="1233" y="3046"/>
                  </a:lnTo>
                  <a:lnTo>
                    <a:pt x="1358" y="2457"/>
                  </a:lnTo>
                  <a:lnTo>
                    <a:pt x="1661" y="1403"/>
                  </a:lnTo>
                  <a:lnTo>
                    <a:pt x="1938" y="581"/>
                  </a:lnTo>
                  <a:lnTo>
                    <a:pt x="2099" y="99"/>
                  </a:lnTo>
                  <a:lnTo>
                    <a:pt x="2090" y="28"/>
                  </a:lnTo>
                  <a:lnTo>
                    <a:pt x="2036" y="1"/>
                  </a:lnTo>
                  <a:lnTo>
                    <a:pt x="1831" y="55"/>
                  </a:lnTo>
                  <a:lnTo>
                    <a:pt x="1393" y="278"/>
                  </a:lnTo>
                  <a:lnTo>
                    <a:pt x="724" y="742"/>
                  </a:lnTo>
                  <a:lnTo>
                    <a:pt x="340" y="1082"/>
                  </a:lnTo>
                  <a:lnTo>
                    <a:pt x="188" y="1251"/>
                  </a:lnTo>
                  <a:lnTo>
                    <a:pt x="161" y="1305"/>
                  </a:lnTo>
                  <a:close/>
                </a:path>
              </a:pathLst>
            </a:custGeom>
            <a:solidFill>
              <a:srgbClr val="CB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660408" y="1238495"/>
              <a:ext cx="292642" cy="532541"/>
            </a:xfrm>
            <a:custGeom>
              <a:avLst/>
              <a:gdLst/>
              <a:ahLst/>
              <a:cxnLst/>
              <a:rect l="l" t="t" r="r" b="b"/>
              <a:pathLst>
                <a:path w="5948" h="10824" extrusionOk="0">
                  <a:moveTo>
                    <a:pt x="4903" y="5537"/>
                  </a:moveTo>
                  <a:lnTo>
                    <a:pt x="5073" y="8564"/>
                  </a:lnTo>
                  <a:lnTo>
                    <a:pt x="4644" y="9082"/>
                  </a:lnTo>
                  <a:lnTo>
                    <a:pt x="3680" y="10082"/>
                  </a:lnTo>
                  <a:lnTo>
                    <a:pt x="3278" y="10430"/>
                  </a:lnTo>
                  <a:lnTo>
                    <a:pt x="2885" y="10689"/>
                  </a:lnTo>
                  <a:lnTo>
                    <a:pt x="2519" y="10823"/>
                  </a:lnTo>
                  <a:lnTo>
                    <a:pt x="2367" y="10823"/>
                  </a:lnTo>
                  <a:lnTo>
                    <a:pt x="2295" y="10805"/>
                  </a:lnTo>
                  <a:lnTo>
                    <a:pt x="2188" y="10636"/>
                  </a:lnTo>
                  <a:lnTo>
                    <a:pt x="2063" y="10198"/>
                  </a:lnTo>
                  <a:lnTo>
                    <a:pt x="1965" y="9100"/>
                  </a:lnTo>
                  <a:lnTo>
                    <a:pt x="1965" y="8859"/>
                  </a:lnTo>
                  <a:lnTo>
                    <a:pt x="1876" y="7099"/>
                  </a:lnTo>
                  <a:lnTo>
                    <a:pt x="1688" y="7073"/>
                  </a:lnTo>
                  <a:lnTo>
                    <a:pt x="1349" y="6983"/>
                  </a:lnTo>
                  <a:lnTo>
                    <a:pt x="1045" y="6841"/>
                  </a:lnTo>
                  <a:lnTo>
                    <a:pt x="795" y="6644"/>
                  </a:lnTo>
                  <a:lnTo>
                    <a:pt x="572" y="6376"/>
                  </a:lnTo>
                  <a:lnTo>
                    <a:pt x="384" y="6055"/>
                  </a:lnTo>
                  <a:lnTo>
                    <a:pt x="233" y="5662"/>
                  </a:lnTo>
                  <a:lnTo>
                    <a:pt x="117" y="5197"/>
                  </a:lnTo>
                  <a:lnTo>
                    <a:pt x="63" y="4938"/>
                  </a:lnTo>
                  <a:lnTo>
                    <a:pt x="18" y="4644"/>
                  </a:lnTo>
                  <a:lnTo>
                    <a:pt x="0" y="4099"/>
                  </a:lnTo>
                  <a:lnTo>
                    <a:pt x="63" y="3554"/>
                  </a:lnTo>
                  <a:lnTo>
                    <a:pt x="179" y="3001"/>
                  </a:lnTo>
                  <a:lnTo>
                    <a:pt x="259" y="2715"/>
                  </a:lnTo>
                  <a:lnTo>
                    <a:pt x="322" y="2501"/>
                  </a:lnTo>
                  <a:lnTo>
                    <a:pt x="492" y="2090"/>
                  </a:lnTo>
                  <a:lnTo>
                    <a:pt x="706" y="1715"/>
                  </a:lnTo>
                  <a:lnTo>
                    <a:pt x="965" y="1366"/>
                  </a:lnTo>
                  <a:lnTo>
                    <a:pt x="1251" y="1045"/>
                  </a:lnTo>
                  <a:lnTo>
                    <a:pt x="1563" y="768"/>
                  </a:lnTo>
                  <a:lnTo>
                    <a:pt x="2081" y="402"/>
                  </a:lnTo>
                  <a:lnTo>
                    <a:pt x="2456" y="223"/>
                  </a:lnTo>
                  <a:lnTo>
                    <a:pt x="2635" y="143"/>
                  </a:lnTo>
                  <a:lnTo>
                    <a:pt x="2992" y="45"/>
                  </a:lnTo>
                  <a:lnTo>
                    <a:pt x="3349" y="0"/>
                  </a:lnTo>
                  <a:lnTo>
                    <a:pt x="3706" y="18"/>
                  </a:lnTo>
                  <a:lnTo>
                    <a:pt x="4037" y="81"/>
                  </a:lnTo>
                  <a:lnTo>
                    <a:pt x="4367" y="197"/>
                  </a:lnTo>
                  <a:lnTo>
                    <a:pt x="4671" y="366"/>
                  </a:lnTo>
                  <a:lnTo>
                    <a:pt x="4948" y="572"/>
                  </a:lnTo>
                  <a:lnTo>
                    <a:pt x="5198" y="822"/>
                  </a:lnTo>
                  <a:lnTo>
                    <a:pt x="5421" y="1107"/>
                  </a:lnTo>
                  <a:lnTo>
                    <a:pt x="5608" y="1420"/>
                  </a:lnTo>
                  <a:lnTo>
                    <a:pt x="5751" y="1768"/>
                  </a:lnTo>
                  <a:lnTo>
                    <a:pt x="5859" y="2143"/>
                  </a:lnTo>
                  <a:lnTo>
                    <a:pt x="5921" y="2545"/>
                  </a:lnTo>
                  <a:lnTo>
                    <a:pt x="5921" y="2965"/>
                  </a:lnTo>
                  <a:lnTo>
                    <a:pt x="5876" y="3402"/>
                  </a:lnTo>
                  <a:lnTo>
                    <a:pt x="5823" y="3626"/>
                  </a:lnTo>
                  <a:lnTo>
                    <a:pt x="5885" y="3786"/>
                  </a:lnTo>
                  <a:lnTo>
                    <a:pt x="5948" y="4099"/>
                  </a:lnTo>
                  <a:lnTo>
                    <a:pt x="5939" y="4412"/>
                  </a:lnTo>
                  <a:lnTo>
                    <a:pt x="5859" y="4706"/>
                  </a:lnTo>
                  <a:lnTo>
                    <a:pt x="5725" y="4974"/>
                  </a:lnTo>
                  <a:lnTo>
                    <a:pt x="5537" y="5206"/>
                  </a:lnTo>
                  <a:lnTo>
                    <a:pt x="5305" y="5385"/>
                  </a:lnTo>
                  <a:lnTo>
                    <a:pt x="5046" y="5501"/>
                  </a:lnTo>
                  <a:lnTo>
                    <a:pt x="4903" y="5537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752659" y="1566663"/>
              <a:ext cx="78277" cy="63320"/>
            </a:xfrm>
            <a:custGeom>
              <a:avLst/>
              <a:gdLst/>
              <a:ahLst/>
              <a:cxnLst/>
              <a:rect l="l" t="t" r="r" b="b"/>
              <a:pathLst>
                <a:path w="1591" h="1287" extrusionOk="0">
                  <a:moveTo>
                    <a:pt x="1590" y="1"/>
                  </a:moveTo>
                  <a:lnTo>
                    <a:pt x="1555" y="171"/>
                  </a:lnTo>
                  <a:lnTo>
                    <a:pt x="1456" y="474"/>
                  </a:lnTo>
                  <a:lnTo>
                    <a:pt x="1322" y="724"/>
                  </a:lnTo>
                  <a:lnTo>
                    <a:pt x="1153" y="930"/>
                  </a:lnTo>
                  <a:lnTo>
                    <a:pt x="947" y="1090"/>
                  </a:lnTo>
                  <a:lnTo>
                    <a:pt x="715" y="1197"/>
                  </a:lnTo>
                  <a:lnTo>
                    <a:pt x="456" y="1269"/>
                  </a:lnTo>
                  <a:lnTo>
                    <a:pt x="188" y="1287"/>
                  </a:lnTo>
                  <a:lnTo>
                    <a:pt x="45" y="1278"/>
                  </a:lnTo>
                  <a:lnTo>
                    <a:pt x="1" y="429"/>
                  </a:lnTo>
                  <a:lnTo>
                    <a:pt x="197" y="447"/>
                  </a:lnTo>
                  <a:lnTo>
                    <a:pt x="546" y="429"/>
                  </a:lnTo>
                  <a:lnTo>
                    <a:pt x="983" y="340"/>
                  </a:lnTo>
                  <a:lnTo>
                    <a:pt x="1519" y="54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171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724565" y="1408090"/>
              <a:ext cx="25535" cy="89642"/>
            </a:xfrm>
            <a:custGeom>
              <a:avLst/>
              <a:gdLst/>
              <a:ahLst/>
              <a:cxnLst/>
              <a:rect l="l" t="t" r="r" b="b"/>
              <a:pathLst>
                <a:path w="519" h="1822" extrusionOk="0">
                  <a:moveTo>
                    <a:pt x="411" y="0"/>
                  </a:moveTo>
                  <a:lnTo>
                    <a:pt x="357" y="45"/>
                  </a:lnTo>
                  <a:lnTo>
                    <a:pt x="340" y="80"/>
                  </a:lnTo>
                  <a:lnTo>
                    <a:pt x="259" y="464"/>
                  </a:lnTo>
                  <a:lnTo>
                    <a:pt x="143" y="804"/>
                  </a:lnTo>
                  <a:lnTo>
                    <a:pt x="63" y="1054"/>
                  </a:lnTo>
                  <a:lnTo>
                    <a:pt x="0" y="1357"/>
                  </a:lnTo>
                  <a:lnTo>
                    <a:pt x="18" y="1536"/>
                  </a:lnTo>
                  <a:lnTo>
                    <a:pt x="45" y="1608"/>
                  </a:lnTo>
                  <a:lnTo>
                    <a:pt x="90" y="1679"/>
                  </a:lnTo>
                  <a:lnTo>
                    <a:pt x="232" y="1786"/>
                  </a:lnTo>
                  <a:lnTo>
                    <a:pt x="331" y="1813"/>
                  </a:lnTo>
                  <a:lnTo>
                    <a:pt x="340" y="1822"/>
                  </a:lnTo>
                  <a:lnTo>
                    <a:pt x="375" y="1822"/>
                  </a:lnTo>
                  <a:lnTo>
                    <a:pt x="429" y="1786"/>
                  </a:lnTo>
                  <a:lnTo>
                    <a:pt x="438" y="1759"/>
                  </a:lnTo>
                  <a:lnTo>
                    <a:pt x="447" y="1724"/>
                  </a:lnTo>
                  <a:lnTo>
                    <a:pt x="411" y="1661"/>
                  </a:lnTo>
                  <a:lnTo>
                    <a:pt x="384" y="1643"/>
                  </a:lnTo>
                  <a:lnTo>
                    <a:pt x="259" y="1599"/>
                  </a:lnTo>
                  <a:lnTo>
                    <a:pt x="206" y="1527"/>
                  </a:lnTo>
                  <a:lnTo>
                    <a:pt x="188" y="1474"/>
                  </a:lnTo>
                  <a:lnTo>
                    <a:pt x="188" y="1340"/>
                  </a:lnTo>
                  <a:lnTo>
                    <a:pt x="250" y="1072"/>
                  </a:lnTo>
                  <a:lnTo>
                    <a:pt x="322" y="857"/>
                  </a:lnTo>
                  <a:lnTo>
                    <a:pt x="429" y="509"/>
                  </a:lnTo>
                  <a:lnTo>
                    <a:pt x="518" y="107"/>
                  </a:lnTo>
                  <a:lnTo>
                    <a:pt x="518" y="72"/>
                  </a:lnTo>
                  <a:lnTo>
                    <a:pt x="482" y="18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D39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724565" y="1511313"/>
              <a:ext cx="48364" cy="37835"/>
            </a:xfrm>
            <a:custGeom>
              <a:avLst/>
              <a:gdLst/>
              <a:ahLst/>
              <a:cxnLst/>
              <a:rect l="l" t="t" r="r" b="b"/>
              <a:pathLst>
                <a:path w="983" h="769" extrusionOk="0">
                  <a:moveTo>
                    <a:pt x="911" y="1"/>
                  </a:moveTo>
                  <a:lnTo>
                    <a:pt x="840" y="19"/>
                  </a:lnTo>
                  <a:lnTo>
                    <a:pt x="813" y="45"/>
                  </a:lnTo>
                  <a:lnTo>
                    <a:pt x="786" y="90"/>
                  </a:lnTo>
                  <a:lnTo>
                    <a:pt x="554" y="197"/>
                  </a:lnTo>
                  <a:lnTo>
                    <a:pt x="295" y="197"/>
                  </a:lnTo>
                  <a:lnTo>
                    <a:pt x="125" y="135"/>
                  </a:lnTo>
                  <a:lnTo>
                    <a:pt x="90" y="126"/>
                  </a:lnTo>
                  <a:lnTo>
                    <a:pt x="27" y="161"/>
                  </a:lnTo>
                  <a:lnTo>
                    <a:pt x="9" y="188"/>
                  </a:lnTo>
                  <a:lnTo>
                    <a:pt x="0" y="277"/>
                  </a:lnTo>
                  <a:lnTo>
                    <a:pt x="107" y="581"/>
                  </a:lnTo>
                  <a:lnTo>
                    <a:pt x="277" y="742"/>
                  </a:lnTo>
                  <a:lnTo>
                    <a:pt x="402" y="760"/>
                  </a:lnTo>
                  <a:lnTo>
                    <a:pt x="474" y="769"/>
                  </a:lnTo>
                  <a:lnTo>
                    <a:pt x="616" y="724"/>
                  </a:lnTo>
                  <a:lnTo>
                    <a:pt x="795" y="590"/>
                  </a:lnTo>
                  <a:lnTo>
                    <a:pt x="947" y="331"/>
                  </a:lnTo>
                  <a:lnTo>
                    <a:pt x="983" y="99"/>
                  </a:lnTo>
                  <a:lnTo>
                    <a:pt x="938" y="19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39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687665" y="1392247"/>
              <a:ext cx="49692" cy="15006"/>
            </a:xfrm>
            <a:custGeom>
              <a:avLst/>
              <a:gdLst/>
              <a:ahLst/>
              <a:cxnLst/>
              <a:rect l="l" t="t" r="r" b="b"/>
              <a:pathLst>
                <a:path w="1010" h="305" extrusionOk="0">
                  <a:moveTo>
                    <a:pt x="0" y="215"/>
                  </a:moveTo>
                  <a:lnTo>
                    <a:pt x="9" y="242"/>
                  </a:lnTo>
                  <a:lnTo>
                    <a:pt x="89" y="277"/>
                  </a:lnTo>
                  <a:lnTo>
                    <a:pt x="322" y="304"/>
                  </a:lnTo>
                  <a:lnTo>
                    <a:pt x="518" y="277"/>
                  </a:lnTo>
                  <a:lnTo>
                    <a:pt x="723" y="251"/>
                  </a:lnTo>
                  <a:lnTo>
                    <a:pt x="938" y="170"/>
                  </a:lnTo>
                  <a:lnTo>
                    <a:pt x="1000" y="108"/>
                  </a:lnTo>
                  <a:lnTo>
                    <a:pt x="1009" y="81"/>
                  </a:lnTo>
                  <a:lnTo>
                    <a:pt x="1000" y="54"/>
                  </a:lnTo>
                  <a:lnTo>
                    <a:pt x="911" y="19"/>
                  </a:lnTo>
                  <a:lnTo>
                    <a:pt x="688" y="1"/>
                  </a:lnTo>
                  <a:lnTo>
                    <a:pt x="482" y="19"/>
                  </a:lnTo>
                  <a:lnTo>
                    <a:pt x="286" y="54"/>
                  </a:lnTo>
                  <a:lnTo>
                    <a:pt x="72" y="135"/>
                  </a:lnTo>
                  <a:lnTo>
                    <a:pt x="0" y="18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701244" y="1426983"/>
              <a:ext cx="16334" cy="22435"/>
            </a:xfrm>
            <a:custGeom>
              <a:avLst/>
              <a:gdLst/>
              <a:ahLst/>
              <a:cxnLst/>
              <a:rect l="l" t="t" r="r" b="b"/>
              <a:pathLst>
                <a:path w="332" h="456" extrusionOk="0">
                  <a:moveTo>
                    <a:pt x="1" y="223"/>
                  </a:moveTo>
                  <a:lnTo>
                    <a:pt x="1" y="313"/>
                  </a:lnTo>
                  <a:lnTo>
                    <a:pt x="81" y="438"/>
                  </a:lnTo>
                  <a:lnTo>
                    <a:pt x="153" y="456"/>
                  </a:lnTo>
                  <a:lnTo>
                    <a:pt x="215" y="447"/>
                  </a:lnTo>
                  <a:lnTo>
                    <a:pt x="314" y="331"/>
                  </a:lnTo>
                  <a:lnTo>
                    <a:pt x="331" y="241"/>
                  </a:lnTo>
                  <a:lnTo>
                    <a:pt x="322" y="152"/>
                  </a:lnTo>
                  <a:lnTo>
                    <a:pt x="242" y="18"/>
                  </a:lnTo>
                  <a:lnTo>
                    <a:pt x="180" y="0"/>
                  </a:lnTo>
                  <a:lnTo>
                    <a:pt x="108" y="9"/>
                  </a:lnTo>
                  <a:lnTo>
                    <a:pt x="10" y="134"/>
                  </a:lnTo>
                  <a:lnTo>
                    <a:pt x="1" y="223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761908" y="1392690"/>
              <a:ext cx="50578" cy="15892"/>
            </a:xfrm>
            <a:custGeom>
              <a:avLst/>
              <a:gdLst/>
              <a:ahLst/>
              <a:cxnLst/>
              <a:rect l="l" t="t" r="r" b="b"/>
              <a:pathLst>
                <a:path w="1028" h="323" extrusionOk="0">
                  <a:moveTo>
                    <a:pt x="0" y="81"/>
                  </a:moveTo>
                  <a:lnTo>
                    <a:pt x="0" y="117"/>
                  </a:lnTo>
                  <a:lnTo>
                    <a:pt x="72" y="170"/>
                  </a:lnTo>
                  <a:lnTo>
                    <a:pt x="286" y="260"/>
                  </a:lnTo>
                  <a:lnTo>
                    <a:pt x="491" y="295"/>
                  </a:lnTo>
                  <a:lnTo>
                    <a:pt x="706" y="322"/>
                  </a:lnTo>
                  <a:lnTo>
                    <a:pt x="929" y="304"/>
                  </a:lnTo>
                  <a:lnTo>
                    <a:pt x="1018" y="268"/>
                  </a:lnTo>
                  <a:lnTo>
                    <a:pt x="1027" y="242"/>
                  </a:lnTo>
                  <a:lnTo>
                    <a:pt x="1027" y="206"/>
                  </a:lnTo>
                  <a:lnTo>
                    <a:pt x="956" y="152"/>
                  </a:lnTo>
                  <a:lnTo>
                    <a:pt x="741" y="63"/>
                  </a:lnTo>
                  <a:lnTo>
                    <a:pt x="536" y="27"/>
                  </a:lnTo>
                  <a:lnTo>
                    <a:pt x="322" y="1"/>
                  </a:lnTo>
                  <a:lnTo>
                    <a:pt x="99" y="18"/>
                  </a:lnTo>
                  <a:lnTo>
                    <a:pt x="9" y="54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773323" y="1427819"/>
              <a:ext cx="17614" cy="23813"/>
            </a:xfrm>
            <a:custGeom>
              <a:avLst/>
              <a:gdLst/>
              <a:ahLst/>
              <a:cxnLst/>
              <a:rect l="l" t="t" r="r" b="b"/>
              <a:pathLst>
                <a:path w="358" h="484" extrusionOk="0">
                  <a:moveTo>
                    <a:pt x="0" y="233"/>
                  </a:moveTo>
                  <a:lnTo>
                    <a:pt x="9" y="331"/>
                  </a:lnTo>
                  <a:lnTo>
                    <a:pt x="99" y="465"/>
                  </a:lnTo>
                  <a:lnTo>
                    <a:pt x="170" y="483"/>
                  </a:lnTo>
                  <a:lnTo>
                    <a:pt x="242" y="474"/>
                  </a:lnTo>
                  <a:lnTo>
                    <a:pt x="340" y="349"/>
                  </a:lnTo>
                  <a:lnTo>
                    <a:pt x="358" y="251"/>
                  </a:lnTo>
                  <a:lnTo>
                    <a:pt x="358" y="153"/>
                  </a:lnTo>
                  <a:lnTo>
                    <a:pt x="268" y="19"/>
                  </a:lnTo>
                  <a:lnTo>
                    <a:pt x="197" y="1"/>
                  </a:lnTo>
                  <a:lnTo>
                    <a:pt x="126" y="10"/>
                  </a:lnTo>
                  <a:lnTo>
                    <a:pt x="18" y="1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928403" y="2347429"/>
              <a:ext cx="208756" cy="246098"/>
            </a:xfrm>
            <a:custGeom>
              <a:avLst/>
              <a:gdLst/>
              <a:ahLst/>
              <a:cxnLst/>
              <a:rect l="l" t="t" r="r" b="b"/>
              <a:pathLst>
                <a:path w="4243" h="5002" extrusionOk="0">
                  <a:moveTo>
                    <a:pt x="1126" y="4662"/>
                  </a:moveTo>
                  <a:lnTo>
                    <a:pt x="1135" y="4751"/>
                  </a:lnTo>
                  <a:lnTo>
                    <a:pt x="1197" y="4921"/>
                  </a:lnTo>
                  <a:lnTo>
                    <a:pt x="1296" y="4992"/>
                  </a:lnTo>
                  <a:lnTo>
                    <a:pt x="1358" y="5001"/>
                  </a:lnTo>
                  <a:lnTo>
                    <a:pt x="1430" y="4992"/>
                  </a:lnTo>
                  <a:lnTo>
                    <a:pt x="1590" y="4831"/>
                  </a:lnTo>
                  <a:lnTo>
                    <a:pt x="1822" y="4456"/>
                  </a:lnTo>
                  <a:lnTo>
                    <a:pt x="1965" y="4233"/>
                  </a:lnTo>
                  <a:lnTo>
                    <a:pt x="2233" y="3787"/>
                  </a:lnTo>
                  <a:lnTo>
                    <a:pt x="2519" y="3358"/>
                  </a:lnTo>
                  <a:lnTo>
                    <a:pt x="2644" y="3224"/>
                  </a:lnTo>
                  <a:lnTo>
                    <a:pt x="2957" y="2983"/>
                  </a:lnTo>
                  <a:lnTo>
                    <a:pt x="3108" y="2876"/>
                  </a:lnTo>
                  <a:lnTo>
                    <a:pt x="3269" y="2769"/>
                  </a:lnTo>
                  <a:lnTo>
                    <a:pt x="3608" y="2590"/>
                  </a:lnTo>
                  <a:lnTo>
                    <a:pt x="3733" y="2483"/>
                  </a:lnTo>
                  <a:lnTo>
                    <a:pt x="3850" y="2340"/>
                  </a:lnTo>
                  <a:lnTo>
                    <a:pt x="4019" y="2019"/>
                  </a:lnTo>
                  <a:lnTo>
                    <a:pt x="4162" y="1465"/>
                  </a:lnTo>
                  <a:lnTo>
                    <a:pt x="4242" y="1099"/>
                  </a:lnTo>
                  <a:lnTo>
                    <a:pt x="3823" y="849"/>
                  </a:lnTo>
                  <a:lnTo>
                    <a:pt x="2921" y="259"/>
                  </a:lnTo>
                  <a:lnTo>
                    <a:pt x="2564" y="0"/>
                  </a:lnTo>
                  <a:lnTo>
                    <a:pt x="2492" y="125"/>
                  </a:lnTo>
                  <a:lnTo>
                    <a:pt x="2323" y="331"/>
                  </a:lnTo>
                  <a:lnTo>
                    <a:pt x="2010" y="572"/>
                  </a:lnTo>
                  <a:lnTo>
                    <a:pt x="1796" y="724"/>
                  </a:lnTo>
                  <a:lnTo>
                    <a:pt x="1492" y="938"/>
                  </a:lnTo>
                  <a:lnTo>
                    <a:pt x="921" y="1376"/>
                  </a:lnTo>
                  <a:lnTo>
                    <a:pt x="626" y="1635"/>
                  </a:lnTo>
                  <a:lnTo>
                    <a:pt x="474" y="1777"/>
                  </a:lnTo>
                  <a:lnTo>
                    <a:pt x="206" y="2072"/>
                  </a:lnTo>
                  <a:lnTo>
                    <a:pt x="108" y="2242"/>
                  </a:lnTo>
                  <a:lnTo>
                    <a:pt x="45" y="2420"/>
                  </a:lnTo>
                  <a:lnTo>
                    <a:pt x="10" y="2804"/>
                  </a:lnTo>
                  <a:lnTo>
                    <a:pt x="10" y="3001"/>
                  </a:lnTo>
                  <a:lnTo>
                    <a:pt x="1" y="3188"/>
                  </a:lnTo>
                  <a:lnTo>
                    <a:pt x="36" y="3474"/>
                  </a:lnTo>
                  <a:lnTo>
                    <a:pt x="117" y="3599"/>
                  </a:lnTo>
                  <a:lnTo>
                    <a:pt x="179" y="3617"/>
                  </a:lnTo>
                  <a:lnTo>
                    <a:pt x="242" y="3599"/>
                  </a:lnTo>
                  <a:lnTo>
                    <a:pt x="331" y="3474"/>
                  </a:lnTo>
                  <a:lnTo>
                    <a:pt x="412" y="3162"/>
                  </a:lnTo>
                  <a:lnTo>
                    <a:pt x="483" y="2992"/>
                  </a:lnTo>
                  <a:lnTo>
                    <a:pt x="572" y="2840"/>
                  </a:lnTo>
                  <a:lnTo>
                    <a:pt x="778" y="2626"/>
                  </a:lnTo>
                  <a:lnTo>
                    <a:pt x="1046" y="2438"/>
                  </a:lnTo>
                  <a:lnTo>
                    <a:pt x="1108" y="2420"/>
                  </a:lnTo>
                  <a:lnTo>
                    <a:pt x="938" y="2715"/>
                  </a:lnTo>
                  <a:lnTo>
                    <a:pt x="688" y="3224"/>
                  </a:lnTo>
                  <a:lnTo>
                    <a:pt x="590" y="3572"/>
                  </a:lnTo>
                  <a:lnTo>
                    <a:pt x="572" y="3742"/>
                  </a:lnTo>
                  <a:lnTo>
                    <a:pt x="581" y="3858"/>
                  </a:lnTo>
                  <a:lnTo>
                    <a:pt x="635" y="4260"/>
                  </a:lnTo>
                  <a:lnTo>
                    <a:pt x="724" y="4564"/>
                  </a:lnTo>
                  <a:lnTo>
                    <a:pt x="804" y="4715"/>
                  </a:lnTo>
                  <a:lnTo>
                    <a:pt x="921" y="4778"/>
                  </a:lnTo>
                  <a:lnTo>
                    <a:pt x="1046" y="4742"/>
                  </a:lnTo>
                  <a:lnTo>
                    <a:pt x="1126" y="4662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054504" y="2347429"/>
              <a:ext cx="82656" cy="54956"/>
            </a:xfrm>
            <a:custGeom>
              <a:avLst/>
              <a:gdLst/>
              <a:ahLst/>
              <a:cxnLst/>
              <a:rect l="l" t="t" r="r" b="b"/>
              <a:pathLst>
                <a:path w="1680" h="1117" extrusionOk="0">
                  <a:moveTo>
                    <a:pt x="1" y="0"/>
                  </a:moveTo>
                  <a:lnTo>
                    <a:pt x="81" y="170"/>
                  </a:lnTo>
                  <a:lnTo>
                    <a:pt x="429" y="572"/>
                  </a:lnTo>
                  <a:lnTo>
                    <a:pt x="912" y="929"/>
                  </a:lnTo>
                  <a:lnTo>
                    <a:pt x="1304" y="1081"/>
                  </a:lnTo>
                  <a:lnTo>
                    <a:pt x="1554" y="1117"/>
                  </a:lnTo>
                  <a:lnTo>
                    <a:pt x="1679" y="1099"/>
                  </a:lnTo>
                  <a:lnTo>
                    <a:pt x="840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9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052733" y="2429594"/>
              <a:ext cx="78277" cy="82213"/>
            </a:xfrm>
            <a:custGeom>
              <a:avLst/>
              <a:gdLst/>
              <a:ahLst/>
              <a:cxnLst/>
              <a:rect l="l" t="t" r="r" b="b"/>
              <a:pathLst>
                <a:path w="1591" h="1671" extrusionOk="0">
                  <a:moveTo>
                    <a:pt x="1" y="1670"/>
                  </a:moveTo>
                  <a:lnTo>
                    <a:pt x="197" y="1483"/>
                  </a:lnTo>
                  <a:lnTo>
                    <a:pt x="519" y="1250"/>
                  </a:lnTo>
                  <a:lnTo>
                    <a:pt x="671" y="1170"/>
                  </a:lnTo>
                  <a:lnTo>
                    <a:pt x="831" y="1081"/>
                  </a:lnTo>
                  <a:lnTo>
                    <a:pt x="1126" y="884"/>
                  </a:lnTo>
                  <a:lnTo>
                    <a:pt x="1385" y="616"/>
                  </a:lnTo>
                  <a:lnTo>
                    <a:pt x="1555" y="250"/>
                  </a:lnTo>
                  <a:lnTo>
                    <a:pt x="1590" y="0"/>
                  </a:lnTo>
                  <a:lnTo>
                    <a:pt x="1510" y="152"/>
                  </a:lnTo>
                  <a:lnTo>
                    <a:pt x="1332" y="402"/>
                  </a:lnTo>
                  <a:lnTo>
                    <a:pt x="1028" y="715"/>
                  </a:lnTo>
                  <a:lnTo>
                    <a:pt x="590" y="1054"/>
                  </a:lnTo>
                  <a:lnTo>
                    <a:pt x="180" y="1429"/>
                  </a:lnTo>
                  <a:lnTo>
                    <a:pt x="1" y="1670"/>
                  </a:lnTo>
                  <a:close/>
                </a:path>
              </a:pathLst>
            </a:custGeom>
            <a:solidFill>
              <a:srgbClr val="D39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43803" y="2464724"/>
              <a:ext cx="39163" cy="55842"/>
            </a:xfrm>
            <a:custGeom>
              <a:avLst/>
              <a:gdLst/>
              <a:ahLst/>
              <a:cxnLst/>
              <a:rect l="l" t="t" r="r" b="b"/>
              <a:pathLst>
                <a:path w="796" h="1135" extrusionOk="0">
                  <a:moveTo>
                    <a:pt x="0" y="1135"/>
                  </a:moveTo>
                  <a:lnTo>
                    <a:pt x="107" y="938"/>
                  </a:lnTo>
                  <a:lnTo>
                    <a:pt x="259" y="519"/>
                  </a:lnTo>
                  <a:lnTo>
                    <a:pt x="375" y="322"/>
                  </a:lnTo>
                  <a:lnTo>
                    <a:pt x="509" y="188"/>
                  </a:lnTo>
                  <a:lnTo>
                    <a:pt x="741" y="63"/>
                  </a:lnTo>
                  <a:lnTo>
                    <a:pt x="795" y="36"/>
                  </a:lnTo>
                  <a:lnTo>
                    <a:pt x="706" y="10"/>
                  </a:lnTo>
                  <a:lnTo>
                    <a:pt x="563" y="1"/>
                  </a:lnTo>
                  <a:lnTo>
                    <a:pt x="358" y="72"/>
                  </a:lnTo>
                  <a:lnTo>
                    <a:pt x="215" y="188"/>
                  </a:lnTo>
                  <a:lnTo>
                    <a:pt x="134" y="277"/>
                  </a:lnTo>
                  <a:lnTo>
                    <a:pt x="90" y="492"/>
                  </a:lnTo>
                  <a:lnTo>
                    <a:pt x="99" y="742"/>
                  </a:lnTo>
                  <a:lnTo>
                    <a:pt x="63" y="1001"/>
                  </a:lnTo>
                  <a:lnTo>
                    <a:pt x="0" y="1135"/>
                  </a:lnTo>
                  <a:close/>
                </a:path>
              </a:pathLst>
            </a:custGeom>
            <a:solidFill>
              <a:srgbClr val="D39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983754" y="2496802"/>
              <a:ext cx="35670" cy="79999"/>
            </a:xfrm>
            <a:custGeom>
              <a:avLst/>
              <a:gdLst/>
              <a:ahLst/>
              <a:cxnLst/>
              <a:rect l="l" t="t" r="r" b="b"/>
              <a:pathLst>
                <a:path w="725" h="1626" extrusionOk="0">
                  <a:moveTo>
                    <a:pt x="1" y="1626"/>
                  </a:moveTo>
                  <a:lnTo>
                    <a:pt x="117" y="1224"/>
                  </a:lnTo>
                  <a:lnTo>
                    <a:pt x="510" y="358"/>
                  </a:lnTo>
                  <a:lnTo>
                    <a:pt x="724" y="1"/>
                  </a:lnTo>
                  <a:lnTo>
                    <a:pt x="564" y="170"/>
                  </a:lnTo>
                  <a:lnTo>
                    <a:pt x="313" y="572"/>
                  </a:lnTo>
                  <a:lnTo>
                    <a:pt x="135" y="1001"/>
                  </a:lnTo>
                  <a:lnTo>
                    <a:pt x="28" y="1429"/>
                  </a:lnTo>
                  <a:lnTo>
                    <a:pt x="1" y="1626"/>
                  </a:lnTo>
                  <a:close/>
                </a:path>
              </a:pathLst>
            </a:custGeom>
            <a:solidFill>
              <a:srgbClr val="D39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932388" y="1652814"/>
              <a:ext cx="410377" cy="760976"/>
            </a:xfrm>
            <a:custGeom>
              <a:avLst/>
              <a:gdLst/>
              <a:ahLst/>
              <a:cxnLst/>
              <a:rect l="l" t="t" r="r" b="b"/>
              <a:pathLst>
                <a:path w="8341" h="15467" extrusionOk="0">
                  <a:moveTo>
                    <a:pt x="2170" y="13842"/>
                  </a:moveTo>
                  <a:lnTo>
                    <a:pt x="2411" y="14100"/>
                  </a:lnTo>
                  <a:lnTo>
                    <a:pt x="2929" y="14547"/>
                  </a:lnTo>
                  <a:lnTo>
                    <a:pt x="3510" y="14940"/>
                  </a:lnTo>
                  <a:lnTo>
                    <a:pt x="4117" y="15297"/>
                  </a:lnTo>
                  <a:lnTo>
                    <a:pt x="4438" y="15467"/>
                  </a:lnTo>
                  <a:lnTo>
                    <a:pt x="4545" y="15404"/>
                  </a:lnTo>
                  <a:lnTo>
                    <a:pt x="4697" y="15217"/>
                  </a:lnTo>
                  <a:lnTo>
                    <a:pt x="4778" y="15127"/>
                  </a:lnTo>
                  <a:lnTo>
                    <a:pt x="4938" y="14940"/>
                  </a:lnTo>
                  <a:lnTo>
                    <a:pt x="5090" y="14761"/>
                  </a:lnTo>
                  <a:lnTo>
                    <a:pt x="5474" y="14315"/>
                  </a:lnTo>
                  <a:lnTo>
                    <a:pt x="6206" y="13377"/>
                  </a:lnTo>
                  <a:lnTo>
                    <a:pt x="6885" y="12377"/>
                  </a:lnTo>
                  <a:lnTo>
                    <a:pt x="7483" y="11288"/>
                  </a:lnTo>
                  <a:lnTo>
                    <a:pt x="7742" y="10689"/>
                  </a:lnTo>
                  <a:lnTo>
                    <a:pt x="7948" y="10207"/>
                  </a:lnTo>
                  <a:lnTo>
                    <a:pt x="8207" y="9421"/>
                  </a:lnTo>
                  <a:lnTo>
                    <a:pt x="8314" y="8876"/>
                  </a:lnTo>
                  <a:lnTo>
                    <a:pt x="8332" y="8609"/>
                  </a:lnTo>
                  <a:lnTo>
                    <a:pt x="8341" y="8314"/>
                  </a:lnTo>
                  <a:lnTo>
                    <a:pt x="8278" y="7760"/>
                  </a:lnTo>
                  <a:lnTo>
                    <a:pt x="8162" y="7251"/>
                  </a:lnTo>
                  <a:lnTo>
                    <a:pt x="7992" y="6769"/>
                  </a:lnTo>
                  <a:lnTo>
                    <a:pt x="7894" y="6546"/>
                  </a:lnTo>
                  <a:lnTo>
                    <a:pt x="7751" y="6224"/>
                  </a:lnTo>
                  <a:lnTo>
                    <a:pt x="7412" y="5617"/>
                  </a:lnTo>
                  <a:lnTo>
                    <a:pt x="7242" y="5340"/>
                  </a:lnTo>
                  <a:lnTo>
                    <a:pt x="6867" y="4742"/>
                  </a:lnTo>
                  <a:lnTo>
                    <a:pt x="6126" y="3679"/>
                  </a:lnTo>
                  <a:lnTo>
                    <a:pt x="5706" y="3152"/>
                  </a:lnTo>
                  <a:lnTo>
                    <a:pt x="5403" y="2777"/>
                  </a:lnTo>
                  <a:lnTo>
                    <a:pt x="4760" y="2036"/>
                  </a:lnTo>
                  <a:lnTo>
                    <a:pt x="4054" y="1349"/>
                  </a:lnTo>
                  <a:lnTo>
                    <a:pt x="3260" y="741"/>
                  </a:lnTo>
                  <a:lnTo>
                    <a:pt x="2822" y="491"/>
                  </a:lnTo>
                  <a:lnTo>
                    <a:pt x="2492" y="322"/>
                  </a:lnTo>
                  <a:lnTo>
                    <a:pt x="1965" y="107"/>
                  </a:lnTo>
                  <a:lnTo>
                    <a:pt x="1599" y="18"/>
                  </a:lnTo>
                  <a:lnTo>
                    <a:pt x="1420" y="9"/>
                  </a:lnTo>
                  <a:lnTo>
                    <a:pt x="1241" y="0"/>
                  </a:lnTo>
                  <a:lnTo>
                    <a:pt x="920" y="45"/>
                  </a:lnTo>
                  <a:lnTo>
                    <a:pt x="634" y="143"/>
                  </a:lnTo>
                  <a:lnTo>
                    <a:pt x="384" y="304"/>
                  </a:lnTo>
                  <a:lnTo>
                    <a:pt x="197" y="509"/>
                  </a:lnTo>
                  <a:lnTo>
                    <a:pt x="63" y="768"/>
                  </a:lnTo>
                  <a:lnTo>
                    <a:pt x="0" y="1072"/>
                  </a:lnTo>
                  <a:lnTo>
                    <a:pt x="18" y="1420"/>
                  </a:lnTo>
                  <a:lnTo>
                    <a:pt x="54" y="1607"/>
                  </a:lnTo>
                  <a:lnTo>
                    <a:pt x="125" y="1858"/>
                  </a:lnTo>
                  <a:lnTo>
                    <a:pt x="313" y="2268"/>
                  </a:lnTo>
                  <a:lnTo>
                    <a:pt x="679" y="2786"/>
                  </a:lnTo>
                  <a:lnTo>
                    <a:pt x="1009" y="3161"/>
                  </a:lnTo>
                  <a:lnTo>
                    <a:pt x="1741" y="4010"/>
                  </a:lnTo>
                  <a:lnTo>
                    <a:pt x="3143" y="5733"/>
                  </a:lnTo>
                  <a:lnTo>
                    <a:pt x="4742" y="7823"/>
                  </a:lnTo>
                  <a:lnTo>
                    <a:pt x="5001" y="8171"/>
                  </a:lnTo>
                  <a:lnTo>
                    <a:pt x="4760" y="8680"/>
                  </a:lnTo>
                  <a:lnTo>
                    <a:pt x="3465" y="11368"/>
                  </a:lnTo>
                  <a:lnTo>
                    <a:pt x="2536" y="13181"/>
                  </a:lnTo>
                  <a:lnTo>
                    <a:pt x="2170" y="138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163483" y="1993283"/>
              <a:ext cx="44428" cy="61549"/>
            </a:xfrm>
            <a:custGeom>
              <a:avLst/>
              <a:gdLst/>
              <a:ahLst/>
              <a:cxnLst/>
              <a:rect l="l" t="t" r="r" b="b"/>
              <a:pathLst>
                <a:path w="903" h="1251" extrusionOk="0">
                  <a:moveTo>
                    <a:pt x="902" y="1"/>
                  </a:moveTo>
                  <a:lnTo>
                    <a:pt x="0" y="840"/>
                  </a:lnTo>
                  <a:lnTo>
                    <a:pt x="304" y="1251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CB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677972" y="1289860"/>
              <a:ext cx="169199" cy="94513"/>
            </a:xfrm>
            <a:custGeom>
              <a:avLst/>
              <a:gdLst/>
              <a:ahLst/>
              <a:cxnLst/>
              <a:rect l="l" t="t" r="r" b="b"/>
              <a:pathLst>
                <a:path w="3439" h="1921" extrusionOk="0">
                  <a:moveTo>
                    <a:pt x="2751" y="1742"/>
                  </a:moveTo>
                  <a:lnTo>
                    <a:pt x="3099" y="1814"/>
                  </a:lnTo>
                  <a:lnTo>
                    <a:pt x="3439" y="1921"/>
                  </a:lnTo>
                  <a:lnTo>
                    <a:pt x="3376" y="1707"/>
                  </a:lnTo>
                  <a:lnTo>
                    <a:pt x="3233" y="1323"/>
                  </a:lnTo>
                  <a:lnTo>
                    <a:pt x="3055" y="965"/>
                  </a:lnTo>
                  <a:lnTo>
                    <a:pt x="2858" y="662"/>
                  </a:lnTo>
                  <a:lnTo>
                    <a:pt x="2626" y="412"/>
                  </a:lnTo>
                  <a:lnTo>
                    <a:pt x="2385" y="215"/>
                  </a:lnTo>
                  <a:lnTo>
                    <a:pt x="2117" y="72"/>
                  </a:lnTo>
                  <a:lnTo>
                    <a:pt x="1840" y="1"/>
                  </a:lnTo>
                  <a:lnTo>
                    <a:pt x="1697" y="1"/>
                  </a:lnTo>
                  <a:lnTo>
                    <a:pt x="1554" y="1"/>
                  </a:lnTo>
                  <a:lnTo>
                    <a:pt x="1287" y="63"/>
                  </a:lnTo>
                  <a:lnTo>
                    <a:pt x="1037" y="189"/>
                  </a:lnTo>
                  <a:lnTo>
                    <a:pt x="804" y="367"/>
                  </a:lnTo>
                  <a:lnTo>
                    <a:pt x="581" y="599"/>
                  </a:lnTo>
                  <a:lnTo>
                    <a:pt x="385" y="876"/>
                  </a:lnTo>
                  <a:lnTo>
                    <a:pt x="135" y="1358"/>
                  </a:lnTo>
                  <a:lnTo>
                    <a:pt x="1" y="1733"/>
                  </a:lnTo>
                  <a:lnTo>
                    <a:pt x="688" y="1707"/>
                  </a:lnTo>
                  <a:lnTo>
                    <a:pt x="1733" y="1671"/>
                  </a:lnTo>
                  <a:lnTo>
                    <a:pt x="2421" y="1698"/>
                  </a:lnTo>
                  <a:lnTo>
                    <a:pt x="2751" y="1742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97750" y="2305658"/>
              <a:ext cx="643733" cy="1441609"/>
            </a:xfrm>
            <a:custGeom>
              <a:avLst/>
              <a:gdLst/>
              <a:ahLst/>
              <a:cxnLst/>
              <a:rect l="l" t="t" r="r" b="b"/>
              <a:pathLst>
                <a:path w="13084" h="29301" extrusionOk="0">
                  <a:moveTo>
                    <a:pt x="11949" y="28818"/>
                  </a:moveTo>
                  <a:lnTo>
                    <a:pt x="9949" y="28889"/>
                  </a:lnTo>
                  <a:lnTo>
                    <a:pt x="7966" y="28970"/>
                  </a:lnTo>
                  <a:lnTo>
                    <a:pt x="7886" y="28104"/>
                  </a:lnTo>
                  <a:lnTo>
                    <a:pt x="7770" y="26353"/>
                  </a:lnTo>
                  <a:lnTo>
                    <a:pt x="7716" y="24576"/>
                  </a:lnTo>
                  <a:lnTo>
                    <a:pt x="7725" y="22808"/>
                  </a:lnTo>
                  <a:lnTo>
                    <a:pt x="7761" y="21924"/>
                  </a:lnTo>
                  <a:lnTo>
                    <a:pt x="7806" y="21067"/>
                  </a:lnTo>
                  <a:lnTo>
                    <a:pt x="7966" y="19370"/>
                  </a:lnTo>
                  <a:lnTo>
                    <a:pt x="8172" y="17718"/>
                  </a:lnTo>
                  <a:lnTo>
                    <a:pt x="8431" y="16128"/>
                  </a:lnTo>
                  <a:lnTo>
                    <a:pt x="8574" y="15369"/>
                  </a:lnTo>
                  <a:lnTo>
                    <a:pt x="8734" y="14575"/>
                  </a:lnTo>
                  <a:lnTo>
                    <a:pt x="8958" y="13378"/>
                  </a:lnTo>
                  <a:lnTo>
                    <a:pt x="9038" y="12565"/>
                  </a:lnTo>
                  <a:lnTo>
                    <a:pt x="9047" y="12146"/>
                  </a:lnTo>
                  <a:lnTo>
                    <a:pt x="9047" y="11708"/>
                  </a:lnTo>
                  <a:lnTo>
                    <a:pt x="8958" y="10896"/>
                  </a:lnTo>
                  <a:lnTo>
                    <a:pt x="8806" y="10136"/>
                  </a:lnTo>
                  <a:lnTo>
                    <a:pt x="8600" y="9404"/>
                  </a:lnTo>
                  <a:lnTo>
                    <a:pt x="8484" y="9038"/>
                  </a:lnTo>
                  <a:lnTo>
                    <a:pt x="8002" y="7699"/>
                  </a:lnTo>
                  <a:lnTo>
                    <a:pt x="7225" y="5698"/>
                  </a:lnTo>
                  <a:lnTo>
                    <a:pt x="6743" y="4341"/>
                  </a:lnTo>
                  <a:lnTo>
                    <a:pt x="6529" y="3635"/>
                  </a:lnTo>
                  <a:lnTo>
                    <a:pt x="6011" y="3752"/>
                  </a:lnTo>
                  <a:lnTo>
                    <a:pt x="5770" y="3823"/>
                  </a:lnTo>
                  <a:lnTo>
                    <a:pt x="5779" y="7020"/>
                  </a:lnTo>
                  <a:lnTo>
                    <a:pt x="5841" y="13369"/>
                  </a:lnTo>
                  <a:lnTo>
                    <a:pt x="6002" y="22817"/>
                  </a:lnTo>
                  <a:lnTo>
                    <a:pt x="6172" y="29068"/>
                  </a:lnTo>
                  <a:lnTo>
                    <a:pt x="4466" y="29175"/>
                  </a:lnTo>
                  <a:lnTo>
                    <a:pt x="2778" y="29300"/>
                  </a:lnTo>
                  <a:lnTo>
                    <a:pt x="2528" y="28086"/>
                  </a:lnTo>
                  <a:lnTo>
                    <a:pt x="2099" y="25576"/>
                  </a:lnTo>
                  <a:lnTo>
                    <a:pt x="1858" y="23612"/>
                  </a:lnTo>
                  <a:lnTo>
                    <a:pt x="1751" y="22254"/>
                  </a:lnTo>
                  <a:lnTo>
                    <a:pt x="1689" y="20861"/>
                  </a:lnTo>
                  <a:lnTo>
                    <a:pt x="1689" y="19433"/>
                  </a:lnTo>
                  <a:lnTo>
                    <a:pt x="1715" y="18700"/>
                  </a:lnTo>
                  <a:lnTo>
                    <a:pt x="1796" y="16843"/>
                  </a:lnTo>
                  <a:lnTo>
                    <a:pt x="1885" y="14968"/>
                  </a:lnTo>
                  <a:lnTo>
                    <a:pt x="1903" y="14468"/>
                  </a:lnTo>
                  <a:lnTo>
                    <a:pt x="1885" y="13530"/>
                  </a:lnTo>
                  <a:lnTo>
                    <a:pt x="1814" y="12637"/>
                  </a:lnTo>
                  <a:lnTo>
                    <a:pt x="1680" y="11789"/>
                  </a:lnTo>
                  <a:lnTo>
                    <a:pt x="1582" y="11387"/>
                  </a:lnTo>
                  <a:lnTo>
                    <a:pt x="1171" y="9860"/>
                  </a:lnTo>
                  <a:lnTo>
                    <a:pt x="519" y="7583"/>
                  </a:lnTo>
                  <a:lnTo>
                    <a:pt x="251" y="6377"/>
                  </a:lnTo>
                  <a:lnTo>
                    <a:pt x="117" y="5538"/>
                  </a:lnTo>
                  <a:lnTo>
                    <a:pt x="63" y="5091"/>
                  </a:lnTo>
                  <a:lnTo>
                    <a:pt x="28" y="4645"/>
                  </a:lnTo>
                  <a:lnTo>
                    <a:pt x="1" y="3761"/>
                  </a:lnTo>
                  <a:lnTo>
                    <a:pt x="55" y="2912"/>
                  </a:lnTo>
                  <a:lnTo>
                    <a:pt x="197" y="2073"/>
                  </a:lnTo>
                  <a:lnTo>
                    <a:pt x="305" y="1662"/>
                  </a:lnTo>
                  <a:lnTo>
                    <a:pt x="10958" y="1"/>
                  </a:lnTo>
                  <a:lnTo>
                    <a:pt x="11163" y="805"/>
                  </a:lnTo>
                  <a:lnTo>
                    <a:pt x="11324" y="1608"/>
                  </a:lnTo>
                  <a:lnTo>
                    <a:pt x="11860" y="4100"/>
                  </a:lnTo>
                  <a:lnTo>
                    <a:pt x="12342" y="6609"/>
                  </a:lnTo>
                  <a:lnTo>
                    <a:pt x="12503" y="7466"/>
                  </a:lnTo>
                  <a:lnTo>
                    <a:pt x="12798" y="9190"/>
                  </a:lnTo>
                  <a:lnTo>
                    <a:pt x="12896" y="10083"/>
                  </a:lnTo>
                  <a:lnTo>
                    <a:pt x="12976" y="11003"/>
                  </a:lnTo>
                  <a:lnTo>
                    <a:pt x="13074" y="12905"/>
                  </a:lnTo>
                  <a:lnTo>
                    <a:pt x="13083" y="13905"/>
                  </a:lnTo>
                  <a:lnTo>
                    <a:pt x="13074" y="14878"/>
                  </a:lnTo>
                  <a:lnTo>
                    <a:pt x="12985" y="16798"/>
                  </a:lnTo>
                  <a:lnTo>
                    <a:pt x="12771" y="19638"/>
                  </a:lnTo>
                  <a:lnTo>
                    <a:pt x="12628" y="21504"/>
                  </a:lnTo>
                  <a:lnTo>
                    <a:pt x="12530" y="22906"/>
                  </a:lnTo>
                  <a:lnTo>
                    <a:pt x="12271" y="25657"/>
                  </a:lnTo>
                  <a:lnTo>
                    <a:pt x="12119" y="27023"/>
                  </a:lnTo>
                  <a:lnTo>
                    <a:pt x="12012" y="27943"/>
                  </a:lnTo>
                  <a:lnTo>
                    <a:pt x="11949" y="288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148575" y="3725245"/>
              <a:ext cx="210478" cy="116506"/>
            </a:xfrm>
            <a:custGeom>
              <a:avLst/>
              <a:gdLst/>
              <a:ahLst/>
              <a:cxnLst/>
              <a:rect l="l" t="t" r="r" b="b"/>
              <a:pathLst>
                <a:path w="4278" h="2368" extrusionOk="0">
                  <a:moveTo>
                    <a:pt x="2188" y="1"/>
                  </a:moveTo>
                  <a:lnTo>
                    <a:pt x="2393" y="402"/>
                  </a:lnTo>
                  <a:lnTo>
                    <a:pt x="2724" y="1045"/>
                  </a:lnTo>
                  <a:lnTo>
                    <a:pt x="2947" y="1304"/>
                  </a:lnTo>
                  <a:lnTo>
                    <a:pt x="3126" y="1438"/>
                  </a:lnTo>
                  <a:lnTo>
                    <a:pt x="3233" y="1483"/>
                  </a:lnTo>
                  <a:lnTo>
                    <a:pt x="3501" y="1546"/>
                  </a:lnTo>
                  <a:lnTo>
                    <a:pt x="4036" y="1697"/>
                  </a:lnTo>
                  <a:lnTo>
                    <a:pt x="4215" y="1822"/>
                  </a:lnTo>
                  <a:lnTo>
                    <a:pt x="4269" y="1938"/>
                  </a:lnTo>
                  <a:lnTo>
                    <a:pt x="4278" y="2010"/>
                  </a:lnTo>
                  <a:lnTo>
                    <a:pt x="4251" y="2099"/>
                  </a:lnTo>
                  <a:lnTo>
                    <a:pt x="4099" y="2215"/>
                  </a:lnTo>
                  <a:lnTo>
                    <a:pt x="3715" y="2296"/>
                  </a:lnTo>
                  <a:lnTo>
                    <a:pt x="3438" y="2313"/>
                  </a:lnTo>
                  <a:lnTo>
                    <a:pt x="3001" y="2340"/>
                  </a:lnTo>
                  <a:lnTo>
                    <a:pt x="2331" y="2340"/>
                  </a:lnTo>
                  <a:lnTo>
                    <a:pt x="1956" y="2269"/>
                  </a:lnTo>
                  <a:lnTo>
                    <a:pt x="1813" y="2197"/>
                  </a:lnTo>
                  <a:lnTo>
                    <a:pt x="1634" y="2090"/>
                  </a:lnTo>
                  <a:lnTo>
                    <a:pt x="1366" y="1804"/>
                  </a:lnTo>
                  <a:lnTo>
                    <a:pt x="1072" y="1340"/>
                  </a:lnTo>
                  <a:lnTo>
                    <a:pt x="822" y="1045"/>
                  </a:lnTo>
                  <a:lnTo>
                    <a:pt x="786" y="1706"/>
                  </a:lnTo>
                  <a:lnTo>
                    <a:pt x="750" y="2367"/>
                  </a:lnTo>
                  <a:lnTo>
                    <a:pt x="45" y="2367"/>
                  </a:lnTo>
                  <a:lnTo>
                    <a:pt x="0" y="1233"/>
                  </a:lnTo>
                  <a:lnTo>
                    <a:pt x="9" y="36"/>
                  </a:lnTo>
                  <a:lnTo>
                    <a:pt x="1098" y="18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rgbClr val="21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862965" y="3725245"/>
              <a:ext cx="210084" cy="116506"/>
            </a:xfrm>
            <a:custGeom>
              <a:avLst/>
              <a:gdLst/>
              <a:ahLst/>
              <a:cxnLst/>
              <a:rect l="l" t="t" r="r" b="b"/>
              <a:pathLst>
                <a:path w="4270" h="2368" extrusionOk="0">
                  <a:moveTo>
                    <a:pt x="2180" y="1"/>
                  </a:moveTo>
                  <a:lnTo>
                    <a:pt x="2385" y="402"/>
                  </a:lnTo>
                  <a:lnTo>
                    <a:pt x="2715" y="1045"/>
                  </a:lnTo>
                  <a:lnTo>
                    <a:pt x="2939" y="1304"/>
                  </a:lnTo>
                  <a:lnTo>
                    <a:pt x="3117" y="1438"/>
                  </a:lnTo>
                  <a:lnTo>
                    <a:pt x="3224" y="1483"/>
                  </a:lnTo>
                  <a:lnTo>
                    <a:pt x="3492" y="1546"/>
                  </a:lnTo>
                  <a:lnTo>
                    <a:pt x="4028" y="1697"/>
                  </a:lnTo>
                  <a:lnTo>
                    <a:pt x="4207" y="1822"/>
                  </a:lnTo>
                  <a:lnTo>
                    <a:pt x="4269" y="1938"/>
                  </a:lnTo>
                  <a:lnTo>
                    <a:pt x="4269" y="2010"/>
                  </a:lnTo>
                  <a:lnTo>
                    <a:pt x="4242" y="2099"/>
                  </a:lnTo>
                  <a:lnTo>
                    <a:pt x="4091" y="2215"/>
                  </a:lnTo>
                  <a:lnTo>
                    <a:pt x="3715" y="2296"/>
                  </a:lnTo>
                  <a:lnTo>
                    <a:pt x="3430" y="2313"/>
                  </a:lnTo>
                  <a:lnTo>
                    <a:pt x="2992" y="2340"/>
                  </a:lnTo>
                  <a:lnTo>
                    <a:pt x="2322" y="2340"/>
                  </a:lnTo>
                  <a:lnTo>
                    <a:pt x="1947" y="2269"/>
                  </a:lnTo>
                  <a:lnTo>
                    <a:pt x="1804" y="2197"/>
                  </a:lnTo>
                  <a:lnTo>
                    <a:pt x="1626" y="2090"/>
                  </a:lnTo>
                  <a:lnTo>
                    <a:pt x="1367" y="1804"/>
                  </a:lnTo>
                  <a:lnTo>
                    <a:pt x="1063" y="1340"/>
                  </a:lnTo>
                  <a:lnTo>
                    <a:pt x="813" y="1045"/>
                  </a:lnTo>
                  <a:lnTo>
                    <a:pt x="777" y="1706"/>
                  </a:lnTo>
                  <a:lnTo>
                    <a:pt x="742" y="2367"/>
                  </a:lnTo>
                  <a:lnTo>
                    <a:pt x="36" y="2367"/>
                  </a:lnTo>
                  <a:lnTo>
                    <a:pt x="1" y="1233"/>
                  </a:lnTo>
                  <a:lnTo>
                    <a:pt x="1" y="36"/>
                  </a:lnTo>
                  <a:lnTo>
                    <a:pt x="1090" y="18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rgbClr val="21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419177" y="2382558"/>
              <a:ext cx="215348" cy="214906"/>
            </a:xfrm>
            <a:custGeom>
              <a:avLst/>
              <a:gdLst/>
              <a:ahLst/>
              <a:cxnLst/>
              <a:rect l="l" t="t" r="r" b="b"/>
              <a:pathLst>
                <a:path w="4377" h="4368" extrusionOk="0">
                  <a:moveTo>
                    <a:pt x="2644" y="3126"/>
                  </a:moveTo>
                  <a:lnTo>
                    <a:pt x="2778" y="3269"/>
                  </a:lnTo>
                  <a:lnTo>
                    <a:pt x="2984" y="3608"/>
                  </a:lnTo>
                  <a:lnTo>
                    <a:pt x="3091" y="3787"/>
                  </a:lnTo>
                  <a:lnTo>
                    <a:pt x="3207" y="3983"/>
                  </a:lnTo>
                  <a:lnTo>
                    <a:pt x="3466" y="4296"/>
                  </a:lnTo>
                  <a:lnTo>
                    <a:pt x="3591" y="4367"/>
                  </a:lnTo>
                  <a:lnTo>
                    <a:pt x="3653" y="4350"/>
                  </a:lnTo>
                  <a:lnTo>
                    <a:pt x="3680" y="4314"/>
                  </a:lnTo>
                  <a:lnTo>
                    <a:pt x="3716" y="4251"/>
                  </a:lnTo>
                  <a:lnTo>
                    <a:pt x="3725" y="4117"/>
                  </a:lnTo>
                  <a:lnTo>
                    <a:pt x="3653" y="3903"/>
                  </a:lnTo>
                  <a:lnTo>
                    <a:pt x="3618" y="3787"/>
                  </a:lnTo>
                  <a:lnTo>
                    <a:pt x="3680" y="3876"/>
                  </a:lnTo>
                  <a:lnTo>
                    <a:pt x="3832" y="4046"/>
                  </a:lnTo>
                  <a:lnTo>
                    <a:pt x="3948" y="4100"/>
                  </a:lnTo>
                  <a:lnTo>
                    <a:pt x="4002" y="4091"/>
                  </a:lnTo>
                  <a:lnTo>
                    <a:pt x="4055" y="4055"/>
                  </a:lnTo>
                  <a:lnTo>
                    <a:pt x="4073" y="3930"/>
                  </a:lnTo>
                  <a:lnTo>
                    <a:pt x="3993" y="3644"/>
                  </a:lnTo>
                  <a:lnTo>
                    <a:pt x="3555" y="2867"/>
                  </a:lnTo>
                  <a:lnTo>
                    <a:pt x="3278" y="2403"/>
                  </a:lnTo>
                  <a:lnTo>
                    <a:pt x="3546" y="2671"/>
                  </a:lnTo>
                  <a:lnTo>
                    <a:pt x="4028" y="3153"/>
                  </a:lnTo>
                  <a:lnTo>
                    <a:pt x="4225" y="3287"/>
                  </a:lnTo>
                  <a:lnTo>
                    <a:pt x="4314" y="3305"/>
                  </a:lnTo>
                  <a:lnTo>
                    <a:pt x="4341" y="3287"/>
                  </a:lnTo>
                  <a:lnTo>
                    <a:pt x="4377" y="3224"/>
                  </a:lnTo>
                  <a:lnTo>
                    <a:pt x="4359" y="3073"/>
                  </a:lnTo>
                  <a:lnTo>
                    <a:pt x="4243" y="2832"/>
                  </a:lnTo>
                  <a:lnTo>
                    <a:pt x="4153" y="2724"/>
                  </a:lnTo>
                  <a:lnTo>
                    <a:pt x="3939" y="2412"/>
                  </a:lnTo>
                  <a:lnTo>
                    <a:pt x="3421" y="1778"/>
                  </a:lnTo>
                  <a:lnTo>
                    <a:pt x="3135" y="1474"/>
                  </a:lnTo>
                  <a:lnTo>
                    <a:pt x="2841" y="1206"/>
                  </a:lnTo>
                  <a:lnTo>
                    <a:pt x="2099" y="662"/>
                  </a:lnTo>
                  <a:lnTo>
                    <a:pt x="1715" y="376"/>
                  </a:lnTo>
                  <a:lnTo>
                    <a:pt x="1465" y="153"/>
                  </a:lnTo>
                  <a:lnTo>
                    <a:pt x="1251" y="10"/>
                  </a:lnTo>
                  <a:lnTo>
                    <a:pt x="1189" y="1"/>
                  </a:lnTo>
                  <a:lnTo>
                    <a:pt x="1019" y="36"/>
                  </a:lnTo>
                  <a:lnTo>
                    <a:pt x="751" y="135"/>
                  </a:lnTo>
                  <a:lnTo>
                    <a:pt x="617" y="197"/>
                  </a:lnTo>
                  <a:lnTo>
                    <a:pt x="287" y="313"/>
                  </a:lnTo>
                  <a:lnTo>
                    <a:pt x="1" y="438"/>
                  </a:lnTo>
                  <a:lnTo>
                    <a:pt x="90" y="733"/>
                  </a:lnTo>
                  <a:lnTo>
                    <a:pt x="376" y="1260"/>
                  </a:lnTo>
                  <a:lnTo>
                    <a:pt x="760" y="1742"/>
                  </a:lnTo>
                  <a:lnTo>
                    <a:pt x="1215" y="2206"/>
                  </a:lnTo>
                  <a:lnTo>
                    <a:pt x="1474" y="2430"/>
                  </a:lnTo>
                  <a:lnTo>
                    <a:pt x="1635" y="2573"/>
                  </a:lnTo>
                  <a:lnTo>
                    <a:pt x="1966" y="2876"/>
                  </a:lnTo>
                  <a:lnTo>
                    <a:pt x="2091" y="3028"/>
                  </a:lnTo>
                  <a:lnTo>
                    <a:pt x="2180" y="3189"/>
                  </a:lnTo>
                  <a:lnTo>
                    <a:pt x="2260" y="3519"/>
                  </a:lnTo>
                  <a:lnTo>
                    <a:pt x="2296" y="3680"/>
                  </a:lnTo>
                  <a:lnTo>
                    <a:pt x="2332" y="3858"/>
                  </a:lnTo>
                  <a:lnTo>
                    <a:pt x="2430" y="4171"/>
                  </a:lnTo>
                  <a:lnTo>
                    <a:pt x="2537" y="4287"/>
                  </a:lnTo>
                  <a:lnTo>
                    <a:pt x="2600" y="4287"/>
                  </a:lnTo>
                  <a:lnTo>
                    <a:pt x="2644" y="4251"/>
                  </a:lnTo>
                  <a:lnTo>
                    <a:pt x="2671" y="4001"/>
                  </a:lnTo>
                  <a:lnTo>
                    <a:pt x="2653" y="3448"/>
                  </a:lnTo>
                  <a:lnTo>
                    <a:pt x="2644" y="3126"/>
                  </a:lnTo>
                  <a:close/>
                </a:path>
              </a:pathLst>
            </a:custGeom>
            <a:solidFill>
              <a:srgbClr val="D3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540900" y="2536360"/>
              <a:ext cx="9692" cy="57170"/>
            </a:xfrm>
            <a:custGeom>
              <a:avLst/>
              <a:gdLst/>
              <a:ahLst/>
              <a:cxnLst/>
              <a:rect l="l" t="t" r="r" b="b"/>
              <a:pathLst>
                <a:path w="197" h="1162" extrusionOk="0">
                  <a:moveTo>
                    <a:pt x="170" y="0"/>
                  </a:moveTo>
                  <a:lnTo>
                    <a:pt x="134" y="259"/>
                  </a:lnTo>
                  <a:lnTo>
                    <a:pt x="99" y="813"/>
                  </a:lnTo>
                  <a:lnTo>
                    <a:pt x="54" y="1072"/>
                  </a:lnTo>
                  <a:lnTo>
                    <a:pt x="9" y="1108"/>
                  </a:lnTo>
                  <a:lnTo>
                    <a:pt x="1" y="1108"/>
                  </a:lnTo>
                  <a:lnTo>
                    <a:pt x="27" y="1134"/>
                  </a:lnTo>
                  <a:lnTo>
                    <a:pt x="90" y="1161"/>
                  </a:lnTo>
                  <a:lnTo>
                    <a:pt x="126" y="1161"/>
                  </a:lnTo>
                  <a:lnTo>
                    <a:pt x="170" y="1125"/>
                  </a:lnTo>
                  <a:lnTo>
                    <a:pt x="197" y="884"/>
                  </a:lnTo>
                  <a:lnTo>
                    <a:pt x="179" y="33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575192" y="2525339"/>
              <a:ext cx="26814" cy="71242"/>
            </a:xfrm>
            <a:custGeom>
              <a:avLst/>
              <a:gdLst/>
              <a:ahLst/>
              <a:cxnLst/>
              <a:rect l="l" t="t" r="r" b="b"/>
              <a:pathLst>
                <a:path w="545" h="1448" extrusionOk="0">
                  <a:moveTo>
                    <a:pt x="0" y="1"/>
                  </a:moveTo>
                  <a:lnTo>
                    <a:pt x="80" y="233"/>
                  </a:lnTo>
                  <a:lnTo>
                    <a:pt x="357" y="965"/>
                  </a:lnTo>
                  <a:lnTo>
                    <a:pt x="473" y="1358"/>
                  </a:lnTo>
                  <a:lnTo>
                    <a:pt x="473" y="1448"/>
                  </a:lnTo>
                  <a:lnTo>
                    <a:pt x="491" y="1439"/>
                  </a:lnTo>
                  <a:lnTo>
                    <a:pt x="509" y="1412"/>
                  </a:lnTo>
                  <a:lnTo>
                    <a:pt x="545" y="1358"/>
                  </a:lnTo>
                  <a:lnTo>
                    <a:pt x="545" y="1126"/>
                  </a:lnTo>
                  <a:lnTo>
                    <a:pt x="447" y="885"/>
                  </a:lnTo>
                  <a:lnTo>
                    <a:pt x="197" y="3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567714" y="2487996"/>
              <a:ext cx="52300" cy="95842"/>
            </a:xfrm>
            <a:custGeom>
              <a:avLst/>
              <a:gdLst/>
              <a:ahLst/>
              <a:cxnLst/>
              <a:rect l="l" t="t" r="r" b="b"/>
              <a:pathLst>
                <a:path w="1063" h="1948" extrusionOk="0">
                  <a:moveTo>
                    <a:pt x="0" y="1"/>
                  </a:moveTo>
                  <a:lnTo>
                    <a:pt x="259" y="438"/>
                  </a:lnTo>
                  <a:lnTo>
                    <a:pt x="768" y="1323"/>
                  </a:lnTo>
                  <a:lnTo>
                    <a:pt x="938" y="1698"/>
                  </a:lnTo>
                  <a:lnTo>
                    <a:pt x="983" y="1885"/>
                  </a:lnTo>
                  <a:lnTo>
                    <a:pt x="983" y="1948"/>
                  </a:lnTo>
                  <a:lnTo>
                    <a:pt x="1036" y="1912"/>
                  </a:lnTo>
                  <a:lnTo>
                    <a:pt x="1063" y="1796"/>
                  </a:lnTo>
                  <a:lnTo>
                    <a:pt x="983" y="1510"/>
                  </a:lnTo>
                  <a:lnTo>
                    <a:pt x="554" y="724"/>
                  </a:lnTo>
                  <a:lnTo>
                    <a:pt x="259" y="260"/>
                  </a:lnTo>
                  <a:lnTo>
                    <a:pt x="116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419177" y="2382558"/>
              <a:ext cx="215348" cy="162606"/>
            </a:xfrm>
            <a:custGeom>
              <a:avLst/>
              <a:gdLst/>
              <a:ahLst/>
              <a:cxnLst/>
              <a:rect l="l" t="t" r="r" b="b"/>
              <a:pathLst>
                <a:path w="4377" h="3305" extrusionOk="0">
                  <a:moveTo>
                    <a:pt x="1189" y="1"/>
                  </a:moveTo>
                  <a:lnTo>
                    <a:pt x="1019" y="36"/>
                  </a:lnTo>
                  <a:lnTo>
                    <a:pt x="751" y="135"/>
                  </a:lnTo>
                  <a:lnTo>
                    <a:pt x="617" y="197"/>
                  </a:lnTo>
                  <a:lnTo>
                    <a:pt x="287" y="313"/>
                  </a:lnTo>
                  <a:lnTo>
                    <a:pt x="1" y="438"/>
                  </a:lnTo>
                  <a:lnTo>
                    <a:pt x="10" y="474"/>
                  </a:lnTo>
                  <a:lnTo>
                    <a:pt x="19" y="501"/>
                  </a:lnTo>
                  <a:lnTo>
                    <a:pt x="269" y="394"/>
                  </a:lnTo>
                  <a:lnTo>
                    <a:pt x="546" y="286"/>
                  </a:lnTo>
                  <a:lnTo>
                    <a:pt x="680" y="233"/>
                  </a:lnTo>
                  <a:lnTo>
                    <a:pt x="948" y="126"/>
                  </a:lnTo>
                  <a:lnTo>
                    <a:pt x="1117" y="99"/>
                  </a:lnTo>
                  <a:lnTo>
                    <a:pt x="1180" y="108"/>
                  </a:lnTo>
                  <a:lnTo>
                    <a:pt x="1394" y="242"/>
                  </a:lnTo>
                  <a:lnTo>
                    <a:pt x="1644" y="474"/>
                  </a:lnTo>
                  <a:lnTo>
                    <a:pt x="2037" y="751"/>
                  </a:lnTo>
                  <a:lnTo>
                    <a:pt x="2778" y="1296"/>
                  </a:lnTo>
                  <a:lnTo>
                    <a:pt x="3064" y="1572"/>
                  </a:lnTo>
                  <a:lnTo>
                    <a:pt x="3350" y="1876"/>
                  </a:lnTo>
                  <a:lnTo>
                    <a:pt x="3868" y="2501"/>
                  </a:lnTo>
                  <a:lnTo>
                    <a:pt x="4091" y="2814"/>
                  </a:lnTo>
                  <a:lnTo>
                    <a:pt x="4153" y="2912"/>
                  </a:lnTo>
                  <a:lnTo>
                    <a:pt x="4269" y="3108"/>
                  </a:lnTo>
                  <a:lnTo>
                    <a:pt x="4305" y="3242"/>
                  </a:lnTo>
                  <a:lnTo>
                    <a:pt x="4305" y="3305"/>
                  </a:lnTo>
                  <a:lnTo>
                    <a:pt x="4323" y="3296"/>
                  </a:lnTo>
                  <a:lnTo>
                    <a:pt x="4341" y="3287"/>
                  </a:lnTo>
                  <a:lnTo>
                    <a:pt x="4377" y="3224"/>
                  </a:lnTo>
                  <a:lnTo>
                    <a:pt x="4359" y="3073"/>
                  </a:lnTo>
                  <a:lnTo>
                    <a:pt x="4243" y="2832"/>
                  </a:lnTo>
                  <a:lnTo>
                    <a:pt x="4153" y="2724"/>
                  </a:lnTo>
                  <a:lnTo>
                    <a:pt x="3939" y="2412"/>
                  </a:lnTo>
                  <a:lnTo>
                    <a:pt x="3421" y="1778"/>
                  </a:lnTo>
                  <a:lnTo>
                    <a:pt x="3135" y="1474"/>
                  </a:lnTo>
                  <a:lnTo>
                    <a:pt x="2850" y="1206"/>
                  </a:lnTo>
                  <a:lnTo>
                    <a:pt x="2099" y="662"/>
                  </a:lnTo>
                  <a:lnTo>
                    <a:pt x="1715" y="376"/>
                  </a:lnTo>
                  <a:lnTo>
                    <a:pt x="1465" y="153"/>
                  </a:lnTo>
                  <a:lnTo>
                    <a:pt x="1251" y="10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329140" y="2438795"/>
              <a:ext cx="512762" cy="464448"/>
            </a:xfrm>
            <a:custGeom>
              <a:avLst/>
              <a:gdLst/>
              <a:ahLst/>
              <a:cxnLst/>
              <a:rect l="l" t="t" r="r" b="b"/>
              <a:pathLst>
                <a:path w="10422" h="9440" extrusionOk="0">
                  <a:moveTo>
                    <a:pt x="10422" y="6020"/>
                  </a:moveTo>
                  <a:lnTo>
                    <a:pt x="2456" y="9440"/>
                  </a:lnTo>
                  <a:lnTo>
                    <a:pt x="0" y="3367"/>
                  </a:lnTo>
                  <a:lnTo>
                    <a:pt x="7841" y="1"/>
                  </a:lnTo>
                  <a:lnTo>
                    <a:pt x="10422" y="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350198" y="2427380"/>
              <a:ext cx="525112" cy="461398"/>
            </a:xfrm>
            <a:custGeom>
              <a:avLst/>
              <a:gdLst/>
              <a:ahLst/>
              <a:cxnLst/>
              <a:rect l="l" t="t" r="r" b="b"/>
              <a:pathLst>
                <a:path w="10673" h="9378" extrusionOk="0">
                  <a:moveTo>
                    <a:pt x="10672" y="5957"/>
                  </a:moveTo>
                  <a:lnTo>
                    <a:pt x="2707" y="9377"/>
                  </a:lnTo>
                  <a:lnTo>
                    <a:pt x="1" y="3412"/>
                  </a:lnTo>
                  <a:lnTo>
                    <a:pt x="7966" y="1"/>
                  </a:lnTo>
                  <a:lnTo>
                    <a:pt x="10672" y="5957"/>
                  </a:lnTo>
                  <a:close/>
                </a:path>
              </a:pathLst>
            </a:custGeom>
            <a:solidFill>
              <a:srgbClr val="82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315069" y="2313136"/>
              <a:ext cx="462234" cy="396355"/>
            </a:xfrm>
            <a:custGeom>
              <a:avLst/>
              <a:gdLst/>
              <a:ahLst/>
              <a:cxnLst/>
              <a:rect l="l" t="t" r="r" b="b"/>
              <a:pathLst>
                <a:path w="9395" h="8056" extrusionOk="0">
                  <a:moveTo>
                    <a:pt x="9261" y="3564"/>
                  </a:moveTo>
                  <a:lnTo>
                    <a:pt x="9323" y="3734"/>
                  </a:lnTo>
                  <a:lnTo>
                    <a:pt x="9395" y="4073"/>
                  </a:lnTo>
                  <a:lnTo>
                    <a:pt x="9395" y="4403"/>
                  </a:lnTo>
                  <a:lnTo>
                    <a:pt x="9332" y="4734"/>
                  </a:lnTo>
                  <a:lnTo>
                    <a:pt x="9207" y="5037"/>
                  </a:lnTo>
                  <a:lnTo>
                    <a:pt x="9029" y="5323"/>
                  </a:lnTo>
                  <a:lnTo>
                    <a:pt x="8797" y="5564"/>
                  </a:lnTo>
                  <a:lnTo>
                    <a:pt x="8511" y="5761"/>
                  </a:lnTo>
                  <a:lnTo>
                    <a:pt x="8350" y="5841"/>
                  </a:lnTo>
                  <a:lnTo>
                    <a:pt x="3492" y="7922"/>
                  </a:lnTo>
                  <a:lnTo>
                    <a:pt x="3322" y="7984"/>
                  </a:lnTo>
                  <a:lnTo>
                    <a:pt x="2992" y="8056"/>
                  </a:lnTo>
                  <a:lnTo>
                    <a:pt x="2653" y="8056"/>
                  </a:lnTo>
                  <a:lnTo>
                    <a:pt x="2322" y="7993"/>
                  </a:lnTo>
                  <a:lnTo>
                    <a:pt x="2019" y="7877"/>
                  </a:lnTo>
                  <a:lnTo>
                    <a:pt x="1733" y="7689"/>
                  </a:lnTo>
                  <a:lnTo>
                    <a:pt x="1492" y="7457"/>
                  </a:lnTo>
                  <a:lnTo>
                    <a:pt x="1295" y="7172"/>
                  </a:lnTo>
                  <a:lnTo>
                    <a:pt x="1215" y="7011"/>
                  </a:lnTo>
                  <a:lnTo>
                    <a:pt x="134" y="4493"/>
                  </a:lnTo>
                  <a:lnTo>
                    <a:pt x="72" y="4323"/>
                  </a:lnTo>
                  <a:lnTo>
                    <a:pt x="1" y="3992"/>
                  </a:lnTo>
                  <a:lnTo>
                    <a:pt x="1" y="3653"/>
                  </a:lnTo>
                  <a:lnTo>
                    <a:pt x="63" y="3323"/>
                  </a:lnTo>
                  <a:lnTo>
                    <a:pt x="188" y="3019"/>
                  </a:lnTo>
                  <a:lnTo>
                    <a:pt x="367" y="2733"/>
                  </a:lnTo>
                  <a:lnTo>
                    <a:pt x="599" y="2492"/>
                  </a:lnTo>
                  <a:lnTo>
                    <a:pt x="885" y="2296"/>
                  </a:lnTo>
                  <a:lnTo>
                    <a:pt x="1045" y="2224"/>
                  </a:lnTo>
                  <a:lnTo>
                    <a:pt x="5903" y="135"/>
                  </a:lnTo>
                  <a:lnTo>
                    <a:pt x="6073" y="72"/>
                  </a:lnTo>
                  <a:lnTo>
                    <a:pt x="6412" y="1"/>
                  </a:lnTo>
                  <a:lnTo>
                    <a:pt x="6743" y="1"/>
                  </a:lnTo>
                  <a:lnTo>
                    <a:pt x="7073" y="63"/>
                  </a:lnTo>
                  <a:lnTo>
                    <a:pt x="7377" y="188"/>
                  </a:lnTo>
                  <a:lnTo>
                    <a:pt x="7662" y="367"/>
                  </a:lnTo>
                  <a:lnTo>
                    <a:pt x="7904" y="599"/>
                  </a:lnTo>
                  <a:lnTo>
                    <a:pt x="8100" y="885"/>
                  </a:lnTo>
                  <a:lnTo>
                    <a:pt x="8180" y="1046"/>
                  </a:lnTo>
                  <a:lnTo>
                    <a:pt x="9261" y="3564"/>
                  </a:lnTo>
                  <a:close/>
                </a:path>
              </a:pathLst>
            </a:custGeom>
            <a:solidFill>
              <a:srgbClr val="48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579128" y="2621575"/>
              <a:ext cx="80885" cy="54956"/>
            </a:xfrm>
            <a:custGeom>
              <a:avLst/>
              <a:gdLst/>
              <a:ahLst/>
              <a:cxnLst/>
              <a:rect l="l" t="t" r="r" b="b"/>
              <a:pathLst>
                <a:path w="1644" h="1117" extrusionOk="0">
                  <a:moveTo>
                    <a:pt x="1617" y="215"/>
                  </a:moveTo>
                  <a:lnTo>
                    <a:pt x="1644" y="286"/>
                  </a:lnTo>
                  <a:lnTo>
                    <a:pt x="1644" y="429"/>
                  </a:lnTo>
                  <a:lnTo>
                    <a:pt x="1590" y="554"/>
                  </a:lnTo>
                  <a:lnTo>
                    <a:pt x="1501" y="653"/>
                  </a:lnTo>
                  <a:lnTo>
                    <a:pt x="1429" y="688"/>
                  </a:lnTo>
                  <a:lnTo>
                    <a:pt x="492" y="1090"/>
                  </a:lnTo>
                  <a:lnTo>
                    <a:pt x="420" y="1117"/>
                  </a:lnTo>
                  <a:lnTo>
                    <a:pt x="286" y="1117"/>
                  </a:lnTo>
                  <a:lnTo>
                    <a:pt x="152" y="1063"/>
                  </a:lnTo>
                  <a:lnTo>
                    <a:pt x="54" y="965"/>
                  </a:lnTo>
                  <a:lnTo>
                    <a:pt x="18" y="903"/>
                  </a:lnTo>
                  <a:lnTo>
                    <a:pt x="0" y="831"/>
                  </a:lnTo>
                  <a:lnTo>
                    <a:pt x="0" y="697"/>
                  </a:lnTo>
                  <a:lnTo>
                    <a:pt x="45" y="563"/>
                  </a:lnTo>
                  <a:lnTo>
                    <a:pt x="143" y="465"/>
                  </a:lnTo>
                  <a:lnTo>
                    <a:pt x="206" y="429"/>
                  </a:lnTo>
                  <a:lnTo>
                    <a:pt x="1152" y="27"/>
                  </a:lnTo>
                  <a:lnTo>
                    <a:pt x="1215" y="1"/>
                  </a:lnTo>
                  <a:lnTo>
                    <a:pt x="1358" y="1"/>
                  </a:lnTo>
                  <a:lnTo>
                    <a:pt x="1483" y="54"/>
                  </a:lnTo>
                  <a:lnTo>
                    <a:pt x="1590" y="152"/>
                  </a:lnTo>
                  <a:lnTo>
                    <a:pt x="1617" y="2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431478" y="2423001"/>
              <a:ext cx="211855" cy="185878"/>
            </a:xfrm>
            <a:custGeom>
              <a:avLst/>
              <a:gdLst/>
              <a:ahLst/>
              <a:cxnLst/>
              <a:rect l="l" t="t" r="r" b="b"/>
              <a:pathLst>
                <a:path w="4306" h="3778" extrusionOk="0">
                  <a:moveTo>
                    <a:pt x="3019" y="456"/>
                  </a:moveTo>
                  <a:lnTo>
                    <a:pt x="3171" y="509"/>
                  </a:lnTo>
                  <a:lnTo>
                    <a:pt x="3287" y="625"/>
                  </a:lnTo>
                  <a:lnTo>
                    <a:pt x="3332" y="706"/>
                  </a:lnTo>
                  <a:lnTo>
                    <a:pt x="3823" y="1849"/>
                  </a:lnTo>
                  <a:lnTo>
                    <a:pt x="3850" y="1929"/>
                  </a:lnTo>
                  <a:lnTo>
                    <a:pt x="3850" y="2099"/>
                  </a:lnTo>
                  <a:lnTo>
                    <a:pt x="3796" y="2251"/>
                  </a:lnTo>
                  <a:lnTo>
                    <a:pt x="3680" y="2367"/>
                  </a:lnTo>
                  <a:lnTo>
                    <a:pt x="3600" y="2402"/>
                  </a:lnTo>
                  <a:lnTo>
                    <a:pt x="1528" y="3295"/>
                  </a:lnTo>
                  <a:lnTo>
                    <a:pt x="1448" y="3322"/>
                  </a:lnTo>
                  <a:lnTo>
                    <a:pt x="1287" y="3322"/>
                  </a:lnTo>
                  <a:lnTo>
                    <a:pt x="1135" y="3269"/>
                  </a:lnTo>
                  <a:lnTo>
                    <a:pt x="1019" y="3153"/>
                  </a:lnTo>
                  <a:lnTo>
                    <a:pt x="974" y="3072"/>
                  </a:lnTo>
                  <a:lnTo>
                    <a:pt x="483" y="1929"/>
                  </a:lnTo>
                  <a:lnTo>
                    <a:pt x="456" y="1849"/>
                  </a:lnTo>
                  <a:lnTo>
                    <a:pt x="456" y="1679"/>
                  </a:lnTo>
                  <a:lnTo>
                    <a:pt x="519" y="1527"/>
                  </a:lnTo>
                  <a:lnTo>
                    <a:pt x="626" y="1411"/>
                  </a:lnTo>
                  <a:lnTo>
                    <a:pt x="706" y="1376"/>
                  </a:lnTo>
                  <a:lnTo>
                    <a:pt x="2778" y="483"/>
                  </a:lnTo>
                  <a:lnTo>
                    <a:pt x="2859" y="456"/>
                  </a:lnTo>
                  <a:close/>
                  <a:moveTo>
                    <a:pt x="2769" y="0"/>
                  </a:moveTo>
                  <a:lnTo>
                    <a:pt x="2600" y="63"/>
                  </a:lnTo>
                  <a:lnTo>
                    <a:pt x="519" y="956"/>
                  </a:lnTo>
                  <a:lnTo>
                    <a:pt x="367" y="1036"/>
                  </a:lnTo>
                  <a:lnTo>
                    <a:pt x="126" y="1277"/>
                  </a:lnTo>
                  <a:lnTo>
                    <a:pt x="1" y="1599"/>
                  </a:lnTo>
                  <a:lnTo>
                    <a:pt x="1" y="1938"/>
                  </a:lnTo>
                  <a:lnTo>
                    <a:pt x="63" y="2108"/>
                  </a:lnTo>
                  <a:lnTo>
                    <a:pt x="555" y="3260"/>
                  </a:lnTo>
                  <a:lnTo>
                    <a:pt x="635" y="3420"/>
                  </a:lnTo>
                  <a:lnTo>
                    <a:pt x="885" y="3653"/>
                  </a:lnTo>
                  <a:lnTo>
                    <a:pt x="1198" y="3778"/>
                  </a:lnTo>
                  <a:lnTo>
                    <a:pt x="1546" y="3778"/>
                  </a:lnTo>
                  <a:lnTo>
                    <a:pt x="1716" y="3715"/>
                  </a:lnTo>
                  <a:lnTo>
                    <a:pt x="3787" y="2822"/>
                  </a:lnTo>
                  <a:lnTo>
                    <a:pt x="3948" y="2742"/>
                  </a:lnTo>
                  <a:lnTo>
                    <a:pt x="4180" y="2492"/>
                  </a:lnTo>
                  <a:lnTo>
                    <a:pt x="4305" y="2179"/>
                  </a:lnTo>
                  <a:lnTo>
                    <a:pt x="4305" y="1840"/>
                  </a:lnTo>
                  <a:lnTo>
                    <a:pt x="4243" y="1670"/>
                  </a:lnTo>
                  <a:lnTo>
                    <a:pt x="3752" y="518"/>
                  </a:lnTo>
                  <a:lnTo>
                    <a:pt x="3671" y="357"/>
                  </a:lnTo>
                  <a:lnTo>
                    <a:pt x="3421" y="12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424491" y="2382558"/>
              <a:ext cx="136235" cy="101992"/>
            </a:xfrm>
            <a:custGeom>
              <a:avLst/>
              <a:gdLst/>
              <a:ahLst/>
              <a:cxnLst/>
              <a:rect l="l" t="t" r="r" b="b"/>
              <a:pathLst>
                <a:path w="2769" h="2073" extrusionOk="0">
                  <a:moveTo>
                    <a:pt x="0" y="403"/>
                  </a:moveTo>
                  <a:lnTo>
                    <a:pt x="72" y="563"/>
                  </a:lnTo>
                  <a:lnTo>
                    <a:pt x="322" y="894"/>
                  </a:lnTo>
                  <a:lnTo>
                    <a:pt x="482" y="1054"/>
                  </a:lnTo>
                  <a:lnTo>
                    <a:pt x="679" y="1224"/>
                  </a:lnTo>
                  <a:lnTo>
                    <a:pt x="1349" y="1626"/>
                  </a:lnTo>
                  <a:lnTo>
                    <a:pt x="2108" y="1965"/>
                  </a:lnTo>
                  <a:lnTo>
                    <a:pt x="2545" y="2072"/>
                  </a:lnTo>
                  <a:lnTo>
                    <a:pt x="2724" y="2037"/>
                  </a:lnTo>
                  <a:lnTo>
                    <a:pt x="2759" y="1983"/>
                  </a:lnTo>
                  <a:lnTo>
                    <a:pt x="2768" y="1912"/>
                  </a:lnTo>
                  <a:lnTo>
                    <a:pt x="2679" y="1787"/>
                  </a:lnTo>
                  <a:lnTo>
                    <a:pt x="2438" y="1626"/>
                  </a:lnTo>
                  <a:lnTo>
                    <a:pt x="2304" y="1537"/>
                  </a:lnTo>
                  <a:lnTo>
                    <a:pt x="2108" y="1376"/>
                  </a:lnTo>
                  <a:lnTo>
                    <a:pt x="1786" y="1001"/>
                  </a:lnTo>
                  <a:lnTo>
                    <a:pt x="1375" y="394"/>
                  </a:lnTo>
                  <a:lnTo>
                    <a:pt x="1116" y="1"/>
                  </a:lnTo>
                  <a:lnTo>
                    <a:pt x="831" y="90"/>
                  </a:lnTo>
                  <a:lnTo>
                    <a:pt x="268" y="269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22203" y="1593921"/>
              <a:ext cx="387548" cy="854161"/>
            </a:xfrm>
            <a:custGeom>
              <a:avLst/>
              <a:gdLst/>
              <a:ahLst/>
              <a:cxnLst/>
              <a:rect l="l" t="t" r="r" b="b"/>
              <a:pathLst>
                <a:path w="7877" h="17361" extrusionOk="0">
                  <a:moveTo>
                    <a:pt x="6242" y="17360"/>
                  </a:moveTo>
                  <a:lnTo>
                    <a:pt x="6519" y="17226"/>
                  </a:lnTo>
                  <a:lnTo>
                    <a:pt x="7367" y="16646"/>
                  </a:lnTo>
                  <a:lnTo>
                    <a:pt x="7805" y="16315"/>
                  </a:lnTo>
                  <a:lnTo>
                    <a:pt x="7877" y="16235"/>
                  </a:lnTo>
                  <a:lnTo>
                    <a:pt x="7564" y="15458"/>
                  </a:lnTo>
                  <a:lnTo>
                    <a:pt x="6823" y="13931"/>
                  </a:lnTo>
                  <a:lnTo>
                    <a:pt x="5590" y="11690"/>
                  </a:lnTo>
                  <a:lnTo>
                    <a:pt x="4751" y="10216"/>
                  </a:lnTo>
                  <a:lnTo>
                    <a:pt x="4555" y="9859"/>
                  </a:lnTo>
                  <a:lnTo>
                    <a:pt x="4188" y="9100"/>
                  </a:lnTo>
                  <a:lnTo>
                    <a:pt x="3706" y="7912"/>
                  </a:lnTo>
                  <a:lnTo>
                    <a:pt x="3179" y="6225"/>
                  </a:lnTo>
                  <a:lnTo>
                    <a:pt x="2751" y="4474"/>
                  </a:lnTo>
                  <a:lnTo>
                    <a:pt x="2572" y="3581"/>
                  </a:lnTo>
                  <a:lnTo>
                    <a:pt x="2519" y="3305"/>
                  </a:lnTo>
                  <a:lnTo>
                    <a:pt x="2376" y="2769"/>
                  </a:lnTo>
                  <a:lnTo>
                    <a:pt x="2179" y="2269"/>
                  </a:lnTo>
                  <a:lnTo>
                    <a:pt x="1938" y="1795"/>
                  </a:lnTo>
                  <a:lnTo>
                    <a:pt x="1634" y="1349"/>
                  </a:lnTo>
                  <a:lnTo>
                    <a:pt x="1268" y="938"/>
                  </a:lnTo>
                  <a:lnTo>
                    <a:pt x="822" y="545"/>
                  </a:lnTo>
                  <a:lnTo>
                    <a:pt x="295" y="179"/>
                  </a:lnTo>
                  <a:lnTo>
                    <a:pt x="0" y="0"/>
                  </a:lnTo>
                  <a:lnTo>
                    <a:pt x="54" y="277"/>
                  </a:lnTo>
                  <a:lnTo>
                    <a:pt x="447" y="1751"/>
                  </a:lnTo>
                  <a:lnTo>
                    <a:pt x="688" y="2840"/>
                  </a:lnTo>
                  <a:lnTo>
                    <a:pt x="768" y="3305"/>
                  </a:lnTo>
                  <a:lnTo>
                    <a:pt x="822" y="3796"/>
                  </a:lnTo>
                  <a:lnTo>
                    <a:pt x="902" y="4823"/>
                  </a:lnTo>
                  <a:lnTo>
                    <a:pt x="893" y="5894"/>
                  </a:lnTo>
                  <a:lnTo>
                    <a:pt x="786" y="7019"/>
                  </a:lnTo>
                  <a:lnTo>
                    <a:pt x="679" y="7600"/>
                  </a:lnTo>
                  <a:lnTo>
                    <a:pt x="884" y="8323"/>
                  </a:lnTo>
                  <a:lnTo>
                    <a:pt x="1331" y="9707"/>
                  </a:lnTo>
                  <a:lnTo>
                    <a:pt x="1590" y="10368"/>
                  </a:lnTo>
                  <a:lnTo>
                    <a:pt x="1733" y="10716"/>
                  </a:lnTo>
                  <a:lnTo>
                    <a:pt x="2206" y="11600"/>
                  </a:lnTo>
                  <a:lnTo>
                    <a:pt x="3188" y="13163"/>
                  </a:lnTo>
                  <a:lnTo>
                    <a:pt x="4680" y="15324"/>
                  </a:lnTo>
                  <a:lnTo>
                    <a:pt x="5921" y="16985"/>
                  </a:lnTo>
                  <a:lnTo>
                    <a:pt x="6242" y="173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129239" y="1679136"/>
              <a:ext cx="48364" cy="362555"/>
            </a:xfrm>
            <a:custGeom>
              <a:avLst/>
              <a:gdLst/>
              <a:ahLst/>
              <a:cxnLst/>
              <a:rect l="l" t="t" r="r" b="b"/>
              <a:pathLst>
                <a:path w="983" h="7369" extrusionOk="0">
                  <a:moveTo>
                    <a:pt x="982" y="7368"/>
                  </a:moveTo>
                  <a:lnTo>
                    <a:pt x="947" y="7279"/>
                  </a:lnTo>
                  <a:lnTo>
                    <a:pt x="750" y="6609"/>
                  </a:lnTo>
                  <a:lnTo>
                    <a:pt x="598" y="5895"/>
                  </a:lnTo>
                  <a:lnTo>
                    <a:pt x="465" y="4948"/>
                  </a:lnTo>
                  <a:lnTo>
                    <a:pt x="393" y="3796"/>
                  </a:lnTo>
                  <a:lnTo>
                    <a:pt x="420" y="2430"/>
                  </a:lnTo>
                  <a:lnTo>
                    <a:pt x="572" y="858"/>
                  </a:lnTo>
                  <a:lnTo>
                    <a:pt x="723" y="1"/>
                  </a:lnTo>
                  <a:lnTo>
                    <a:pt x="670" y="135"/>
                  </a:lnTo>
                  <a:lnTo>
                    <a:pt x="366" y="1117"/>
                  </a:lnTo>
                  <a:lnTo>
                    <a:pt x="161" y="2064"/>
                  </a:lnTo>
                  <a:lnTo>
                    <a:pt x="18" y="3180"/>
                  </a:lnTo>
                  <a:lnTo>
                    <a:pt x="0" y="4082"/>
                  </a:lnTo>
                  <a:lnTo>
                    <a:pt x="36" y="4698"/>
                  </a:lnTo>
                  <a:lnTo>
                    <a:pt x="125" y="5314"/>
                  </a:lnTo>
                  <a:lnTo>
                    <a:pt x="277" y="5930"/>
                  </a:lnTo>
                  <a:lnTo>
                    <a:pt x="500" y="6520"/>
                  </a:lnTo>
                  <a:lnTo>
                    <a:pt x="804" y="7091"/>
                  </a:lnTo>
                  <a:lnTo>
                    <a:pt x="982" y="7368"/>
                  </a:lnTo>
                  <a:close/>
                </a:path>
              </a:pathLst>
            </a:custGeom>
            <a:solidFill>
              <a:srgbClr val="383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78463" y="1569320"/>
              <a:ext cx="563291" cy="823854"/>
            </a:xfrm>
            <a:custGeom>
              <a:avLst/>
              <a:gdLst/>
              <a:ahLst/>
              <a:cxnLst/>
              <a:rect l="l" t="t" r="r" b="b"/>
              <a:pathLst>
                <a:path w="11449" h="16745" extrusionOk="0">
                  <a:moveTo>
                    <a:pt x="11448" y="14994"/>
                  </a:moveTo>
                  <a:lnTo>
                    <a:pt x="5876" y="15869"/>
                  </a:lnTo>
                  <a:lnTo>
                    <a:pt x="313" y="16744"/>
                  </a:lnTo>
                  <a:lnTo>
                    <a:pt x="313" y="16226"/>
                  </a:lnTo>
                  <a:lnTo>
                    <a:pt x="366" y="15235"/>
                  </a:lnTo>
                  <a:lnTo>
                    <a:pt x="509" y="13788"/>
                  </a:lnTo>
                  <a:lnTo>
                    <a:pt x="652" y="12833"/>
                  </a:lnTo>
                  <a:lnTo>
                    <a:pt x="723" y="12368"/>
                  </a:lnTo>
                  <a:lnTo>
                    <a:pt x="830" y="11404"/>
                  </a:lnTo>
                  <a:lnTo>
                    <a:pt x="839" y="10904"/>
                  </a:lnTo>
                  <a:lnTo>
                    <a:pt x="830" y="10431"/>
                  </a:lnTo>
                  <a:lnTo>
                    <a:pt x="759" y="9457"/>
                  </a:lnTo>
                  <a:lnTo>
                    <a:pt x="688" y="8948"/>
                  </a:lnTo>
                  <a:lnTo>
                    <a:pt x="545" y="8073"/>
                  </a:lnTo>
                  <a:lnTo>
                    <a:pt x="259" y="6234"/>
                  </a:lnTo>
                  <a:lnTo>
                    <a:pt x="161" y="5260"/>
                  </a:lnTo>
                  <a:lnTo>
                    <a:pt x="107" y="4706"/>
                  </a:lnTo>
                  <a:lnTo>
                    <a:pt x="18" y="3546"/>
                  </a:lnTo>
                  <a:lnTo>
                    <a:pt x="0" y="2697"/>
                  </a:lnTo>
                  <a:lnTo>
                    <a:pt x="45" y="2161"/>
                  </a:lnTo>
                  <a:lnTo>
                    <a:pt x="134" y="1661"/>
                  </a:lnTo>
                  <a:lnTo>
                    <a:pt x="295" y="1224"/>
                  </a:lnTo>
                  <a:lnTo>
                    <a:pt x="402" y="1027"/>
                  </a:lnTo>
                  <a:lnTo>
                    <a:pt x="509" y="876"/>
                  </a:lnTo>
                  <a:lnTo>
                    <a:pt x="777" y="617"/>
                  </a:lnTo>
                  <a:lnTo>
                    <a:pt x="1098" y="420"/>
                  </a:lnTo>
                  <a:lnTo>
                    <a:pt x="1447" y="268"/>
                  </a:lnTo>
                  <a:lnTo>
                    <a:pt x="1634" y="215"/>
                  </a:lnTo>
                  <a:lnTo>
                    <a:pt x="1840" y="161"/>
                  </a:lnTo>
                  <a:lnTo>
                    <a:pt x="2286" y="99"/>
                  </a:lnTo>
                  <a:lnTo>
                    <a:pt x="3036" y="45"/>
                  </a:lnTo>
                  <a:lnTo>
                    <a:pt x="3554" y="27"/>
                  </a:lnTo>
                  <a:lnTo>
                    <a:pt x="4402" y="0"/>
                  </a:lnTo>
                  <a:lnTo>
                    <a:pt x="6046" y="27"/>
                  </a:lnTo>
                  <a:lnTo>
                    <a:pt x="6867" y="63"/>
                  </a:lnTo>
                  <a:lnTo>
                    <a:pt x="7251" y="81"/>
                  </a:lnTo>
                  <a:lnTo>
                    <a:pt x="8001" y="179"/>
                  </a:lnTo>
                  <a:lnTo>
                    <a:pt x="8671" y="358"/>
                  </a:lnTo>
                  <a:lnTo>
                    <a:pt x="9109" y="554"/>
                  </a:lnTo>
                  <a:lnTo>
                    <a:pt x="9350" y="715"/>
                  </a:lnTo>
                  <a:lnTo>
                    <a:pt x="9466" y="804"/>
                  </a:lnTo>
                  <a:lnTo>
                    <a:pt x="9618" y="956"/>
                  </a:lnTo>
                  <a:lnTo>
                    <a:pt x="9885" y="1340"/>
                  </a:lnTo>
                  <a:lnTo>
                    <a:pt x="9993" y="1545"/>
                  </a:lnTo>
                  <a:lnTo>
                    <a:pt x="10100" y="1760"/>
                  </a:lnTo>
                  <a:lnTo>
                    <a:pt x="10287" y="2215"/>
                  </a:lnTo>
                  <a:lnTo>
                    <a:pt x="10350" y="2447"/>
                  </a:lnTo>
                  <a:lnTo>
                    <a:pt x="10412" y="2724"/>
                  </a:lnTo>
                  <a:lnTo>
                    <a:pt x="10466" y="3287"/>
                  </a:lnTo>
                  <a:lnTo>
                    <a:pt x="10484" y="3590"/>
                  </a:lnTo>
                  <a:lnTo>
                    <a:pt x="10493" y="4180"/>
                  </a:lnTo>
                  <a:lnTo>
                    <a:pt x="10502" y="4823"/>
                  </a:lnTo>
                  <a:lnTo>
                    <a:pt x="10528" y="5019"/>
                  </a:lnTo>
                  <a:lnTo>
                    <a:pt x="10618" y="5367"/>
                  </a:lnTo>
                  <a:lnTo>
                    <a:pt x="10814" y="5832"/>
                  </a:lnTo>
                  <a:lnTo>
                    <a:pt x="11037" y="6269"/>
                  </a:lnTo>
                  <a:lnTo>
                    <a:pt x="11154" y="6582"/>
                  </a:lnTo>
                  <a:lnTo>
                    <a:pt x="11225" y="6930"/>
                  </a:lnTo>
                  <a:lnTo>
                    <a:pt x="11225" y="7323"/>
                  </a:lnTo>
                  <a:lnTo>
                    <a:pt x="11189" y="7546"/>
                  </a:lnTo>
                  <a:lnTo>
                    <a:pt x="11136" y="7769"/>
                  </a:lnTo>
                  <a:lnTo>
                    <a:pt x="10993" y="8198"/>
                  </a:lnTo>
                  <a:lnTo>
                    <a:pt x="10752" y="8823"/>
                  </a:lnTo>
                  <a:lnTo>
                    <a:pt x="10618" y="9252"/>
                  </a:lnTo>
                  <a:lnTo>
                    <a:pt x="10564" y="9484"/>
                  </a:lnTo>
                  <a:lnTo>
                    <a:pt x="10511" y="9993"/>
                  </a:lnTo>
                  <a:lnTo>
                    <a:pt x="10511" y="10520"/>
                  </a:lnTo>
                  <a:lnTo>
                    <a:pt x="10555" y="11056"/>
                  </a:lnTo>
                  <a:lnTo>
                    <a:pt x="10600" y="11324"/>
                  </a:lnTo>
                  <a:lnTo>
                    <a:pt x="10787" y="12270"/>
                  </a:lnTo>
                  <a:lnTo>
                    <a:pt x="11243" y="14038"/>
                  </a:lnTo>
                  <a:lnTo>
                    <a:pt x="11448" y="149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44515" y="1568877"/>
              <a:ext cx="324720" cy="753547"/>
            </a:xfrm>
            <a:custGeom>
              <a:avLst/>
              <a:gdLst/>
              <a:ahLst/>
              <a:cxnLst/>
              <a:rect l="l" t="t" r="r" b="b"/>
              <a:pathLst>
                <a:path w="6600" h="15316" extrusionOk="0">
                  <a:moveTo>
                    <a:pt x="1" y="36"/>
                  </a:moveTo>
                  <a:lnTo>
                    <a:pt x="992" y="9"/>
                  </a:lnTo>
                  <a:lnTo>
                    <a:pt x="2501" y="0"/>
                  </a:lnTo>
                  <a:lnTo>
                    <a:pt x="3501" y="54"/>
                  </a:lnTo>
                  <a:lnTo>
                    <a:pt x="4001" y="108"/>
                  </a:lnTo>
                  <a:lnTo>
                    <a:pt x="5305" y="7671"/>
                  </a:lnTo>
                  <a:lnTo>
                    <a:pt x="6600" y="15235"/>
                  </a:lnTo>
                  <a:lnTo>
                    <a:pt x="6028" y="15315"/>
                  </a:lnTo>
                  <a:lnTo>
                    <a:pt x="2010" y="5144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990395" y="1546885"/>
              <a:ext cx="138449" cy="360341"/>
            </a:xfrm>
            <a:custGeom>
              <a:avLst/>
              <a:gdLst/>
              <a:ahLst/>
              <a:cxnLst/>
              <a:rect l="l" t="t" r="r" b="b"/>
              <a:pathLst>
                <a:path w="2814" h="7324" extrusionOk="0">
                  <a:moveTo>
                    <a:pt x="2331" y="1466"/>
                  </a:moveTo>
                  <a:lnTo>
                    <a:pt x="2358" y="1599"/>
                  </a:lnTo>
                  <a:lnTo>
                    <a:pt x="2367" y="1885"/>
                  </a:lnTo>
                  <a:lnTo>
                    <a:pt x="2322" y="2350"/>
                  </a:lnTo>
                  <a:lnTo>
                    <a:pt x="2268" y="2644"/>
                  </a:lnTo>
                  <a:lnTo>
                    <a:pt x="2170" y="3198"/>
                  </a:lnTo>
                  <a:lnTo>
                    <a:pt x="2081" y="3707"/>
                  </a:lnTo>
                  <a:lnTo>
                    <a:pt x="2126" y="3823"/>
                  </a:lnTo>
                  <a:lnTo>
                    <a:pt x="2304" y="3993"/>
                  </a:lnTo>
                  <a:lnTo>
                    <a:pt x="2510" y="4118"/>
                  </a:lnTo>
                  <a:lnTo>
                    <a:pt x="2697" y="4287"/>
                  </a:lnTo>
                  <a:lnTo>
                    <a:pt x="2760" y="4403"/>
                  </a:lnTo>
                  <a:lnTo>
                    <a:pt x="2813" y="4582"/>
                  </a:lnTo>
                  <a:lnTo>
                    <a:pt x="2786" y="5011"/>
                  </a:lnTo>
                  <a:lnTo>
                    <a:pt x="2760" y="5216"/>
                  </a:lnTo>
                  <a:lnTo>
                    <a:pt x="2670" y="6011"/>
                  </a:lnTo>
                  <a:lnTo>
                    <a:pt x="2536" y="6752"/>
                  </a:lnTo>
                  <a:lnTo>
                    <a:pt x="2501" y="6922"/>
                  </a:lnTo>
                  <a:lnTo>
                    <a:pt x="2411" y="7172"/>
                  </a:lnTo>
                  <a:lnTo>
                    <a:pt x="2304" y="7297"/>
                  </a:lnTo>
                  <a:lnTo>
                    <a:pt x="2233" y="7324"/>
                  </a:lnTo>
                  <a:lnTo>
                    <a:pt x="2161" y="7243"/>
                  </a:lnTo>
                  <a:lnTo>
                    <a:pt x="2117" y="7029"/>
                  </a:lnTo>
                  <a:lnTo>
                    <a:pt x="2099" y="6922"/>
                  </a:lnTo>
                  <a:lnTo>
                    <a:pt x="1983" y="6332"/>
                  </a:lnTo>
                  <a:lnTo>
                    <a:pt x="1759" y="5020"/>
                  </a:lnTo>
                  <a:lnTo>
                    <a:pt x="1527" y="3984"/>
                  </a:lnTo>
                  <a:lnTo>
                    <a:pt x="1375" y="3421"/>
                  </a:lnTo>
                  <a:lnTo>
                    <a:pt x="1179" y="2796"/>
                  </a:lnTo>
                  <a:lnTo>
                    <a:pt x="706" y="1635"/>
                  </a:lnTo>
                  <a:lnTo>
                    <a:pt x="268" y="689"/>
                  </a:lnTo>
                  <a:lnTo>
                    <a:pt x="0" y="108"/>
                  </a:lnTo>
                  <a:lnTo>
                    <a:pt x="0" y="28"/>
                  </a:lnTo>
                  <a:lnTo>
                    <a:pt x="54" y="1"/>
                  </a:lnTo>
                  <a:lnTo>
                    <a:pt x="286" y="55"/>
                  </a:lnTo>
                  <a:lnTo>
                    <a:pt x="804" y="305"/>
                  </a:lnTo>
                  <a:lnTo>
                    <a:pt x="1626" y="840"/>
                  </a:lnTo>
                  <a:lnTo>
                    <a:pt x="2108" y="1215"/>
                  </a:lnTo>
                  <a:lnTo>
                    <a:pt x="2295" y="1412"/>
                  </a:lnTo>
                  <a:lnTo>
                    <a:pt x="2331" y="1466"/>
                  </a:lnTo>
                  <a:close/>
                </a:path>
              </a:pathLst>
            </a:custGeom>
            <a:solidFill>
              <a:srgbClr val="722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20801" y="1535470"/>
              <a:ext cx="164820" cy="392862"/>
            </a:xfrm>
            <a:custGeom>
              <a:avLst/>
              <a:gdLst/>
              <a:ahLst/>
              <a:cxnLst/>
              <a:rect l="l" t="t" r="r" b="b"/>
              <a:pathLst>
                <a:path w="3350" h="7985" extrusionOk="0">
                  <a:moveTo>
                    <a:pt x="3295" y="7975"/>
                  </a:moveTo>
                  <a:lnTo>
                    <a:pt x="3251" y="7984"/>
                  </a:lnTo>
                  <a:lnTo>
                    <a:pt x="3144" y="7931"/>
                  </a:lnTo>
                  <a:lnTo>
                    <a:pt x="2965" y="7770"/>
                  </a:lnTo>
                  <a:lnTo>
                    <a:pt x="2876" y="7663"/>
                  </a:lnTo>
                  <a:lnTo>
                    <a:pt x="2394" y="7082"/>
                  </a:lnTo>
                  <a:lnTo>
                    <a:pt x="1920" y="6466"/>
                  </a:lnTo>
                  <a:lnTo>
                    <a:pt x="1456" y="5904"/>
                  </a:lnTo>
                  <a:lnTo>
                    <a:pt x="965" y="5278"/>
                  </a:lnTo>
                  <a:lnTo>
                    <a:pt x="884" y="5162"/>
                  </a:lnTo>
                  <a:lnTo>
                    <a:pt x="768" y="4912"/>
                  </a:lnTo>
                  <a:lnTo>
                    <a:pt x="768" y="4814"/>
                  </a:lnTo>
                  <a:lnTo>
                    <a:pt x="795" y="4725"/>
                  </a:lnTo>
                  <a:lnTo>
                    <a:pt x="938" y="4591"/>
                  </a:lnTo>
                  <a:lnTo>
                    <a:pt x="1125" y="4457"/>
                  </a:lnTo>
                  <a:lnTo>
                    <a:pt x="1268" y="4323"/>
                  </a:lnTo>
                  <a:lnTo>
                    <a:pt x="1304" y="4234"/>
                  </a:lnTo>
                  <a:lnTo>
                    <a:pt x="1304" y="4180"/>
                  </a:lnTo>
                  <a:lnTo>
                    <a:pt x="1268" y="4046"/>
                  </a:lnTo>
                  <a:lnTo>
                    <a:pt x="1152" y="3823"/>
                  </a:lnTo>
                  <a:lnTo>
                    <a:pt x="1063" y="3689"/>
                  </a:lnTo>
                  <a:lnTo>
                    <a:pt x="724" y="3198"/>
                  </a:lnTo>
                  <a:lnTo>
                    <a:pt x="358" y="2733"/>
                  </a:lnTo>
                  <a:lnTo>
                    <a:pt x="197" y="2537"/>
                  </a:lnTo>
                  <a:lnTo>
                    <a:pt x="36" y="2242"/>
                  </a:lnTo>
                  <a:lnTo>
                    <a:pt x="0" y="1992"/>
                  </a:lnTo>
                  <a:lnTo>
                    <a:pt x="18" y="1823"/>
                  </a:lnTo>
                  <a:lnTo>
                    <a:pt x="116" y="1421"/>
                  </a:lnTo>
                  <a:lnTo>
                    <a:pt x="286" y="930"/>
                  </a:lnTo>
                  <a:lnTo>
                    <a:pt x="384" y="679"/>
                  </a:lnTo>
                  <a:lnTo>
                    <a:pt x="643" y="260"/>
                  </a:lnTo>
                  <a:lnTo>
                    <a:pt x="840" y="54"/>
                  </a:lnTo>
                  <a:lnTo>
                    <a:pt x="929" y="10"/>
                  </a:lnTo>
                  <a:lnTo>
                    <a:pt x="1000" y="1"/>
                  </a:lnTo>
                  <a:lnTo>
                    <a:pt x="1081" y="63"/>
                  </a:lnTo>
                  <a:lnTo>
                    <a:pt x="1117" y="260"/>
                  </a:lnTo>
                  <a:lnTo>
                    <a:pt x="1134" y="394"/>
                  </a:lnTo>
                  <a:lnTo>
                    <a:pt x="1233" y="760"/>
                  </a:lnTo>
                  <a:lnTo>
                    <a:pt x="1322" y="1108"/>
                  </a:lnTo>
                  <a:lnTo>
                    <a:pt x="1483" y="1742"/>
                  </a:lnTo>
                  <a:lnTo>
                    <a:pt x="1849" y="2966"/>
                  </a:lnTo>
                  <a:lnTo>
                    <a:pt x="2438" y="4769"/>
                  </a:lnTo>
                  <a:lnTo>
                    <a:pt x="2795" y="5993"/>
                  </a:lnTo>
                  <a:lnTo>
                    <a:pt x="3019" y="6725"/>
                  </a:lnTo>
                  <a:lnTo>
                    <a:pt x="3242" y="7466"/>
                  </a:lnTo>
                  <a:lnTo>
                    <a:pt x="3287" y="7600"/>
                  </a:lnTo>
                  <a:lnTo>
                    <a:pt x="3349" y="7832"/>
                  </a:lnTo>
                  <a:lnTo>
                    <a:pt x="3331" y="7940"/>
                  </a:lnTo>
                  <a:lnTo>
                    <a:pt x="3295" y="7975"/>
                  </a:lnTo>
                  <a:close/>
                </a:path>
              </a:pathLst>
            </a:custGeom>
            <a:solidFill>
              <a:srgbClr val="722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88476" y="1426983"/>
              <a:ext cx="243442" cy="374363"/>
            </a:xfrm>
            <a:custGeom>
              <a:avLst/>
              <a:gdLst/>
              <a:ahLst/>
              <a:cxnLst/>
              <a:rect l="l" t="t" r="r" b="b"/>
              <a:pathLst>
                <a:path w="4948" h="7609" extrusionOk="0">
                  <a:moveTo>
                    <a:pt x="2072" y="2224"/>
                  </a:moveTo>
                  <a:lnTo>
                    <a:pt x="1634" y="1643"/>
                  </a:lnTo>
                  <a:lnTo>
                    <a:pt x="1108" y="991"/>
                  </a:lnTo>
                  <a:lnTo>
                    <a:pt x="1027" y="884"/>
                  </a:lnTo>
                  <a:lnTo>
                    <a:pt x="875" y="625"/>
                  </a:lnTo>
                  <a:lnTo>
                    <a:pt x="858" y="456"/>
                  </a:lnTo>
                  <a:lnTo>
                    <a:pt x="893" y="393"/>
                  </a:lnTo>
                  <a:lnTo>
                    <a:pt x="947" y="366"/>
                  </a:lnTo>
                  <a:lnTo>
                    <a:pt x="1099" y="420"/>
                  </a:lnTo>
                  <a:lnTo>
                    <a:pt x="1358" y="634"/>
                  </a:lnTo>
                  <a:lnTo>
                    <a:pt x="1447" y="741"/>
                  </a:lnTo>
                  <a:lnTo>
                    <a:pt x="1893" y="1268"/>
                  </a:lnTo>
                  <a:lnTo>
                    <a:pt x="2367" y="1759"/>
                  </a:lnTo>
                  <a:lnTo>
                    <a:pt x="2411" y="1813"/>
                  </a:lnTo>
                  <a:lnTo>
                    <a:pt x="2510" y="1911"/>
                  </a:lnTo>
                  <a:lnTo>
                    <a:pt x="2581" y="1929"/>
                  </a:lnTo>
                  <a:lnTo>
                    <a:pt x="2563" y="1822"/>
                  </a:lnTo>
                  <a:lnTo>
                    <a:pt x="2456" y="1608"/>
                  </a:lnTo>
                  <a:lnTo>
                    <a:pt x="2393" y="1500"/>
                  </a:lnTo>
                  <a:lnTo>
                    <a:pt x="2152" y="1099"/>
                  </a:lnTo>
                  <a:lnTo>
                    <a:pt x="1911" y="643"/>
                  </a:lnTo>
                  <a:lnTo>
                    <a:pt x="1858" y="536"/>
                  </a:lnTo>
                  <a:lnTo>
                    <a:pt x="1750" y="286"/>
                  </a:lnTo>
                  <a:lnTo>
                    <a:pt x="1742" y="170"/>
                  </a:lnTo>
                  <a:lnTo>
                    <a:pt x="1768" y="63"/>
                  </a:lnTo>
                  <a:lnTo>
                    <a:pt x="1867" y="0"/>
                  </a:lnTo>
                  <a:lnTo>
                    <a:pt x="1911" y="18"/>
                  </a:lnTo>
                  <a:lnTo>
                    <a:pt x="2117" y="214"/>
                  </a:lnTo>
                  <a:lnTo>
                    <a:pt x="2304" y="464"/>
                  </a:lnTo>
                  <a:lnTo>
                    <a:pt x="2697" y="1090"/>
                  </a:lnTo>
                  <a:lnTo>
                    <a:pt x="3099" y="1724"/>
                  </a:lnTo>
                  <a:lnTo>
                    <a:pt x="3188" y="1858"/>
                  </a:lnTo>
                  <a:lnTo>
                    <a:pt x="3385" y="2045"/>
                  </a:lnTo>
                  <a:lnTo>
                    <a:pt x="3519" y="2143"/>
                  </a:lnTo>
                  <a:lnTo>
                    <a:pt x="3653" y="2233"/>
                  </a:lnTo>
                  <a:lnTo>
                    <a:pt x="3778" y="2322"/>
                  </a:lnTo>
                  <a:lnTo>
                    <a:pt x="3858" y="2152"/>
                  </a:lnTo>
                  <a:lnTo>
                    <a:pt x="3920" y="1768"/>
                  </a:lnTo>
                  <a:lnTo>
                    <a:pt x="3956" y="1527"/>
                  </a:lnTo>
                  <a:lnTo>
                    <a:pt x="3992" y="1313"/>
                  </a:lnTo>
                  <a:lnTo>
                    <a:pt x="4108" y="1054"/>
                  </a:lnTo>
                  <a:lnTo>
                    <a:pt x="4224" y="973"/>
                  </a:lnTo>
                  <a:lnTo>
                    <a:pt x="4296" y="982"/>
                  </a:lnTo>
                  <a:lnTo>
                    <a:pt x="4358" y="1009"/>
                  </a:lnTo>
                  <a:lnTo>
                    <a:pt x="4429" y="1179"/>
                  </a:lnTo>
                  <a:lnTo>
                    <a:pt x="4438" y="1527"/>
                  </a:lnTo>
                  <a:lnTo>
                    <a:pt x="4447" y="1724"/>
                  </a:lnTo>
                  <a:lnTo>
                    <a:pt x="4465" y="1938"/>
                  </a:lnTo>
                  <a:lnTo>
                    <a:pt x="4546" y="2313"/>
                  </a:lnTo>
                  <a:lnTo>
                    <a:pt x="4555" y="2492"/>
                  </a:lnTo>
                  <a:lnTo>
                    <a:pt x="4510" y="2974"/>
                  </a:lnTo>
                  <a:lnTo>
                    <a:pt x="4403" y="3465"/>
                  </a:lnTo>
                  <a:lnTo>
                    <a:pt x="4385" y="3626"/>
                  </a:lnTo>
                  <a:lnTo>
                    <a:pt x="4403" y="4072"/>
                  </a:lnTo>
                  <a:lnTo>
                    <a:pt x="4519" y="4894"/>
                  </a:lnTo>
                  <a:lnTo>
                    <a:pt x="4885" y="6581"/>
                  </a:lnTo>
                  <a:lnTo>
                    <a:pt x="4947" y="6974"/>
                  </a:lnTo>
                  <a:lnTo>
                    <a:pt x="4894" y="7028"/>
                  </a:lnTo>
                  <a:lnTo>
                    <a:pt x="4519" y="7224"/>
                  </a:lnTo>
                  <a:lnTo>
                    <a:pt x="3769" y="7555"/>
                  </a:lnTo>
                  <a:lnTo>
                    <a:pt x="3572" y="7608"/>
                  </a:lnTo>
                  <a:lnTo>
                    <a:pt x="3492" y="7216"/>
                  </a:lnTo>
                  <a:lnTo>
                    <a:pt x="3197" y="4921"/>
                  </a:lnTo>
                  <a:lnTo>
                    <a:pt x="3126" y="4492"/>
                  </a:lnTo>
                  <a:lnTo>
                    <a:pt x="3010" y="4358"/>
                  </a:lnTo>
                  <a:lnTo>
                    <a:pt x="2849" y="4251"/>
                  </a:lnTo>
                  <a:lnTo>
                    <a:pt x="2554" y="4028"/>
                  </a:lnTo>
                  <a:lnTo>
                    <a:pt x="2260" y="3786"/>
                  </a:lnTo>
                  <a:lnTo>
                    <a:pt x="2134" y="3661"/>
                  </a:lnTo>
                  <a:lnTo>
                    <a:pt x="1992" y="3545"/>
                  </a:lnTo>
                  <a:lnTo>
                    <a:pt x="1724" y="3429"/>
                  </a:lnTo>
                  <a:lnTo>
                    <a:pt x="1420" y="3340"/>
                  </a:lnTo>
                  <a:lnTo>
                    <a:pt x="1152" y="3224"/>
                  </a:lnTo>
                  <a:lnTo>
                    <a:pt x="893" y="3108"/>
                  </a:lnTo>
                  <a:lnTo>
                    <a:pt x="625" y="3010"/>
                  </a:lnTo>
                  <a:lnTo>
                    <a:pt x="340" y="2884"/>
                  </a:lnTo>
                  <a:lnTo>
                    <a:pt x="215" y="2831"/>
                  </a:lnTo>
                  <a:lnTo>
                    <a:pt x="27" y="2679"/>
                  </a:lnTo>
                  <a:lnTo>
                    <a:pt x="0" y="2554"/>
                  </a:lnTo>
                  <a:lnTo>
                    <a:pt x="36" y="2483"/>
                  </a:lnTo>
                  <a:lnTo>
                    <a:pt x="72" y="2456"/>
                  </a:lnTo>
                  <a:lnTo>
                    <a:pt x="179" y="2447"/>
                  </a:lnTo>
                  <a:lnTo>
                    <a:pt x="375" y="2483"/>
                  </a:lnTo>
                  <a:lnTo>
                    <a:pt x="500" y="2518"/>
                  </a:lnTo>
                  <a:lnTo>
                    <a:pt x="1161" y="2697"/>
                  </a:lnTo>
                  <a:lnTo>
                    <a:pt x="1867" y="2849"/>
                  </a:lnTo>
                  <a:lnTo>
                    <a:pt x="1581" y="2554"/>
                  </a:lnTo>
                  <a:lnTo>
                    <a:pt x="920" y="1911"/>
                  </a:lnTo>
                  <a:lnTo>
                    <a:pt x="607" y="1581"/>
                  </a:lnTo>
                  <a:lnTo>
                    <a:pt x="500" y="1447"/>
                  </a:lnTo>
                  <a:lnTo>
                    <a:pt x="348" y="1197"/>
                  </a:lnTo>
                  <a:lnTo>
                    <a:pt x="357" y="1099"/>
                  </a:lnTo>
                  <a:lnTo>
                    <a:pt x="402" y="1045"/>
                  </a:lnTo>
                  <a:lnTo>
                    <a:pt x="447" y="1036"/>
                  </a:lnTo>
                  <a:lnTo>
                    <a:pt x="527" y="1045"/>
                  </a:lnTo>
                  <a:lnTo>
                    <a:pt x="777" y="1188"/>
                  </a:lnTo>
                  <a:lnTo>
                    <a:pt x="884" y="1268"/>
                  </a:lnTo>
                  <a:lnTo>
                    <a:pt x="1483" y="1750"/>
                  </a:lnTo>
                  <a:lnTo>
                    <a:pt x="2045" y="2188"/>
                  </a:lnTo>
                  <a:lnTo>
                    <a:pt x="2054" y="2197"/>
                  </a:lnTo>
                  <a:lnTo>
                    <a:pt x="2072" y="2206"/>
                  </a:lnTo>
                  <a:lnTo>
                    <a:pt x="2072" y="2215"/>
                  </a:lnTo>
                  <a:lnTo>
                    <a:pt x="2072" y="2224"/>
                  </a:lnTo>
                  <a:close/>
                </a:path>
              </a:pathLst>
            </a:custGeom>
            <a:solidFill>
              <a:srgbClr val="D3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81169" y="1516134"/>
              <a:ext cx="42656" cy="69470"/>
            </a:xfrm>
            <a:custGeom>
              <a:avLst/>
              <a:gdLst/>
              <a:ahLst/>
              <a:cxnLst/>
              <a:rect l="l" t="t" r="r" b="b"/>
              <a:pathLst>
                <a:path w="867" h="1412" extrusionOk="0">
                  <a:moveTo>
                    <a:pt x="45" y="1412"/>
                  </a:moveTo>
                  <a:lnTo>
                    <a:pt x="9" y="1287"/>
                  </a:lnTo>
                  <a:lnTo>
                    <a:pt x="0" y="1135"/>
                  </a:lnTo>
                  <a:lnTo>
                    <a:pt x="27" y="947"/>
                  </a:lnTo>
                  <a:lnTo>
                    <a:pt x="197" y="581"/>
                  </a:lnTo>
                  <a:lnTo>
                    <a:pt x="447" y="269"/>
                  </a:lnTo>
                  <a:lnTo>
                    <a:pt x="733" y="54"/>
                  </a:lnTo>
                  <a:lnTo>
                    <a:pt x="867" y="1"/>
                  </a:lnTo>
                  <a:lnTo>
                    <a:pt x="759" y="81"/>
                  </a:lnTo>
                  <a:lnTo>
                    <a:pt x="527" y="322"/>
                  </a:lnTo>
                  <a:lnTo>
                    <a:pt x="295" y="662"/>
                  </a:lnTo>
                  <a:lnTo>
                    <a:pt x="108" y="1117"/>
                  </a:lnTo>
                  <a:lnTo>
                    <a:pt x="45" y="1412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54527" y="1541178"/>
              <a:ext cx="19828" cy="74341"/>
            </a:xfrm>
            <a:custGeom>
              <a:avLst/>
              <a:gdLst/>
              <a:ahLst/>
              <a:cxnLst/>
              <a:rect l="l" t="t" r="r" b="b"/>
              <a:pathLst>
                <a:path w="403" h="1511" extrusionOk="0">
                  <a:moveTo>
                    <a:pt x="403" y="1"/>
                  </a:moveTo>
                  <a:lnTo>
                    <a:pt x="313" y="206"/>
                  </a:lnTo>
                  <a:lnTo>
                    <a:pt x="197" y="608"/>
                  </a:lnTo>
                  <a:lnTo>
                    <a:pt x="161" y="983"/>
                  </a:lnTo>
                  <a:lnTo>
                    <a:pt x="179" y="1340"/>
                  </a:lnTo>
                  <a:lnTo>
                    <a:pt x="206" y="1510"/>
                  </a:lnTo>
                  <a:lnTo>
                    <a:pt x="144" y="1448"/>
                  </a:lnTo>
                  <a:lnTo>
                    <a:pt x="54" y="1278"/>
                  </a:lnTo>
                  <a:lnTo>
                    <a:pt x="1" y="956"/>
                  </a:lnTo>
                  <a:lnTo>
                    <a:pt x="72" y="492"/>
                  </a:lnTo>
                  <a:lnTo>
                    <a:pt x="206" y="197"/>
                  </a:lnTo>
                  <a:lnTo>
                    <a:pt x="331" y="5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94970" y="1582063"/>
              <a:ext cx="187649" cy="590548"/>
            </a:xfrm>
            <a:custGeom>
              <a:avLst/>
              <a:gdLst/>
              <a:ahLst/>
              <a:cxnLst/>
              <a:rect l="l" t="t" r="r" b="b"/>
              <a:pathLst>
                <a:path w="3814" h="12003" extrusionOk="0">
                  <a:moveTo>
                    <a:pt x="2894" y="9"/>
                  </a:moveTo>
                  <a:lnTo>
                    <a:pt x="2965" y="0"/>
                  </a:lnTo>
                  <a:lnTo>
                    <a:pt x="3224" y="0"/>
                  </a:lnTo>
                  <a:lnTo>
                    <a:pt x="3331" y="36"/>
                  </a:lnTo>
                  <a:lnTo>
                    <a:pt x="3438" y="108"/>
                  </a:lnTo>
                  <a:lnTo>
                    <a:pt x="3599" y="375"/>
                  </a:lnTo>
                  <a:lnTo>
                    <a:pt x="3751" y="947"/>
                  </a:lnTo>
                  <a:lnTo>
                    <a:pt x="3787" y="1322"/>
                  </a:lnTo>
                  <a:lnTo>
                    <a:pt x="3813" y="1724"/>
                  </a:lnTo>
                  <a:lnTo>
                    <a:pt x="3804" y="2670"/>
                  </a:lnTo>
                  <a:lnTo>
                    <a:pt x="3787" y="3028"/>
                  </a:lnTo>
                  <a:lnTo>
                    <a:pt x="3724" y="4760"/>
                  </a:lnTo>
                  <a:lnTo>
                    <a:pt x="3635" y="6341"/>
                  </a:lnTo>
                  <a:lnTo>
                    <a:pt x="3537" y="7993"/>
                  </a:lnTo>
                  <a:lnTo>
                    <a:pt x="3412" y="9600"/>
                  </a:lnTo>
                  <a:lnTo>
                    <a:pt x="3367" y="9984"/>
                  </a:lnTo>
                  <a:lnTo>
                    <a:pt x="3233" y="10716"/>
                  </a:lnTo>
                  <a:lnTo>
                    <a:pt x="3108" y="11047"/>
                  </a:lnTo>
                  <a:lnTo>
                    <a:pt x="3036" y="11199"/>
                  </a:lnTo>
                  <a:lnTo>
                    <a:pt x="2858" y="11493"/>
                  </a:lnTo>
                  <a:lnTo>
                    <a:pt x="2653" y="11743"/>
                  </a:lnTo>
                  <a:lnTo>
                    <a:pt x="2394" y="11922"/>
                  </a:lnTo>
                  <a:lnTo>
                    <a:pt x="2251" y="11967"/>
                  </a:lnTo>
                  <a:lnTo>
                    <a:pt x="2099" y="12002"/>
                  </a:lnTo>
                  <a:lnTo>
                    <a:pt x="1777" y="11993"/>
                  </a:lnTo>
                  <a:lnTo>
                    <a:pt x="1322" y="11841"/>
                  </a:lnTo>
                  <a:lnTo>
                    <a:pt x="1081" y="11708"/>
                  </a:lnTo>
                  <a:lnTo>
                    <a:pt x="902" y="11591"/>
                  </a:lnTo>
                  <a:lnTo>
                    <a:pt x="581" y="11324"/>
                  </a:lnTo>
                  <a:lnTo>
                    <a:pt x="313" y="11002"/>
                  </a:lnTo>
                  <a:lnTo>
                    <a:pt x="125" y="10636"/>
                  </a:lnTo>
                  <a:lnTo>
                    <a:pt x="72" y="10439"/>
                  </a:lnTo>
                  <a:lnTo>
                    <a:pt x="27" y="10082"/>
                  </a:lnTo>
                  <a:lnTo>
                    <a:pt x="18" y="9680"/>
                  </a:lnTo>
                  <a:lnTo>
                    <a:pt x="0" y="8984"/>
                  </a:lnTo>
                  <a:lnTo>
                    <a:pt x="54" y="7680"/>
                  </a:lnTo>
                  <a:lnTo>
                    <a:pt x="197" y="6448"/>
                  </a:lnTo>
                  <a:lnTo>
                    <a:pt x="393" y="5242"/>
                  </a:lnTo>
                  <a:lnTo>
                    <a:pt x="509" y="4635"/>
                  </a:lnTo>
                  <a:lnTo>
                    <a:pt x="643" y="3965"/>
                  </a:lnTo>
                  <a:lnTo>
                    <a:pt x="983" y="2706"/>
                  </a:lnTo>
                  <a:lnTo>
                    <a:pt x="1188" y="2135"/>
                  </a:lnTo>
                  <a:lnTo>
                    <a:pt x="1304" y="1858"/>
                  </a:lnTo>
                  <a:lnTo>
                    <a:pt x="1572" y="1313"/>
                  </a:lnTo>
                  <a:lnTo>
                    <a:pt x="1893" y="804"/>
                  </a:lnTo>
                  <a:lnTo>
                    <a:pt x="2260" y="375"/>
                  </a:lnTo>
                  <a:lnTo>
                    <a:pt x="2465" y="224"/>
                  </a:lnTo>
                  <a:lnTo>
                    <a:pt x="2545" y="161"/>
                  </a:lnTo>
                  <a:lnTo>
                    <a:pt x="2760" y="45"/>
                  </a:lnTo>
                  <a:lnTo>
                    <a:pt x="2894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15413" y="1618078"/>
              <a:ext cx="205262" cy="554976"/>
            </a:xfrm>
            <a:custGeom>
              <a:avLst/>
              <a:gdLst/>
              <a:ahLst/>
              <a:cxnLst/>
              <a:rect l="l" t="t" r="r" b="b"/>
              <a:pathLst>
                <a:path w="4172" h="11280" extrusionOk="0">
                  <a:moveTo>
                    <a:pt x="1" y="626"/>
                  </a:moveTo>
                  <a:lnTo>
                    <a:pt x="108" y="572"/>
                  </a:lnTo>
                  <a:lnTo>
                    <a:pt x="233" y="554"/>
                  </a:lnTo>
                  <a:lnTo>
                    <a:pt x="1001" y="277"/>
                  </a:lnTo>
                  <a:lnTo>
                    <a:pt x="1787" y="19"/>
                  </a:lnTo>
                  <a:lnTo>
                    <a:pt x="1841" y="1"/>
                  </a:lnTo>
                  <a:lnTo>
                    <a:pt x="1957" y="1"/>
                  </a:lnTo>
                  <a:lnTo>
                    <a:pt x="2010" y="27"/>
                  </a:lnTo>
                  <a:lnTo>
                    <a:pt x="2082" y="188"/>
                  </a:lnTo>
                  <a:lnTo>
                    <a:pt x="2108" y="286"/>
                  </a:lnTo>
                  <a:lnTo>
                    <a:pt x="2367" y="1510"/>
                  </a:lnTo>
                  <a:lnTo>
                    <a:pt x="2653" y="2671"/>
                  </a:lnTo>
                  <a:lnTo>
                    <a:pt x="3037" y="4010"/>
                  </a:lnTo>
                  <a:lnTo>
                    <a:pt x="3359" y="5350"/>
                  </a:lnTo>
                  <a:lnTo>
                    <a:pt x="3653" y="6725"/>
                  </a:lnTo>
                  <a:lnTo>
                    <a:pt x="3930" y="8154"/>
                  </a:lnTo>
                  <a:lnTo>
                    <a:pt x="4046" y="8823"/>
                  </a:lnTo>
                  <a:lnTo>
                    <a:pt x="4136" y="9627"/>
                  </a:lnTo>
                  <a:lnTo>
                    <a:pt x="4171" y="10011"/>
                  </a:lnTo>
                  <a:lnTo>
                    <a:pt x="4162" y="10654"/>
                  </a:lnTo>
                  <a:lnTo>
                    <a:pt x="4091" y="11002"/>
                  </a:lnTo>
                  <a:lnTo>
                    <a:pt x="4019" y="11109"/>
                  </a:lnTo>
                  <a:lnTo>
                    <a:pt x="3912" y="11199"/>
                  </a:lnTo>
                  <a:lnTo>
                    <a:pt x="3627" y="11279"/>
                  </a:lnTo>
                  <a:lnTo>
                    <a:pt x="3305" y="11261"/>
                  </a:lnTo>
                  <a:lnTo>
                    <a:pt x="2993" y="11163"/>
                  </a:lnTo>
                  <a:lnTo>
                    <a:pt x="2868" y="11109"/>
                  </a:lnTo>
                  <a:lnTo>
                    <a:pt x="2609" y="10967"/>
                  </a:lnTo>
                  <a:lnTo>
                    <a:pt x="2153" y="10600"/>
                  </a:lnTo>
                  <a:lnTo>
                    <a:pt x="1769" y="10145"/>
                  </a:lnTo>
                  <a:lnTo>
                    <a:pt x="1448" y="9618"/>
                  </a:lnTo>
                  <a:lnTo>
                    <a:pt x="1189" y="9038"/>
                  </a:lnTo>
                  <a:lnTo>
                    <a:pt x="965" y="8404"/>
                  </a:lnTo>
                  <a:lnTo>
                    <a:pt x="706" y="7404"/>
                  </a:lnTo>
                  <a:lnTo>
                    <a:pt x="573" y="6725"/>
                  </a:lnTo>
                  <a:lnTo>
                    <a:pt x="447" y="5993"/>
                  </a:lnTo>
                  <a:lnTo>
                    <a:pt x="260" y="4501"/>
                  </a:lnTo>
                  <a:lnTo>
                    <a:pt x="90" y="2206"/>
                  </a:lnTo>
                  <a:lnTo>
                    <a:pt x="1" y="62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918316" y="1331189"/>
              <a:ext cx="163492" cy="243884"/>
            </a:xfrm>
            <a:custGeom>
              <a:avLst/>
              <a:gdLst/>
              <a:ahLst/>
              <a:cxnLst/>
              <a:rect l="l" t="t" r="r" b="b"/>
              <a:pathLst>
                <a:path w="3323" h="4957" extrusionOk="0">
                  <a:moveTo>
                    <a:pt x="2582" y="0"/>
                  </a:moveTo>
                  <a:lnTo>
                    <a:pt x="2599" y="0"/>
                  </a:lnTo>
                  <a:lnTo>
                    <a:pt x="2599" y="9"/>
                  </a:lnTo>
                  <a:lnTo>
                    <a:pt x="2635" y="313"/>
                  </a:lnTo>
                  <a:lnTo>
                    <a:pt x="2680" y="643"/>
                  </a:lnTo>
                  <a:lnTo>
                    <a:pt x="2769" y="1001"/>
                  </a:lnTo>
                  <a:lnTo>
                    <a:pt x="3108" y="2313"/>
                  </a:lnTo>
                  <a:lnTo>
                    <a:pt x="3305" y="3438"/>
                  </a:lnTo>
                  <a:lnTo>
                    <a:pt x="3323" y="4108"/>
                  </a:lnTo>
                  <a:lnTo>
                    <a:pt x="3251" y="4510"/>
                  </a:lnTo>
                  <a:lnTo>
                    <a:pt x="3153" y="4724"/>
                  </a:lnTo>
                  <a:lnTo>
                    <a:pt x="3019" y="4876"/>
                  </a:lnTo>
                  <a:lnTo>
                    <a:pt x="2823" y="4957"/>
                  </a:lnTo>
                  <a:lnTo>
                    <a:pt x="2698" y="4957"/>
                  </a:lnTo>
                  <a:lnTo>
                    <a:pt x="2617" y="4903"/>
                  </a:lnTo>
                  <a:lnTo>
                    <a:pt x="2099" y="4617"/>
                  </a:lnTo>
                  <a:lnTo>
                    <a:pt x="1680" y="4456"/>
                  </a:lnTo>
                  <a:lnTo>
                    <a:pt x="1465" y="4412"/>
                  </a:lnTo>
                  <a:lnTo>
                    <a:pt x="697" y="4305"/>
                  </a:lnTo>
                  <a:lnTo>
                    <a:pt x="28" y="4260"/>
                  </a:lnTo>
                  <a:lnTo>
                    <a:pt x="1" y="4233"/>
                  </a:lnTo>
                  <a:lnTo>
                    <a:pt x="45" y="4162"/>
                  </a:lnTo>
                  <a:lnTo>
                    <a:pt x="63" y="4144"/>
                  </a:lnTo>
                  <a:lnTo>
                    <a:pt x="626" y="3144"/>
                  </a:lnTo>
                  <a:lnTo>
                    <a:pt x="1242" y="2135"/>
                  </a:lnTo>
                  <a:lnTo>
                    <a:pt x="1581" y="1599"/>
                  </a:lnTo>
                  <a:lnTo>
                    <a:pt x="2278" y="545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90050" y="1244645"/>
              <a:ext cx="257513" cy="383170"/>
            </a:xfrm>
            <a:custGeom>
              <a:avLst/>
              <a:gdLst/>
              <a:ahLst/>
              <a:cxnLst/>
              <a:rect l="l" t="t" r="r" b="b"/>
              <a:pathLst>
                <a:path w="5234" h="7788" extrusionOk="0">
                  <a:moveTo>
                    <a:pt x="849" y="2251"/>
                  </a:moveTo>
                  <a:lnTo>
                    <a:pt x="688" y="2251"/>
                  </a:lnTo>
                  <a:lnTo>
                    <a:pt x="420" y="2331"/>
                  </a:lnTo>
                  <a:lnTo>
                    <a:pt x="277" y="2420"/>
                  </a:lnTo>
                  <a:lnTo>
                    <a:pt x="223" y="2474"/>
                  </a:lnTo>
                  <a:lnTo>
                    <a:pt x="152" y="2572"/>
                  </a:lnTo>
                  <a:lnTo>
                    <a:pt x="45" y="2867"/>
                  </a:lnTo>
                  <a:lnTo>
                    <a:pt x="0" y="3206"/>
                  </a:lnTo>
                  <a:lnTo>
                    <a:pt x="36" y="3501"/>
                  </a:lnTo>
                  <a:lnTo>
                    <a:pt x="107" y="3599"/>
                  </a:lnTo>
                  <a:lnTo>
                    <a:pt x="250" y="3724"/>
                  </a:lnTo>
                  <a:lnTo>
                    <a:pt x="661" y="3929"/>
                  </a:lnTo>
                  <a:lnTo>
                    <a:pt x="804" y="3992"/>
                  </a:lnTo>
                  <a:lnTo>
                    <a:pt x="831" y="4045"/>
                  </a:lnTo>
                  <a:lnTo>
                    <a:pt x="902" y="4090"/>
                  </a:lnTo>
                  <a:lnTo>
                    <a:pt x="983" y="4099"/>
                  </a:lnTo>
                  <a:lnTo>
                    <a:pt x="1063" y="4135"/>
                  </a:lnTo>
                  <a:lnTo>
                    <a:pt x="1099" y="4188"/>
                  </a:lnTo>
                  <a:lnTo>
                    <a:pt x="1233" y="4412"/>
                  </a:lnTo>
                  <a:lnTo>
                    <a:pt x="1340" y="4608"/>
                  </a:lnTo>
                  <a:lnTo>
                    <a:pt x="1384" y="4867"/>
                  </a:lnTo>
                  <a:lnTo>
                    <a:pt x="1402" y="5162"/>
                  </a:lnTo>
                  <a:lnTo>
                    <a:pt x="1483" y="6126"/>
                  </a:lnTo>
                  <a:lnTo>
                    <a:pt x="1518" y="6644"/>
                  </a:lnTo>
                  <a:lnTo>
                    <a:pt x="1983" y="6974"/>
                  </a:lnTo>
                  <a:lnTo>
                    <a:pt x="2733" y="7439"/>
                  </a:lnTo>
                  <a:lnTo>
                    <a:pt x="3295" y="7707"/>
                  </a:lnTo>
                  <a:lnTo>
                    <a:pt x="3706" y="7787"/>
                  </a:lnTo>
                  <a:lnTo>
                    <a:pt x="3983" y="7707"/>
                  </a:lnTo>
                  <a:lnTo>
                    <a:pt x="4153" y="7510"/>
                  </a:lnTo>
                  <a:lnTo>
                    <a:pt x="4242" y="7198"/>
                  </a:lnTo>
                  <a:lnTo>
                    <a:pt x="4278" y="6814"/>
                  </a:lnTo>
                  <a:lnTo>
                    <a:pt x="4278" y="6608"/>
                  </a:lnTo>
                  <a:lnTo>
                    <a:pt x="4251" y="6010"/>
                  </a:lnTo>
                  <a:lnTo>
                    <a:pt x="4197" y="5421"/>
                  </a:lnTo>
                  <a:lnTo>
                    <a:pt x="4412" y="5278"/>
                  </a:lnTo>
                  <a:lnTo>
                    <a:pt x="4635" y="5099"/>
                  </a:lnTo>
                  <a:lnTo>
                    <a:pt x="4742" y="5001"/>
                  </a:lnTo>
                  <a:lnTo>
                    <a:pt x="4921" y="4787"/>
                  </a:lnTo>
                  <a:lnTo>
                    <a:pt x="5046" y="4554"/>
                  </a:lnTo>
                  <a:lnTo>
                    <a:pt x="5144" y="4295"/>
                  </a:lnTo>
                  <a:lnTo>
                    <a:pt x="5224" y="3858"/>
                  </a:lnTo>
                  <a:lnTo>
                    <a:pt x="5233" y="3152"/>
                  </a:lnTo>
                  <a:lnTo>
                    <a:pt x="5206" y="2733"/>
                  </a:lnTo>
                  <a:lnTo>
                    <a:pt x="5189" y="2251"/>
                  </a:lnTo>
                  <a:lnTo>
                    <a:pt x="5126" y="1563"/>
                  </a:lnTo>
                  <a:lnTo>
                    <a:pt x="5028" y="1134"/>
                  </a:lnTo>
                  <a:lnTo>
                    <a:pt x="4867" y="750"/>
                  </a:lnTo>
                  <a:lnTo>
                    <a:pt x="4608" y="438"/>
                  </a:lnTo>
                  <a:lnTo>
                    <a:pt x="4224" y="188"/>
                  </a:lnTo>
                  <a:lnTo>
                    <a:pt x="3697" y="36"/>
                  </a:lnTo>
                  <a:lnTo>
                    <a:pt x="3358" y="9"/>
                  </a:lnTo>
                  <a:lnTo>
                    <a:pt x="3045" y="0"/>
                  </a:lnTo>
                  <a:lnTo>
                    <a:pt x="2501" y="107"/>
                  </a:lnTo>
                  <a:lnTo>
                    <a:pt x="2045" y="322"/>
                  </a:lnTo>
                  <a:lnTo>
                    <a:pt x="1670" y="625"/>
                  </a:lnTo>
                  <a:lnTo>
                    <a:pt x="1518" y="804"/>
                  </a:lnTo>
                  <a:lnTo>
                    <a:pt x="1384" y="965"/>
                  </a:lnTo>
                  <a:lnTo>
                    <a:pt x="1152" y="1277"/>
                  </a:lnTo>
                  <a:lnTo>
                    <a:pt x="983" y="1617"/>
                  </a:lnTo>
                  <a:lnTo>
                    <a:pt x="866" y="2018"/>
                  </a:lnTo>
                  <a:lnTo>
                    <a:pt x="849" y="2251"/>
                  </a:lnTo>
                  <a:close/>
                </a:path>
              </a:pathLst>
            </a:custGeom>
            <a:solidFill>
              <a:srgbClr val="D3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909558" y="1489812"/>
              <a:ext cx="90528" cy="69864"/>
            </a:xfrm>
            <a:custGeom>
              <a:avLst/>
              <a:gdLst/>
              <a:ahLst/>
              <a:cxnLst/>
              <a:rect l="l" t="t" r="r" b="b"/>
              <a:pathLst>
                <a:path w="1840" h="1420" extrusionOk="0">
                  <a:moveTo>
                    <a:pt x="9" y="0"/>
                  </a:moveTo>
                  <a:lnTo>
                    <a:pt x="0" y="45"/>
                  </a:lnTo>
                  <a:lnTo>
                    <a:pt x="27" y="357"/>
                  </a:lnTo>
                  <a:lnTo>
                    <a:pt x="107" y="634"/>
                  </a:lnTo>
                  <a:lnTo>
                    <a:pt x="268" y="911"/>
                  </a:lnTo>
                  <a:lnTo>
                    <a:pt x="536" y="1161"/>
                  </a:lnTo>
                  <a:lnTo>
                    <a:pt x="929" y="1340"/>
                  </a:lnTo>
                  <a:lnTo>
                    <a:pt x="1491" y="1420"/>
                  </a:lnTo>
                  <a:lnTo>
                    <a:pt x="1840" y="1393"/>
                  </a:lnTo>
                  <a:lnTo>
                    <a:pt x="1786" y="420"/>
                  </a:lnTo>
                  <a:lnTo>
                    <a:pt x="1634" y="473"/>
                  </a:lnTo>
                  <a:lnTo>
                    <a:pt x="1313" y="509"/>
                  </a:lnTo>
                  <a:lnTo>
                    <a:pt x="1000" y="473"/>
                  </a:lnTo>
                  <a:lnTo>
                    <a:pt x="715" y="393"/>
                  </a:lnTo>
                  <a:lnTo>
                    <a:pt x="125" y="8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980260" y="1352296"/>
              <a:ext cx="20270" cy="78671"/>
            </a:xfrm>
            <a:custGeom>
              <a:avLst/>
              <a:gdLst/>
              <a:ahLst/>
              <a:cxnLst/>
              <a:rect l="l" t="t" r="r" b="b"/>
              <a:pathLst>
                <a:path w="412" h="1599" extrusionOk="0">
                  <a:moveTo>
                    <a:pt x="126" y="0"/>
                  </a:moveTo>
                  <a:lnTo>
                    <a:pt x="99" y="9"/>
                  </a:lnTo>
                  <a:lnTo>
                    <a:pt x="54" y="54"/>
                  </a:lnTo>
                  <a:lnTo>
                    <a:pt x="54" y="89"/>
                  </a:lnTo>
                  <a:lnTo>
                    <a:pt x="99" y="447"/>
                  </a:lnTo>
                  <a:lnTo>
                    <a:pt x="179" y="768"/>
                  </a:lnTo>
                  <a:lnTo>
                    <a:pt x="224" y="956"/>
                  </a:lnTo>
                  <a:lnTo>
                    <a:pt x="260" y="1259"/>
                  </a:lnTo>
                  <a:lnTo>
                    <a:pt x="224" y="1357"/>
                  </a:lnTo>
                  <a:lnTo>
                    <a:pt x="171" y="1411"/>
                  </a:lnTo>
                  <a:lnTo>
                    <a:pt x="63" y="1447"/>
                  </a:lnTo>
                  <a:lnTo>
                    <a:pt x="28" y="1456"/>
                  </a:lnTo>
                  <a:lnTo>
                    <a:pt x="1" y="1509"/>
                  </a:lnTo>
                  <a:lnTo>
                    <a:pt x="1" y="1536"/>
                  </a:lnTo>
                  <a:lnTo>
                    <a:pt x="28" y="1590"/>
                  </a:lnTo>
                  <a:lnTo>
                    <a:pt x="81" y="1598"/>
                  </a:lnTo>
                  <a:lnTo>
                    <a:pt x="90" y="1598"/>
                  </a:lnTo>
                  <a:lnTo>
                    <a:pt x="179" y="1581"/>
                  </a:lnTo>
                  <a:lnTo>
                    <a:pt x="313" y="1500"/>
                  </a:lnTo>
                  <a:lnTo>
                    <a:pt x="358" y="1438"/>
                  </a:lnTo>
                  <a:lnTo>
                    <a:pt x="385" y="1375"/>
                  </a:lnTo>
                  <a:lnTo>
                    <a:pt x="412" y="1223"/>
                  </a:lnTo>
                  <a:lnTo>
                    <a:pt x="385" y="947"/>
                  </a:lnTo>
                  <a:lnTo>
                    <a:pt x="331" y="723"/>
                  </a:lnTo>
                  <a:lnTo>
                    <a:pt x="260" y="420"/>
                  </a:lnTo>
                  <a:lnTo>
                    <a:pt x="215" y="71"/>
                  </a:lnTo>
                  <a:lnTo>
                    <a:pt x="206" y="45"/>
                  </a:lnTo>
                  <a:lnTo>
                    <a:pt x="162" y="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55216" y="1441005"/>
              <a:ext cx="41820" cy="34784"/>
            </a:xfrm>
            <a:custGeom>
              <a:avLst/>
              <a:gdLst/>
              <a:ahLst/>
              <a:cxnLst/>
              <a:rect l="l" t="t" r="r" b="b"/>
              <a:pathLst>
                <a:path w="850" h="707" extrusionOk="0">
                  <a:moveTo>
                    <a:pt x="72" y="1"/>
                  </a:moveTo>
                  <a:lnTo>
                    <a:pt x="46" y="19"/>
                  </a:lnTo>
                  <a:lnTo>
                    <a:pt x="1" y="81"/>
                  </a:lnTo>
                  <a:lnTo>
                    <a:pt x="19" y="296"/>
                  </a:lnTo>
                  <a:lnTo>
                    <a:pt x="126" y="528"/>
                  </a:lnTo>
                  <a:lnTo>
                    <a:pt x="269" y="662"/>
                  </a:lnTo>
                  <a:lnTo>
                    <a:pt x="394" y="706"/>
                  </a:lnTo>
                  <a:lnTo>
                    <a:pt x="456" y="706"/>
                  </a:lnTo>
                  <a:lnTo>
                    <a:pt x="572" y="697"/>
                  </a:lnTo>
                  <a:lnTo>
                    <a:pt x="724" y="572"/>
                  </a:lnTo>
                  <a:lnTo>
                    <a:pt x="849" y="313"/>
                  </a:lnTo>
                  <a:lnTo>
                    <a:pt x="849" y="233"/>
                  </a:lnTo>
                  <a:lnTo>
                    <a:pt x="840" y="206"/>
                  </a:lnTo>
                  <a:lnTo>
                    <a:pt x="787" y="179"/>
                  </a:lnTo>
                  <a:lnTo>
                    <a:pt x="751" y="179"/>
                  </a:lnTo>
                  <a:lnTo>
                    <a:pt x="590" y="215"/>
                  </a:lnTo>
                  <a:lnTo>
                    <a:pt x="367" y="206"/>
                  </a:lnTo>
                  <a:lnTo>
                    <a:pt x="171" y="90"/>
                  </a:lnTo>
                  <a:lnTo>
                    <a:pt x="153" y="46"/>
                  </a:lnTo>
                  <a:lnTo>
                    <a:pt x="126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A87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14109" y="1369861"/>
              <a:ext cx="15006" cy="20664"/>
            </a:xfrm>
            <a:custGeom>
              <a:avLst/>
              <a:gdLst/>
              <a:ahLst/>
              <a:cxnLst/>
              <a:rect l="l" t="t" r="r" b="b"/>
              <a:pathLst>
                <a:path w="305" h="420" extrusionOk="0">
                  <a:moveTo>
                    <a:pt x="304" y="215"/>
                  </a:moveTo>
                  <a:lnTo>
                    <a:pt x="295" y="295"/>
                  </a:lnTo>
                  <a:lnTo>
                    <a:pt x="215" y="411"/>
                  </a:lnTo>
                  <a:lnTo>
                    <a:pt x="152" y="420"/>
                  </a:lnTo>
                  <a:lnTo>
                    <a:pt x="99" y="411"/>
                  </a:lnTo>
                  <a:lnTo>
                    <a:pt x="9" y="295"/>
                  </a:lnTo>
                  <a:lnTo>
                    <a:pt x="0" y="215"/>
                  </a:lnTo>
                  <a:lnTo>
                    <a:pt x="9" y="134"/>
                  </a:lnTo>
                  <a:lnTo>
                    <a:pt x="90" y="18"/>
                  </a:lnTo>
                  <a:lnTo>
                    <a:pt x="152" y="0"/>
                  </a:lnTo>
                  <a:lnTo>
                    <a:pt x="215" y="18"/>
                  </a:lnTo>
                  <a:lnTo>
                    <a:pt x="295" y="125"/>
                  </a:lnTo>
                  <a:lnTo>
                    <a:pt x="304" y="215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996102" y="1334239"/>
              <a:ext cx="51463" cy="15006"/>
            </a:xfrm>
            <a:custGeom>
              <a:avLst/>
              <a:gdLst/>
              <a:ahLst/>
              <a:cxnLst/>
              <a:rect l="l" t="t" r="r" b="b"/>
              <a:pathLst>
                <a:path w="1046" h="305" extrusionOk="0">
                  <a:moveTo>
                    <a:pt x="0" y="72"/>
                  </a:moveTo>
                  <a:lnTo>
                    <a:pt x="9" y="99"/>
                  </a:lnTo>
                  <a:lnTo>
                    <a:pt x="108" y="144"/>
                  </a:lnTo>
                  <a:lnTo>
                    <a:pt x="384" y="188"/>
                  </a:lnTo>
                  <a:lnTo>
                    <a:pt x="581" y="224"/>
                  </a:lnTo>
                  <a:lnTo>
                    <a:pt x="768" y="269"/>
                  </a:lnTo>
                  <a:lnTo>
                    <a:pt x="965" y="305"/>
                  </a:lnTo>
                  <a:lnTo>
                    <a:pt x="1036" y="305"/>
                  </a:lnTo>
                  <a:lnTo>
                    <a:pt x="1045" y="287"/>
                  </a:lnTo>
                  <a:lnTo>
                    <a:pt x="1027" y="224"/>
                  </a:lnTo>
                  <a:lnTo>
                    <a:pt x="786" y="72"/>
                  </a:lnTo>
                  <a:lnTo>
                    <a:pt x="599" y="28"/>
                  </a:lnTo>
                  <a:lnTo>
                    <a:pt x="393" y="1"/>
                  </a:lnTo>
                  <a:lnTo>
                    <a:pt x="125" y="19"/>
                  </a:lnTo>
                  <a:lnTo>
                    <a:pt x="18" y="5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912609" y="1333797"/>
              <a:ext cx="58499" cy="18548"/>
            </a:xfrm>
            <a:custGeom>
              <a:avLst/>
              <a:gdLst/>
              <a:ahLst/>
              <a:cxnLst/>
              <a:rect l="l" t="t" r="r" b="b"/>
              <a:pathLst>
                <a:path w="1189" h="377" extrusionOk="0">
                  <a:moveTo>
                    <a:pt x="1188" y="72"/>
                  </a:moveTo>
                  <a:lnTo>
                    <a:pt x="1188" y="99"/>
                  </a:lnTo>
                  <a:lnTo>
                    <a:pt x="1081" y="135"/>
                  </a:lnTo>
                  <a:lnTo>
                    <a:pt x="813" y="197"/>
                  </a:lnTo>
                  <a:lnTo>
                    <a:pt x="608" y="233"/>
                  </a:lnTo>
                  <a:lnTo>
                    <a:pt x="403" y="287"/>
                  </a:lnTo>
                  <a:lnTo>
                    <a:pt x="135" y="367"/>
                  </a:lnTo>
                  <a:lnTo>
                    <a:pt x="19" y="376"/>
                  </a:lnTo>
                  <a:lnTo>
                    <a:pt x="1" y="358"/>
                  </a:lnTo>
                  <a:lnTo>
                    <a:pt x="10" y="331"/>
                  </a:lnTo>
                  <a:lnTo>
                    <a:pt x="108" y="242"/>
                  </a:lnTo>
                  <a:lnTo>
                    <a:pt x="385" y="99"/>
                  </a:lnTo>
                  <a:lnTo>
                    <a:pt x="590" y="37"/>
                  </a:lnTo>
                  <a:lnTo>
                    <a:pt x="795" y="1"/>
                  </a:lnTo>
                  <a:lnTo>
                    <a:pt x="1063" y="19"/>
                  </a:lnTo>
                  <a:lnTo>
                    <a:pt x="1171" y="46"/>
                  </a:lnTo>
                  <a:lnTo>
                    <a:pt x="1188" y="72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937209" y="1369418"/>
              <a:ext cx="15892" cy="21992"/>
            </a:xfrm>
            <a:custGeom>
              <a:avLst/>
              <a:gdLst/>
              <a:ahLst/>
              <a:cxnLst/>
              <a:rect l="l" t="t" r="r" b="b"/>
              <a:pathLst>
                <a:path w="323" h="447" extrusionOk="0">
                  <a:moveTo>
                    <a:pt x="322" y="224"/>
                  </a:moveTo>
                  <a:lnTo>
                    <a:pt x="313" y="313"/>
                  </a:lnTo>
                  <a:lnTo>
                    <a:pt x="224" y="438"/>
                  </a:lnTo>
                  <a:lnTo>
                    <a:pt x="161" y="447"/>
                  </a:lnTo>
                  <a:lnTo>
                    <a:pt x="99" y="438"/>
                  </a:lnTo>
                  <a:lnTo>
                    <a:pt x="10" y="313"/>
                  </a:lnTo>
                  <a:lnTo>
                    <a:pt x="1" y="224"/>
                  </a:lnTo>
                  <a:lnTo>
                    <a:pt x="10" y="134"/>
                  </a:lnTo>
                  <a:lnTo>
                    <a:pt x="90" y="18"/>
                  </a:lnTo>
                  <a:lnTo>
                    <a:pt x="161" y="0"/>
                  </a:lnTo>
                  <a:lnTo>
                    <a:pt x="224" y="18"/>
                  </a:lnTo>
                  <a:lnTo>
                    <a:pt x="313" y="134"/>
                  </a:lnTo>
                  <a:lnTo>
                    <a:pt x="322" y="224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836594" y="1233230"/>
              <a:ext cx="249198" cy="138400"/>
            </a:xfrm>
            <a:custGeom>
              <a:avLst/>
              <a:gdLst/>
              <a:ahLst/>
              <a:cxnLst/>
              <a:rect l="l" t="t" r="r" b="b"/>
              <a:pathLst>
                <a:path w="5065" h="2813" extrusionOk="0">
                  <a:moveTo>
                    <a:pt x="3885" y="366"/>
                  </a:moveTo>
                  <a:lnTo>
                    <a:pt x="3734" y="286"/>
                  </a:lnTo>
                  <a:lnTo>
                    <a:pt x="3403" y="161"/>
                  </a:lnTo>
                  <a:lnTo>
                    <a:pt x="3019" y="80"/>
                  </a:lnTo>
                  <a:lnTo>
                    <a:pt x="2608" y="45"/>
                  </a:lnTo>
                  <a:lnTo>
                    <a:pt x="2394" y="54"/>
                  </a:lnTo>
                  <a:lnTo>
                    <a:pt x="2358" y="45"/>
                  </a:lnTo>
                  <a:lnTo>
                    <a:pt x="2314" y="18"/>
                  </a:lnTo>
                  <a:lnTo>
                    <a:pt x="2046" y="0"/>
                  </a:lnTo>
                  <a:lnTo>
                    <a:pt x="1537" y="36"/>
                  </a:lnTo>
                  <a:lnTo>
                    <a:pt x="1278" y="54"/>
                  </a:lnTo>
                  <a:lnTo>
                    <a:pt x="912" y="98"/>
                  </a:lnTo>
                  <a:lnTo>
                    <a:pt x="287" y="286"/>
                  </a:lnTo>
                  <a:lnTo>
                    <a:pt x="19" y="429"/>
                  </a:lnTo>
                  <a:lnTo>
                    <a:pt x="1" y="714"/>
                  </a:lnTo>
                  <a:lnTo>
                    <a:pt x="10" y="1295"/>
                  </a:lnTo>
                  <a:lnTo>
                    <a:pt x="37" y="1590"/>
                  </a:lnTo>
                  <a:lnTo>
                    <a:pt x="162" y="1697"/>
                  </a:lnTo>
                  <a:lnTo>
                    <a:pt x="367" y="1982"/>
                  </a:lnTo>
                  <a:lnTo>
                    <a:pt x="528" y="2313"/>
                  </a:lnTo>
                  <a:lnTo>
                    <a:pt x="635" y="2652"/>
                  </a:lnTo>
                  <a:lnTo>
                    <a:pt x="653" y="2813"/>
                  </a:lnTo>
                  <a:lnTo>
                    <a:pt x="1135" y="2652"/>
                  </a:lnTo>
                  <a:lnTo>
                    <a:pt x="1733" y="2366"/>
                  </a:lnTo>
                  <a:lnTo>
                    <a:pt x="2073" y="2143"/>
                  </a:lnTo>
                  <a:lnTo>
                    <a:pt x="2349" y="1875"/>
                  </a:lnTo>
                  <a:lnTo>
                    <a:pt x="2573" y="1563"/>
                  </a:lnTo>
                  <a:lnTo>
                    <a:pt x="2724" y="1188"/>
                  </a:lnTo>
                  <a:lnTo>
                    <a:pt x="2823" y="768"/>
                  </a:lnTo>
                  <a:lnTo>
                    <a:pt x="2849" y="527"/>
                  </a:lnTo>
                  <a:lnTo>
                    <a:pt x="2948" y="857"/>
                  </a:lnTo>
                  <a:lnTo>
                    <a:pt x="3144" y="1322"/>
                  </a:lnTo>
                  <a:lnTo>
                    <a:pt x="3323" y="1590"/>
                  </a:lnTo>
                  <a:lnTo>
                    <a:pt x="3564" y="1813"/>
                  </a:lnTo>
                  <a:lnTo>
                    <a:pt x="3867" y="1982"/>
                  </a:lnTo>
                  <a:lnTo>
                    <a:pt x="4260" y="2099"/>
                  </a:lnTo>
                  <a:lnTo>
                    <a:pt x="4760" y="2152"/>
                  </a:lnTo>
                  <a:lnTo>
                    <a:pt x="5064" y="2143"/>
                  </a:lnTo>
                  <a:lnTo>
                    <a:pt x="5028" y="1956"/>
                  </a:lnTo>
                  <a:lnTo>
                    <a:pt x="4921" y="1625"/>
                  </a:lnTo>
                  <a:lnTo>
                    <a:pt x="4707" y="1188"/>
                  </a:lnTo>
                  <a:lnTo>
                    <a:pt x="4368" y="741"/>
                  </a:lnTo>
                  <a:lnTo>
                    <a:pt x="4028" y="447"/>
                  </a:lnTo>
                  <a:lnTo>
                    <a:pt x="3885" y="366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96028" y="1183144"/>
              <a:ext cx="359849" cy="558420"/>
            </a:xfrm>
            <a:custGeom>
              <a:avLst/>
              <a:gdLst/>
              <a:ahLst/>
              <a:cxnLst/>
              <a:rect l="l" t="t" r="r" b="b"/>
              <a:pathLst>
                <a:path w="7314" h="11350" extrusionOk="0">
                  <a:moveTo>
                    <a:pt x="4188" y="11073"/>
                  </a:moveTo>
                  <a:lnTo>
                    <a:pt x="4117" y="10278"/>
                  </a:lnTo>
                  <a:lnTo>
                    <a:pt x="3885" y="8591"/>
                  </a:lnTo>
                  <a:lnTo>
                    <a:pt x="3492" y="6376"/>
                  </a:lnTo>
                  <a:lnTo>
                    <a:pt x="3358" y="5724"/>
                  </a:lnTo>
                  <a:lnTo>
                    <a:pt x="3331" y="5590"/>
                  </a:lnTo>
                  <a:lnTo>
                    <a:pt x="3331" y="5403"/>
                  </a:lnTo>
                  <a:lnTo>
                    <a:pt x="3108" y="5340"/>
                  </a:lnTo>
                  <a:lnTo>
                    <a:pt x="2626" y="5108"/>
                  </a:lnTo>
                  <a:lnTo>
                    <a:pt x="2322" y="4849"/>
                  </a:lnTo>
                  <a:lnTo>
                    <a:pt x="2170" y="4644"/>
                  </a:lnTo>
                  <a:lnTo>
                    <a:pt x="2090" y="4402"/>
                  </a:lnTo>
                  <a:lnTo>
                    <a:pt x="2090" y="4143"/>
                  </a:lnTo>
                  <a:lnTo>
                    <a:pt x="2126" y="4001"/>
                  </a:lnTo>
                  <a:lnTo>
                    <a:pt x="2179" y="3893"/>
                  </a:lnTo>
                  <a:lnTo>
                    <a:pt x="2313" y="3724"/>
                  </a:lnTo>
                  <a:lnTo>
                    <a:pt x="2483" y="3626"/>
                  </a:lnTo>
                  <a:lnTo>
                    <a:pt x="2679" y="3590"/>
                  </a:lnTo>
                  <a:lnTo>
                    <a:pt x="3001" y="3608"/>
                  </a:lnTo>
                  <a:lnTo>
                    <a:pt x="3385" y="3742"/>
                  </a:lnTo>
                  <a:lnTo>
                    <a:pt x="3510" y="3831"/>
                  </a:lnTo>
                  <a:lnTo>
                    <a:pt x="3617" y="3634"/>
                  </a:lnTo>
                  <a:lnTo>
                    <a:pt x="3903" y="3215"/>
                  </a:lnTo>
                  <a:lnTo>
                    <a:pt x="4108" y="3000"/>
                  </a:lnTo>
                  <a:lnTo>
                    <a:pt x="4635" y="2483"/>
                  </a:lnTo>
                  <a:lnTo>
                    <a:pt x="5456" y="1563"/>
                  </a:lnTo>
                  <a:lnTo>
                    <a:pt x="5706" y="1188"/>
                  </a:lnTo>
                  <a:lnTo>
                    <a:pt x="6055" y="1518"/>
                  </a:lnTo>
                  <a:lnTo>
                    <a:pt x="6841" y="2402"/>
                  </a:lnTo>
                  <a:lnTo>
                    <a:pt x="7153" y="2831"/>
                  </a:lnTo>
                  <a:lnTo>
                    <a:pt x="7233" y="2706"/>
                  </a:lnTo>
                  <a:lnTo>
                    <a:pt x="7314" y="2402"/>
                  </a:lnTo>
                  <a:lnTo>
                    <a:pt x="7314" y="1893"/>
                  </a:lnTo>
                  <a:lnTo>
                    <a:pt x="7260" y="1572"/>
                  </a:lnTo>
                  <a:lnTo>
                    <a:pt x="7233" y="1447"/>
                  </a:lnTo>
                  <a:lnTo>
                    <a:pt x="7126" y="1197"/>
                  </a:lnTo>
                  <a:lnTo>
                    <a:pt x="6903" y="857"/>
                  </a:lnTo>
                  <a:lnTo>
                    <a:pt x="6501" y="482"/>
                  </a:lnTo>
                  <a:lnTo>
                    <a:pt x="6055" y="214"/>
                  </a:lnTo>
                  <a:lnTo>
                    <a:pt x="5840" y="134"/>
                  </a:lnTo>
                  <a:lnTo>
                    <a:pt x="5689" y="98"/>
                  </a:lnTo>
                  <a:lnTo>
                    <a:pt x="5376" y="80"/>
                  </a:lnTo>
                  <a:lnTo>
                    <a:pt x="5063" y="125"/>
                  </a:lnTo>
                  <a:lnTo>
                    <a:pt x="4769" y="214"/>
                  </a:lnTo>
                  <a:lnTo>
                    <a:pt x="4635" y="277"/>
                  </a:lnTo>
                  <a:lnTo>
                    <a:pt x="4465" y="196"/>
                  </a:lnTo>
                  <a:lnTo>
                    <a:pt x="4126" y="71"/>
                  </a:lnTo>
                  <a:lnTo>
                    <a:pt x="3760" y="0"/>
                  </a:lnTo>
                  <a:lnTo>
                    <a:pt x="3349" y="18"/>
                  </a:lnTo>
                  <a:lnTo>
                    <a:pt x="3108" y="54"/>
                  </a:lnTo>
                  <a:lnTo>
                    <a:pt x="2822" y="134"/>
                  </a:lnTo>
                  <a:lnTo>
                    <a:pt x="2331" y="393"/>
                  </a:lnTo>
                  <a:lnTo>
                    <a:pt x="1938" y="750"/>
                  </a:lnTo>
                  <a:lnTo>
                    <a:pt x="1643" y="1161"/>
                  </a:lnTo>
                  <a:lnTo>
                    <a:pt x="1545" y="1375"/>
                  </a:lnTo>
                  <a:lnTo>
                    <a:pt x="1474" y="1581"/>
                  </a:lnTo>
                  <a:lnTo>
                    <a:pt x="1349" y="2232"/>
                  </a:lnTo>
                  <a:lnTo>
                    <a:pt x="1197" y="3081"/>
                  </a:lnTo>
                  <a:lnTo>
                    <a:pt x="956" y="4018"/>
                  </a:lnTo>
                  <a:lnTo>
                    <a:pt x="768" y="4492"/>
                  </a:lnTo>
                  <a:lnTo>
                    <a:pt x="554" y="5028"/>
                  </a:lnTo>
                  <a:lnTo>
                    <a:pt x="232" y="6063"/>
                  </a:lnTo>
                  <a:lnTo>
                    <a:pt x="54" y="7055"/>
                  </a:lnTo>
                  <a:lnTo>
                    <a:pt x="0" y="7983"/>
                  </a:lnTo>
                  <a:lnTo>
                    <a:pt x="45" y="8850"/>
                  </a:lnTo>
                  <a:lnTo>
                    <a:pt x="188" y="9653"/>
                  </a:lnTo>
                  <a:lnTo>
                    <a:pt x="420" y="10386"/>
                  </a:lnTo>
                  <a:lnTo>
                    <a:pt x="706" y="11046"/>
                  </a:lnTo>
                  <a:lnTo>
                    <a:pt x="875" y="11350"/>
                  </a:lnTo>
                  <a:lnTo>
                    <a:pt x="4188" y="11073"/>
                  </a:lnTo>
                  <a:close/>
                </a:path>
              </a:pathLst>
            </a:custGeom>
            <a:solidFill>
              <a:srgbClr val="3A1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648550" y="1207351"/>
              <a:ext cx="424202" cy="777409"/>
            </a:xfrm>
            <a:custGeom>
              <a:avLst/>
              <a:gdLst/>
              <a:ahLst/>
              <a:cxnLst/>
              <a:rect l="l" t="t" r="r" b="b"/>
              <a:pathLst>
                <a:path w="8622" h="15801" extrusionOk="0">
                  <a:moveTo>
                    <a:pt x="3763" y="0"/>
                  </a:moveTo>
                  <a:lnTo>
                    <a:pt x="3966" y="12"/>
                  </a:lnTo>
                  <a:lnTo>
                    <a:pt x="4394" y="72"/>
                  </a:lnTo>
                  <a:lnTo>
                    <a:pt x="4573" y="120"/>
                  </a:lnTo>
                  <a:lnTo>
                    <a:pt x="4918" y="250"/>
                  </a:lnTo>
                  <a:lnTo>
                    <a:pt x="5204" y="405"/>
                  </a:lnTo>
                  <a:lnTo>
                    <a:pt x="5478" y="596"/>
                  </a:lnTo>
                  <a:lnTo>
                    <a:pt x="5704" y="822"/>
                  </a:lnTo>
                  <a:lnTo>
                    <a:pt x="5859" y="1001"/>
                  </a:lnTo>
                  <a:lnTo>
                    <a:pt x="6121" y="1417"/>
                  </a:lnTo>
                  <a:lnTo>
                    <a:pt x="6335" y="1882"/>
                  </a:lnTo>
                  <a:lnTo>
                    <a:pt x="6514" y="2382"/>
                  </a:lnTo>
                  <a:lnTo>
                    <a:pt x="6573" y="2656"/>
                  </a:lnTo>
                  <a:lnTo>
                    <a:pt x="6645" y="3037"/>
                  </a:lnTo>
                  <a:lnTo>
                    <a:pt x="6740" y="3823"/>
                  </a:lnTo>
                  <a:lnTo>
                    <a:pt x="6788" y="5085"/>
                  </a:lnTo>
                  <a:lnTo>
                    <a:pt x="6764" y="6001"/>
                  </a:lnTo>
                  <a:lnTo>
                    <a:pt x="6752" y="6442"/>
                  </a:lnTo>
                  <a:lnTo>
                    <a:pt x="6799" y="7299"/>
                  </a:lnTo>
                  <a:lnTo>
                    <a:pt x="6871" y="7680"/>
                  </a:lnTo>
                  <a:lnTo>
                    <a:pt x="6930" y="7954"/>
                  </a:lnTo>
                  <a:lnTo>
                    <a:pt x="7133" y="8419"/>
                  </a:lnTo>
                  <a:lnTo>
                    <a:pt x="7419" y="8800"/>
                  </a:lnTo>
                  <a:lnTo>
                    <a:pt x="7788" y="9109"/>
                  </a:lnTo>
                  <a:lnTo>
                    <a:pt x="8002" y="9228"/>
                  </a:lnTo>
                  <a:lnTo>
                    <a:pt x="8228" y="9335"/>
                  </a:lnTo>
                  <a:lnTo>
                    <a:pt x="8490" y="9419"/>
                  </a:lnTo>
                  <a:lnTo>
                    <a:pt x="8585" y="9454"/>
                  </a:lnTo>
                  <a:lnTo>
                    <a:pt x="8621" y="9514"/>
                  </a:lnTo>
                  <a:lnTo>
                    <a:pt x="8526" y="9562"/>
                  </a:lnTo>
                  <a:lnTo>
                    <a:pt x="8359" y="9562"/>
                  </a:lnTo>
                  <a:lnTo>
                    <a:pt x="8121" y="9597"/>
                  </a:lnTo>
                  <a:lnTo>
                    <a:pt x="7692" y="9752"/>
                  </a:lnTo>
                  <a:lnTo>
                    <a:pt x="7145" y="10109"/>
                  </a:lnTo>
                  <a:lnTo>
                    <a:pt x="6835" y="10371"/>
                  </a:lnTo>
                  <a:lnTo>
                    <a:pt x="6537" y="10693"/>
                  </a:lnTo>
                  <a:lnTo>
                    <a:pt x="6252" y="11074"/>
                  </a:lnTo>
                  <a:lnTo>
                    <a:pt x="5990" y="11455"/>
                  </a:lnTo>
                  <a:lnTo>
                    <a:pt x="5752" y="11836"/>
                  </a:lnTo>
                  <a:lnTo>
                    <a:pt x="5525" y="12241"/>
                  </a:lnTo>
                  <a:lnTo>
                    <a:pt x="5299" y="12669"/>
                  </a:lnTo>
                  <a:lnTo>
                    <a:pt x="5085" y="13086"/>
                  </a:lnTo>
                  <a:lnTo>
                    <a:pt x="4859" y="13503"/>
                  </a:lnTo>
                  <a:lnTo>
                    <a:pt x="4561" y="14003"/>
                  </a:lnTo>
                  <a:lnTo>
                    <a:pt x="3906" y="14931"/>
                  </a:lnTo>
                  <a:lnTo>
                    <a:pt x="3513" y="15336"/>
                  </a:lnTo>
                  <a:lnTo>
                    <a:pt x="3358" y="15479"/>
                  </a:lnTo>
                  <a:lnTo>
                    <a:pt x="3073" y="15682"/>
                  </a:lnTo>
                  <a:lnTo>
                    <a:pt x="2858" y="15777"/>
                  </a:lnTo>
                  <a:lnTo>
                    <a:pt x="2727" y="15789"/>
                  </a:lnTo>
                  <a:lnTo>
                    <a:pt x="2596" y="15801"/>
                  </a:lnTo>
                  <a:lnTo>
                    <a:pt x="2358" y="15729"/>
                  </a:lnTo>
                  <a:lnTo>
                    <a:pt x="2239" y="15658"/>
                  </a:lnTo>
                  <a:lnTo>
                    <a:pt x="2072" y="15527"/>
                  </a:lnTo>
                  <a:lnTo>
                    <a:pt x="1811" y="15146"/>
                  </a:lnTo>
                  <a:lnTo>
                    <a:pt x="1703" y="14931"/>
                  </a:lnTo>
                  <a:lnTo>
                    <a:pt x="1513" y="14491"/>
                  </a:lnTo>
                  <a:lnTo>
                    <a:pt x="1227" y="13538"/>
                  </a:lnTo>
                  <a:lnTo>
                    <a:pt x="1108" y="13038"/>
                  </a:lnTo>
                  <a:lnTo>
                    <a:pt x="977" y="12550"/>
                  </a:lnTo>
                  <a:lnTo>
                    <a:pt x="834" y="12074"/>
                  </a:lnTo>
                  <a:lnTo>
                    <a:pt x="715" y="11621"/>
                  </a:lnTo>
                  <a:lnTo>
                    <a:pt x="489" y="10824"/>
                  </a:lnTo>
                  <a:lnTo>
                    <a:pt x="298" y="10371"/>
                  </a:lnTo>
                  <a:lnTo>
                    <a:pt x="179" y="10193"/>
                  </a:lnTo>
                  <a:lnTo>
                    <a:pt x="108" y="10109"/>
                  </a:lnTo>
                  <a:lnTo>
                    <a:pt x="60" y="10002"/>
                  </a:lnTo>
                  <a:lnTo>
                    <a:pt x="84" y="9919"/>
                  </a:lnTo>
                  <a:lnTo>
                    <a:pt x="120" y="9823"/>
                  </a:lnTo>
                  <a:lnTo>
                    <a:pt x="263" y="9573"/>
                  </a:lnTo>
                  <a:lnTo>
                    <a:pt x="417" y="9204"/>
                  </a:lnTo>
                  <a:lnTo>
                    <a:pt x="465" y="8907"/>
                  </a:lnTo>
                  <a:lnTo>
                    <a:pt x="453" y="8704"/>
                  </a:lnTo>
                  <a:lnTo>
                    <a:pt x="358" y="7918"/>
                  </a:lnTo>
                  <a:lnTo>
                    <a:pt x="215" y="7133"/>
                  </a:lnTo>
                  <a:lnTo>
                    <a:pt x="96" y="6347"/>
                  </a:lnTo>
                  <a:lnTo>
                    <a:pt x="24" y="5513"/>
                  </a:lnTo>
                  <a:lnTo>
                    <a:pt x="1" y="4846"/>
                  </a:lnTo>
                  <a:lnTo>
                    <a:pt x="132" y="3525"/>
                  </a:lnTo>
                  <a:lnTo>
                    <a:pt x="263" y="2965"/>
                  </a:lnTo>
                  <a:lnTo>
                    <a:pt x="358" y="2608"/>
                  </a:lnTo>
                  <a:lnTo>
                    <a:pt x="644" y="1965"/>
                  </a:lnTo>
                  <a:lnTo>
                    <a:pt x="1025" y="1405"/>
                  </a:lnTo>
                  <a:lnTo>
                    <a:pt x="1477" y="929"/>
                  </a:lnTo>
                  <a:lnTo>
                    <a:pt x="1727" y="715"/>
                  </a:lnTo>
                  <a:lnTo>
                    <a:pt x="2001" y="524"/>
                  </a:lnTo>
                  <a:lnTo>
                    <a:pt x="2299" y="358"/>
                  </a:lnTo>
                  <a:lnTo>
                    <a:pt x="2608" y="215"/>
                  </a:lnTo>
                  <a:lnTo>
                    <a:pt x="2954" y="108"/>
                  </a:lnTo>
                  <a:lnTo>
                    <a:pt x="3358" y="36"/>
                  </a:lnTo>
                  <a:close/>
                  <a:moveTo>
                    <a:pt x="1560" y="2596"/>
                  </a:moveTo>
                  <a:lnTo>
                    <a:pt x="1310" y="2715"/>
                  </a:lnTo>
                  <a:lnTo>
                    <a:pt x="1120" y="2882"/>
                  </a:lnTo>
                  <a:lnTo>
                    <a:pt x="977" y="3013"/>
                  </a:lnTo>
                  <a:lnTo>
                    <a:pt x="739" y="3311"/>
                  </a:lnTo>
                  <a:lnTo>
                    <a:pt x="632" y="3489"/>
                  </a:lnTo>
                  <a:lnTo>
                    <a:pt x="560" y="3608"/>
                  </a:lnTo>
                  <a:lnTo>
                    <a:pt x="513" y="3739"/>
                  </a:lnTo>
                  <a:lnTo>
                    <a:pt x="477" y="3906"/>
                  </a:lnTo>
                  <a:lnTo>
                    <a:pt x="453" y="4096"/>
                  </a:lnTo>
                  <a:lnTo>
                    <a:pt x="417" y="4430"/>
                  </a:lnTo>
                  <a:lnTo>
                    <a:pt x="406" y="5085"/>
                  </a:lnTo>
                  <a:lnTo>
                    <a:pt x="453" y="5716"/>
                  </a:lnTo>
                  <a:lnTo>
                    <a:pt x="560" y="6299"/>
                  </a:lnTo>
                  <a:lnTo>
                    <a:pt x="632" y="6549"/>
                  </a:lnTo>
                  <a:lnTo>
                    <a:pt x="727" y="6835"/>
                  </a:lnTo>
                  <a:lnTo>
                    <a:pt x="1001" y="7359"/>
                  </a:lnTo>
                  <a:lnTo>
                    <a:pt x="1168" y="7597"/>
                  </a:lnTo>
                  <a:lnTo>
                    <a:pt x="1358" y="7811"/>
                  </a:lnTo>
                  <a:lnTo>
                    <a:pt x="1703" y="8073"/>
                  </a:lnTo>
                  <a:lnTo>
                    <a:pt x="1989" y="8192"/>
                  </a:lnTo>
                  <a:lnTo>
                    <a:pt x="2144" y="8216"/>
                  </a:lnTo>
                  <a:lnTo>
                    <a:pt x="2322" y="8228"/>
                  </a:lnTo>
                  <a:lnTo>
                    <a:pt x="2656" y="8180"/>
                  </a:lnTo>
                  <a:lnTo>
                    <a:pt x="3073" y="7990"/>
                  </a:lnTo>
                  <a:lnTo>
                    <a:pt x="3299" y="7823"/>
                  </a:lnTo>
                  <a:lnTo>
                    <a:pt x="3489" y="7621"/>
                  </a:lnTo>
                  <a:lnTo>
                    <a:pt x="3632" y="7359"/>
                  </a:lnTo>
                  <a:lnTo>
                    <a:pt x="3775" y="7085"/>
                  </a:lnTo>
                  <a:lnTo>
                    <a:pt x="3894" y="6811"/>
                  </a:lnTo>
                  <a:lnTo>
                    <a:pt x="4037" y="6359"/>
                  </a:lnTo>
                  <a:lnTo>
                    <a:pt x="4168" y="5561"/>
                  </a:lnTo>
                  <a:lnTo>
                    <a:pt x="4192" y="4989"/>
                  </a:lnTo>
                  <a:lnTo>
                    <a:pt x="4168" y="4704"/>
                  </a:lnTo>
                  <a:lnTo>
                    <a:pt x="4144" y="4346"/>
                  </a:lnTo>
                  <a:lnTo>
                    <a:pt x="4085" y="4025"/>
                  </a:lnTo>
                  <a:lnTo>
                    <a:pt x="4025" y="3870"/>
                  </a:lnTo>
                  <a:lnTo>
                    <a:pt x="3954" y="3727"/>
                  </a:lnTo>
                  <a:lnTo>
                    <a:pt x="3835" y="3513"/>
                  </a:lnTo>
                  <a:lnTo>
                    <a:pt x="3561" y="3132"/>
                  </a:lnTo>
                  <a:lnTo>
                    <a:pt x="3394" y="2965"/>
                  </a:lnTo>
                  <a:lnTo>
                    <a:pt x="3168" y="2763"/>
                  </a:lnTo>
                  <a:lnTo>
                    <a:pt x="2715" y="2537"/>
                  </a:lnTo>
                  <a:lnTo>
                    <a:pt x="2346" y="2453"/>
                  </a:lnTo>
                  <a:lnTo>
                    <a:pt x="2144" y="2465"/>
                  </a:lnTo>
                  <a:lnTo>
                    <a:pt x="1977" y="2465"/>
                  </a:lnTo>
                  <a:lnTo>
                    <a:pt x="1680" y="253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668329" y="1285039"/>
              <a:ext cx="186763" cy="120442"/>
            </a:xfrm>
            <a:custGeom>
              <a:avLst/>
              <a:gdLst/>
              <a:ahLst/>
              <a:cxnLst/>
              <a:rect l="l" t="t" r="r" b="b"/>
              <a:pathLst>
                <a:path w="3796" h="2448" extrusionOk="0">
                  <a:moveTo>
                    <a:pt x="3795" y="1867"/>
                  </a:moveTo>
                  <a:lnTo>
                    <a:pt x="3769" y="1930"/>
                  </a:lnTo>
                  <a:lnTo>
                    <a:pt x="3760" y="2072"/>
                  </a:lnTo>
                  <a:lnTo>
                    <a:pt x="3769" y="2233"/>
                  </a:lnTo>
                  <a:lnTo>
                    <a:pt x="3760" y="2385"/>
                  </a:lnTo>
                  <a:lnTo>
                    <a:pt x="3724" y="2448"/>
                  </a:lnTo>
                  <a:lnTo>
                    <a:pt x="3447" y="2269"/>
                  </a:lnTo>
                  <a:lnTo>
                    <a:pt x="2894" y="1831"/>
                  </a:lnTo>
                  <a:lnTo>
                    <a:pt x="2376" y="1340"/>
                  </a:lnTo>
                  <a:lnTo>
                    <a:pt x="1920" y="813"/>
                  </a:lnTo>
                  <a:lnTo>
                    <a:pt x="1733" y="545"/>
                  </a:lnTo>
                  <a:lnTo>
                    <a:pt x="1340" y="974"/>
                  </a:lnTo>
                  <a:lnTo>
                    <a:pt x="929" y="1376"/>
                  </a:lnTo>
                  <a:lnTo>
                    <a:pt x="482" y="1751"/>
                  </a:lnTo>
                  <a:lnTo>
                    <a:pt x="54" y="2126"/>
                  </a:lnTo>
                  <a:lnTo>
                    <a:pt x="36" y="1894"/>
                  </a:lnTo>
                  <a:lnTo>
                    <a:pt x="0" y="1671"/>
                  </a:lnTo>
                  <a:lnTo>
                    <a:pt x="482" y="1251"/>
                  </a:lnTo>
                  <a:lnTo>
                    <a:pt x="1009" y="822"/>
                  </a:lnTo>
                  <a:lnTo>
                    <a:pt x="1402" y="519"/>
                  </a:lnTo>
                  <a:lnTo>
                    <a:pt x="1786" y="206"/>
                  </a:lnTo>
                  <a:lnTo>
                    <a:pt x="1911" y="99"/>
                  </a:lnTo>
                  <a:lnTo>
                    <a:pt x="2045" y="10"/>
                  </a:lnTo>
                  <a:lnTo>
                    <a:pt x="2090" y="1"/>
                  </a:lnTo>
                  <a:lnTo>
                    <a:pt x="2134" y="45"/>
                  </a:lnTo>
                  <a:lnTo>
                    <a:pt x="2126" y="90"/>
                  </a:lnTo>
                  <a:lnTo>
                    <a:pt x="2090" y="144"/>
                  </a:lnTo>
                  <a:lnTo>
                    <a:pt x="2027" y="215"/>
                  </a:lnTo>
                  <a:lnTo>
                    <a:pt x="1956" y="295"/>
                  </a:lnTo>
                  <a:lnTo>
                    <a:pt x="1911" y="331"/>
                  </a:lnTo>
                  <a:lnTo>
                    <a:pt x="1884" y="367"/>
                  </a:lnTo>
                  <a:lnTo>
                    <a:pt x="1929" y="412"/>
                  </a:lnTo>
                  <a:lnTo>
                    <a:pt x="2001" y="474"/>
                  </a:lnTo>
                  <a:lnTo>
                    <a:pt x="2393" y="822"/>
                  </a:lnTo>
                  <a:lnTo>
                    <a:pt x="2804" y="1153"/>
                  </a:lnTo>
                  <a:lnTo>
                    <a:pt x="3295" y="1519"/>
                  </a:lnTo>
                  <a:lnTo>
                    <a:pt x="3795" y="18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37308" y="1655422"/>
              <a:ext cx="133135" cy="123098"/>
            </a:xfrm>
            <a:custGeom>
              <a:avLst/>
              <a:gdLst/>
              <a:ahLst/>
              <a:cxnLst/>
              <a:rect l="l" t="t" r="r" b="b"/>
              <a:pathLst>
                <a:path w="2706" h="2502" extrusionOk="0">
                  <a:moveTo>
                    <a:pt x="2706" y="1"/>
                  </a:moveTo>
                  <a:lnTo>
                    <a:pt x="2706" y="1"/>
                  </a:lnTo>
                  <a:lnTo>
                    <a:pt x="2706" y="10"/>
                  </a:lnTo>
                  <a:lnTo>
                    <a:pt x="2501" y="251"/>
                  </a:lnTo>
                  <a:lnTo>
                    <a:pt x="2126" y="787"/>
                  </a:lnTo>
                  <a:lnTo>
                    <a:pt x="1625" y="1644"/>
                  </a:lnTo>
                  <a:lnTo>
                    <a:pt x="1295" y="2224"/>
                  </a:lnTo>
                  <a:lnTo>
                    <a:pt x="1197" y="2376"/>
                  </a:lnTo>
                  <a:lnTo>
                    <a:pt x="1063" y="2501"/>
                  </a:lnTo>
                  <a:lnTo>
                    <a:pt x="1009" y="2474"/>
                  </a:lnTo>
                  <a:lnTo>
                    <a:pt x="965" y="2421"/>
                  </a:lnTo>
                  <a:lnTo>
                    <a:pt x="858" y="2251"/>
                  </a:lnTo>
                  <a:lnTo>
                    <a:pt x="759" y="2055"/>
                  </a:lnTo>
                  <a:lnTo>
                    <a:pt x="625" y="1805"/>
                  </a:lnTo>
                  <a:lnTo>
                    <a:pt x="509" y="1546"/>
                  </a:lnTo>
                  <a:lnTo>
                    <a:pt x="268" y="1019"/>
                  </a:lnTo>
                  <a:lnTo>
                    <a:pt x="0" y="528"/>
                  </a:lnTo>
                  <a:lnTo>
                    <a:pt x="170" y="644"/>
                  </a:lnTo>
                  <a:lnTo>
                    <a:pt x="304" y="804"/>
                  </a:lnTo>
                  <a:lnTo>
                    <a:pt x="429" y="965"/>
                  </a:lnTo>
                  <a:lnTo>
                    <a:pt x="545" y="1135"/>
                  </a:lnTo>
                  <a:lnTo>
                    <a:pt x="652" y="1304"/>
                  </a:lnTo>
                  <a:lnTo>
                    <a:pt x="768" y="1492"/>
                  </a:lnTo>
                  <a:lnTo>
                    <a:pt x="813" y="1572"/>
                  </a:lnTo>
                  <a:lnTo>
                    <a:pt x="875" y="1671"/>
                  </a:lnTo>
                  <a:lnTo>
                    <a:pt x="938" y="1769"/>
                  </a:lnTo>
                  <a:lnTo>
                    <a:pt x="1018" y="1813"/>
                  </a:lnTo>
                  <a:lnTo>
                    <a:pt x="1081" y="1787"/>
                  </a:lnTo>
                  <a:lnTo>
                    <a:pt x="1125" y="1706"/>
                  </a:lnTo>
                  <a:lnTo>
                    <a:pt x="1250" y="1492"/>
                  </a:lnTo>
                  <a:lnTo>
                    <a:pt x="1375" y="1296"/>
                  </a:lnTo>
                  <a:lnTo>
                    <a:pt x="1554" y="1037"/>
                  </a:lnTo>
                  <a:lnTo>
                    <a:pt x="1759" y="813"/>
                  </a:lnTo>
                  <a:lnTo>
                    <a:pt x="1983" y="581"/>
                  </a:lnTo>
                  <a:lnTo>
                    <a:pt x="2456" y="170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CC2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07394" y="1692765"/>
              <a:ext cx="210527" cy="218842"/>
            </a:xfrm>
            <a:custGeom>
              <a:avLst/>
              <a:gdLst/>
              <a:ahLst/>
              <a:cxnLst/>
              <a:rect l="l" t="t" r="r" b="b"/>
              <a:pathLst>
                <a:path w="4279" h="4448" extrusionOk="0">
                  <a:moveTo>
                    <a:pt x="4278" y="1"/>
                  </a:moveTo>
                  <a:lnTo>
                    <a:pt x="4234" y="63"/>
                  </a:lnTo>
                  <a:lnTo>
                    <a:pt x="4189" y="126"/>
                  </a:lnTo>
                  <a:lnTo>
                    <a:pt x="3850" y="554"/>
                  </a:lnTo>
                  <a:lnTo>
                    <a:pt x="3528" y="1010"/>
                  </a:lnTo>
                  <a:lnTo>
                    <a:pt x="3189" y="1555"/>
                  </a:lnTo>
                  <a:lnTo>
                    <a:pt x="2591" y="2742"/>
                  </a:lnTo>
                  <a:lnTo>
                    <a:pt x="2305" y="3349"/>
                  </a:lnTo>
                  <a:lnTo>
                    <a:pt x="2162" y="3635"/>
                  </a:lnTo>
                  <a:lnTo>
                    <a:pt x="2001" y="3939"/>
                  </a:lnTo>
                  <a:lnTo>
                    <a:pt x="1921" y="4082"/>
                  </a:lnTo>
                  <a:lnTo>
                    <a:pt x="1724" y="4350"/>
                  </a:lnTo>
                  <a:lnTo>
                    <a:pt x="1599" y="4421"/>
                  </a:lnTo>
                  <a:lnTo>
                    <a:pt x="1492" y="4448"/>
                  </a:lnTo>
                  <a:lnTo>
                    <a:pt x="1385" y="4421"/>
                  </a:lnTo>
                  <a:lnTo>
                    <a:pt x="1287" y="4367"/>
                  </a:lnTo>
                  <a:lnTo>
                    <a:pt x="1135" y="4180"/>
                  </a:lnTo>
                  <a:lnTo>
                    <a:pt x="1073" y="4064"/>
                  </a:lnTo>
                  <a:lnTo>
                    <a:pt x="965" y="3832"/>
                  </a:lnTo>
                  <a:lnTo>
                    <a:pt x="894" y="3591"/>
                  </a:lnTo>
                  <a:lnTo>
                    <a:pt x="751" y="3064"/>
                  </a:lnTo>
                  <a:lnTo>
                    <a:pt x="626" y="2546"/>
                  </a:lnTo>
                  <a:lnTo>
                    <a:pt x="492" y="2019"/>
                  </a:lnTo>
                  <a:lnTo>
                    <a:pt x="197" y="1010"/>
                  </a:lnTo>
                  <a:lnTo>
                    <a:pt x="1" y="537"/>
                  </a:lnTo>
                  <a:lnTo>
                    <a:pt x="1" y="528"/>
                  </a:lnTo>
                  <a:lnTo>
                    <a:pt x="10" y="537"/>
                  </a:lnTo>
                  <a:lnTo>
                    <a:pt x="117" y="679"/>
                  </a:lnTo>
                  <a:lnTo>
                    <a:pt x="305" y="1001"/>
                  </a:lnTo>
                  <a:lnTo>
                    <a:pt x="385" y="1171"/>
                  </a:lnTo>
                  <a:lnTo>
                    <a:pt x="546" y="1501"/>
                  </a:lnTo>
                  <a:lnTo>
                    <a:pt x="698" y="1858"/>
                  </a:lnTo>
                  <a:lnTo>
                    <a:pt x="796" y="2126"/>
                  </a:lnTo>
                  <a:lnTo>
                    <a:pt x="1010" y="2662"/>
                  </a:lnTo>
                  <a:lnTo>
                    <a:pt x="1153" y="2903"/>
                  </a:lnTo>
                  <a:lnTo>
                    <a:pt x="1198" y="2983"/>
                  </a:lnTo>
                  <a:lnTo>
                    <a:pt x="1332" y="3117"/>
                  </a:lnTo>
                  <a:lnTo>
                    <a:pt x="1403" y="3153"/>
                  </a:lnTo>
                  <a:lnTo>
                    <a:pt x="1483" y="3171"/>
                  </a:lnTo>
                  <a:lnTo>
                    <a:pt x="1635" y="3144"/>
                  </a:lnTo>
                  <a:lnTo>
                    <a:pt x="1689" y="3117"/>
                  </a:lnTo>
                  <a:lnTo>
                    <a:pt x="1787" y="3046"/>
                  </a:lnTo>
                  <a:lnTo>
                    <a:pt x="1966" y="2858"/>
                  </a:lnTo>
                  <a:lnTo>
                    <a:pt x="2046" y="2760"/>
                  </a:lnTo>
                  <a:lnTo>
                    <a:pt x="2492" y="2126"/>
                  </a:lnTo>
                  <a:lnTo>
                    <a:pt x="2930" y="1501"/>
                  </a:lnTo>
                  <a:lnTo>
                    <a:pt x="3243" y="1090"/>
                  </a:lnTo>
                  <a:lnTo>
                    <a:pt x="3903" y="331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rgbClr val="CC2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3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1958" name="Google Shape;1958;p33"/>
          <p:cNvGrpSpPr/>
          <p:nvPr/>
        </p:nvGrpSpPr>
        <p:grpSpPr>
          <a:xfrm>
            <a:off x="609588" y="1503378"/>
            <a:ext cx="3802008" cy="1549236"/>
            <a:chOff x="609588" y="1503378"/>
            <a:chExt cx="3802008" cy="1549236"/>
          </a:xfrm>
        </p:grpSpPr>
        <p:grpSp>
          <p:nvGrpSpPr>
            <p:cNvPr id="1959" name="Google Shape;1959;p33"/>
            <p:cNvGrpSpPr/>
            <p:nvPr/>
          </p:nvGrpSpPr>
          <p:grpSpPr>
            <a:xfrm>
              <a:off x="609588" y="1730196"/>
              <a:ext cx="3258300" cy="1095600"/>
              <a:chOff x="609588" y="1791050"/>
              <a:chExt cx="3258300" cy="1095600"/>
            </a:xfrm>
          </p:grpSpPr>
          <p:sp>
            <p:nvSpPr>
              <p:cNvPr id="1960" name="Google Shape;1960;p33"/>
              <p:cNvSpPr/>
              <p:nvPr/>
            </p:nvSpPr>
            <p:spPr>
              <a:xfrm>
                <a:off x="609588" y="1791050"/>
                <a:ext cx="3258300" cy="1095600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3"/>
              <p:cNvSpPr txBox="1"/>
              <p:nvPr/>
            </p:nvSpPr>
            <p:spPr>
              <a:xfrm flipH="1">
                <a:off x="789925" y="1851175"/>
                <a:ext cx="1340100" cy="3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Painting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62" name="Google Shape;1962;p33"/>
              <p:cNvSpPr txBox="1"/>
              <p:nvPr/>
            </p:nvSpPr>
            <p:spPr>
              <a:xfrm flipH="1">
                <a:off x="789925" y="2100225"/>
                <a:ext cx="1847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63" name="Google Shape;1963;p33"/>
            <p:cNvGrpSpPr/>
            <p:nvPr/>
          </p:nvGrpSpPr>
          <p:grpSpPr>
            <a:xfrm>
              <a:off x="2862359" y="1503378"/>
              <a:ext cx="1549236" cy="1549236"/>
              <a:chOff x="2753879" y="1227307"/>
              <a:chExt cx="1806479" cy="1806479"/>
            </a:xfrm>
          </p:grpSpPr>
          <p:sp>
            <p:nvSpPr>
              <p:cNvPr id="1964" name="Google Shape;1964;p33"/>
              <p:cNvSpPr/>
              <p:nvPr/>
            </p:nvSpPr>
            <p:spPr>
              <a:xfrm>
                <a:off x="2753879" y="1227307"/>
                <a:ext cx="1806479" cy="1806479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14530" extrusionOk="0">
                    <a:moveTo>
                      <a:pt x="7270" y="1"/>
                    </a:moveTo>
                    <a:lnTo>
                      <a:pt x="6895" y="10"/>
                    </a:lnTo>
                    <a:lnTo>
                      <a:pt x="6163" y="81"/>
                    </a:lnTo>
                    <a:lnTo>
                      <a:pt x="5448" y="233"/>
                    </a:lnTo>
                    <a:lnTo>
                      <a:pt x="4770" y="438"/>
                    </a:lnTo>
                    <a:lnTo>
                      <a:pt x="4118" y="715"/>
                    </a:lnTo>
                    <a:lnTo>
                      <a:pt x="3501" y="1055"/>
                    </a:lnTo>
                    <a:lnTo>
                      <a:pt x="2921" y="1447"/>
                    </a:lnTo>
                    <a:lnTo>
                      <a:pt x="2385" y="1885"/>
                    </a:lnTo>
                    <a:lnTo>
                      <a:pt x="1885" y="2385"/>
                    </a:lnTo>
                    <a:lnTo>
                      <a:pt x="1448" y="2921"/>
                    </a:lnTo>
                    <a:lnTo>
                      <a:pt x="1055" y="3501"/>
                    </a:lnTo>
                    <a:lnTo>
                      <a:pt x="715" y="4117"/>
                    </a:lnTo>
                    <a:lnTo>
                      <a:pt x="439" y="4769"/>
                    </a:lnTo>
                    <a:lnTo>
                      <a:pt x="233" y="5448"/>
                    </a:lnTo>
                    <a:lnTo>
                      <a:pt x="81" y="6162"/>
                    </a:lnTo>
                    <a:lnTo>
                      <a:pt x="10" y="6895"/>
                    </a:lnTo>
                    <a:lnTo>
                      <a:pt x="1" y="7270"/>
                    </a:lnTo>
                    <a:lnTo>
                      <a:pt x="10" y="7645"/>
                    </a:lnTo>
                    <a:lnTo>
                      <a:pt x="81" y="8377"/>
                    </a:lnTo>
                    <a:lnTo>
                      <a:pt x="233" y="9083"/>
                    </a:lnTo>
                    <a:lnTo>
                      <a:pt x="439" y="9761"/>
                    </a:lnTo>
                    <a:lnTo>
                      <a:pt x="715" y="10413"/>
                    </a:lnTo>
                    <a:lnTo>
                      <a:pt x="1055" y="11038"/>
                    </a:lnTo>
                    <a:lnTo>
                      <a:pt x="1448" y="11610"/>
                    </a:lnTo>
                    <a:lnTo>
                      <a:pt x="1885" y="12154"/>
                    </a:lnTo>
                    <a:lnTo>
                      <a:pt x="2385" y="12646"/>
                    </a:lnTo>
                    <a:lnTo>
                      <a:pt x="2921" y="13092"/>
                    </a:lnTo>
                    <a:lnTo>
                      <a:pt x="3501" y="13485"/>
                    </a:lnTo>
                    <a:lnTo>
                      <a:pt x="4118" y="13815"/>
                    </a:lnTo>
                    <a:lnTo>
                      <a:pt x="4770" y="14092"/>
                    </a:lnTo>
                    <a:lnTo>
                      <a:pt x="5448" y="14307"/>
                    </a:lnTo>
                    <a:lnTo>
                      <a:pt x="6163" y="14449"/>
                    </a:lnTo>
                    <a:lnTo>
                      <a:pt x="6895" y="14521"/>
                    </a:lnTo>
                    <a:lnTo>
                      <a:pt x="7270" y="14530"/>
                    </a:lnTo>
                    <a:lnTo>
                      <a:pt x="7645" y="14521"/>
                    </a:lnTo>
                    <a:lnTo>
                      <a:pt x="8377" y="14449"/>
                    </a:lnTo>
                    <a:lnTo>
                      <a:pt x="9083" y="14307"/>
                    </a:lnTo>
                    <a:lnTo>
                      <a:pt x="9770" y="14092"/>
                    </a:lnTo>
                    <a:lnTo>
                      <a:pt x="10422" y="13815"/>
                    </a:lnTo>
                    <a:lnTo>
                      <a:pt x="11038" y="13485"/>
                    </a:lnTo>
                    <a:lnTo>
                      <a:pt x="11619" y="13092"/>
                    </a:lnTo>
                    <a:lnTo>
                      <a:pt x="12155" y="12646"/>
                    </a:lnTo>
                    <a:lnTo>
                      <a:pt x="12646" y="12154"/>
                    </a:lnTo>
                    <a:lnTo>
                      <a:pt x="13092" y="11610"/>
                    </a:lnTo>
                    <a:lnTo>
                      <a:pt x="13485" y="11038"/>
                    </a:lnTo>
                    <a:lnTo>
                      <a:pt x="13816" y="10413"/>
                    </a:lnTo>
                    <a:lnTo>
                      <a:pt x="14092" y="9761"/>
                    </a:lnTo>
                    <a:lnTo>
                      <a:pt x="14307" y="9083"/>
                    </a:lnTo>
                    <a:lnTo>
                      <a:pt x="14450" y="8377"/>
                    </a:lnTo>
                    <a:lnTo>
                      <a:pt x="14521" y="7645"/>
                    </a:lnTo>
                    <a:lnTo>
                      <a:pt x="14530" y="7270"/>
                    </a:lnTo>
                    <a:lnTo>
                      <a:pt x="14521" y="6895"/>
                    </a:lnTo>
                    <a:lnTo>
                      <a:pt x="14450" y="6162"/>
                    </a:lnTo>
                    <a:lnTo>
                      <a:pt x="14307" y="5448"/>
                    </a:lnTo>
                    <a:lnTo>
                      <a:pt x="14092" y="4769"/>
                    </a:lnTo>
                    <a:lnTo>
                      <a:pt x="13816" y="4117"/>
                    </a:lnTo>
                    <a:lnTo>
                      <a:pt x="13485" y="3501"/>
                    </a:lnTo>
                    <a:lnTo>
                      <a:pt x="13092" y="2921"/>
                    </a:lnTo>
                    <a:lnTo>
                      <a:pt x="12646" y="2385"/>
                    </a:lnTo>
                    <a:lnTo>
                      <a:pt x="12155" y="1885"/>
                    </a:lnTo>
                    <a:lnTo>
                      <a:pt x="11619" y="1447"/>
                    </a:lnTo>
                    <a:lnTo>
                      <a:pt x="11038" y="1055"/>
                    </a:lnTo>
                    <a:lnTo>
                      <a:pt x="10422" y="715"/>
                    </a:lnTo>
                    <a:lnTo>
                      <a:pt x="9770" y="438"/>
                    </a:lnTo>
                    <a:lnTo>
                      <a:pt x="9083" y="233"/>
                    </a:lnTo>
                    <a:lnTo>
                      <a:pt x="8377" y="81"/>
                    </a:lnTo>
                    <a:lnTo>
                      <a:pt x="7645" y="10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5" name="Google Shape;1965;p33"/>
              <p:cNvGrpSpPr/>
              <p:nvPr/>
            </p:nvGrpSpPr>
            <p:grpSpPr>
              <a:xfrm>
                <a:off x="3073901" y="1463143"/>
                <a:ext cx="1166406" cy="1334805"/>
                <a:chOff x="3034416" y="1417974"/>
                <a:chExt cx="1245362" cy="1425160"/>
              </a:xfrm>
            </p:grpSpPr>
            <p:sp>
              <p:nvSpPr>
                <p:cNvPr id="1966" name="Google Shape;1966;p33"/>
                <p:cNvSpPr/>
                <p:nvPr/>
              </p:nvSpPr>
              <p:spPr>
                <a:xfrm rot="562847">
                  <a:off x="3925311" y="1581231"/>
                  <a:ext cx="48016" cy="16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938" extrusionOk="0">
                      <a:moveTo>
                        <a:pt x="81" y="0"/>
                      </a:moveTo>
                      <a:lnTo>
                        <a:pt x="45" y="18"/>
                      </a:lnTo>
                      <a:lnTo>
                        <a:pt x="18" y="45"/>
                      </a:lnTo>
                      <a:lnTo>
                        <a:pt x="0" y="81"/>
                      </a:lnTo>
                      <a:lnTo>
                        <a:pt x="0" y="116"/>
                      </a:lnTo>
                      <a:lnTo>
                        <a:pt x="72" y="813"/>
                      </a:lnTo>
                      <a:lnTo>
                        <a:pt x="170" y="911"/>
                      </a:lnTo>
                      <a:lnTo>
                        <a:pt x="161" y="938"/>
                      </a:lnTo>
                      <a:lnTo>
                        <a:pt x="188" y="911"/>
                      </a:lnTo>
                      <a:lnTo>
                        <a:pt x="277" y="857"/>
                      </a:lnTo>
                      <a:lnTo>
                        <a:pt x="206" y="89"/>
                      </a:lnTo>
                      <a:lnTo>
                        <a:pt x="197" y="54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33"/>
                <p:cNvSpPr/>
                <p:nvPr/>
              </p:nvSpPr>
              <p:spPr>
                <a:xfrm>
                  <a:off x="3034416" y="2769298"/>
                  <a:ext cx="1245362" cy="73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3" h="1582" extrusionOk="0">
                      <a:moveTo>
                        <a:pt x="13341" y="1"/>
                      </a:moveTo>
                      <a:lnTo>
                        <a:pt x="10618" y="19"/>
                      </a:lnTo>
                      <a:lnTo>
                        <a:pt x="5831" y="135"/>
                      </a:lnTo>
                      <a:lnTo>
                        <a:pt x="3027" y="295"/>
                      </a:lnTo>
                      <a:lnTo>
                        <a:pt x="1590" y="420"/>
                      </a:lnTo>
                      <a:lnTo>
                        <a:pt x="580" y="563"/>
                      </a:lnTo>
                      <a:lnTo>
                        <a:pt x="143" y="671"/>
                      </a:lnTo>
                      <a:lnTo>
                        <a:pt x="9" y="751"/>
                      </a:lnTo>
                      <a:lnTo>
                        <a:pt x="0" y="796"/>
                      </a:lnTo>
                      <a:lnTo>
                        <a:pt x="9" y="831"/>
                      </a:lnTo>
                      <a:lnTo>
                        <a:pt x="143" y="912"/>
                      </a:lnTo>
                      <a:lnTo>
                        <a:pt x="580" y="1028"/>
                      </a:lnTo>
                      <a:lnTo>
                        <a:pt x="1590" y="1171"/>
                      </a:lnTo>
                      <a:lnTo>
                        <a:pt x="3027" y="1296"/>
                      </a:lnTo>
                      <a:lnTo>
                        <a:pt x="5831" y="1456"/>
                      </a:lnTo>
                      <a:lnTo>
                        <a:pt x="10618" y="1572"/>
                      </a:lnTo>
                      <a:lnTo>
                        <a:pt x="13341" y="1581"/>
                      </a:lnTo>
                      <a:lnTo>
                        <a:pt x="16056" y="1572"/>
                      </a:lnTo>
                      <a:lnTo>
                        <a:pt x="20843" y="1456"/>
                      </a:lnTo>
                      <a:lnTo>
                        <a:pt x="23647" y="1296"/>
                      </a:lnTo>
                      <a:lnTo>
                        <a:pt x="25084" y="1171"/>
                      </a:lnTo>
                      <a:lnTo>
                        <a:pt x="26102" y="1028"/>
                      </a:lnTo>
                      <a:lnTo>
                        <a:pt x="26531" y="912"/>
                      </a:lnTo>
                      <a:lnTo>
                        <a:pt x="26665" y="831"/>
                      </a:lnTo>
                      <a:lnTo>
                        <a:pt x="26683" y="796"/>
                      </a:lnTo>
                      <a:lnTo>
                        <a:pt x="26665" y="751"/>
                      </a:lnTo>
                      <a:lnTo>
                        <a:pt x="26531" y="671"/>
                      </a:lnTo>
                      <a:lnTo>
                        <a:pt x="26102" y="563"/>
                      </a:lnTo>
                      <a:lnTo>
                        <a:pt x="25084" y="420"/>
                      </a:lnTo>
                      <a:lnTo>
                        <a:pt x="23647" y="295"/>
                      </a:lnTo>
                      <a:lnTo>
                        <a:pt x="20843" y="135"/>
                      </a:lnTo>
                      <a:lnTo>
                        <a:pt x="16056" y="19"/>
                      </a:lnTo>
                      <a:lnTo>
                        <a:pt x="133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33"/>
                <p:cNvSpPr/>
                <p:nvPr/>
              </p:nvSpPr>
              <p:spPr>
                <a:xfrm>
                  <a:off x="3810504" y="2587587"/>
                  <a:ext cx="295950" cy="2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1" h="474" extrusionOk="0">
                      <a:moveTo>
                        <a:pt x="1" y="0"/>
                      </a:moveTo>
                      <a:lnTo>
                        <a:pt x="1" y="474"/>
                      </a:lnTo>
                      <a:lnTo>
                        <a:pt x="6341" y="474"/>
                      </a:lnTo>
                      <a:lnTo>
                        <a:pt x="6341" y="0"/>
                      </a:lnTo>
                      <a:close/>
                    </a:path>
                  </a:pathLst>
                </a:custGeom>
                <a:solidFill>
                  <a:srgbClr val="171A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3"/>
                <p:cNvSpPr/>
                <p:nvPr/>
              </p:nvSpPr>
              <p:spPr>
                <a:xfrm>
                  <a:off x="3810504" y="2529242"/>
                  <a:ext cx="295950" cy="2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1" h="474" extrusionOk="0">
                      <a:moveTo>
                        <a:pt x="1" y="0"/>
                      </a:moveTo>
                      <a:lnTo>
                        <a:pt x="1" y="473"/>
                      </a:lnTo>
                      <a:lnTo>
                        <a:pt x="6341" y="473"/>
                      </a:lnTo>
                      <a:lnTo>
                        <a:pt x="6341" y="0"/>
                      </a:lnTo>
                      <a:close/>
                    </a:path>
                  </a:pathLst>
                </a:custGeom>
                <a:solidFill>
                  <a:srgbClr val="171A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3"/>
                <p:cNvSpPr/>
                <p:nvPr/>
              </p:nvSpPr>
              <p:spPr>
                <a:xfrm>
                  <a:off x="3998890" y="1770193"/>
                  <a:ext cx="178056" cy="52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5" h="11217" extrusionOk="0">
                      <a:moveTo>
                        <a:pt x="626" y="1"/>
                      </a:moveTo>
                      <a:lnTo>
                        <a:pt x="501" y="63"/>
                      </a:lnTo>
                      <a:lnTo>
                        <a:pt x="421" y="170"/>
                      </a:lnTo>
                      <a:lnTo>
                        <a:pt x="385" y="304"/>
                      </a:lnTo>
                      <a:lnTo>
                        <a:pt x="394" y="385"/>
                      </a:lnTo>
                      <a:lnTo>
                        <a:pt x="2680" y="10136"/>
                      </a:lnTo>
                      <a:lnTo>
                        <a:pt x="2698" y="10217"/>
                      </a:lnTo>
                      <a:lnTo>
                        <a:pt x="2662" y="10350"/>
                      </a:lnTo>
                      <a:lnTo>
                        <a:pt x="2582" y="10458"/>
                      </a:lnTo>
                      <a:lnTo>
                        <a:pt x="2457" y="10520"/>
                      </a:lnTo>
                      <a:lnTo>
                        <a:pt x="313" y="10520"/>
                      </a:lnTo>
                      <a:lnTo>
                        <a:pt x="251" y="10529"/>
                      </a:lnTo>
                      <a:lnTo>
                        <a:pt x="135" y="10574"/>
                      </a:lnTo>
                      <a:lnTo>
                        <a:pt x="55" y="10663"/>
                      </a:lnTo>
                      <a:lnTo>
                        <a:pt x="10" y="10770"/>
                      </a:lnTo>
                      <a:lnTo>
                        <a:pt x="1" y="10833"/>
                      </a:lnTo>
                      <a:lnTo>
                        <a:pt x="1" y="10904"/>
                      </a:lnTo>
                      <a:lnTo>
                        <a:pt x="10" y="10967"/>
                      </a:lnTo>
                      <a:lnTo>
                        <a:pt x="55" y="11083"/>
                      </a:lnTo>
                      <a:lnTo>
                        <a:pt x="135" y="11163"/>
                      </a:lnTo>
                      <a:lnTo>
                        <a:pt x="251" y="11208"/>
                      </a:lnTo>
                      <a:lnTo>
                        <a:pt x="313" y="11217"/>
                      </a:lnTo>
                      <a:lnTo>
                        <a:pt x="3501" y="11217"/>
                      </a:lnTo>
                      <a:lnTo>
                        <a:pt x="3573" y="11208"/>
                      </a:lnTo>
                      <a:lnTo>
                        <a:pt x="3698" y="11145"/>
                      </a:lnTo>
                      <a:lnTo>
                        <a:pt x="3778" y="11038"/>
                      </a:lnTo>
                      <a:lnTo>
                        <a:pt x="3814" y="10895"/>
                      </a:lnTo>
                      <a:lnTo>
                        <a:pt x="3796" y="10824"/>
                      </a:lnTo>
                      <a:lnTo>
                        <a:pt x="1001" y="233"/>
                      </a:lnTo>
                      <a:lnTo>
                        <a:pt x="965" y="135"/>
                      </a:lnTo>
                      <a:lnTo>
                        <a:pt x="805" y="10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3"/>
                <p:cNvSpPr/>
                <p:nvPr/>
              </p:nvSpPr>
              <p:spPr>
                <a:xfrm>
                  <a:off x="3899282" y="1721416"/>
                  <a:ext cx="270981" cy="108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6" h="23219" extrusionOk="0">
                      <a:moveTo>
                        <a:pt x="653" y="1"/>
                      </a:moveTo>
                      <a:lnTo>
                        <a:pt x="1" y="269"/>
                      </a:lnTo>
                      <a:lnTo>
                        <a:pt x="4787" y="23219"/>
                      </a:lnTo>
                      <a:lnTo>
                        <a:pt x="5805" y="23219"/>
                      </a:lnTo>
                      <a:lnTo>
                        <a:pt x="653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33"/>
                <p:cNvSpPr/>
                <p:nvPr/>
              </p:nvSpPr>
              <p:spPr>
                <a:xfrm>
                  <a:off x="3737969" y="1721416"/>
                  <a:ext cx="270981" cy="108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6" h="23219" extrusionOk="0">
                      <a:moveTo>
                        <a:pt x="5153" y="1"/>
                      </a:moveTo>
                      <a:lnTo>
                        <a:pt x="1" y="23219"/>
                      </a:lnTo>
                      <a:lnTo>
                        <a:pt x="1019" y="23219"/>
                      </a:lnTo>
                      <a:lnTo>
                        <a:pt x="5805" y="269"/>
                      </a:lnTo>
                      <a:lnTo>
                        <a:pt x="5153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33"/>
                <p:cNvSpPr/>
                <p:nvPr/>
              </p:nvSpPr>
              <p:spPr>
                <a:xfrm>
                  <a:off x="3986427" y="1715582"/>
                  <a:ext cx="93812" cy="54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0" h="11691" extrusionOk="0">
                      <a:moveTo>
                        <a:pt x="2009" y="1"/>
                      </a:moveTo>
                      <a:lnTo>
                        <a:pt x="0" y="11690"/>
                      </a:lnTo>
                      <a:lnTo>
                        <a:pt x="1357" y="11690"/>
                      </a:lnTo>
                      <a:lnTo>
                        <a:pt x="2009" y="1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33"/>
                <p:cNvSpPr/>
                <p:nvPr/>
              </p:nvSpPr>
              <p:spPr>
                <a:xfrm>
                  <a:off x="3698807" y="1715582"/>
                  <a:ext cx="381408" cy="54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11691" extrusionOk="0">
                      <a:moveTo>
                        <a:pt x="2019" y="1"/>
                      </a:moveTo>
                      <a:lnTo>
                        <a:pt x="0" y="11690"/>
                      </a:lnTo>
                      <a:lnTo>
                        <a:pt x="6162" y="11690"/>
                      </a:lnTo>
                      <a:lnTo>
                        <a:pt x="817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33"/>
                <p:cNvSpPr/>
                <p:nvPr/>
              </p:nvSpPr>
              <p:spPr>
                <a:xfrm>
                  <a:off x="3800935" y="1941075"/>
                  <a:ext cx="176329" cy="1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" h="3118" extrusionOk="0">
                      <a:moveTo>
                        <a:pt x="938" y="1"/>
                      </a:moveTo>
                      <a:lnTo>
                        <a:pt x="724" y="10"/>
                      </a:lnTo>
                      <a:lnTo>
                        <a:pt x="500" y="81"/>
                      </a:lnTo>
                      <a:lnTo>
                        <a:pt x="384" y="144"/>
                      </a:lnTo>
                      <a:lnTo>
                        <a:pt x="250" y="242"/>
                      </a:lnTo>
                      <a:lnTo>
                        <a:pt x="72" y="528"/>
                      </a:lnTo>
                      <a:lnTo>
                        <a:pt x="0" y="885"/>
                      </a:lnTo>
                      <a:lnTo>
                        <a:pt x="0" y="1278"/>
                      </a:lnTo>
                      <a:lnTo>
                        <a:pt x="72" y="1689"/>
                      </a:lnTo>
                      <a:lnTo>
                        <a:pt x="179" y="2082"/>
                      </a:lnTo>
                      <a:lnTo>
                        <a:pt x="322" y="2421"/>
                      </a:lnTo>
                      <a:lnTo>
                        <a:pt x="474" y="2680"/>
                      </a:lnTo>
                      <a:lnTo>
                        <a:pt x="545" y="2769"/>
                      </a:lnTo>
                      <a:lnTo>
                        <a:pt x="625" y="2841"/>
                      </a:lnTo>
                      <a:lnTo>
                        <a:pt x="786" y="2948"/>
                      </a:lnTo>
                      <a:lnTo>
                        <a:pt x="1054" y="3028"/>
                      </a:lnTo>
                      <a:lnTo>
                        <a:pt x="1509" y="3037"/>
                      </a:lnTo>
                      <a:lnTo>
                        <a:pt x="1590" y="3019"/>
                      </a:lnTo>
                      <a:lnTo>
                        <a:pt x="1652" y="3046"/>
                      </a:lnTo>
                      <a:lnTo>
                        <a:pt x="2081" y="3118"/>
                      </a:lnTo>
                      <a:lnTo>
                        <a:pt x="2501" y="3073"/>
                      </a:lnTo>
                      <a:lnTo>
                        <a:pt x="2751" y="3001"/>
                      </a:lnTo>
                      <a:lnTo>
                        <a:pt x="2885" y="2939"/>
                      </a:lnTo>
                      <a:lnTo>
                        <a:pt x="3144" y="2698"/>
                      </a:lnTo>
                      <a:lnTo>
                        <a:pt x="3385" y="2350"/>
                      </a:lnTo>
                      <a:lnTo>
                        <a:pt x="3581" y="1930"/>
                      </a:lnTo>
                      <a:lnTo>
                        <a:pt x="3724" y="1483"/>
                      </a:lnTo>
                      <a:lnTo>
                        <a:pt x="3778" y="1037"/>
                      </a:lnTo>
                      <a:lnTo>
                        <a:pt x="3733" y="635"/>
                      </a:lnTo>
                      <a:lnTo>
                        <a:pt x="3626" y="394"/>
                      </a:lnTo>
                      <a:lnTo>
                        <a:pt x="3510" y="260"/>
                      </a:lnTo>
                      <a:lnTo>
                        <a:pt x="3438" y="206"/>
                      </a:lnTo>
                      <a:lnTo>
                        <a:pt x="3286" y="117"/>
                      </a:lnTo>
                      <a:lnTo>
                        <a:pt x="2974" y="37"/>
                      </a:lnTo>
                      <a:lnTo>
                        <a:pt x="2679" y="28"/>
                      </a:lnTo>
                      <a:lnTo>
                        <a:pt x="2402" y="90"/>
                      </a:lnTo>
                      <a:lnTo>
                        <a:pt x="1840" y="349"/>
                      </a:lnTo>
                      <a:lnTo>
                        <a:pt x="1733" y="447"/>
                      </a:lnTo>
                      <a:lnTo>
                        <a:pt x="1661" y="358"/>
                      </a:lnTo>
                      <a:lnTo>
                        <a:pt x="1402" y="153"/>
                      </a:lnTo>
                      <a:lnTo>
                        <a:pt x="1143" y="37"/>
                      </a:lnTo>
                      <a:lnTo>
                        <a:pt x="93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33"/>
                <p:cNvSpPr/>
                <p:nvPr/>
              </p:nvSpPr>
              <p:spPr>
                <a:xfrm>
                  <a:off x="3844251" y="1893978"/>
                  <a:ext cx="40092" cy="7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1511" extrusionOk="0">
                      <a:moveTo>
                        <a:pt x="28" y="1"/>
                      </a:moveTo>
                      <a:lnTo>
                        <a:pt x="1" y="46"/>
                      </a:lnTo>
                      <a:lnTo>
                        <a:pt x="1" y="90"/>
                      </a:lnTo>
                      <a:lnTo>
                        <a:pt x="37" y="108"/>
                      </a:lnTo>
                      <a:lnTo>
                        <a:pt x="171" y="153"/>
                      </a:lnTo>
                      <a:lnTo>
                        <a:pt x="376" y="305"/>
                      </a:lnTo>
                      <a:lnTo>
                        <a:pt x="528" y="501"/>
                      </a:lnTo>
                      <a:lnTo>
                        <a:pt x="626" y="733"/>
                      </a:lnTo>
                      <a:lnTo>
                        <a:pt x="751" y="1305"/>
                      </a:lnTo>
                      <a:lnTo>
                        <a:pt x="751" y="1456"/>
                      </a:lnTo>
                      <a:lnTo>
                        <a:pt x="760" y="1501"/>
                      </a:lnTo>
                      <a:lnTo>
                        <a:pt x="805" y="1510"/>
                      </a:lnTo>
                      <a:lnTo>
                        <a:pt x="849" y="1501"/>
                      </a:lnTo>
                      <a:lnTo>
                        <a:pt x="858" y="1456"/>
                      </a:lnTo>
                      <a:lnTo>
                        <a:pt x="858" y="1278"/>
                      </a:lnTo>
                      <a:lnTo>
                        <a:pt x="724" y="671"/>
                      </a:lnTo>
                      <a:lnTo>
                        <a:pt x="608" y="430"/>
                      </a:lnTo>
                      <a:lnTo>
                        <a:pt x="439" y="215"/>
                      </a:lnTo>
                      <a:lnTo>
                        <a:pt x="215" y="54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33"/>
                <p:cNvSpPr/>
                <p:nvPr/>
              </p:nvSpPr>
              <p:spPr>
                <a:xfrm>
                  <a:off x="3877204" y="1895238"/>
                  <a:ext cx="35051" cy="40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876" extrusionOk="0">
                      <a:moveTo>
                        <a:pt x="751" y="1"/>
                      </a:moveTo>
                      <a:lnTo>
                        <a:pt x="581" y="63"/>
                      </a:lnTo>
                      <a:lnTo>
                        <a:pt x="331" y="206"/>
                      </a:lnTo>
                      <a:lnTo>
                        <a:pt x="161" y="358"/>
                      </a:lnTo>
                      <a:lnTo>
                        <a:pt x="63" y="501"/>
                      </a:lnTo>
                      <a:lnTo>
                        <a:pt x="0" y="688"/>
                      </a:lnTo>
                      <a:lnTo>
                        <a:pt x="18" y="849"/>
                      </a:lnTo>
                      <a:lnTo>
                        <a:pt x="27" y="867"/>
                      </a:lnTo>
                      <a:lnTo>
                        <a:pt x="161" y="876"/>
                      </a:lnTo>
                      <a:lnTo>
                        <a:pt x="367" y="813"/>
                      </a:lnTo>
                      <a:lnTo>
                        <a:pt x="527" y="697"/>
                      </a:lnTo>
                      <a:lnTo>
                        <a:pt x="625" y="545"/>
                      </a:lnTo>
                      <a:lnTo>
                        <a:pt x="751" y="117"/>
                      </a:lnTo>
                      <a:lnTo>
                        <a:pt x="75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33"/>
                <p:cNvSpPr/>
                <p:nvPr/>
              </p:nvSpPr>
              <p:spPr>
                <a:xfrm>
                  <a:off x="3698807" y="2261227"/>
                  <a:ext cx="348877" cy="32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697" extrusionOk="0">
                      <a:moveTo>
                        <a:pt x="0" y="0"/>
                      </a:moveTo>
                      <a:lnTo>
                        <a:pt x="0" y="697"/>
                      </a:lnTo>
                      <a:lnTo>
                        <a:pt x="7475" y="697"/>
                      </a:lnTo>
                      <a:lnTo>
                        <a:pt x="7475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33"/>
                <p:cNvSpPr/>
                <p:nvPr/>
              </p:nvSpPr>
              <p:spPr>
                <a:xfrm>
                  <a:off x="3191949" y="1417974"/>
                  <a:ext cx="246804" cy="49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0682" extrusionOk="0">
                      <a:moveTo>
                        <a:pt x="2599" y="1"/>
                      </a:moveTo>
                      <a:lnTo>
                        <a:pt x="2197" y="72"/>
                      </a:lnTo>
                      <a:lnTo>
                        <a:pt x="2010" y="144"/>
                      </a:lnTo>
                      <a:lnTo>
                        <a:pt x="1894" y="179"/>
                      </a:lnTo>
                      <a:lnTo>
                        <a:pt x="1295" y="546"/>
                      </a:lnTo>
                      <a:lnTo>
                        <a:pt x="1001" y="885"/>
                      </a:lnTo>
                      <a:lnTo>
                        <a:pt x="831" y="1180"/>
                      </a:lnTo>
                      <a:lnTo>
                        <a:pt x="769" y="1349"/>
                      </a:lnTo>
                      <a:lnTo>
                        <a:pt x="688" y="1617"/>
                      </a:lnTo>
                      <a:lnTo>
                        <a:pt x="626" y="2135"/>
                      </a:lnTo>
                      <a:lnTo>
                        <a:pt x="643" y="2519"/>
                      </a:lnTo>
                      <a:lnTo>
                        <a:pt x="679" y="2716"/>
                      </a:lnTo>
                      <a:lnTo>
                        <a:pt x="724" y="3046"/>
                      </a:lnTo>
                      <a:lnTo>
                        <a:pt x="733" y="4002"/>
                      </a:lnTo>
                      <a:lnTo>
                        <a:pt x="608" y="5868"/>
                      </a:lnTo>
                      <a:lnTo>
                        <a:pt x="126" y="9761"/>
                      </a:lnTo>
                      <a:lnTo>
                        <a:pt x="1" y="10547"/>
                      </a:lnTo>
                      <a:lnTo>
                        <a:pt x="688" y="10601"/>
                      </a:lnTo>
                      <a:lnTo>
                        <a:pt x="2260" y="10672"/>
                      </a:lnTo>
                      <a:lnTo>
                        <a:pt x="3778" y="10681"/>
                      </a:lnTo>
                      <a:lnTo>
                        <a:pt x="4957" y="10619"/>
                      </a:lnTo>
                      <a:lnTo>
                        <a:pt x="5287" y="10547"/>
                      </a:lnTo>
                      <a:lnTo>
                        <a:pt x="5225" y="10181"/>
                      </a:lnTo>
                      <a:lnTo>
                        <a:pt x="5001" y="8341"/>
                      </a:lnTo>
                      <a:lnTo>
                        <a:pt x="4769" y="6082"/>
                      </a:lnTo>
                      <a:lnTo>
                        <a:pt x="4644" y="4350"/>
                      </a:lnTo>
                      <a:lnTo>
                        <a:pt x="4662" y="4064"/>
                      </a:lnTo>
                      <a:lnTo>
                        <a:pt x="4787" y="3644"/>
                      </a:lnTo>
                      <a:lnTo>
                        <a:pt x="4912" y="2796"/>
                      </a:lnTo>
                      <a:lnTo>
                        <a:pt x="4894" y="1974"/>
                      </a:lnTo>
                      <a:lnTo>
                        <a:pt x="4760" y="1269"/>
                      </a:lnTo>
                      <a:lnTo>
                        <a:pt x="4644" y="992"/>
                      </a:lnTo>
                      <a:lnTo>
                        <a:pt x="4582" y="858"/>
                      </a:lnTo>
                      <a:lnTo>
                        <a:pt x="4376" y="608"/>
                      </a:lnTo>
                      <a:lnTo>
                        <a:pt x="4099" y="394"/>
                      </a:lnTo>
                      <a:lnTo>
                        <a:pt x="3769" y="215"/>
                      </a:lnTo>
                      <a:lnTo>
                        <a:pt x="3394" y="81"/>
                      </a:lnTo>
                      <a:lnTo>
                        <a:pt x="3001" y="10"/>
                      </a:lnTo>
                      <a:lnTo>
                        <a:pt x="25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33"/>
                <p:cNvSpPr/>
                <p:nvPr/>
              </p:nvSpPr>
              <p:spPr>
                <a:xfrm>
                  <a:off x="3397045" y="1680995"/>
                  <a:ext cx="249278" cy="2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1" h="5127" extrusionOk="0">
                      <a:moveTo>
                        <a:pt x="0" y="1"/>
                      </a:moveTo>
                      <a:lnTo>
                        <a:pt x="143" y="2876"/>
                      </a:lnTo>
                      <a:lnTo>
                        <a:pt x="491" y="3528"/>
                      </a:lnTo>
                      <a:lnTo>
                        <a:pt x="965" y="4251"/>
                      </a:lnTo>
                      <a:lnTo>
                        <a:pt x="1545" y="4787"/>
                      </a:lnTo>
                      <a:lnTo>
                        <a:pt x="2009" y="5126"/>
                      </a:lnTo>
                      <a:lnTo>
                        <a:pt x="2161" y="5109"/>
                      </a:lnTo>
                      <a:lnTo>
                        <a:pt x="2581" y="4993"/>
                      </a:lnTo>
                      <a:lnTo>
                        <a:pt x="3385" y="4653"/>
                      </a:lnTo>
                      <a:lnTo>
                        <a:pt x="5019" y="3796"/>
                      </a:lnTo>
                      <a:lnTo>
                        <a:pt x="5340" y="3599"/>
                      </a:lnTo>
                      <a:lnTo>
                        <a:pt x="4662" y="3028"/>
                      </a:lnTo>
                      <a:lnTo>
                        <a:pt x="4599" y="3064"/>
                      </a:lnTo>
                      <a:lnTo>
                        <a:pt x="3938" y="3358"/>
                      </a:lnTo>
                      <a:lnTo>
                        <a:pt x="3411" y="3528"/>
                      </a:lnTo>
                      <a:lnTo>
                        <a:pt x="2625" y="3698"/>
                      </a:lnTo>
                      <a:lnTo>
                        <a:pt x="2259" y="3742"/>
                      </a:lnTo>
                      <a:lnTo>
                        <a:pt x="2036" y="3323"/>
                      </a:lnTo>
                      <a:lnTo>
                        <a:pt x="1429" y="2358"/>
                      </a:lnTo>
                      <a:lnTo>
                        <a:pt x="1027" y="1769"/>
                      </a:lnTo>
                      <a:lnTo>
                        <a:pt x="241" y="43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33"/>
                <p:cNvSpPr/>
                <p:nvPr/>
              </p:nvSpPr>
              <p:spPr>
                <a:xfrm>
                  <a:off x="3614603" y="1769353"/>
                  <a:ext cx="77990" cy="80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716" extrusionOk="0">
                      <a:moveTo>
                        <a:pt x="527" y="1"/>
                      </a:moveTo>
                      <a:lnTo>
                        <a:pt x="393" y="45"/>
                      </a:lnTo>
                      <a:lnTo>
                        <a:pt x="277" y="233"/>
                      </a:lnTo>
                      <a:lnTo>
                        <a:pt x="259" y="278"/>
                      </a:lnTo>
                      <a:lnTo>
                        <a:pt x="1" y="1135"/>
                      </a:lnTo>
                      <a:lnTo>
                        <a:pt x="36" y="1224"/>
                      </a:lnTo>
                      <a:lnTo>
                        <a:pt x="188" y="1421"/>
                      </a:lnTo>
                      <a:lnTo>
                        <a:pt x="447" y="1662"/>
                      </a:lnTo>
                      <a:lnTo>
                        <a:pt x="501" y="1706"/>
                      </a:lnTo>
                      <a:lnTo>
                        <a:pt x="590" y="1715"/>
                      </a:lnTo>
                      <a:lnTo>
                        <a:pt x="751" y="1662"/>
                      </a:lnTo>
                      <a:lnTo>
                        <a:pt x="965" y="1510"/>
                      </a:lnTo>
                      <a:lnTo>
                        <a:pt x="1045" y="1412"/>
                      </a:lnTo>
                      <a:lnTo>
                        <a:pt x="1072" y="1376"/>
                      </a:lnTo>
                      <a:lnTo>
                        <a:pt x="1081" y="1367"/>
                      </a:lnTo>
                      <a:lnTo>
                        <a:pt x="1081" y="1376"/>
                      </a:lnTo>
                      <a:lnTo>
                        <a:pt x="1090" y="1385"/>
                      </a:lnTo>
                      <a:lnTo>
                        <a:pt x="1117" y="1421"/>
                      </a:lnTo>
                      <a:lnTo>
                        <a:pt x="1206" y="1456"/>
                      </a:lnTo>
                      <a:lnTo>
                        <a:pt x="1358" y="1447"/>
                      </a:lnTo>
                      <a:lnTo>
                        <a:pt x="1545" y="1340"/>
                      </a:lnTo>
                      <a:lnTo>
                        <a:pt x="1670" y="1189"/>
                      </a:lnTo>
                      <a:lnTo>
                        <a:pt x="1661" y="1126"/>
                      </a:lnTo>
                      <a:lnTo>
                        <a:pt x="1590" y="965"/>
                      </a:lnTo>
                      <a:lnTo>
                        <a:pt x="1563" y="956"/>
                      </a:lnTo>
                      <a:lnTo>
                        <a:pt x="1563" y="903"/>
                      </a:lnTo>
                      <a:lnTo>
                        <a:pt x="1528" y="805"/>
                      </a:lnTo>
                      <a:lnTo>
                        <a:pt x="1429" y="715"/>
                      </a:lnTo>
                      <a:lnTo>
                        <a:pt x="1411" y="697"/>
                      </a:lnTo>
                      <a:lnTo>
                        <a:pt x="1420" y="688"/>
                      </a:lnTo>
                      <a:lnTo>
                        <a:pt x="1465" y="572"/>
                      </a:lnTo>
                      <a:lnTo>
                        <a:pt x="1429" y="483"/>
                      </a:lnTo>
                      <a:lnTo>
                        <a:pt x="1403" y="438"/>
                      </a:lnTo>
                      <a:lnTo>
                        <a:pt x="1331" y="403"/>
                      </a:lnTo>
                      <a:lnTo>
                        <a:pt x="1233" y="412"/>
                      </a:lnTo>
                      <a:lnTo>
                        <a:pt x="1215" y="421"/>
                      </a:lnTo>
                      <a:lnTo>
                        <a:pt x="1224" y="403"/>
                      </a:lnTo>
                      <a:lnTo>
                        <a:pt x="1215" y="287"/>
                      </a:lnTo>
                      <a:lnTo>
                        <a:pt x="1179" y="206"/>
                      </a:lnTo>
                      <a:lnTo>
                        <a:pt x="1135" y="171"/>
                      </a:lnTo>
                      <a:lnTo>
                        <a:pt x="1090" y="153"/>
                      </a:lnTo>
                      <a:lnTo>
                        <a:pt x="992" y="162"/>
                      </a:lnTo>
                      <a:lnTo>
                        <a:pt x="858" y="233"/>
                      </a:lnTo>
                      <a:lnTo>
                        <a:pt x="840" y="260"/>
                      </a:lnTo>
                      <a:lnTo>
                        <a:pt x="840" y="251"/>
                      </a:lnTo>
                      <a:lnTo>
                        <a:pt x="768" y="144"/>
                      </a:lnTo>
                      <a:lnTo>
                        <a:pt x="617" y="37"/>
                      </a:lnTo>
                      <a:lnTo>
                        <a:pt x="527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33"/>
                <p:cNvSpPr/>
                <p:nvPr/>
              </p:nvSpPr>
              <p:spPr>
                <a:xfrm>
                  <a:off x="3630847" y="1785223"/>
                  <a:ext cx="26743" cy="2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10" extrusionOk="0">
                      <a:moveTo>
                        <a:pt x="501" y="0"/>
                      </a:moveTo>
                      <a:lnTo>
                        <a:pt x="483" y="18"/>
                      </a:lnTo>
                      <a:lnTo>
                        <a:pt x="483" y="36"/>
                      </a:lnTo>
                      <a:lnTo>
                        <a:pt x="492" y="89"/>
                      </a:lnTo>
                      <a:lnTo>
                        <a:pt x="510" y="223"/>
                      </a:lnTo>
                      <a:lnTo>
                        <a:pt x="519" y="268"/>
                      </a:lnTo>
                      <a:lnTo>
                        <a:pt x="510" y="304"/>
                      </a:lnTo>
                      <a:lnTo>
                        <a:pt x="501" y="357"/>
                      </a:lnTo>
                      <a:lnTo>
                        <a:pt x="474" y="411"/>
                      </a:lnTo>
                      <a:lnTo>
                        <a:pt x="456" y="429"/>
                      </a:lnTo>
                      <a:lnTo>
                        <a:pt x="429" y="447"/>
                      </a:lnTo>
                      <a:lnTo>
                        <a:pt x="403" y="456"/>
                      </a:lnTo>
                      <a:lnTo>
                        <a:pt x="340" y="456"/>
                      </a:lnTo>
                      <a:lnTo>
                        <a:pt x="287" y="438"/>
                      </a:lnTo>
                      <a:lnTo>
                        <a:pt x="197" y="357"/>
                      </a:lnTo>
                      <a:lnTo>
                        <a:pt x="90" y="179"/>
                      </a:lnTo>
                      <a:lnTo>
                        <a:pt x="54" y="89"/>
                      </a:lnTo>
                      <a:lnTo>
                        <a:pt x="37" y="72"/>
                      </a:lnTo>
                      <a:lnTo>
                        <a:pt x="19" y="72"/>
                      </a:lnTo>
                      <a:lnTo>
                        <a:pt x="1" y="89"/>
                      </a:lnTo>
                      <a:lnTo>
                        <a:pt x="1" y="107"/>
                      </a:lnTo>
                      <a:lnTo>
                        <a:pt x="10" y="152"/>
                      </a:lnTo>
                      <a:lnTo>
                        <a:pt x="135" y="384"/>
                      </a:lnTo>
                      <a:lnTo>
                        <a:pt x="242" y="482"/>
                      </a:lnTo>
                      <a:lnTo>
                        <a:pt x="287" y="500"/>
                      </a:lnTo>
                      <a:lnTo>
                        <a:pt x="340" y="509"/>
                      </a:lnTo>
                      <a:lnTo>
                        <a:pt x="420" y="509"/>
                      </a:lnTo>
                      <a:lnTo>
                        <a:pt x="447" y="500"/>
                      </a:lnTo>
                      <a:lnTo>
                        <a:pt x="483" y="473"/>
                      </a:lnTo>
                      <a:lnTo>
                        <a:pt x="519" y="447"/>
                      </a:lnTo>
                      <a:lnTo>
                        <a:pt x="563" y="357"/>
                      </a:lnTo>
                      <a:lnTo>
                        <a:pt x="572" y="259"/>
                      </a:lnTo>
                      <a:lnTo>
                        <a:pt x="572" y="223"/>
                      </a:lnTo>
                      <a:lnTo>
                        <a:pt x="572" y="188"/>
                      </a:lnTo>
                      <a:lnTo>
                        <a:pt x="546" y="63"/>
                      </a:lnTo>
                      <a:lnTo>
                        <a:pt x="537" y="18"/>
                      </a:lnTo>
                      <a:lnTo>
                        <a:pt x="519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3"/>
                <p:cNvSpPr/>
                <p:nvPr/>
              </p:nvSpPr>
              <p:spPr>
                <a:xfrm>
                  <a:off x="3653765" y="1804780"/>
                  <a:ext cx="13395" cy="3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653" extrusionOk="0">
                      <a:moveTo>
                        <a:pt x="242" y="1"/>
                      </a:moveTo>
                      <a:lnTo>
                        <a:pt x="224" y="10"/>
                      </a:lnTo>
                      <a:lnTo>
                        <a:pt x="162" y="46"/>
                      </a:lnTo>
                      <a:lnTo>
                        <a:pt x="46" y="162"/>
                      </a:lnTo>
                      <a:lnTo>
                        <a:pt x="28" y="188"/>
                      </a:lnTo>
                      <a:lnTo>
                        <a:pt x="19" y="215"/>
                      </a:lnTo>
                      <a:lnTo>
                        <a:pt x="1" y="260"/>
                      </a:lnTo>
                      <a:lnTo>
                        <a:pt x="10" y="322"/>
                      </a:lnTo>
                      <a:lnTo>
                        <a:pt x="46" y="394"/>
                      </a:lnTo>
                      <a:lnTo>
                        <a:pt x="153" y="465"/>
                      </a:lnTo>
                      <a:lnTo>
                        <a:pt x="197" y="483"/>
                      </a:lnTo>
                      <a:lnTo>
                        <a:pt x="180" y="563"/>
                      </a:lnTo>
                      <a:lnTo>
                        <a:pt x="206" y="653"/>
                      </a:lnTo>
                      <a:lnTo>
                        <a:pt x="233" y="617"/>
                      </a:lnTo>
                      <a:lnTo>
                        <a:pt x="242" y="608"/>
                      </a:lnTo>
                      <a:lnTo>
                        <a:pt x="242" y="617"/>
                      </a:lnTo>
                      <a:lnTo>
                        <a:pt x="251" y="626"/>
                      </a:lnTo>
                      <a:lnTo>
                        <a:pt x="242" y="519"/>
                      </a:lnTo>
                      <a:lnTo>
                        <a:pt x="269" y="474"/>
                      </a:lnTo>
                      <a:lnTo>
                        <a:pt x="287" y="430"/>
                      </a:lnTo>
                      <a:lnTo>
                        <a:pt x="197" y="430"/>
                      </a:lnTo>
                      <a:lnTo>
                        <a:pt x="108" y="367"/>
                      </a:lnTo>
                      <a:lnTo>
                        <a:pt x="81" y="340"/>
                      </a:lnTo>
                      <a:lnTo>
                        <a:pt x="63" y="304"/>
                      </a:lnTo>
                      <a:lnTo>
                        <a:pt x="63" y="287"/>
                      </a:lnTo>
                      <a:lnTo>
                        <a:pt x="63" y="269"/>
                      </a:lnTo>
                      <a:lnTo>
                        <a:pt x="63" y="251"/>
                      </a:lnTo>
                      <a:lnTo>
                        <a:pt x="72" y="233"/>
                      </a:lnTo>
                      <a:lnTo>
                        <a:pt x="90" y="206"/>
                      </a:lnTo>
                      <a:lnTo>
                        <a:pt x="108" y="179"/>
                      </a:lnTo>
                      <a:lnTo>
                        <a:pt x="180" y="99"/>
                      </a:lnTo>
                      <a:lnTo>
                        <a:pt x="251" y="54"/>
                      </a:lnTo>
                      <a:lnTo>
                        <a:pt x="269" y="46"/>
                      </a:lnTo>
                      <a:lnTo>
                        <a:pt x="260" y="19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3"/>
                <p:cNvSpPr/>
                <p:nvPr/>
              </p:nvSpPr>
              <p:spPr>
                <a:xfrm>
                  <a:off x="3654605" y="1793951"/>
                  <a:ext cx="2987" cy="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17" extrusionOk="0">
                      <a:moveTo>
                        <a:pt x="63" y="1"/>
                      </a:moveTo>
                      <a:lnTo>
                        <a:pt x="37" y="19"/>
                      </a:lnTo>
                      <a:lnTo>
                        <a:pt x="1" y="36"/>
                      </a:lnTo>
                      <a:lnTo>
                        <a:pt x="10" y="81"/>
                      </a:lnTo>
                      <a:lnTo>
                        <a:pt x="1" y="117"/>
                      </a:lnTo>
                      <a:lnTo>
                        <a:pt x="1" y="117"/>
                      </a:lnTo>
                      <a:lnTo>
                        <a:pt x="37" y="90"/>
                      </a:lnTo>
                      <a:lnTo>
                        <a:pt x="63" y="72"/>
                      </a:lnTo>
                      <a:lnTo>
                        <a:pt x="63" y="36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3"/>
                <p:cNvSpPr/>
                <p:nvPr/>
              </p:nvSpPr>
              <p:spPr>
                <a:xfrm>
                  <a:off x="3648350" y="1806040"/>
                  <a:ext cx="10501" cy="9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07" extrusionOk="0">
                      <a:moveTo>
                        <a:pt x="54" y="1"/>
                      </a:moveTo>
                      <a:lnTo>
                        <a:pt x="28" y="10"/>
                      </a:lnTo>
                      <a:lnTo>
                        <a:pt x="1" y="10"/>
                      </a:lnTo>
                      <a:lnTo>
                        <a:pt x="1" y="27"/>
                      </a:lnTo>
                      <a:lnTo>
                        <a:pt x="1" y="45"/>
                      </a:lnTo>
                      <a:lnTo>
                        <a:pt x="10" y="54"/>
                      </a:lnTo>
                      <a:lnTo>
                        <a:pt x="10" y="63"/>
                      </a:lnTo>
                      <a:lnTo>
                        <a:pt x="63" y="144"/>
                      </a:lnTo>
                      <a:lnTo>
                        <a:pt x="135" y="188"/>
                      </a:lnTo>
                      <a:lnTo>
                        <a:pt x="162" y="197"/>
                      </a:lnTo>
                      <a:lnTo>
                        <a:pt x="188" y="206"/>
                      </a:lnTo>
                      <a:lnTo>
                        <a:pt x="206" y="179"/>
                      </a:lnTo>
                      <a:lnTo>
                        <a:pt x="224" y="152"/>
                      </a:lnTo>
                      <a:lnTo>
                        <a:pt x="197" y="144"/>
                      </a:lnTo>
                      <a:lnTo>
                        <a:pt x="162" y="135"/>
                      </a:lnTo>
                      <a:lnTo>
                        <a:pt x="108" y="108"/>
                      </a:lnTo>
                      <a:lnTo>
                        <a:pt x="72" y="54"/>
                      </a:lnTo>
                      <a:lnTo>
                        <a:pt x="63" y="36"/>
                      </a:lnTo>
                      <a:lnTo>
                        <a:pt x="54" y="27"/>
                      </a:lnTo>
                      <a:lnTo>
                        <a:pt x="54" y="1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33"/>
                <p:cNvSpPr/>
                <p:nvPr/>
              </p:nvSpPr>
              <p:spPr>
                <a:xfrm>
                  <a:off x="3656285" y="1817289"/>
                  <a:ext cx="2567" cy="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135" extrusionOk="0">
                      <a:moveTo>
                        <a:pt x="9" y="1"/>
                      </a:moveTo>
                      <a:lnTo>
                        <a:pt x="1" y="63"/>
                      </a:lnTo>
                      <a:lnTo>
                        <a:pt x="18" y="135"/>
                      </a:lnTo>
                      <a:lnTo>
                        <a:pt x="36" y="117"/>
                      </a:lnTo>
                      <a:lnTo>
                        <a:pt x="54" y="99"/>
                      </a:lnTo>
                      <a:lnTo>
                        <a:pt x="27" y="72"/>
                      </a:lnTo>
                      <a:lnTo>
                        <a:pt x="9" y="36"/>
                      </a:lnTo>
                      <a:lnTo>
                        <a:pt x="9" y="19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3"/>
                <p:cNvSpPr/>
                <p:nvPr/>
              </p:nvSpPr>
              <p:spPr>
                <a:xfrm>
                  <a:off x="3631687" y="1822284"/>
                  <a:ext cx="26323" cy="1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234" extrusionOk="0">
                      <a:moveTo>
                        <a:pt x="528" y="1"/>
                      </a:moveTo>
                      <a:lnTo>
                        <a:pt x="510" y="19"/>
                      </a:lnTo>
                      <a:lnTo>
                        <a:pt x="483" y="55"/>
                      </a:lnTo>
                      <a:lnTo>
                        <a:pt x="304" y="162"/>
                      </a:lnTo>
                      <a:lnTo>
                        <a:pt x="144" y="162"/>
                      </a:lnTo>
                      <a:lnTo>
                        <a:pt x="54" y="117"/>
                      </a:lnTo>
                      <a:lnTo>
                        <a:pt x="27" y="108"/>
                      </a:lnTo>
                      <a:lnTo>
                        <a:pt x="10" y="126"/>
                      </a:lnTo>
                      <a:lnTo>
                        <a:pt x="1" y="144"/>
                      </a:lnTo>
                      <a:lnTo>
                        <a:pt x="19" y="162"/>
                      </a:lnTo>
                      <a:lnTo>
                        <a:pt x="63" y="188"/>
                      </a:lnTo>
                      <a:lnTo>
                        <a:pt x="108" y="206"/>
                      </a:lnTo>
                      <a:lnTo>
                        <a:pt x="197" y="233"/>
                      </a:lnTo>
                      <a:lnTo>
                        <a:pt x="358" y="206"/>
                      </a:lnTo>
                      <a:lnTo>
                        <a:pt x="528" y="81"/>
                      </a:lnTo>
                      <a:lnTo>
                        <a:pt x="554" y="55"/>
                      </a:lnTo>
                      <a:lnTo>
                        <a:pt x="563" y="28"/>
                      </a:lnTo>
                      <a:lnTo>
                        <a:pt x="554" y="10"/>
                      </a:lnTo>
                      <a:lnTo>
                        <a:pt x="528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3"/>
                <p:cNvSpPr/>
                <p:nvPr/>
              </p:nvSpPr>
              <p:spPr>
                <a:xfrm>
                  <a:off x="3648350" y="1827325"/>
                  <a:ext cx="4247" cy="12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277" extrusionOk="0">
                      <a:moveTo>
                        <a:pt x="45" y="0"/>
                      </a:moveTo>
                      <a:lnTo>
                        <a:pt x="28" y="18"/>
                      </a:lnTo>
                      <a:lnTo>
                        <a:pt x="1" y="116"/>
                      </a:lnTo>
                      <a:lnTo>
                        <a:pt x="19" y="250"/>
                      </a:lnTo>
                      <a:lnTo>
                        <a:pt x="28" y="268"/>
                      </a:lnTo>
                      <a:lnTo>
                        <a:pt x="37" y="277"/>
                      </a:lnTo>
                      <a:lnTo>
                        <a:pt x="72" y="277"/>
                      </a:lnTo>
                      <a:lnTo>
                        <a:pt x="81" y="259"/>
                      </a:lnTo>
                      <a:lnTo>
                        <a:pt x="81" y="241"/>
                      </a:lnTo>
                      <a:lnTo>
                        <a:pt x="54" y="188"/>
                      </a:lnTo>
                      <a:lnTo>
                        <a:pt x="81" y="45"/>
                      </a:lnTo>
                      <a:lnTo>
                        <a:pt x="90" y="27"/>
                      </a:lnTo>
                      <a:lnTo>
                        <a:pt x="72" y="9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3"/>
                <p:cNvSpPr/>
                <p:nvPr/>
              </p:nvSpPr>
              <p:spPr>
                <a:xfrm>
                  <a:off x="3627112" y="1794791"/>
                  <a:ext cx="9615" cy="4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90" extrusionOk="0">
                      <a:moveTo>
                        <a:pt x="18" y="1"/>
                      </a:moveTo>
                      <a:lnTo>
                        <a:pt x="0" y="18"/>
                      </a:lnTo>
                      <a:lnTo>
                        <a:pt x="0" y="45"/>
                      </a:lnTo>
                      <a:lnTo>
                        <a:pt x="18" y="54"/>
                      </a:lnTo>
                      <a:lnTo>
                        <a:pt x="18" y="63"/>
                      </a:lnTo>
                      <a:lnTo>
                        <a:pt x="143" y="90"/>
                      </a:lnTo>
                      <a:lnTo>
                        <a:pt x="188" y="72"/>
                      </a:lnTo>
                      <a:lnTo>
                        <a:pt x="206" y="63"/>
                      </a:lnTo>
                      <a:lnTo>
                        <a:pt x="206" y="36"/>
                      </a:lnTo>
                      <a:lnTo>
                        <a:pt x="188" y="18"/>
                      </a:lnTo>
                      <a:lnTo>
                        <a:pt x="161" y="18"/>
                      </a:lnTo>
                      <a:lnTo>
                        <a:pt x="143" y="27"/>
                      </a:lnTo>
                      <a:lnTo>
                        <a:pt x="45" y="9"/>
                      </a:ln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33"/>
                <p:cNvSpPr/>
                <p:nvPr/>
              </p:nvSpPr>
              <p:spPr>
                <a:xfrm>
                  <a:off x="3646296" y="1737706"/>
                  <a:ext cx="12975" cy="4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938" extrusionOk="0">
                      <a:moveTo>
                        <a:pt x="81" y="0"/>
                      </a:moveTo>
                      <a:lnTo>
                        <a:pt x="45" y="18"/>
                      </a:lnTo>
                      <a:lnTo>
                        <a:pt x="18" y="45"/>
                      </a:lnTo>
                      <a:lnTo>
                        <a:pt x="0" y="81"/>
                      </a:lnTo>
                      <a:lnTo>
                        <a:pt x="0" y="116"/>
                      </a:lnTo>
                      <a:lnTo>
                        <a:pt x="72" y="813"/>
                      </a:lnTo>
                      <a:lnTo>
                        <a:pt x="170" y="911"/>
                      </a:lnTo>
                      <a:lnTo>
                        <a:pt x="161" y="938"/>
                      </a:lnTo>
                      <a:lnTo>
                        <a:pt x="188" y="911"/>
                      </a:lnTo>
                      <a:lnTo>
                        <a:pt x="277" y="857"/>
                      </a:lnTo>
                      <a:lnTo>
                        <a:pt x="206" y="89"/>
                      </a:lnTo>
                      <a:lnTo>
                        <a:pt x="197" y="54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A5D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33"/>
                <p:cNvSpPr/>
                <p:nvPr/>
              </p:nvSpPr>
              <p:spPr>
                <a:xfrm>
                  <a:off x="3655025" y="1821490"/>
                  <a:ext cx="13815" cy="38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831" extrusionOk="0">
                      <a:moveTo>
                        <a:pt x="1" y="0"/>
                      </a:moveTo>
                      <a:lnTo>
                        <a:pt x="1" y="9"/>
                      </a:lnTo>
                      <a:lnTo>
                        <a:pt x="1" y="9"/>
                      </a:lnTo>
                      <a:lnTo>
                        <a:pt x="1" y="0"/>
                      </a:lnTo>
                      <a:close/>
                      <a:moveTo>
                        <a:pt x="1" y="9"/>
                      </a:moveTo>
                      <a:lnTo>
                        <a:pt x="36" y="438"/>
                      </a:lnTo>
                      <a:lnTo>
                        <a:pt x="63" y="831"/>
                      </a:lnTo>
                      <a:lnTo>
                        <a:pt x="295" y="777"/>
                      </a:lnTo>
                      <a:lnTo>
                        <a:pt x="233" y="277"/>
                      </a:lnTo>
                      <a:lnTo>
                        <a:pt x="224" y="277"/>
                      </a:lnTo>
                      <a:lnTo>
                        <a:pt x="224" y="268"/>
                      </a:lnTo>
                      <a:lnTo>
                        <a:pt x="215" y="179"/>
                      </a:lnTo>
                      <a:lnTo>
                        <a:pt x="233" y="125"/>
                      </a:lnTo>
                      <a:lnTo>
                        <a:pt x="117" y="89"/>
                      </a:lnTo>
                      <a:lnTo>
                        <a:pt x="10" y="9"/>
                      </a:lnTo>
                      <a:close/>
                    </a:path>
                  </a:pathLst>
                </a:custGeom>
                <a:solidFill>
                  <a:srgbClr val="FA5D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3"/>
                <p:cNvSpPr/>
                <p:nvPr/>
              </p:nvSpPr>
              <p:spPr>
                <a:xfrm>
                  <a:off x="3655025" y="1857711"/>
                  <a:ext cx="21749" cy="36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778" extrusionOk="0">
                      <a:moveTo>
                        <a:pt x="295" y="1"/>
                      </a:moveTo>
                      <a:lnTo>
                        <a:pt x="81" y="46"/>
                      </a:lnTo>
                      <a:lnTo>
                        <a:pt x="54" y="72"/>
                      </a:lnTo>
                      <a:lnTo>
                        <a:pt x="1" y="197"/>
                      </a:lnTo>
                      <a:lnTo>
                        <a:pt x="19" y="314"/>
                      </a:lnTo>
                      <a:lnTo>
                        <a:pt x="72" y="376"/>
                      </a:lnTo>
                      <a:lnTo>
                        <a:pt x="206" y="501"/>
                      </a:lnTo>
                      <a:lnTo>
                        <a:pt x="313" y="680"/>
                      </a:lnTo>
                      <a:lnTo>
                        <a:pt x="313" y="778"/>
                      </a:lnTo>
                      <a:lnTo>
                        <a:pt x="358" y="733"/>
                      </a:lnTo>
                      <a:lnTo>
                        <a:pt x="465" y="430"/>
                      </a:lnTo>
                      <a:lnTo>
                        <a:pt x="429" y="224"/>
                      </a:lnTo>
                      <a:lnTo>
                        <a:pt x="358" y="72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3"/>
                <p:cNvSpPr/>
                <p:nvPr/>
              </p:nvSpPr>
              <p:spPr>
                <a:xfrm>
                  <a:off x="3184434" y="2704278"/>
                  <a:ext cx="39252" cy="5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" h="1091" extrusionOk="0">
                      <a:moveTo>
                        <a:pt x="224" y="1"/>
                      </a:moveTo>
                      <a:lnTo>
                        <a:pt x="117" y="54"/>
                      </a:lnTo>
                      <a:lnTo>
                        <a:pt x="1" y="1001"/>
                      </a:lnTo>
                      <a:lnTo>
                        <a:pt x="608" y="1090"/>
                      </a:lnTo>
                      <a:lnTo>
                        <a:pt x="840" y="135"/>
                      </a:lnTo>
                      <a:lnTo>
                        <a:pt x="787" y="108"/>
                      </a:lnTo>
                      <a:lnTo>
                        <a:pt x="474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3"/>
                <p:cNvSpPr/>
                <p:nvPr/>
              </p:nvSpPr>
              <p:spPr>
                <a:xfrm>
                  <a:off x="3396625" y="2704278"/>
                  <a:ext cx="35051" cy="5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1073" extrusionOk="0">
                      <a:moveTo>
                        <a:pt x="375" y="1"/>
                      </a:moveTo>
                      <a:lnTo>
                        <a:pt x="54" y="72"/>
                      </a:lnTo>
                      <a:lnTo>
                        <a:pt x="0" y="99"/>
                      </a:lnTo>
                      <a:lnTo>
                        <a:pt x="143" y="1072"/>
                      </a:lnTo>
                      <a:lnTo>
                        <a:pt x="750" y="1037"/>
                      </a:lnTo>
                      <a:lnTo>
                        <a:pt x="732" y="90"/>
                      </a:lnTo>
                      <a:lnTo>
                        <a:pt x="616" y="27"/>
                      </a:lnTo>
                      <a:lnTo>
                        <a:pt x="375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33"/>
                <p:cNvSpPr/>
                <p:nvPr/>
              </p:nvSpPr>
              <p:spPr>
                <a:xfrm>
                  <a:off x="3364091" y="2251192"/>
                  <a:ext cx="92178" cy="46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10048" extrusionOk="0">
                      <a:moveTo>
                        <a:pt x="1974" y="1"/>
                      </a:moveTo>
                      <a:lnTo>
                        <a:pt x="1" y="563"/>
                      </a:lnTo>
                      <a:lnTo>
                        <a:pt x="72" y="1474"/>
                      </a:lnTo>
                      <a:lnTo>
                        <a:pt x="197" y="3019"/>
                      </a:lnTo>
                      <a:lnTo>
                        <a:pt x="152" y="3385"/>
                      </a:lnTo>
                      <a:lnTo>
                        <a:pt x="117" y="4314"/>
                      </a:lnTo>
                      <a:lnTo>
                        <a:pt x="135" y="5305"/>
                      </a:lnTo>
                      <a:lnTo>
                        <a:pt x="215" y="6189"/>
                      </a:lnTo>
                      <a:lnTo>
                        <a:pt x="277" y="6529"/>
                      </a:lnTo>
                      <a:lnTo>
                        <a:pt x="679" y="9993"/>
                      </a:lnTo>
                      <a:lnTo>
                        <a:pt x="858" y="10038"/>
                      </a:lnTo>
                      <a:lnTo>
                        <a:pt x="1206" y="10047"/>
                      </a:lnTo>
                      <a:lnTo>
                        <a:pt x="1429" y="10002"/>
                      </a:lnTo>
                      <a:lnTo>
                        <a:pt x="1528" y="9958"/>
                      </a:lnTo>
                      <a:lnTo>
                        <a:pt x="1894" y="3966"/>
                      </a:lnTo>
                      <a:lnTo>
                        <a:pt x="1965" y="671"/>
                      </a:lnTo>
                      <a:lnTo>
                        <a:pt x="1974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33"/>
                <p:cNvSpPr/>
                <p:nvPr/>
              </p:nvSpPr>
              <p:spPr>
                <a:xfrm>
                  <a:off x="3396204" y="2737231"/>
                  <a:ext cx="138011" cy="6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7" h="1483" extrusionOk="0">
                      <a:moveTo>
                        <a:pt x="786" y="0"/>
                      </a:moveTo>
                      <a:lnTo>
                        <a:pt x="652" y="63"/>
                      </a:lnTo>
                      <a:lnTo>
                        <a:pt x="411" y="116"/>
                      </a:lnTo>
                      <a:lnTo>
                        <a:pt x="125" y="125"/>
                      </a:lnTo>
                      <a:lnTo>
                        <a:pt x="81" y="116"/>
                      </a:lnTo>
                      <a:lnTo>
                        <a:pt x="36" y="268"/>
                      </a:lnTo>
                      <a:lnTo>
                        <a:pt x="0" y="572"/>
                      </a:lnTo>
                      <a:lnTo>
                        <a:pt x="18" y="1018"/>
                      </a:lnTo>
                      <a:lnTo>
                        <a:pt x="54" y="1295"/>
                      </a:lnTo>
                      <a:lnTo>
                        <a:pt x="72" y="1393"/>
                      </a:lnTo>
                      <a:lnTo>
                        <a:pt x="81" y="1483"/>
                      </a:lnTo>
                      <a:lnTo>
                        <a:pt x="2956" y="1483"/>
                      </a:lnTo>
                      <a:lnTo>
                        <a:pt x="2947" y="1384"/>
                      </a:lnTo>
                      <a:lnTo>
                        <a:pt x="2929" y="1295"/>
                      </a:lnTo>
                      <a:lnTo>
                        <a:pt x="2885" y="1170"/>
                      </a:lnTo>
                      <a:lnTo>
                        <a:pt x="2724" y="956"/>
                      </a:lnTo>
                      <a:lnTo>
                        <a:pt x="2608" y="875"/>
                      </a:lnTo>
                      <a:lnTo>
                        <a:pt x="2429" y="777"/>
                      </a:lnTo>
                      <a:lnTo>
                        <a:pt x="2063" y="634"/>
                      </a:lnTo>
                      <a:lnTo>
                        <a:pt x="1599" y="509"/>
                      </a:lnTo>
                      <a:lnTo>
                        <a:pt x="1518" y="491"/>
                      </a:lnTo>
                      <a:lnTo>
                        <a:pt x="1054" y="161"/>
                      </a:ln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33"/>
                <p:cNvSpPr/>
                <p:nvPr/>
              </p:nvSpPr>
              <p:spPr>
                <a:xfrm>
                  <a:off x="3398678" y="2797630"/>
                  <a:ext cx="135537" cy="8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189" extrusionOk="0">
                      <a:moveTo>
                        <a:pt x="1" y="1"/>
                      </a:moveTo>
                      <a:lnTo>
                        <a:pt x="19" y="99"/>
                      </a:lnTo>
                      <a:lnTo>
                        <a:pt x="28" y="189"/>
                      </a:lnTo>
                      <a:lnTo>
                        <a:pt x="2903" y="189"/>
                      </a:lnTo>
                      <a:lnTo>
                        <a:pt x="2894" y="90"/>
                      </a:lnTo>
                      <a:lnTo>
                        <a:pt x="2876" y="1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33"/>
                <p:cNvSpPr/>
                <p:nvPr/>
              </p:nvSpPr>
              <p:spPr>
                <a:xfrm>
                  <a:off x="3185694" y="2263701"/>
                  <a:ext cx="147158" cy="46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9896" extrusionOk="0">
                      <a:moveTo>
                        <a:pt x="1090" y="1"/>
                      </a:moveTo>
                      <a:lnTo>
                        <a:pt x="1081" y="1010"/>
                      </a:lnTo>
                      <a:lnTo>
                        <a:pt x="1072" y="2278"/>
                      </a:lnTo>
                      <a:lnTo>
                        <a:pt x="992" y="2573"/>
                      </a:lnTo>
                      <a:lnTo>
                        <a:pt x="617" y="4126"/>
                      </a:lnTo>
                      <a:lnTo>
                        <a:pt x="411" y="5189"/>
                      </a:lnTo>
                      <a:lnTo>
                        <a:pt x="367" y="5582"/>
                      </a:lnTo>
                      <a:lnTo>
                        <a:pt x="143" y="8145"/>
                      </a:lnTo>
                      <a:lnTo>
                        <a:pt x="1" y="9770"/>
                      </a:lnTo>
                      <a:lnTo>
                        <a:pt x="188" y="9850"/>
                      </a:lnTo>
                      <a:lnTo>
                        <a:pt x="599" y="9895"/>
                      </a:lnTo>
                      <a:lnTo>
                        <a:pt x="813" y="9886"/>
                      </a:lnTo>
                      <a:lnTo>
                        <a:pt x="2849" y="2135"/>
                      </a:lnTo>
                      <a:lnTo>
                        <a:pt x="3055" y="840"/>
                      </a:lnTo>
                      <a:lnTo>
                        <a:pt x="3153" y="260"/>
                      </a:lnTo>
                      <a:lnTo>
                        <a:pt x="1090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33"/>
                <p:cNvSpPr/>
                <p:nvPr/>
              </p:nvSpPr>
              <p:spPr>
                <a:xfrm>
                  <a:off x="3118153" y="2740965"/>
                  <a:ext cx="103426" cy="65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" h="1403" extrusionOk="0">
                      <a:moveTo>
                        <a:pt x="1403" y="1"/>
                      </a:moveTo>
                      <a:lnTo>
                        <a:pt x="1331" y="27"/>
                      </a:lnTo>
                      <a:lnTo>
                        <a:pt x="831" y="429"/>
                      </a:lnTo>
                      <a:lnTo>
                        <a:pt x="733" y="456"/>
                      </a:lnTo>
                      <a:lnTo>
                        <a:pt x="305" y="688"/>
                      </a:lnTo>
                      <a:lnTo>
                        <a:pt x="117" y="911"/>
                      </a:lnTo>
                      <a:lnTo>
                        <a:pt x="28" y="1108"/>
                      </a:lnTo>
                      <a:lnTo>
                        <a:pt x="10" y="1215"/>
                      </a:lnTo>
                      <a:lnTo>
                        <a:pt x="1" y="1304"/>
                      </a:lnTo>
                      <a:lnTo>
                        <a:pt x="10" y="1403"/>
                      </a:lnTo>
                      <a:lnTo>
                        <a:pt x="2117" y="1403"/>
                      </a:lnTo>
                      <a:lnTo>
                        <a:pt x="2126" y="1367"/>
                      </a:lnTo>
                      <a:lnTo>
                        <a:pt x="2162" y="1215"/>
                      </a:lnTo>
                      <a:lnTo>
                        <a:pt x="2198" y="1019"/>
                      </a:lnTo>
                      <a:lnTo>
                        <a:pt x="2216" y="581"/>
                      </a:lnTo>
                      <a:lnTo>
                        <a:pt x="2180" y="233"/>
                      </a:lnTo>
                      <a:lnTo>
                        <a:pt x="2135" y="45"/>
                      </a:lnTo>
                      <a:lnTo>
                        <a:pt x="2064" y="54"/>
                      </a:lnTo>
                      <a:lnTo>
                        <a:pt x="1707" y="72"/>
                      </a:lnTo>
                      <a:lnTo>
                        <a:pt x="1474" y="36"/>
                      </a:lnTo>
                      <a:lnTo>
                        <a:pt x="140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33"/>
                <p:cNvSpPr/>
                <p:nvPr/>
              </p:nvSpPr>
              <p:spPr>
                <a:xfrm>
                  <a:off x="3118153" y="2797630"/>
                  <a:ext cx="100906" cy="8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9" extrusionOk="0">
                      <a:moveTo>
                        <a:pt x="10" y="1"/>
                      </a:moveTo>
                      <a:lnTo>
                        <a:pt x="1" y="90"/>
                      </a:lnTo>
                      <a:lnTo>
                        <a:pt x="10" y="189"/>
                      </a:lnTo>
                      <a:lnTo>
                        <a:pt x="2117" y="189"/>
                      </a:lnTo>
                      <a:lnTo>
                        <a:pt x="2126" y="153"/>
                      </a:lnTo>
                      <a:lnTo>
                        <a:pt x="2162" y="1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33"/>
                <p:cNvSpPr/>
                <p:nvPr/>
              </p:nvSpPr>
              <p:spPr>
                <a:xfrm>
                  <a:off x="3214447" y="1672686"/>
                  <a:ext cx="232616" cy="474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" h="10172" extrusionOk="0">
                      <a:moveTo>
                        <a:pt x="2046" y="0"/>
                      </a:moveTo>
                      <a:lnTo>
                        <a:pt x="1599" y="45"/>
                      </a:lnTo>
                      <a:lnTo>
                        <a:pt x="1537" y="54"/>
                      </a:lnTo>
                      <a:lnTo>
                        <a:pt x="1278" y="116"/>
                      </a:lnTo>
                      <a:lnTo>
                        <a:pt x="1126" y="152"/>
                      </a:lnTo>
                      <a:lnTo>
                        <a:pt x="947" y="197"/>
                      </a:lnTo>
                      <a:lnTo>
                        <a:pt x="671" y="259"/>
                      </a:lnTo>
                      <a:lnTo>
                        <a:pt x="295" y="357"/>
                      </a:lnTo>
                      <a:lnTo>
                        <a:pt x="1" y="473"/>
                      </a:lnTo>
                      <a:lnTo>
                        <a:pt x="45" y="840"/>
                      </a:lnTo>
                      <a:lnTo>
                        <a:pt x="367" y="2884"/>
                      </a:lnTo>
                      <a:lnTo>
                        <a:pt x="653" y="4420"/>
                      </a:lnTo>
                      <a:lnTo>
                        <a:pt x="804" y="5090"/>
                      </a:lnTo>
                      <a:lnTo>
                        <a:pt x="787" y="5429"/>
                      </a:lnTo>
                      <a:lnTo>
                        <a:pt x="608" y="7403"/>
                      </a:lnTo>
                      <a:lnTo>
                        <a:pt x="420" y="9010"/>
                      </a:lnTo>
                      <a:lnTo>
                        <a:pt x="304" y="9796"/>
                      </a:lnTo>
                      <a:lnTo>
                        <a:pt x="376" y="9823"/>
                      </a:lnTo>
                      <a:lnTo>
                        <a:pt x="912" y="9984"/>
                      </a:lnTo>
                      <a:lnTo>
                        <a:pt x="1447" y="10100"/>
                      </a:lnTo>
                      <a:lnTo>
                        <a:pt x="2099" y="10171"/>
                      </a:lnTo>
                      <a:lnTo>
                        <a:pt x="2858" y="10171"/>
                      </a:lnTo>
                      <a:lnTo>
                        <a:pt x="3680" y="10064"/>
                      </a:lnTo>
                      <a:lnTo>
                        <a:pt x="4323" y="9877"/>
                      </a:lnTo>
                      <a:lnTo>
                        <a:pt x="4760" y="9698"/>
                      </a:lnTo>
                      <a:lnTo>
                        <a:pt x="4984" y="9591"/>
                      </a:lnTo>
                      <a:lnTo>
                        <a:pt x="4385" y="5992"/>
                      </a:lnTo>
                      <a:lnTo>
                        <a:pt x="4403" y="5108"/>
                      </a:lnTo>
                      <a:lnTo>
                        <a:pt x="4448" y="3849"/>
                      </a:lnTo>
                      <a:lnTo>
                        <a:pt x="4457" y="3724"/>
                      </a:lnTo>
                      <a:lnTo>
                        <a:pt x="4484" y="3626"/>
                      </a:lnTo>
                      <a:lnTo>
                        <a:pt x="4546" y="3393"/>
                      </a:lnTo>
                      <a:lnTo>
                        <a:pt x="4573" y="2929"/>
                      </a:lnTo>
                      <a:lnTo>
                        <a:pt x="4528" y="2500"/>
                      </a:lnTo>
                      <a:lnTo>
                        <a:pt x="4484" y="2224"/>
                      </a:lnTo>
                      <a:lnTo>
                        <a:pt x="4126" y="866"/>
                      </a:lnTo>
                      <a:lnTo>
                        <a:pt x="3912" y="179"/>
                      </a:lnTo>
                      <a:lnTo>
                        <a:pt x="3778" y="152"/>
                      </a:lnTo>
                      <a:lnTo>
                        <a:pt x="3260" y="63"/>
                      </a:lnTo>
                      <a:lnTo>
                        <a:pt x="3251" y="63"/>
                      </a:lnTo>
                      <a:lnTo>
                        <a:pt x="2894" y="27"/>
                      </a:lnTo>
                      <a:lnTo>
                        <a:pt x="2046" y="0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33"/>
                <p:cNvSpPr/>
                <p:nvPr/>
              </p:nvSpPr>
              <p:spPr>
                <a:xfrm>
                  <a:off x="3281147" y="1596791"/>
                  <a:ext cx="76310" cy="89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912" extrusionOk="0">
                      <a:moveTo>
                        <a:pt x="474" y="1"/>
                      </a:moveTo>
                      <a:lnTo>
                        <a:pt x="233" y="72"/>
                      </a:lnTo>
                      <a:lnTo>
                        <a:pt x="72" y="171"/>
                      </a:lnTo>
                      <a:lnTo>
                        <a:pt x="1" y="242"/>
                      </a:lnTo>
                      <a:lnTo>
                        <a:pt x="72" y="519"/>
                      </a:lnTo>
                      <a:lnTo>
                        <a:pt x="126" y="805"/>
                      </a:lnTo>
                      <a:lnTo>
                        <a:pt x="152" y="1010"/>
                      </a:lnTo>
                      <a:lnTo>
                        <a:pt x="161" y="1474"/>
                      </a:lnTo>
                      <a:lnTo>
                        <a:pt x="134" y="1760"/>
                      </a:lnTo>
                      <a:lnTo>
                        <a:pt x="322" y="1831"/>
                      </a:lnTo>
                      <a:lnTo>
                        <a:pt x="679" y="1912"/>
                      </a:lnTo>
                      <a:lnTo>
                        <a:pt x="1036" y="1903"/>
                      </a:lnTo>
                      <a:lnTo>
                        <a:pt x="1394" y="1796"/>
                      </a:lnTo>
                      <a:lnTo>
                        <a:pt x="1563" y="1715"/>
                      </a:lnTo>
                      <a:lnTo>
                        <a:pt x="1537" y="1394"/>
                      </a:lnTo>
                      <a:lnTo>
                        <a:pt x="1572" y="867"/>
                      </a:lnTo>
                      <a:lnTo>
                        <a:pt x="1635" y="635"/>
                      </a:lnTo>
                      <a:lnTo>
                        <a:pt x="1537" y="528"/>
                      </a:lnTo>
                      <a:lnTo>
                        <a:pt x="1215" y="260"/>
                      </a:lnTo>
                      <a:lnTo>
                        <a:pt x="1010" y="144"/>
                      </a:lnTo>
                      <a:lnTo>
                        <a:pt x="831" y="72"/>
                      </a:lnTo>
                      <a:lnTo>
                        <a:pt x="635" y="19"/>
                      </a:lnTo>
                      <a:lnTo>
                        <a:pt x="474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33"/>
                <p:cNvSpPr/>
                <p:nvPr/>
              </p:nvSpPr>
              <p:spPr>
                <a:xfrm>
                  <a:off x="3281147" y="1596791"/>
                  <a:ext cx="76310" cy="80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716" extrusionOk="0">
                      <a:moveTo>
                        <a:pt x="474" y="1"/>
                      </a:moveTo>
                      <a:lnTo>
                        <a:pt x="233" y="72"/>
                      </a:lnTo>
                      <a:lnTo>
                        <a:pt x="72" y="171"/>
                      </a:lnTo>
                      <a:lnTo>
                        <a:pt x="1" y="242"/>
                      </a:lnTo>
                      <a:lnTo>
                        <a:pt x="72" y="519"/>
                      </a:lnTo>
                      <a:lnTo>
                        <a:pt x="126" y="805"/>
                      </a:lnTo>
                      <a:lnTo>
                        <a:pt x="224" y="947"/>
                      </a:lnTo>
                      <a:lnTo>
                        <a:pt x="483" y="1233"/>
                      </a:lnTo>
                      <a:lnTo>
                        <a:pt x="840" y="1483"/>
                      </a:lnTo>
                      <a:lnTo>
                        <a:pt x="1295" y="1671"/>
                      </a:lnTo>
                      <a:lnTo>
                        <a:pt x="1563" y="1715"/>
                      </a:lnTo>
                      <a:lnTo>
                        <a:pt x="1537" y="1394"/>
                      </a:lnTo>
                      <a:lnTo>
                        <a:pt x="1572" y="867"/>
                      </a:lnTo>
                      <a:lnTo>
                        <a:pt x="1635" y="635"/>
                      </a:lnTo>
                      <a:lnTo>
                        <a:pt x="1537" y="528"/>
                      </a:lnTo>
                      <a:lnTo>
                        <a:pt x="1215" y="260"/>
                      </a:lnTo>
                      <a:lnTo>
                        <a:pt x="1010" y="144"/>
                      </a:lnTo>
                      <a:lnTo>
                        <a:pt x="831" y="72"/>
                      </a:lnTo>
                      <a:lnTo>
                        <a:pt x="635" y="19"/>
                      </a:lnTo>
                      <a:lnTo>
                        <a:pt x="474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33"/>
                <p:cNvSpPr/>
                <p:nvPr/>
              </p:nvSpPr>
              <p:spPr>
                <a:xfrm>
                  <a:off x="3392424" y="1529717"/>
                  <a:ext cx="32157" cy="6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1313" extrusionOk="0">
                      <a:moveTo>
                        <a:pt x="358" y="0"/>
                      </a:moveTo>
                      <a:lnTo>
                        <a:pt x="135" y="116"/>
                      </a:lnTo>
                      <a:lnTo>
                        <a:pt x="90" y="152"/>
                      </a:lnTo>
                      <a:lnTo>
                        <a:pt x="37" y="366"/>
                      </a:lnTo>
                      <a:lnTo>
                        <a:pt x="1" y="768"/>
                      </a:lnTo>
                      <a:lnTo>
                        <a:pt x="10" y="1232"/>
                      </a:lnTo>
                      <a:lnTo>
                        <a:pt x="28" y="1304"/>
                      </a:lnTo>
                      <a:lnTo>
                        <a:pt x="135" y="1313"/>
                      </a:lnTo>
                      <a:lnTo>
                        <a:pt x="322" y="1250"/>
                      </a:lnTo>
                      <a:lnTo>
                        <a:pt x="474" y="1116"/>
                      </a:lnTo>
                      <a:lnTo>
                        <a:pt x="581" y="938"/>
                      </a:lnTo>
                      <a:lnTo>
                        <a:pt x="680" y="616"/>
                      </a:lnTo>
                      <a:lnTo>
                        <a:pt x="688" y="313"/>
                      </a:lnTo>
                      <a:lnTo>
                        <a:pt x="653" y="161"/>
                      </a:lnTo>
                      <a:lnTo>
                        <a:pt x="617" y="98"/>
                      </a:lnTo>
                      <a:lnTo>
                        <a:pt x="537" y="18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33"/>
                <p:cNvSpPr/>
                <p:nvPr/>
              </p:nvSpPr>
              <p:spPr>
                <a:xfrm>
                  <a:off x="3259910" y="1508853"/>
                  <a:ext cx="47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33"/>
                <p:cNvSpPr/>
                <p:nvPr/>
              </p:nvSpPr>
              <p:spPr>
                <a:xfrm>
                  <a:off x="3259489" y="1456342"/>
                  <a:ext cx="153833" cy="19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6" h="4153" extrusionOk="0">
                      <a:moveTo>
                        <a:pt x="1500" y="0"/>
                      </a:moveTo>
                      <a:lnTo>
                        <a:pt x="1116" y="36"/>
                      </a:lnTo>
                      <a:lnTo>
                        <a:pt x="795" y="117"/>
                      </a:lnTo>
                      <a:lnTo>
                        <a:pt x="545" y="233"/>
                      </a:lnTo>
                      <a:lnTo>
                        <a:pt x="268" y="438"/>
                      </a:lnTo>
                      <a:lnTo>
                        <a:pt x="63" y="759"/>
                      </a:lnTo>
                      <a:lnTo>
                        <a:pt x="18" y="911"/>
                      </a:lnTo>
                      <a:lnTo>
                        <a:pt x="9" y="1018"/>
                      </a:lnTo>
                      <a:lnTo>
                        <a:pt x="9" y="1126"/>
                      </a:lnTo>
                      <a:lnTo>
                        <a:pt x="0" y="1304"/>
                      </a:lnTo>
                      <a:lnTo>
                        <a:pt x="0" y="1483"/>
                      </a:lnTo>
                      <a:lnTo>
                        <a:pt x="9" y="1769"/>
                      </a:lnTo>
                      <a:lnTo>
                        <a:pt x="98" y="2322"/>
                      </a:lnTo>
                      <a:lnTo>
                        <a:pt x="170" y="2581"/>
                      </a:lnTo>
                      <a:lnTo>
                        <a:pt x="188" y="2653"/>
                      </a:lnTo>
                      <a:lnTo>
                        <a:pt x="215" y="2724"/>
                      </a:lnTo>
                      <a:lnTo>
                        <a:pt x="215" y="2742"/>
                      </a:lnTo>
                      <a:lnTo>
                        <a:pt x="223" y="2760"/>
                      </a:lnTo>
                      <a:lnTo>
                        <a:pt x="250" y="2822"/>
                      </a:lnTo>
                      <a:lnTo>
                        <a:pt x="277" y="2885"/>
                      </a:lnTo>
                      <a:lnTo>
                        <a:pt x="411" y="3206"/>
                      </a:lnTo>
                      <a:lnTo>
                        <a:pt x="688" y="3608"/>
                      </a:lnTo>
                      <a:lnTo>
                        <a:pt x="902" y="3831"/>
                      </a:lnTo>
                      <a:lnTo>
                        <a:pt x="1143" y="3992"/>
                      </a:lnTo>
                      <a:lnTo>
                        <a:pt x="1411" y="4108"/>
                      </a:lnTo>
                      <a:lnTo>
                        <a:pt x="1697" y="4153"/>
                      </a:lnTo>
                      <a:lnTo>
                        <a:pt x="2009" y="4135"/>
                      </a:lnTo>
                      <a:lnTo>
                        <a:pt x="2179" y="4090"/>
                      </a:lnTo>
                      <a:lnTo>
                        <a:pt x="2304" y="4046"/>
                      </a:lnTo>
                      <a:lnTo>
                        <a:pt x="2527" y="3903"/>
                      </a:lnTo>
                      <a:lnTo>
                        <a:pt x="2715" y="3715"/>
                      </a:lnTo>
                      <a:lnTo>
                        <a:pt x="2876" y="3492"/>
                      </a:lnTo>
                      <a:lnTo>
                        <a:pt x="3054" y="3099"/>
                      </a:lnTo>
                      <a:lnTo>
                        <a:pt x="3197" y="2537"/>
                      </a:lnTo>
                      <a:lnTo>
                        <a:pt x="3233" y="2260"/>
                      </a:lnTo>
                      <a:lnTo>
                        <a:pt x="3295" y="1590"/>
                      </a:lnTo>
                      <a:lnTo>
                        <a:pt x="3286" y="1331"/>
                      </a:lnTo>
                      <a:lnTo>
                        <a:pt x="3286" y="1322"/>
                      </a:lnTo>
                      <a:lnTo>
                        <a:pt x="3286" y="1295"/>
                      </a:lnTo>
                      <a:lnTo>
                        <a:pt x="3260" y="1090"/>
                      </a:lnTo>
                      <a:lnTo>
                        <a:pt x="3179" y="902"/>
                      </a:lnTo>
                      <a:lnTo>
                        <a:pt x="3108" y="777"/>
                      </a:lnTo>
                      <a:lnTo>
                        <a:pt x="3010" y="626"/>
                      </a:lnTo>
                      <a:lnTo>
                        <a:pt x="3001" y="617"/>
                      </a:lnTo>
                      <a:lnTo>
                        <a:pt x="2992" y="608"/>
                      </a:lnTo>
                      <a:lnTo>
                        <a:pt x="2902" y="501"/>
                      </a:lnTo>
                      <a:lnTo>
                        <a:pt x="2661" y="295"/>
                      </a:lnTo>
                      <a:lnTo>
                        <a:pt x="2349" y="125"/>
                      </a:lnTo>
                      <a:lnTo>
                        <a:pt x="1956" y="18"/>
                      </a:lnTo>
                      <a:lnTo>
                        <a:pt x="1724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33"/>
                <p:cNvSpPr/>
                <p:nvPr/>
              </p:nvSpPr>
              <p:spPr>
                <a:xfrm>
                  <a:off x="3399519" y="1485514"/>
                  <a:ext cx="13815" cy="76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635" extrusionOk="0">
                      <a:moveTo>
                        <a:pt x="10" y="1"/>
                      </a:moveTo>
                      <a:lnTo>
                        <a:pt x="1" y="117"/>
                      </a:lnTo>
                      <a:lnTo>
                        <a:pt x="27" y="474"/>
                      </a:lnTo>
                      <a:lnTo>
                        <a:pt x="90" y="679"/>
                      </a:lnTo>
                      <a:lnTo>
                        <a:pt x="135" y="822"/>
                      </a:lnTo>
                      <a:lnTo>
                        <a:pt x="170" y="1099"/>
                      </a:lnTo>
                      <a:lnTo>
                        <a:pt x="179" y="1349"/>
                      </a:lnTo>
                      <a:lnTo>
                        <a:pt x="206" y="1554"/>
                      </a:lnTo>
                      <a:lnTo>
                        <a:pt x="233" y="1635"/>
                      </a:lnTo>
                      <a:lnTo>
                        <a:pt x="295" y="965"/>
                      </a:lnTo>
                      <a:lnTo>
                        <a:pt x="286" y="706"/>
                      </a:lnTo>
                      <a:lnTo>
                        <a:pt x="286" y="697"/>
                      </a:lnTo>
                      <a:lnTo>
                        <a:pt x="286" y="670"/>
                      </a:lnTo>
                      <a:lnTo>
                        <a:pt x="260" y="465"/>
                      </a:lnTo>
                      <a:lnTo>
                        <a:pt x="179" y="277"/>
                      </a:lnTo>
                      <a:lnTo>
                        <a:pt x="108" y="152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33"/>
                <p:cNvSpPr/>
                <p:nvPr/>
              </p:nvSpPr>
              <p:spPr>
                <a:xfrm>
                  <a:off x="3259489" y="1456342"/>
                  <a:ext cx="139644" cy="103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2216" extrusionOk="0">
                      <a:moveTo>
                        <a:pt x="1500" y="0"/>
                      </a:moveTo>
                      <a:lnTo>
                        <a:pt x="1116" y="36"/>
                      </a:lnTo>
                      <a:lnTo>
                        <a:pt x="795" y="117"/>
                      </a:lnTo>
                      <a:lnTo>
                        <a:pt x="545" y="233"/>
                      </a:lnTo>
                      <a:lnTo>
                        <a:pt x="268" y="438"/>
                      </a:lnTo>
                      <a:lnTo>
                        <a:pt x="63" y="759"/>
                      </a:lnTo>
                      <a:lnTo>
                        <a:pt x="18" y="911"/>
                      </a:lnTo>
                      <a:lnTo>
                        <a:pt x="9" y="1018"/>
                      </a:lnTo>
                      <a:lnTo>
                        <a:pt x="9" y="1126"/>
                      </a:lnTo>
                      <a:lnTo>
                        <a:pt x="0" y="1304"/>
                      </a:lnTo>
                      <a:lnTo>
                        <a:pt x="0" y="1483"/>
                      </a:lnTo>
                      <a:lnTo>
                        <a:pt x="0" y="1492"/>
                      </a:lnTo>
                      <a:lnTo>
                        <a:pt x="9" y="1501"/>
                      </a:lnTo>
                      <a:lnTo>
                        <a:pt x="36" y="1501"/>
                      </a:lnTo>
                      <a:lnTo>
                        <a:pt x="170" y="1599"/>
                      </a:lnTo>
                      <a:lnTo>
                        <a:pt x="250" y="1724"/>
                      </a:lnTo>
                      <a:lnTo>
                        <a:pt x="286" y="1813"/>
                      </a:lnTo>
                      <a:lnTo>
                        <a:pt x="313" y="1903"/>
                      </a:lnTo>
                      <a:lnTo>
                        <a:pt x="402" y="2054"/>
                      </a:lnTo>
                      <a:lnTo>
                        <a:pt x="518" y="2153"/>
                      </a:lnTo>
                      <a:lnTo>
                        <a:pt x="625" y="2206"/>
                      </a:lnTo>
                      <a:lnTo>
                        <a:pt x="679" y="2215"/>
                      </a:lnTo>
                      <a:lnTo>
                        <a:pt x="831" y="2206"/>
                      </a:lnTo>
                      <a:lnTo>
                        <a:pt x="1250" y="2063"/>
                      </a:lnTo>
                      <a:lnTo>
                        <a:pt x="1518" y="1920"/>
                      </a:lnTo>
                      <a:lnTo>
                        <a:pt x="1652" y="1822"/>
                      </a:lnTo>
                      <a:lnTo>
                        <a:pt x="2340" y="1268"/>
                      </a:lnTo>
                      <a:lnTo>
                        <a:pt x="2813" y="822"/>
                      </a:lnTo>
                      <a:lnTo>
                        <a:pt x="2992" y="608"/>
                      </a:lnTo>
                      <a:lnTo>
                        <a:pt x="2902" y="501"/>
                      </a:lnTo>
                      <a:lnTo>
                        <a:pt x="2661" y="295"/>
                      </a:lnTo>
                      <a:lnTo>
                        <a:pt x="2349" y="125"/>
                      </a:lnTo>
                      <a:lnTo>
                        <a:pt x="1956" y="18"/>
                      </a:lnTo>
                      <a:lnTo>
                        <a:pt x="17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33"/>
                <p:cNvSpPr/>
                <p:nvPr/>
              </p:nvSpPr>
              <p:spPr>
                <a:xfrm>
                  <a:off x="3242779" y="1525936"/>
                  <a:ext cx="37991" cy="5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1278" extrusionOk="0">
                      <a:moveTo>
                        <a:pt x="305" y="1"/>
                      </a:moveTo>
                      <a:lnTo>
                        <a:pt x="162" y="36"/>
                      </a:lnTo>
                      <a:lnTo>
                        <a:pt x="72" y="99"/>
                      </a:lnTo>
                      <a:lnTo>
                        <a:pt x="37" y="144"/>
                      </a:lnTo>
                      <a:lnTo>
                        <a:pt x="10" y="206"/>
                      </a:lnTo>
                      <a:lnTo>
                        <a:pt x="1" y="367"/>
                      </a:lnTo>
                      <a:lnTo>
                        <a:pt x="46" y="670"/>
                      </a:lnTo>
                      <a:lnTo>
                        <a:pt x="189" y="965"/>
                      </a:lnTo>
                      <a:lnTo>
                        <a:pt x="322" y="1126"/>
                      </a:lnTo>
                      <a:lnTo>
                        <a:pt x="492" y="1242"/>
                      </a:lnTo>
                      <a:lnTo>
                        <a:pt x="680" y="1278"/>
                      </a:lnTo>
                      <a:lnTo>
                        <a:pt x="787" y="1251"/>
                      </a:lnTo>
                      <a:lnTo>
                        <a:pt x="805" y="1179"/>
                      </a:lnTo>
                      <a:lnTo>
                        <a:pt x="814" y="706"/>
                      </a:lnTo>
                      <a:lnTo>
                        <a:pt x="742" y="313"/>
                      </a:lnTo>
                      <a:lnTo>
                        <a:pt x="662" y="108"/>
                      </a:lnTo>
                      <a:lnTo>
                        <a:pt x="608" y="72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33"/>
                <p:cNvSpPr/>
                <p:nvPr/>
              </p:nvSpPr>
              <p:spPr>
                <a:xfrm>
                  <a:off x="3269898" y="1582228"/>
                  <a:ext cx="15029" cy="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188" extrusionOk="0">
                      <a:moveTo>
                        <a:pt x="322" y="0"/>
                      </a:moveTo>
                      <a:lnTo>
                        <a:pt x="304" y="9"/>
                      </a:lnTo>
                      <a:lnTo>
                        <a:pt x="108" y="72"/>
                      </a:lnTo>
                      <a:lnTo>
                        <a:pt x="0" y="63"/>
                      </a:lnTo>
                      <a:lnTo>
                        <a:pt x="27" y="125"/>
                      </a:lnTo>
                      <a:lnTo>
                        <a:pt x="54" y="188"/>
                      </a:lnTo>
                      <a:lnTo>
                        <a:pt x="117" y="188"/>
                      </a:lnTo>
                      <a:lnTo>
                        <a:pt x="259" y="99"/>
                      </a:lnTo>
                      <a:lnTo>
                        <a:pt x="322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33"/>
                <p:cNvSpPr/>
                <p:nvPr/>
              </p:nvSpPr>
              <p:spPr>
                <a:xfrm>
                  <a:off x="3203198" y="1937761"/>
                  <a:ext cx="54233" cy="27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590" extrusionOk="0">
                      <a:moveTo>
                        <a:pt x="36" y="1"/>
                      </a:moveTo>
                      <a:lnTo>
                        <a:pt x="1" y="438"/>
                      </a:lnTo>
                      <a:lnTo>
                        <a:pt x="1072" y="590"/>
                      </a:lnTo>
                      <a:lnTo>
                        <a:pt x="1090" y="581"/>
                      </a:lnTo>
                      <a:lnTo>
                        <a:pt x="1162" y="474"/>
                      </a:lnTo>
                      <a:lnTo>
                        <a:pt x="1135" y="367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rgbClr val="F2A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33"/>
                <p:cNvSpPr/>
                <p:nvPr/>
              </p:nvSpPr>
              <p:spPr>
                <a:xfrm>
                  <a:off x="3204878" y="1965253"/>
                  <a:ext cx="56287" cy="30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644" extrusionOk="0">
                      <a:moveTo>
                        <a:pt x="1134" y="1"/>
                      </a:moveTo>
                      <a:lnTo>
                        <a:pt x="0" y="251"/>
                      </a:lnTo>
                      <a:lnTo>
                        <a:pt x="197" y="644"/>
                      </a:lnTo>
                      <a:lnTo>
                        <a:pt x="1188" y="224"/>
                      </a:lnTo>
                      <a:lnTo>
                        <a:pt x="1197" y="206"/>
                      </a:lnTo>
                      <a:lnTo>
                        <a:pt x="1206" y="72"/>
                      </a:lnTo>
                      <a:lnTo>
                        <a:pt x="1134" y="1"/>
                      </a:lnTo>
                      <a:close/>
                    </a:path>
                  </a:pathLst>
                </a:custGeom>
                <a:solidFill>
                  <a:srgbClr val="F2A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33"/>
                <p:cNvSpPr/>
                <p:nvPr/>
              </p:nvSpPr>
              <p:spPr>
                <a:xfrm>
                  <a:off x="3201097" y="1675160"/>
                  <a:ext cx="285169" cy="630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0" h="13503" extrusionOk="0">
                      <a:moveTo>
                        <a:pt x="3743" y="1"/>
                      </a:moveTo>
                      <a:lnTo>
                        <a:pt x="3600" y="36"/>
                      </a:lnTo>
                      <a:lnTo>
                        <a:pt x="3653" y="126"/>
                      </a:lnTo>
                      <a:lnTo>
                        <a:pt x="3859" y="724"/>
                      </a:lnTo>
                      <a:lnTo>
                        <a:pt x="3930" y="1260"/>
                      </a:lnTo>
                      <a:lnTo>
                        <a:pt x="3921" y="1546"/>
                      </a:lnTo>
                      <a:lnTo>
                        <a:pt x="3832" y="1590"/>
                      </a:lnTo>
                      <a:lnTo>
                        <a:pt x="3153" y="1787"/>
                      </a:lnTo>
                      <a:lnTo>
                        <a:pt x="2421" y="1831"/>
                      </a:lnTo>
                      <a:lnTo>
                        <a:pt x="1957" y="1796"/>
                      </a:lnTo>
                      <a:lnTo>
                        <a:pt x="1921" y="1635"/>
                      </a:lnTo>
                      <a:lnTo>
                        <a:pt x="1680" y="813"/>
                      </a:lnTo>
                      <a:lnTo>
                        <a:pt x="1474" y="286"/>
                      </a:lnTo>
                      <a:lnTo>
                        <a:pt x="1358" y="108"/>
                      </a:lnTo>
                      <a:lnTo>
                        <a:pt x="1323" y="99"/>
                      </a:lnTo>
                      <a:lnTo>
                        <a:pt x="1135" y="108"/>
                      </a:lnTo>
                      <a:lnTo>
                        <a:pt x="983" y="152"/>
                      </a:lnTo>
                      <a:lnTo>
                        <a:pt x="912" y="206"/>
                      </a:lnTo>
                      <a:lnTo>
                        <a:pt x="939" y="313"/>
                      </a:lnTo>
                      <a:lnTo>
                        <a:pt x="1162" y="1385"/>
                      </a:lnTo>
                      <a:lnTo>
                        <a:pt x="1314" y="2644"/>
                      </a:lnTo>
                      <a:lnTo>
                        <a:pt x="1358" y="3591"/>
                      </a:lnTo>
                      <a:lnTo>
                        <a:pt x="1314" y="4564"/>
                      </a:lnTo>
                      <a:lnTo>
                        <a:pt x="1153" y="5519"/>
                      </a:lnTo>
                      <a:lnTo>
                        <a:pt x="1019" y="5966"/>
                      </a:lnTo>
                      <a:lnTo>
                        <a:pt x="912" y="6359"/>
                      </a:lnTo>
                      <a:lnTo>
                        <a:pt x="706" y="7341"/>
                      </a:lnTo>
                      <a:lnTo>
                        <a:pt x="439" y="9073"/>
                      </a:lnTo>
                      <a:lnTo>
                        <a:pt x="55" y="12440"/>
                      </a:lnTo>
                      <a:lnTo>
                        <a:pt x="1" y="13092"/>
                      </a:lnTo>
                      <a:lnTo>
                        <a:pt x="519" y="13253"/>
                      </a:lnTo>
                      <a:lnTo>
                        <a:pt x="1591" y="13431"/>
                      </a:lnTo>
                      <a:lnTo>
                        <a:pt x="2653" y="13503"/>
                      </a:lnTo>
                      <a:lnTo>
                        <a:pt x="3644" y="13476"/>
                      </a:lnTo>
                      <a:lnTo>
                        <a:pt x="4939" y="13333"/>
                      </a:lnTo>
                      <a:lnTo>
                        <a:pt x="6011" y="13119"/>
                      </a:lnTo>
                      <a:lnTo>
                        <a:pt x="6109" y="13092"/>
                      </a:lnTo>
                      <a:lnTo>
                        <a:pt x="6100" y="12717"/>
                      </a:lnTo>
                      <a:lnTo>
                        <a:pt x="5993" y="11744"/>
                      </a:lnTo>
                      <a:lnTo>
                        <a:pt x="5672" y="9975"/>
                      </a:lnTo>
                      <a:lnTo>
                        <a:pt x="4859" y="6466"/>
                      </a:lnTo>
                      <a:lnTo>
                        <a:pt x="4680" y="5787"/>
                      </a:lnTo>
                      <a:lnTo>
                        <a:pt x="4689" y="5662"/>
                      </a:lnTo>
                      <a:lnTo>
                        <a:pt x="4787" y="4483"/>
                      </a:lnTo>
                      <a:lnTo>
                        <a:pt x="4770" y="3153"/>
                      </a:lnTo>
                      <a:lnTo>
                        <a:pt x="4680" y="2206"/>
                      </a:lnTo>
                      <a:lnTo>
                        <a:pt x="4493" y="1278"/>
                      </a:lnTo>
                      <a:lnTo>
                        <a:pt x="4270" y="635"/>
                      </a:lnTo>
                      <a:lnTo>
                        <a:pt x="4073" y="251"/>
                      </a:lnTo>
                      <a:lnTo>
                        <a:pt x="3957" y="81"/>
                      </a:lnTo>
                      <a:lnTo>
                        <a:pt x="3939" y="63"/>
                      </a:lnTo>
                      <a:lnTo>
                        <a:pt x="374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33"/>
                <p:cNvSpPr/>
                <p:nvPr/>
              </p:nvSpPr>
              <p:spPr>
                <a:xfrm>
                  <a:off x="3364511" y="2020704"/>
                  <a:ext cx="69635" cy="7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1564" extrusionOk="0">
                      <a:moveTo>
                        <a:pt x="1286" y="1"/>
                      </a:moveTo>
                      <a:lnTo>
                        <a:pt x="858" y="99"/>
                      </a:lnTo>
                      <a:lnTo>
                        <a:pt x="90" y="170"/>
                      </a:lnTo>
                      <a:lnTo>
                        <a:pt x="1" y="179"/>
                      </a:lnTo>
                      <a:lnTo>
                        <a:pt x="1" y="474"/>
                      </a:lnTo>
                      <a:lnTo>
                        <a:pt x="54" y="974"/>
                      </a:lnTo>
                      <a:lnTo>
                        <a:pt x="152" y="1447"/>
                      </a:lnTo>
                      <a:lnTo>
                        <a:pt x="170" y="1510"/>
                      </a:lnTo>
                      <a:lnTo>
                        <a:pt x="376" y="1563"/>
                      </a:lnTo>
                      <a:lnTo>
                        <a:pt x="813" y="1554"/>
                      </a:lnTo>
                      <a:lnTo>
                        <a:pt x="1349" y="1438"/>
                      </a:lnTo>
                      <a:lnTo>
                        <a:pt x="1447" y="1403"/>
                      </a:lnTo>
                      <a:lnTo>
                        <a:pt x="1492" y="1197"/>
                      </a:lnTo>
                      <a:lnTo>
                        <a:pt x="1465" y="724"/>
                      </a:lnTo>
                      <a:lnTo>
                        <a:pt x="1331" y="117"/>
                      </a:lnTo>
                      <a:lnTo>
                        <a:pt x="1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33"/>
                <p:cNvSpPr/>
                <p:nvPr/>
              </p:nvSpPr>
              <p:spPr>
                <a:xfrm>
                  <a:off x="3259069" y="2024858"/>
                  <a:ext cx="67535" cy="71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" h="1528" extrusionOk="0">
                      <a:moveTo>
                        <a:pt x="134" y="1"/>
                      </a:moveTo>
                      <a:lnTo>
                        <a:pt x="72" y="296"/>
                      </a:lnTo>
                      <a:lnTo>
                        <a:pt x="18" y="787"/>
                      </a:lnTo>
                      <a:lnTo>
                        <a:pt x="0" y="1269"/>
                      </a:lnTo>
                      <a:lnTo>
                        <a:pt x="9" y="1340"/>
                      </a:lnTo>
                      <a:lnTo>
                        <a:pt x="206" y="1439"/>
                      </a:lnTo>
                      <a:lnTo>
                        <a:pt x="625" y="1528"/>
                      </a:lnTo>
                      <a:lnTo>
                        <a:pt x="1179" y="1528"/>
                      </a:lnTo>
                      <a:lnTo>
                        <a:pt x="1277" y="1510"/>
                      </a:lnTo>
                      <a:lnTo>
                        <a:pt x="1367" y="1323"/>
                      </a:lnTo>
                      <a:lnTo>
                        <a:pt x="1447" y="858"/>
                      </a:lnTo>
                      <a:lnTo>
                        <a:pt x="1447" y="233"/>
                      </a:lnTo>
                      <a:lnTo>
                        <a:pt x="1438" y="117"/>
                      </a:lnTo>
                      <a:lnTo>
                        <a:pt x="1000" y="117"/>
                      </a:lnTo>
                      <a:lnTo>
                        <a:pt x="232" y="19"/>
                      </a:ln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33"/>
                <p:cNvSpPr/>
                <p:nvPr/>
              </p:nvSpPr>
              <p:spPr>
                <a:xfrm>
                  <a:off x="3250294" y="1874001"/>
                  <a:ext cx="177169" cy="132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" h="2832" extrusionOk="0">
                      <a:moveTo>
                        <a:pt x="2162" y="0"/>
                      </a:moveTo>
                      <a:lnTo>
                        <a:pt x="1617" y="107"/>
                      </a:lnTo>
                      <a:lnTo>
                        <a:pt x="1385" y="268"/>
                      </a:lnTo>
                      <a:lnTo>
                        <a:pt x="1278" y="438"/>
                      </a:lnTo>
                      <a:lnTo>
                        <a:pt x="1242" y="545"/>
                      </a:lnTo>
                      <a:lnTo>
                        <a:pt x="1233" y="643"/>
                      </a:lnTo>
                      <a:lnTo>
                        <a:pt x="1260" y="768"/>
                      </a:lnTo>
                      <a:lnTo>
                        <a:pt x="1385" y="875"/>
                      </a:lnTo>
                      <a:lnTo>
                        <a:pt x="1581" y="947"/>
                      </a:lnTo>
                      <a:lnTo>
                        <a:pt x="1653" y="1045"/>
                      </a:lnTo>
                      <a:lnTo>
                        <a:pt x="1617" y="1170"/>
                      </a:lnTo>
                      <a:lnTo>
                        <a:pt x="1572" y="1250"/>
                      </a:lnTo>
                      <a:lnTo>
                        <a:pt x="1501" y="1340"/>
                      </a:lnTo>
                      <a:lnTo>
                        <a:pt x="1305" y="1474"/>
                      </a:lnTo>
                      <a:lnTo>
                        <a:pt x="921" y="1599"/>
                      </a:lnTo>
                      <a:lnTo>
                        <a:pt x="376" y="1742"/>
                      </a:lnTo>
                      <a:lnTo>
                        <a:pt x="90" y="1902"/>
                      </a:lnTo>
                      <a:lnTo>
                        <a:pt x="1" y="2072"/>
                      </a:lnTo>
                      <a:lnTo>
                        <a:pt x="10" y="2179"/>
                      </a:lnTo>
                      <a:lnTo>
                        <a:pt x="28" y="2242"/>
                      </a:lnTo>
                      <a:lnTo>
                        <a:pt x="108" y="2358"/>
                      </a:lnTo>
                      <a:lnTo>
                        <a:pt x="349" y="2527"/>
                      </a:lnTo>
                      <a:lnTo>
                        <a:pt x="840" y="2706"/>
                      </a:lnTo>
                      <a:lnTo>
                        <a:pt x="1447" y="2813"/>
                      </a:lnTo>
                      <a:lnTo>
                        <a:pt x="2108" y="2831"/>
                      </a:lnTo>
                      <a:lnTo>
                        <a:pt x="2581" y="2760"/>
                      </a:lnTo>
                      <a:lnTo>
                        <a:pt x="2885" y="2661"/>
                      </a:lnTo>
                      <a:lnTo>
                        <a:pt x="3153" y="2536"/>
                      </a:lnTo>
                      <a:lnTo>
                        <a:pt x="3385" y="2358"/>
                      </a:lnTo>
                      <a:lnTo>
                        <a:pt x="3573" y="2143"/>
                      </a:lnTo>
                      <a:lnTo>
                        <a:pt x="3707" y="1876"/>
                      </a:lnTo>
                      <a:lnTo>
                        <a:pt x="3751" y="1715"/>
                      </a:lnTo>
                      <a:lnTo>
                        <a:pt x="3796" y="1456"/>
                      </a:lnTo>
                      <a:lnTo>
                        <a:pt x="3787" y="1018"/>
                      </a:lnTo>
                      <a:lnTo>
                        <a:pt x="3680" y="679"/>
                      </a:lnTo>
                      <a:lnTo>
                        <a:pt x="3492" y="420"/>
                      </a:lnTo>
                      <a:lnTo>
                        <a:pt x="3242" y="232"/>
                      </a:lnTo>
                      <a:lnTo>
                        <a:pt x="2965" y="107"/>
                      </a:lnTo>
                      <a:lnTo>
                        <a:pt x="2537" y="18"/>
                      </a:lnTo>
                      <a:lnTo>
                        <a:pt x="2278" y="9"/>
                      </a:lnTo>
                      <a:lnTo>
                        <a:pt x="21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33"/>
                <p:cNvSpPr/>
                <p:nvPr/>
              </p:nvSpPr>
              <p:spPr>
                <a:xfrm>
                  <a:off x="3363251" y="1889824"/>
                  <a:ext cx="29637" cy="1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23" extrusionOk="0">
                      <a:moveTo>
                        <a:pt x="322" y="1"/>
                      </a:moveTo>
                      <a:lnTo>
                        <a:pt x="197" y="10"/>
                      </a:lnTo>
                      <a:lnTo>
                        <a:pt x="19" y="99"/>
                      </a:lnTo>
                      <a:lnTo>
                        <a:pt x="1" y="161"/>
                      </a:lnTo>
                      <a:lnTo>
                        <a:pt x="19" y="224"/>
                      </a:lnTo>
                      <a:lnTo>
                        <a:pt x="197" y="313"/>
                      </a:lnTo>
                      <a:lnTo>
                        <a:pt x="322" y="322"/>
                      </a:lnTo>
                      <a:lnTo>
                        <a:pt x="447" y="313"/>
                      </a:lnTo>
                      <a:lnTo>
                        <a:pt x="617" y="224"/>
                      </a:lnTo>
                      <a:lnTo>
                        <a:pt x="635" y="161"/>
                      </a:lnTo>
                      <a:lnTo>
                        <a:pt x="617" y="99"/>
                      </a:lnTo>
                      <a:lnTo>
                        <a:pt x="447" y="10"/>
                      </a:ln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33"/>
                <p:cNvSpPr/>
                <p:nvPr/>
              </p:nvSpPr>
              <p:spPr>
                <a:xfrm>
                  <a:off x="3384115" y="1916103"/>
                  <a:ext cx="29637" cy="15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22" extrusionOk="0">
                      <a:moveTo>
                        <a:pt x="322" y="0"/>
                      </a:moveTo>
                      <a:lnTo>
                        <a:pt x="197" y="9"/>
                      </a:lnTo>
                      <a:lnTo>
                        <a:pt x="18" y="98"/>
                      </a:lnTo>
                      <a:lnTo>
                        <a:pt x="0" y="161"/>
                      </a:lnTo>
                      <a:lnTo>
                        <a:pt x="18" y="223"/>
                      </a:lnTo>
                      <a:lnTo>
                        <a:pt x="197" y="313"/>
                      </a:lnTo>
                      <a:lnTo>
                        <a:pt x="322" y="322"/>
                      </a:lnTo>
                      <a:lnTo>
                        <a:pt x="447" y="313"/>
                      </a:lnTo>
                      <a:lnTo>
                        <a:pt x="616" y="223"/>
                      </a:lnTo>
                      <a:lnTo>
                        <a:pt x="634" y="161"/>
                      </a:lnTo>
                      <a:lnTo>
                        <a:pt x="616" y="98"/>
                      </a:lnTo>
                      <a:lnTo>
                        <a:pt x="447" y="9"/>
                      </a:lnTo>
                      <a:lnTo>
                        <a:pt x="322" y="0"/>
                      </a:lnTo>
                      <a:close/>
                    </a:path>
                  </a:pathLst>
                </a:custGeom>
                <a:solidFill>
                  <a:srgbClr val="FA5D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33"/>
                <p:cNvSpPr/>
                <p:nvPr/>
              </p:nvSpPr>
              <p:spPr>
                <a:xfrm>
                  <a:off x="3348688" y="1966933"/>
                  <a:ext cx="29637" cy="1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4" extrusionOk="0">
                      <a:moveTo>
                        <a:pt x="313" y="1"/>
                      </a:moveTo>
                      <a:lnTo>
                        <a:pt x="188" y="10"/>
                      </a:lnTo>
                      <a:lnTo>
                        <a:pt x="18" y="90"/>
                      </a:lnTo>
                      <a:lnTo>
                        <a:pt x="0" y="161"/>
                      </a:lnTo>
                      <a:lnTo>
                        <a:pt x="18" y="224"/>
                      </a:lnTo>
                      <a:lnTo>
                        <a:pt x="188" y="304"/>
                      </a:lnTo>
                      <a:lnTo>
                        <a:pt x="313" y="313"/>
                      </a:lnTo>
                      <a:lnTo>
                        <a:pt x="447" y="304"/>
                      </a:lnTo>
                      <a:lnTo>
                        <a:pt x="616" y="224"/>
                      </a:lnTo>
                      <a:lnTo>
                        <a:pt x="634" y="161"/>
                      </a:lnTo>
                      <a:lnTo>
                        <a:pt x="616" y="90"/>
                      </a:lnTo>
                      <a:lnTo>
                        <a:pt x="447" y="10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rgbClr val="A200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33"/>
                <p:cNvSpPr/>
                <p:nvPr/>
              </p:nvSpPr>
              <p:spPr>
                <a:xfrm>
                  <a:off x="3372026" y="1942335"/>
                  <a:ext cx="29637" cy="1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23" extrusionOk="0">
                      <a:moveTo>
                        <a:pt x="322" y="1"/>
                      </a:moveTo>
                      <a:lnTo>
                        <a:pt x="188" y="10"/>
                      </a:lnTo>
                      <a:lnTo>
                        <a:pt x="18" y="99"/>
                      </a:lnTo>
                      <a:lnTo>
                        <a:pt x="0" y="161"/>
                      </a:lnTo>
                      <a:lnTo>
                        <a:pt x="18" y="224"/>
                      </a:lnTo>
                      <a:lnTo>
                        <a:pt x="188" y="313"/>
                      </a:lnTo>
                      <a:lnTo>
                        <a:pt x="322" y="322"/>
                      </a:lnTo>
                      <a:lnTo>
                        <a:pt x="447" y="313"/>
                      </a:lnTo>
                      <a:lnTo>
                        <a:pt x="616" y="224"/>
                      </a:lnTo>
                      <a:lnTo>
                        <a:pt x="634" y="161"/>
                      </a:lnTo>
                      <a:lnTo>
                        <a:pt x="616" y="99"/>
                      </a:lnTo>
                      <a:lnTo>
                        <a:pt x="447" y="10"/>
                      </a:ln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33"/>
                <p:cNvSpPr/>
                <p:nvPr/>
              </p:nvSpPr>
              <p:spPr>
                <a:xfrm>
                  <a:off x="3296971" y="1897339"/>
                  <a:ext cx="54233" cy="52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126" extrusionOk="0">
                      <a:moveTo>
                        <a:pt x="528" y="0"/>
                      </a:moveTo>
                      <a:lnTo>
                        <a:pt x="358" y="90"/>
                      </a:lnTo>
                      <a:lnTo>
                        <a:pt x="153" y="295"/>
                      </a:lnTo>
                      <a:lnTo>
                        <a:pt x="117" y="340"/>
                      </a:lnTo>
                      <a:lnTo>
                        <a:pt x="1" y="1125"/>
                      </a:lnTo>
                      <a:lnTo>
                        <a:pt x="215" y="1090"/>
                      </a:lnTo>
                      <a:lnTo>
                        <a:pt x="305" y="1063"/>
                      </a:lnTo>
                      <a:lnTo>
                        <a:pt x="465" y="920"/>
                      </a:lnTo>
                      <a:lnTo>
                        <a:pt x="617" y="661"/>
                      </a:lnTo>
                      <a:lnTo>
                        <a:pt x="644" y="608"/>
                      </a:lnTo>
                      <a:lnTo>
                        <a:pt x="626" y="590"/>
                      </a:lnTo>
                      <a:lnTo>
                        <a:pt x="563" y="491"/>
                      </a:lnTo>
                      <a:lnTo>
                        <a:pt x="555" y="402"/>
                      </a:lnTo>
                      <a:lnTo>
                        <a:pt x="572" y="366"/>
                      </a:lnTo>
                      <a:lnTo>
                        <a:pt x="608" y="331"/>
                      </a:lnTo>
                      <a:lnTo>
                        <a:pt x="769" y="331"/>
                      </a:lnTo>
                      <a:lnTo>
                        <a:pt x="974" y="358"/>
                      </a:lnTo>
                      <a:lnTo>
                        <a:pt x="1135" y="349"/>
                      </a:lnTo>
                      <a:lnTo>
                        <a:pt x="1162" y="313"/>
                      </a:lnTo>
                      <a:lnTo>
                        <a:pt x="1162" y="259"/>
                      </a:lnTo>
                      <a:lnTo>
                        <a:pt x="1055" y="161"/>
                      </a:lnTo>
                      <a:lnTo>
                        <a:pt x="778" y="36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3"/>
                <p:cNvSpPr/>
                <p:nvPr/>
              </p:nvSpPr>
              <p:spPr>
                <a:xfrm>
                  <a:off x="3107324" y="1694764"/>
                  <a:ext cx="195091" cy="25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" h="5466" extrusionOk="0">
                      <a:moveTo>
                        <a:pt x="2296" y="0"/>
                      </a:moveTo>
                      <a:lnTo>
                        <a:pt x="2090" y="286"/>
                      </a:lnTo>
                      <a:lnTo>
                        <a:pt x="1046" y="1849"/>
                      </a:lnTo>
                      <a:lnTo>
                        <a:pt x="331" y="3010"/>
                      </a:lnTo>
                      <a:lnTo>
                        <a:pt x="72" y="3501"/>
                      </a:lnTo>
                      <a:lnTo>
                        <a:pt x="19" y="3617"/>
                      </a:lnTo>
                      <a:lnTo>
                        <a:pt x="1" y="3858"/>
                      </a:lnTo>
                      <a:lnTo>
                        <a:pt x="72" y="4090"/>
                      </a:lnTo>
                      <a:lnTo>
                        <a:pt x="224" y="4278"/>
                      </a:lnTo>
                      <a:lnTo>
                        <a:pt x="331" y="4349"/>
                      </a:lnTo>
                      <a:lnTo>
                        <a:pt x="617" y="4510"/>
                      </a:lnTo>
                      <a:lnTo>
                        <a:pt x="1376" y="4885"/>
                      </a:lnTo>
                      <a:lnTo>
                        <a:pt x="2340" y="5233"/>
                      </a:lnTo>
                      <a:lnTo>
                        <a:pt x="3171" y="5403"/>
                      </a:lnTo>
                      <a:lnTo>
                        <a:pt x="3760" y="5465"/>
                      </a:lnTo>
                      <a:lnTo>
                        <a:pt x="4064" y="5465"/>
                      </a:lnTo>
                      <a:lnTo>
                        <a:pt x="4180" y="4680"/>
                      </a:lnTo>
                      <a:lnTo>
                        <a:pt x="4117" y="4680"/>
                      </a:lnTo>
                      <a:lnTo>
                        <a:pt x="3653" y="4599"/>
                      </a:lnTo>
                      <a:lnTo>
                        <a:pt x="3189" y="4447"/>
                      </a:lnTo>
                      <a:lnTo>
                        <a:pt x="2921" y="4331"/>
                      </a:lnTo>
                      <a:lnTo>
                        <a:pt x="2287" y="4046"/>
                      </a:lnTo>
                      <a:lnTo>
                        <a:pt x="1430" y="3742"/>
                      </a:lnTo>
                      <a:lnTo>
                        <a:pt x="1340" y="3715"/>
                      </a:lnTo>
                      <a:lnTo>
                        <a:pt x="1546" y="3546"/>
                      </a:lnTo>
                      <a:lnTo>
                        <a:pt x="1956" y="3108"/>
                      </a:lnTo>
                      <a:lnTo>
                        <a:pt x="2537" y="2403"/>
                      </a:lnTo>
                      <a:lnTo>
                        <a:pt x="2823" y="2072"/>
                      </a:lnTo>
                      <a:lnTo>
                        <a:pt x="2858" y="1831"/>
                      </a:lnTo>
                      <a:lnTo>
                        <a:pt x="2849" y="893"/>
                      </a:lnTo>
                      <a:lnTo>
                        <a:pt x="2778" y="527"/>
                      </a:lnTo>
                      <a:lnTo>
                        <a:pt x="2653" y="233"/>
                      </a:lnTo>
                      <a:lnTo>
                        <a:pt x="2492" y="72"/>
                      </a:lnTo>
                      <a:lnTo>
                        <a:pt x="2367" y="9"/>
                      </a:lnTo>
                      <a:lnTo>
                        <a:pt x="2296" y="0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23" name="Google Shape;2023;p33"/>
          <p:cNvGrpSpPr/>
          <p:nvPr/>
        </p:nvGrpSpPr>
        <p:grpSpPr>
          <a:xfrm>
            <a:off x="4732453" y="1503378"/>
            <a:ext cx="3801935" cy="1549236"/>
            <a:chOff x="4732453" y="1503378"/>
            <a:chExt cx="3801935" cy="1549236"/>
          </a:xfrm>
        </p:grpSpPr>
        <p:grpSp>
          <p:nvGrpSpPr>
            <p:cNvPr id="2024" name="Google Shape;2024;p33"/>
            <p:cNvGrpSpPr/>
            <p:nvPr/>
          </p:nvGrpSpPr>
          <p:grpSpPr>
            <a:xfrm>
              <a:off x="5276088" y="1730196"/>
              <a:ext cx="3258300" cy="1095600"/>
              <a:chOff x="5276088" y="1791050"/>
              <a:chExt cx="3258300" cy="1095600"/>
            </a:xfrm>
          </p:grpSpPr>
          <p:sp>
            <p:nvSpPr>
              <p:cNvPr id="2025" name="Google Shape;2025;p33"/>
              <p:cNvSpPr/>
              <p:nvPr/>
            </p:nvSpPr>
            <p:spPr>
              <a:xfrm flipH="1">
                <a:off x="5276088" y="1791050"/>
                <a:ext cx="3258300" cy="1095600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3"/>
              <p:cNvSpPr txBox="1"/>
              <p:nvPr/>
            </p:nvSpPr>
            <p:spPr>
              <a:xfrm>
                <a:off x="7013950" y="1851175"/>
                <a:ext cx="1340100" cy="3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Sewing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27" name="Google Shape;2027;p33"/>
              <p:cNvSpPr txBox="1"/>
              <p:nvPr/>
            </p:nvSpPr>
            <p:spPr>
              <a:xfrm>
                <a:off x="6281700" y="2100229"/>
                <a:ext cx="20724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is composed mostly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28" name="Google Shape;2028;p33"/>
            <p:cNvGrpSpPr/>
            <p:nvPr/>
          </p:nvGrpSpPr>
          <p:grpSpPr>
            <a:xfrm>
              <a:off x="4732453" y="1503378"/>
              <a:ext cx="1549236" cy="1549236"/>
              <a:chOff x="6181967" y="895557"/>
              <a:chExt cx="1806479" cy="1806479"/>
            </a:xfrm>
          </p:grpSpPr>
          <p:sp>
            <p:nvSpPr>
              <p:cNvPr id="2029" name="Google Shape;2029;p33"/>
              <p:cNvSpPr/>
              <p:nvPr/>
            </p:nvSpPr>
            <p:spPr>
              <a:xfrm>
                <a:off x="6181967" y="895557"/>
                <a:ext cx="1806479" cy="1806479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14530" extrusionOk="0">
                    <a:moveTo>
                      <a:pt x="7270" y="1"/>
                    </a:moveTo>
                    <a:lnTo>
                      <a:pt x="6895" y="10"/>
                    </a:lnTo>
                    <a:lnTo>
                      <a:pt x="6163" y="81"/>
                    </a:lnTo>
                    <a:lnTo>
                      <a:pt x="5448" y="233"/>
                    </a:lnTo>
                    <a:lnTo>
                      <a:pt x="4770" y="438"/>
                    </a:lnTo>
                    <a:lnTo>
                      <a:pt x="4118" y="715"/>
                    </a:lnTo>
                    <a:lnTo>
                      <a:pt x="3501" y="1055"/>
                    </a:lnTo>
                    <a:lnTo>
                      <a:pt x="2921" y="1447"/>
                    </a:lnTo>
                    <a:lnTo>
                      <a:pt x="2385" y="1885"/>
                    </a:lnTo>
                    <a:lnTo>
                      <a:pt x="1885" y="2385"/>
                    </a:lnTo>
                    <a:lnTo>
                      <a:pt x="1448" y="2921"/>
                    </a:lnTo>
                    <a:lnTo>
                      <a:pt x="1055" y="3501"/>
                    </a:lnTo>
                    <a:lnTo>
                      <a:pt x="715" y="4117"/>
                    </a:lnTo>
                    <a:lnTo>
                      <a:pt x="439" y="4769"/>
                    </a:lnTo>
                    <a:lnTo>
                      <a:pt x="233" y="5448"/>
                    </a:lnTo>
                    <a:lnTo>
                      <a:pt x="81" y="6162"/>
                    </a:lnTo>
                    <a:lnTo>
                      <a:pt x="10" y="6895"/>
                    </a:lnTo>
                    <a:lnTo>
                      <a:pt x="1" y="7270"/>
                    </a:lnTo>
                    <a:lnTo>
                      <a:pt x="10" y="7645"/>
                    </a:lnTo>
                    <a:lnTo>
                      <a:pt x="81" y="8377"/>
                    </a:lnTo>
                    <a:lnTo>
                      <a:pt x="233" y="9083"/>
                    </a:lnTo>
                    <a:lnTo>
                      <a:pt x="439" y="9761"/>
                    </a:lnTo>
                    <a:lnTo>
                      <a:pt x="715" y="10413"/>
                    </a:lnTo>
                    <a:lnTo>
                      <a:pt x="1055" y="11038"/>
                    </a:lnTo>
                    <a:lnTo>
                      <a:pt x="1448" y="11610"/>
                    </a:lnTo>
                    <a:lnTo>
                      <a:pt x="1885" y="12154"/>
                    </a:lnTo>
                    <a:lnTo>
                      <a:pt x="2385" y="12646"/>
                    </a:lnTo>
                    <a:lnTo>
                      <a:pt x="2921" y="13092"/>
                    </a:lnTo>
                    <a:lnTo>
                      <a:pt x="3501" y="13485"/>
                    </a:lnTo>
                    <a:lnTo>
                      <a:pt x="4118" y="13815"/>
                    </a:lnTo>
                    <a:lnTo>
                      <a:pt x="4770" y="14092"/>
                    </a:lnTo>
                    <a:lnTo>
                      <a:pt x="5448" y="14307"/>
                    </a:lnTo>
                    <a:lnTo>
                      <a:pt x="6163" y="14449"/>
                    </a:lnTo>
                    <a:lnTo>
                      <a:pt x="6895" y="14521"/>
                    </a:lnTo>
                    <a:lnTo>
                      <a:pt x="7270" y="14530"/>
                    </a:lnTo>
                    <a:lnTo>
                      <a:pt x="7645" y="14521"/>
                    </a:lnTo>
                    <a:lnTo>
                      <a:pt x="8377" y="14449"/>
                    </a:lnTo>
                    <a:lnTo>
                      <a:pt x="9083" y="14307"/>
                    </a:lnTo>
                    <a:lnTo>
                      <a:pt x="9770" y="14092"/>
                    </a:lnTo>
                    <a:lnTo>
                      <a:pt x="10422" y="13815"/>
                    </a:lnTo>
                    <a:lnTo>
                      <a:pt x="11038" y="13485"/>
                    </a:lnTo>
                    <a:lnTo>
                      <a:pt x="11619" y="13092"/>
                    </a:lnTo>
                    <a:lnTo>
                      <a:pt x="12155" y="12646"/>
                    </a:lnTo>
                    <a:lnTo>
                      <a:pt x="12646" y="12154"/>
                    </a:lnTo>
                    <a:lnTo>
                      <a:pt x="13092" y="11610"/>
                    </a:lnTo>
                    <a:lnTo>
                      <a:pt x="13485" y="11038"/>
                    </a:lnTo>
                    <a:lnTo>
                      <a:pt x="13816" y="10413"/>
                    </a:lnTo>
                    <a:lnTo>
                      <a:pt x="14092" y="9761"/>
                    </a:lnTo>
                    <a:lnTo>
                      <a:pt x="14307" y="9083"/>
                    </a:lnTo>
                    <a:lnTo>
                      <a:pt x="14450" y="8377"/>
                    </a:lnTo>
                    <a:lnTo>
                      <a:pt x="14521" y="7645"/>
                    </a:lnTo>
                    <a:lnTo>
                      <a:pt x="14530" y="7270"/>
                    </a:lnTo>
                    <a:lnTo>
                      <a:pt x="14521" y="6895"/>
                    </a:lnTo>
                    <a:lnTo>
                      <a:pt x="14450" y="6162"/>
                    </a:lnTo>
                    <a:lnTo>
                      <a:pt x="14307" y="5448"/>
                    </a:lnTo>
                    <a:lnTo>
                      <a:pt x="14092" y="4769"/>
                    </a:lnTo>
                    <a:lnTo>
                      <a:pt x="13816" y="4117"/>
                    </a:lnTo>
                    <a:lnTo>
                      <a:pt x="13485" y="3501"/>
                    </a:lnTo>
                    <a:lnTo>
                      <a:pt x="13092" y="2921"/>
                    </a:lnTo>
                    <a:lnTo>
                      <a:pt x="12646" y="2385"/>
                    </a:lnTo>
                    <a:lnTo>
                      <a:pt x="12155" y="1885"/>
                    </a:lnTo>
                    <a:lnTo>
                      <a:pt x="11619" y="1447"/>
                    </a:lnTo>
                    <a:lnTo>
                      <a:pt x="11038" y="1055"/>
                    </a:lnTo>
                    <a:lnTo>
                      <a:pt x="10422" y="715"/>
                    </a:lnTo>
                    <a:lnTo>
                      <a:pt x="9770" y="438"/>
                    </a:lnTo>
                    <a:lnTo>
                      <a:pt x="9083" y="233"/>
                    </a:lnTo>
                    <a:lnTo>
                      <a:pt x="8377" y="81"/>
                    </a:lnTo>
                    <a:lnTo>
                      <a:pt x="7645" y="10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0" name="Google Shape;2030;p33"/>
              <p:cNvGrpSpPr/>
              <p:nvPr/>
            </p:nvGrpSpPr>
            <p:grpSpPr>
              <a:xfrm>
                <a:off x="6597325" y="1151258"/>
                <a:ext cx="975740" cy="1295073"/>
                <a:chOff x="4584948" y="1449667"/>
                <a:chExt cx="975740" cy="1295073"/>
              </a:xfrm>
            </p:grpSpPr>
            <p:sp>
              <p:nvSpPr>
                <p:cNvPr id="2031" name="Google Shape;2031;p33"/>
                <p:cNvSpPr/>
                <p:nvPr/>
              </p:nvSpPr>
              <p:spPr>
                <a:xfrm>
                  <a:off x="4646234" y="2670951"/>
                  <a:ext cx="914454" cy="7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3" h="1581" extrusionOk="0">
                      <a:moveTo>
                        <a:pt x="9797" y="0"/>
                      </a:moveTo>
                      <a:lnTo>
                        <a:pt x="7805" y="9"/>
                      </a:lnTo>
                      <a:lnTo>
                        <a:pt x="4287" y="125"/>
                      </a:lnTo>
                      <a:lnTo>
                        <a:pt x="2224" y="286"/>
                      </a:lnTo>
                      <a:lnTo>
                        <a:pt x="1170" y="411"/>
                      </a:lnTo>
                      <a:lnTo>
                        <a:pt x="429" y="554"/>
                      </a:lnTo>
                      <a:lnTo>
                        <a:pt x="108" y="670"/>
                      </a:lnTo>
                      <a:lnTo>
                        <a:pt x="9" y="750"/>
                      </a:lnTo>
                      <a:lnTo>
                        <a:pt x="1" y="786"/>
                      </a:lnTo>
                      <a:lnTo>
                        <a:pt x="9" y="831"/>
                      </a:lnTo>
                      <a:lnTo>
                        <a:pt x="108" y="911"/>
                      </a:lnTo>
                      <a:lnTo>
                        <a:pt x="429" y="1027"/>
                      </a:lnTo>
                      <a:lnTo>
                        <a:pt x="1170" y="1161"/>
                      </a:lnTo>
                      <a:lnTo>
                        <a:pt x="2224" y="1295"/>
                      </a:lnTo>
                      <a:lnTo>
                        <a:pt x="4287" y="1447"/>
                      </a:lnTo>
                      <a:lnTo>
                        <a:pt x="7805" y="1563"/>
                      </a:lnTo>
                      <a:lnTo>
                        <a:pt x="9797" y="1581"/>
                      </a:lnTo>
                      <a:lnTo>
                        <a:pt x="11797" y="1563"/>
                      </a:lnTo>
                      <a:lnTo>
                        <a:pt x="15315" y="1447"/>
                      </a:lnTo>
                      <a:lnTo>
                        <a:pt x="17369" y="1295"/>
                      </a:lnTo>
                      <a:lnTo>
                        <a:pt x="18423" y="1161"/>
                      </a:lnTo>
                      <a:lnTo>
                        <a:pt x="19173" y="1027"/>
                      </a:lnTo>
                      <a:lnTo>
                        <a:pt x="19486" y="911"/>
                      </a:lnTo>
                      <a:lnTo>
                        <a:pt x="19584" y="831"/>
                      </a:lnTo>
                      <a:lnTo>
                        <a:pt x="19593" y="786"/>
                      </a:lnTo>
                      <a:lnTo>
                        <a:pt x="19584" y="750"/>
                      </a:lnTo>
                      <a:lnTo>
                        <a:pt x="19486" y="670"/>
                      </a:lnTo>
                      <a:lnTo>
                        <a:pt x="19173" y="554"/>
                      </a:lnTo>
                      <a:lnTo>
                        <a:pt x="18423" y="411"/>
                      </a:lnTo>
                      <a:lnTo>
                        <a:pt x="17369" y="286"/>
                      </a:lnTo>
                      <a:lnTo>
                        <a:pt x="15315" y="125"/>
                      </a:lnTo>
                      <a:lnTo>
                        <a:pt x="11797" y="9"/>
                      </a:lnTo>
                      <a:lnTo>
                        <a:pt x="97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33"/>
                <p:cNvSpPr/>
                <p:nvPr/>
              </p:nvSpPr>
              <p:spPr>
                <a:xfrm>
                  <a:off x="4584948" y="2588427"/>
                  <a:ext cx="245124" cy="34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742" extrusionOk="0">
                      <a:moveTo>
                        <a:pt x="2090" y="0"/>
                      </a:moveTo>
                      <a:lnTo>
                        <a:pt x="1153" y="63"/>
                      </a:lnTo>
                      <a:lnTo>
                        <a:pt x="438" y="161"/>
                      </a:lnTo>
                      <a:lnTo>
                        <a:pt x="117" y="259"/>
                      </a:lnTo>
                      <a:lnTo>
                        <a:pt x="10" y="331"/>
                      </a:lnTo>
                      <a:lnTo>
                        <a:pt x="1" y="375"/>
                      </a:lnTo>
                      <a:lnTo>
                        <a:pt x="10" y="411"/>
                      </a:lnTo>
                      <a:lnTo>
                        <a:pt x="117" y="482"/>
                      </a:lnTo>
                      <a:lnTo>
                        <a:pt x="438" y="581"/>
                      </a:lnTo>
                      <a:lnTo>
                        <a:pt x="1153" y="679"/>
                      </a:lnTo>
                      <a:lnTo>
                        <a:pt x="2090" y="741"/>
                      </a:lnTo>
                      <a:lnTo>
                        <a:pt x="3162" y="741"/>
                      </a:lnTo>
                      <a:lnTo>
                        <a:pt x="4109" y="679"/>
                      </a:lnTo>
                      <a:lnTo>
                        <a:pt x="4814" y="581"/>
                      </a:lnTo>
                      <a:lnTo>
                        <a:pt x="5136" y="482"/>
                      </a:lnTo>
                      <a:lnTo>
                        <a:pt x="5243" y="411"/>
                      </a:lnTo>
                      <a:lnTo>
                        <a:pt x="5252" y="375"/>
                      </a:lnTo>
                      <a:lnTo>
                        <a:pt x="5243" y="331"/>
                      </a:lnTo>
                      <a:lnTo>
                        <a:pt x="5136" y="259"/>
                      </a:lnTo>
                      <a:lnTo>
                        <a:pt x="4814" y="161"/>
                      </a:lnTo>
                      <a:lnTo>
                        <a:pt x="4109" y="63"/>
                      </a:lnTo>
                      <a:lnTo>
                        <a:pt x="3162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33"/>
                <p:cNvSpPr/>
                <p:nvPr/>
              </p:nvSpPr>
              <p:spPr>
                <a:xfrm>
                  <a:off x="4587048" y="2440044"/>
                  <a:ext cx="239710" cy="16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6" h="3510" extrusionOk="0">
                      <a:moveTo>
                        <a:pt x="1974" y="0"/>
                      </a:moveTo>
                      <a:lnTo>
                        <a:pt x="777" y="45"/>
                      </a:lnTo>
                      <a:lnTo>
                        <a:pt x="170" y="89"/>
                      </a:lnTo>
                      <a:lnTo>
                        <a:pt x="90" y="107"/>
                      </a:lnTo>
                      <a:lnTo>
                        <a:pt x="0" y="241"/>
                      </a:lnTo>
                      <a:lnTo>
                        <a:pt x="9" y="322"/>
                      </a:lnTo>
                      <a:lnTo>
                        <a:pt x="893" y="3054"/>
                      </a:lnTo>
                      <a:lnTo>
                        <a:pt x="938" y="3152"/>
                      </a:lnTo>
                      <a:lnTo>
                        <a:pt x="1054" y="3313"/>
                      </a:lnTo>
                      <a:lnTo>
                        <a:pt x="1224" y="3438"/>
                      </a:lnTo>
                      <a:lnTo>
                        <a:pt x="1411" y="3501"/>
                      </a:lnTo>
                      <a:lnTo>
                        <a:pt x="1519" y="3510"/>
                      </a:lnTo>
                      <a:lnTo>
                        <a:pt x="3608" y="3510"/>
                      </a:lnTo>
                      <a:lnTo>
                        <a:pt x="3715" y="3501"/>
                      </a:lnTo>
                      <a:lnTo>
                        <a:pt x="3912" y="3438"/>
                      </a:lnTo>
                      <a:lnTo>
                        <a:pt x="4073" y="3313"/>
                      </a:lnTo>
                      <a:lnTo>
                        <a:pt x="4198" y="3152"/>
                      </a:lnTo>
                      <a:lnTo>
                        <a:pt x="4233" y="3054"/>
                      </a:lnTo>
                      <a:lnTo>
                        <a:pt x="5117" y="322"/>
                      </a:lnTo>
                      <a:lnTo>
                        <a:pt x="5135" y="241"/>
                      </a:lnTo>
                      <a:lnTo>
                        <a:pt x="5046" y="107"/>
                      </a:lnTo>
                      <a:lnTo>
                        <a:pt x="4966" y="89"/>
                      </a:lnTo>
                      <a:lnTo>
                        <a:pt x="4367" y="45"/>
                      </a:lnTo>
                      <a:lnTo>
                        <a:pt x="318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33"/>
                <p:cNvSpPr/>
                <p:nvPr/>
              </p:nvSpPr>
              <p:spPr>
                <a:xfrm>
                  <a:off x="4597457" y="2447092"/>
                  <a:ext cx="220108" cy="1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69" extrusionOk="0">
                      <a:moveTo>
                        <a:pt x="2358" y="1"/>
                      </a:moveTo>
                      <a:lnTo>
                        <a:pt x="1412" y="10"/>
                      </a:lnTo>
                      <a:lnTo>
                        <a:pt x="394" y="63"/>
                      </a:lnTo>
                      <a:lnTo>
                        <a:pt x="36" y="108"/>
                      </a:lnTo>
                      <a:lnTo>
                        <a:pt x="1" y="135"/>
                      </a:lnTo>
                      <a:lnTo>
                        <a:pt x="36" y="162"/>
                      </a:lnTo>
                      <a:lnTo>
                        <a:pt x="394" y="206"/>
                      </a:lnTo>
                      <a:lnTo>
                        <a:pt x="1412" y="260"/>
                      </a:lnTo>
                      <a:lnTo>
                        <a:pt x="2358" y="269"/>
                      </a:lnTo>
                      <a:lnTo>
                        <a:pt x="3305" y="260"/>
                      </a:lnTo>
                      <a:lnTo>
                        <a:pt x="4323" y="206"/>
                      </a:lnTo>
                      <a:lnTo>
                        <a:pt x="4680" y="162"/>
                      </a:lnTo>
                      <a:lnTo>
                        <a:pt x="4716" y="135"/>
                      </a:lnTo>
                      <a:lnTo>
                        <a:pt x="4680" y="108"/>
                      </a:lnTo>
                      <a:lnTo>
                        <a:pt x="4323" y="63"/>
                      </a:lnTo>
                      <a:lnTo>
                        <a:pt x="3305" y="10"/>
                      </a:lnTo>
                      <a:lnTo>
                        <a:pt x="2358" y="1"/>
                      </a:lnTo>
                      <a:close/>
                    </a:path>
                  </a:pathLst>
                </a:custGeom>
                <a:solidFill>
                  <a:srgbClr val="583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33"/>
                <p:cNvSpPr/>
                <p:nvPr/>
              </p:nvSpPr>
              <p:spPr>
                <a:xfrm>
                  <a:off x="4587888" y="1961939"/>
                  <a:ext cx="236350" cy="491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4" h="10538" extrusionOk="0">
                      <a:moveTo>
                        <a:pt x="3045" y="0"/>
                      </a:moveTo>
                      <a:lnTo>
                        <a:pt x="2938" y="27"/>
                      </a:lnTo>
                      <a:lnTo>
                        <a:pt x="2760" y="188"/>
                      </a:lnTo>
                      <a:lnTo>
                        <a:pt x="2599" y="465"/>
                      </a:lnTo>
                      <a:lnTo>
                        <a:pt x="2474" y="822"/>
                      </a:lnTo>
                      <a:lnTo>
                        <a:pt x="2376" y="1260"/>
                      </a:lnTo>
                      <a:lnTo>
                        <a:pt x="2331" y="1733"/>
                      </a:lnTo>
                      <a:lnTo>
                        <a:pt x="2331" y="2224"/>
                      </a:lnTo>
                      <a:lnTo>
                        <a:pt x="2385" y="2724"/>
                      </a:lnTo>
                      <a:lnTo>
                        <a:pt x="2438" y="2956"/>
                      </a:lnTo>
                      <a:lnTo>
                        <a:pt x="2438" y="3412"/>
                      </a:lnTo>
                      <a:lnTo>
                        <a:pt x="2349" y="3063"/>
                      </a:lnTo>
                      <a:lnTo>
                        <a:pt x="2045" y="2412"/>
                      </a:lnTo>
                      <a:lnTo>
                        <a:pt x="1760" y="2028"/>
                      </a:lnTo>
                      <a:lnTo>
                        <a:pt x="1563" y="1822"/>
                      </a:lnTo>
                      <a:lnTo>
                        <a:pt x="1367" y="1697"/>
                      </a:lnTo>
                      <a:lnTo>
                        <a:pt x="1170" y="1644"/>
                      </a:lnTo>
                      <a:lnTo>
                        <a:pt x="1090" y="1661"/>
                      </a:lnTo>
                      <a:lnTo>
                        <a:pt x="1009" y="1688"/>
                      </a:lnTo>
                      <a:lnTo>
                        <a:pt x="929" y="1769"/>
                      </a:lnTo>
                      <a:lnTo>
                        <a:pt x="920" y="1894"/>
                      </a:lnTo>
                      <a:lnTo>
                        <a:pt x="974" y="2036"/>
                      </a:lnTo>
                      <a:lnTo>
                        <a:pt x="1143" y="2287"/>
                      </a:lnTo>
                      <a:lnTo>
                        <a:pt x="1510" y="2653"/>
                      </a:lnTo>
                      <a:lnTo>
                        <a:pt x="1724" y="2831"/>
                      </a:lnTo>
                      <a:lnTo>
                        <a:pt x="2019" y="3090"/>
                      </a:lnTo>
                      <a:lnTo>
                        <a:pt x="2358" y="3537"/>
                      </a:lnTo>
                      <a:lnTo>
                        <a:pt x="2438" y="3680"/>
                      </a:lnTo>
                      <a:lnTo>
                        <a:pt x="2438" y="5814"/>
                      </a:lnTo>
                      <a:lnTo>
                        <a:pt x="2367" y="5537"/>
                      </a:lnTo>
                      <a:lnTo>
                        <a:pt x="2179" y="5001"/>
                      </a:lnTo>
                      <a:lnTo>
                        <a:pt x="1947" y="4492"/>
                      </a:lnTo>
                      <a:lnTo>
                        <a:pt x="1661" y="4019"/>
                      </a:lnTo>
                      <a:lnTo>
                        <a:pt x="1358" y="3626"/>
                      </a:lnTo>
                      <a:lnTo>
                        <a:pt x="1045" y="3313"/>
                      </a:lnTo>
                      <a:lnTo>
                        <a:pt x="733" y="3108"/>
                      </a:lnTo>
                      <a:lnTo>
                        <a:pt x="438" y="3028"/>
                      </a:lnTo>
                      <a:lnTo>
                        <a:pt x="295" y="3055"/>
                      </a:lnTo>
                      <a:lnTo>
                        <a:pt x="179" y="3090"/>
                      </a:lnTo>
                      <a:lnTo>
                        <a:pt x="45" y="3224"/>
                      </a:lnTo>
                      <a:lnTo>
                        <a:pt x="27" y="3421"/>
                      </a:lnTo>
                      <a:lnTo>
                        <a:pt x="116" y="3644"/>
                      </a:lnTo>
                      <a:lnTo>
                        <a:pt x="393" y="4046"/>
                      </a:lnTo>
                      <a:lnTo>
                        <a:pt x="974" y="4626"/>
                      </a:lnTo>
                      <a:lnTo>
                        <a:pt x="1304" y="4903"/>
                      </a:lnTo>
                      <a:lnTo>
                        <a:pt x="1545" y="5108"/>
                      </a:lnTo>
                      <a:lnTo>
                        <a:pt x="1929" y="5501"/>
                      </a:lnTo>
                      <a:lnTo>
                        <a:pt x="2313" y="6019"/>
                      </a:lnTo>
                      <a:lnTo>
                        <a:pt x="2438" y="6251"/>
                      </a:lnTo>
                      <a:lnTo>
                        <a:pt x="2438" y="8805"/>
                      </a:lnTo>
                      <a:lnTo>
                        <a:pt x="2367" y="8537"/>
                      </a:lnTo>
                      <a:lnTo>
                        <a:pt x="2179" y="8011"/>
                      </a:lnTo>
                      <a:lnTo>
                        <a:pt x="1938" y="7519"/>
                      </a:lnTo>
                      <a:lnTo>
                        <a:pt x="1661" y="7064"/>
                      </a:lnTo>
                      <a:lnTo>
                        <a:pt x="1358" y="6680"/>
                      </a:lnTo>
                      <a:lnTo>
                        <a:pt x="1054" y="6376"/>
                      </a:lnTo>
                      <a:lnTo>
                        <a:pt x="742" y="6180"/>
                      </a:lnTo>
                      <a:lnTo>
                        <a:pt x="456" y="6109"/>
                      </a:lnTo>
                      <a:lnTo>
                        <a:pt x="313" y="6126"/>
                      </a:lnTo>
                      <a:lnTo>
                        <a:pt x="197" y="6171"/>
                      </a:lnTo>
                      <a:lnTo>
                        <a:pt x="45" y="6287"/>
                      </a:lnTo>
                      <a:lnTo>
                        <a:pt x="0" y="6439"/>
                      </a:lnTo>
                      <a:lnTo>
                        <a:pt x="63" y="6635"/>
                      </a:lnTo>
                      <a:lnTo>
                        <a:pt x="295" y="6975"/>
                      </a:lnTo>
                      <a:lnTo>
                        <a:pt x="858" y="7528"/>
                      </a:lnTo>
                      <a:lnTo>
                        <a:pt x="1224" y="7832"/>
                      </a:lnTo>
                      <a:lnTo>
                        <a:pt x="1465" y="8046"/>
                      </a:lnTo>
                      <a:lnTo>
                        <a:pt x="1867" y="8466"/>
                      </a:lnTo>
                      <a:lnTo>
                        <a:pt x="2286" y="9038"/>
                      </a:lnTo>
                      <a:lnTo>
                        <a:pt x="2438" y="9314"/>
                      </a:lnTo>
                      <a:lnTo>
                        <a:pt x="2438" y="10511"/>
                      </a:lnTo>
                      <a:lnTo>
                        <a:pt x="2554" y="10538"/>
                      </a:lnTo>
                      <a:lnTo>
                        <a:pt x="2661" y="10511"/>
                      </a:lnTo>
                      <a:lnTo>
                        <a:pt x="2661" y="10038"/>
                      </a:lnTo>
                      <a:lnTo>
                        <a:pt x="2786" y="9797"/>
                      </a:lnTo>
                      <a:lnTo>
                        <a:pt x="3170" y="9288"/>
                      </a:lnTo>
                      <a:lnTo>
                        <a:pt x="3546" y="8895"/>
                      </a:lnTo>
                      <a:lnTo>
                        <a:pt x="3787" y="8698"/>
                      </a:lnTo>
                      <a:lnTo>
                        <a:pt x="4117" y="8412"/>
                      </a:lnTo>
                      <a:lnTo>
                        <a:pt x="4698" y="7832"/>
                      </a:lnTo>
                      <a:lnTo>
                        <a:pt x="4974" y="7439"/>
                      </a:lnTo>
                      <a:lnTo>
                        <a:pt x="5064" y="7207"/>
                      </a:lnTo>
                      <a:lnTo>
                        <a:pt x="5046" y="7019"/>
                      </a:lnTo>
                      <a:lnTo>
                        <a:pt x="4912" y="6885"/>
                      </a:lnTo>
                      <a:lnTo>
                        <a:pt x="4796" y="6841"/>
                      </a:lnTo>
                      <a:lnTo>
                        <a:pt x="4653" y="6823"/>
                      </a:lnTo>
                      <a:lnTo>
                        <a:pt x="4358" y="6894"/>
                      </a:lnTo>
                      <a:lnTo>
                        <a:pt x="4046" y="7100"/>
                      </a:lnTo>
                      <a:lnTo>
                        <a:pt x="3733" y="7403"/>
                      </a:lnTo>
                      <a:lnTo>
                        <a:pt x="3429" y="7805"/>
                      </a:lnTo>
                      <a:lnTo>
                        <a:pt x="3153" y="8261"/>
                      </a:lnTo>
                      <a:lnTo>
                        <a:pt x="2912" y="8770"/>
                      </a:lnTo>
                      <a:lnTo>
                        <a:pt x="2724" y="9305"/>
                      </a:lnTo>
                      <a:lnTo>
                        <a:pt x="2661" y="9573"/>
                      </a:lnTo>
                      <a:lnTo>
                        <a:pt x="2661" y="7475"/>
                      </a:lnTo>
                      <a:lnTo>
                        <a:pt x="2804" y="7234"/>
                      </a:lnTo>
                      <a:lnTo>
                        <a:pt x="3170" y="6778"/>
                      </a:lnTo>
                      <a:lnTo>
                        <a:pt x="3510" y="6439"/>
                      </a:lnTo>
                      <a:lnTo>
                        <a:pt x="3715" y="6269"/>
                      </a:lnTo>
                      <a:lnTo>
                        <a:pt x="4055" y="5984"/>
                      </a:lnTo>
                      <a:lnTo>
                        <a:pt x="4626" y="5403"/>
                      </a:lnTo>
                      <a:lnTo>
                        <a:pt x="4903" y="5010"/>
                      </a:lnTo>
                      <a:lnTo>
                        <a:pt x="4992" y="4778"/>
                      </a:lnTo>
                      <a:lnTo>
                        <a:pt x="4974" y="4590"/>
                      </a:lnTo>
                      <a:lnTo>
                        <a:pt x="4849" y="4457"/>
                      </a:lnTo>
                      <a:lnTo>
                        <a:pt x="4724" y="4412"/>
                      </a:lnTo>
                      <a:lnTo>
                        <a:pt x="4599" y="4385"/>
                      </a:lnTo>
                      <a:lnTo>
                        <a:pt x="4322" y="4457"/>
                      </a:lnTo>
                      <a:lnTo>
                        <a:pt x="4028" y="4626"/>
                      </a:lnTo>
                      <a:lnTo>
                        <a:pt x="3733" y="4903"/>
                      </a:lnTo>
                      <a:lnTo>
                        <a:pt x="3447" y="5260"/>
                      </a:lnTo>
                      <a:lnTo>
                        <a:pt x="3179" y="5671"/>
                      </a:lnTo>
                      <a:lnTo>
                        <a:pt x="2938" y="6135"/>
                      </a:lnTo>
                      <a:lnTo>
                        <a:pt x="2733" y="6626"/>
                      </a:lnTo>
                      <a:lnTo>
                        <a:pt x="2661" y="6885"/>
                      </a:lnTo>
                      <a:lnTo>
                        <a:pt x="2661" y="4180"/>
                      </a:lnTo>
                      <a:lnTo>
                        <a:pt x="2751" y="4037"/>
                      </a:lnTo>
                      <a:lnTo>
                        <a:pt x="3054" y="3706"/>
                      </a:lnTo>
                      <a:lnTo>
                        <a:pt x="3269" y="3519"/>
                      </a:lnTo>
                      <a:lnTo>
                        <a:pt x="3474" y="3340"/>
                      </a:lnTo>
                      <a:lnTo>
                        <a:pt x="3840" y="2983"/>
                      </a:lnTo>
                      <a:lnTo>
                        <a:pt x="4010" y="2724"/>
                      </a:lnTo>
                      <a:lnTo>
                        <a:pt x="4072" y="2581"/>
                      </a:lnTo>
                      <a:lnTo>
                        <a:pt x="4063" y="2465"/>
                      </a:lnTo>
                      <a:lnTo>
                        <a:pt x="3974" y="2376"/>
                      </a:lnTo>
                      <a:lnTo>
                        <a:pt x="3903" y="2349"/>
                      </a:lnTo>
                      <a:lnTo>
                        <a:pt x="3822" y="2340"/>
                      </a:lnTo>
                      <a:lnTo>
                        <a:pt x="3662" y="2367"/>
                      </a:lnTo>
                      <a:lnTo>
                        <a:pt x="3412" y="2528"/>
                      </a:lnTo>
                      <a:lnTo>
                        <a:pt x="3072" y="2912"/>
                      </a:lnTo>
                      <a:lnTo>
                        <a:pt x="2769" y="3430"/>
                      </a:lnTo>
                      <a:lnTo>
                        <a:pt x="2661" y="3724"/>
                      </a:lnTo>
                      <a:lnTo>
                        <a:pt x="2661" y="2849"/>
                      </a:lnTo>
                      <a:lnTo>
                        <a:pt x="2697" y="2626"/>
                      </a:lnTo>
                      <a:lnTo>
                        <a:pt x="2831" y="2090"/>
                      </a:lnTo>
                      <a:lnTo>
                        <a:pt x="2947" y="1795"/>
                      </a:lnTo>
                      <a:lnTo>
                        <a:pt x="3099" y="1447"/>
                      </a:lnTo>
                      <a:lnTo>
                        <a:pt x="3313" y="795"/>
                      </a:lnTo>
                      <a:lnTo>
                        <a:pt x="3367" y="402"/>
                      </a:lnTo>
                      <a:lnTo>
                        <a:pt x="3349" y="197"/>
                      </a:lnTo>
                      <a:lnTo>
                        <a:pt x="3278" y="63"/>
                      </a:lnTo>
                      <a:lnTo>
                        <a:pt x="31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33"/>
                <p:cNvSpPr/>
                <p:nvPr/>
              </p:nvSpPr>
              <p:spPr>
                <a:xfrm>
                  <a:off x="4937587" y="1741020"/>
                  <a:ext cx="358912" cy="503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0" h="10797" extrusionOk="0">
                      <a:moveTo>
                        <a:pt x="751" y="1"/>
                      </a:moveTo>
                      <a:lnTo>
                        <a:pt x="599" y="10"/>
                      </a:lnTo>
                      <a:lnTo>
                        <a:pt x="331" y="126"/>
                      </a:lnTo>
                      <a:lnTo>
                        <a:pt x="126" y="322"/>
                      </a:lnTo>
                      <a:lnTo>
                        <a:pt x="18" y="590"/>
                      </a:lnTo>
                      <a:lnTo>
                        <a:pt x="1" y="742"/>
                      </a:lnTo>
                      <a:lnTo>
                        <a:pt x="1" y="10047"/>
                      </a:lnTo>
                      <a:lnTo>
                        <a:pt x="18" y="10199"/>
                      </a:lnTo>
                      <a:lnTo>
                        <a:pt x="126" y="10466"/>
                      </a:lnTo>
                      <a:lnTo>
                        <a:pt x="331" y="10672"/>
                      </a:lnTo>
                      <a:lnTo>
                        <a:pt x="599" y="10788"/>
                      </a:lnTo>
                      <a:lnTo>
                        <a:pt x="751" y="10797"/>
                      </a:lnTo>
                      <a:lnTo>
                        <a:pt x="6948" y="10797"/>
                      </a:lnTo>
                      <a:lnTo>
                        <a:pt x="7100" y="10788"/>
                      </a:lnTo>
                      <a:lnTo>
                        <a:pt x="7368" y="10672"/>
                      </a:lnTo>
                      <a:lnTo>
                        <a:pt x="7564" y="10466"/>
                      </a:lnTo>
                      <a:lnTo>
                        <a:pt x="7680" y="10199"/>
                      </a:lnTo>
                      <a:lnTo>
                        <a:pt x="7689" y="10047"/>
                      </a:lnTo>
                      <a:lnTo>
                        <a:pt x="7689" y="742"/>
                      </a:lnTo>
                      <a:lnTo>
                        <a:pt x="7680" y="590"/>
                      </a:lnTo>
                      <a:lnTo>
                        <a:pt x="7564" y="322"/>
                      </a:lnTo>
                      <a:lnTo>
                        <a:pt x="7368" y="126"/>
                      </a:lnTo>
                      <a:lnTo>
                        <a:pt x="7100" y="10"/>
                      </a:lnTo>
                      <a:lnTo>
                        <a:pt x="6948" y="1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33"/>
                <p:cNvSpPr/>
                <p:nvPr/>
              </p:nvSpPr>
              <p:spPr>
                <a:xfrm>
                  <a:off x="4955091" y="2361254"/>
                  <a:ext cx="318493" cy="1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4" h="331" extrusionOk="0">
                      <a:moveTo>
                        <a:pt x="1" y="0"/>
                      </a:moveTo>
                      <a:lnTo>
                        <a:pt x="1" y="331"/>
                      </a:lnTo>
                      <a:lnTo>
                        <a:pt x="6823" y="331"/>
                      </a:lnTo>
                      <a:lnTo>
                        <a:pt x="6823" y="0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33"/>
                <p:cNvSpPr/>
                <p:nvPr/>
              </p:nvSpPr>
              <p:spPr>
                <a:xfrm>
                  <a:off x="4955091" y="2429168"/>
                  <a:ext cx="318493" cy="15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4" h="332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6823" y="331"/>
                      </a:lnTo>
                      <a:lnTo>
                        <a:pt x="6823" y="1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33"/>
                <p:cNvSpPr/>
                <p:nvPr/>
              </p:nvSpPr>
              <p:spPr>
                <a:xfrm>
                  <a:off x="4884656" y="2222439"/>
                  <a:ext cx="110054" cy="484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10378" extrusionOk="0">
                      <a:moveTo>
                        <a:pt x="1635" y="1"/>
                      </a:moveTo>
                      <a:lnTo>
                        <a:pt x="0" y="10377"/>
                      </a:lnTo>
                      <a:lnTo>
                        <a:pt x="733" y="10377"/>
                      </a:lnTo>
                      <a:lnTo>
                        <a:pt x="2358" y="117"/>
                      </a:lnTo>
                      <a:lnTo>
                        <a:pt x="1635" y="1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33"/>
                <p:cNvSpPr/>
                <p:nvPr/>
              </p:nvSpPr>
              <p:spPr>
                <a:xfrm>
                  <a:off x="5234356" y="2222439"/>
                  <a:ext cx="109680" cy="484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0378" extrusionOk="0">
                      <a:moveTo>
                        <a:pt x="715" y="1"/>
                      </a:moveTo>
                      <a:lnTo>
                        <a:pt x="1" y="117"/>
                      </a:lnTo>
                      <a:lnTo>
                        <a:pt x="1617" y="10377"/>
                      </a:lnTo>
                      <a:lnTo>
                        <a:pt x="2349" y="10377"/>
                      </a:lnTo>
                      <a:lnTo>
                        <a:pt x="715" y="1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33"/>
                <p:cNvSpPr/>
                <p:nvPr/>
              </p:nvSpPr>
              <p:spPr>
                <a:xfrm>
                  <a:off x="4932173" y="1449667"/>
                  <a:ext cx="313873" cy="47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5" h="10270" extrusionOk="0">
                      <a:moveTo>
                        <a:pt x="4608" y="1"/>
                      </a:moveTo>
                      <a:lnTo>
                        <a:pt x="4207" y="36"/>
                      </a:lnTo>
                      <a:lnTo>
                        <a:pt x="4001" y="90"/>
                      </a:lnTo>
                      <a:lnTo>
                        <a:pt x="3858" y="108"/>
                      </a:lnTo>
                      <a:lnTo>
                        <a:pt x="3251" y="349"/>
                      </a:lnTo>
                      <a:lnTo>
                        <a:pt x="3001" y="519"/>
                      </a:lnTo>
                      <a:lnTo>
                        <a:pt x="2778" y="733"/>
                      </a:lnTo>
                      <a:lnTo>
                        <a:pt x="2599" y="1010"/>
                      </a:lnTo>
                      <a:lnTo>
                        <a:pt x="2537" y="1179"/>
                      </a:lnTo>
                      <a:lnTo>
                        <a:pt x="2492" y="1349"/>
                      </a:lnTo>
                      <a:lnTo>
                        <a:pt x="2447" y="1670"/>
                      </a:lnTo>
                      <a:lnTo>
                        <a:pt x="2447" y="2108"/>
                      </a:lnTo>
                      <a:lnTo>
                        <a:pt x="2483" y="2626"/>
                      </a:lnTo>
                      <a:lnTo>
                        <a:pt x="2429" y="2974"/>
                      </a:lnTo>
                      <a:lnTo>
                        <a:pt x="2322" y="3189"/>
                      </a:lnTo>
                      <a:lnTo>
                        <a:pt x="2242" y="3296"/>
                      </a:lnTo>
                      <a:lnTo>
                        <a:pt x="2188" y="3314"/>
                      </a:lnTo>
                      <a:lnTo>
                        <a:pt x="1912" y="3519"/>
                      </a:lnTo>
                      <a:lnTo>
                        <a:pt x="1724" y="3805"/>
                      </a:lnTo>
                      <a:lnTo>
                        <a:pt x="1653" y="4001"/>
                      </a:lnTo>
                      <a:lnTo>
                        <a:pt x="1599" y="4215"/>
                      </a:lnTo>
                      <a:lnTo>
                        <a:pt x="1581" y="4635"/>
                      </a:lnTo>
                      <a:lnTo>
                        <a:pt x="1563" y="4921"/>
                      </a:lnTo>
                      <a:lnTo>
                        <a:pt x="1519" y="5100"/>
                      </a:lnTo>
                      <a:lnTo>
                        <a:pt x="1420" y="5260"/>
                      </a:lnTo>
                      <a:lnTo>
                        <a:pt x="1260" y="5403"/>
                      </a:lnTo>
                      <a:lnTo>
                        <a:pt x="1144" y="5466"/>
                      </a:lnTo>
                      <a:lnTo>
                        <a:pt x="911" y="5582"/>
                      </a:lnTo>
                      <a:lnTo>
                        <a:pt x="492" y="5859"/>
                      </a:lnTo>
                      <a:lnTo>
                        <a:pt x="179" y="6189"/>
                      </a:lnTo>
                      <a:lnTo>
                        <a:pt x="36" y="6493"/>
                      </a:lnTo>
                      <a:lnTo>
                        <a:pt x="0" y="6716"/>
                      </a:lnTo>
                      <a:lnTo>
                        <a:pt x="0" y="6850"/>
                      </a:lnTo>
                      <a:lnTo>
                        <a:pt x="9" y="6975"/>
                      </a:lnTo>
                      <a:lnTo>
                        <a:pt x="90" y="7198"/>
                      </a:lnTo>
                      <a:lnTo>
                        <a:pt x="295" y="7502"/>
                      </a:lnTo>
                      <a:lnTo>
                        <a:pt x="518" y="7787"/>
                      </a:lnTo>
                      <a:lnTo>
                        <a:pt x="626" y="7984"/>
                      </a:lnTo>
                      <a:lnTo>
                        <a:pt x="670" y="8189"/>
                      </a:lnTo>
                      <a:lnTo>
                        <a:pt x="617" y="8430"/>
                      </a:lnTo>
                      <a:lnTo>
                        <a:pt x="545" y="8555"/>
                      </a:lnTo>
                      <a:lnTo>
                        <a:pt x="465" y="8716"/>
                      </a:lnTo>
                      <a:lnTo>
                        <a:pt x="393" y="9064"/>
                      </a:lnTo>
                      <a:lnTo>
                        <a:pt x="456" y="9422"/>
                      </a:lnTo>
                      <a:lnTo>
                        <a:pt x="626" y="9761"/>
                      </a:lnTo>
                      <a:lnTo>
                        <a:pt x="902" y="10038"/>
                      </a:lnTo>
                      <a:lnTo>
                        <a:pt x="1286" y="10216"/>
                      </a:lnTo>
                      <a:lnTo>
                        <a:pt x="1760" y="10270"/>
                      </a:lnTo>
                      <a:lnTo>
                        <a:pt x="2331" y="10163"/>
                      </a:lnTo>
                      <a:lnTo>
                        <a:pt x="2653" y="10029"/>
                      </a:lnTo>
                      <a:lnTo>
                        <a:pt x="2733" y="9984"/>
                      </a:lnTo>
                      <a:lnTo>
                        <a:pt x="2876" y="9824"/>
                      </a:lnTo>
                      <a:lnTo>
                        <a:pt x="3081" y="9511"/>
                      </a:lnTo>
                      <a:lnTo>
                        <a:pt x="3340" y="9181"/>
                      </a:lnTo>
                      <a:lnTo>
                        <a:pt x="3564" y="9002"/>
                      </a:lnTo>
                      <a:lnTo>
                        <a:pt x="3858" y="8886"/>
                      </a:lnTo>
                      <a:lnTo>
                        <a:pt x="4251" y="8859"/>
                      </a:lnTo>
                      <a:lnTo>
                        <a:pt x="4492" y="8895"/>
                      </a:lnTo>
                      <a:lnTo>
                        <a:pt x="4608" y="8922"/>
                      </a:lnTo>
                      <a:lnTo>
                        <a:pt x="4841" y="8913"/>
                      </a:lnTo>
                      <a:lnTo>
                        <a:pt x="5055" y="8850"/>
                      </a:lnTo>
                      <a:lnTo>
                        <a:pt x="5251" y="8743"/>
                      </a:lnTo>
                      <a:lnTo>
                        <a:pt x="5519" y="8520"/>
                      </a:lnTo>
                      <a:lnTo>
                        <a:pt x="5805" y="8100"/>
                      </a:lnTo>
                      <a:lnTo>
                        <a:pt x="6010" y="7600"/>
                      </a:lnTo>
                      <a:lnTo>
                        <a:pt x="6153" y="7046"/>
                      </a:lnTo>
                      <a:lnTo>
                        <a:pt x="6225" y="6502"/>
                      </a:lnTo>
                      <a:lnTo>
                        <a:pt x="6234" y="6001"/>
                      </a:lnTo>
                      <a:lnTo>
                        <a:pt x="6198" y="5787"/>
                      </a:lnTo>
                      <a:lnTo>
                        <a:pt x="6135" y="5412"/>
                      </a:lnTo>
                      <a:lnTo>
                        <a:pt x="6091" y="4939"/>
                      </a:lnTo>
                      <a:lnTo>
                        <a:pt x="6118" y="4671"/>
                      </a:lnTo>
                      <a:lnTo>
                        <a:pt x="6216" y="4439"/>
                      </a:lnTo>
                      <a:lnTo>
                        <a:pt x="6296" y="4269"/>
                      </a:lnTo>
                      <a:lnTo>
                        <a:pt x="6457" y="3858"/>
                      </a:lnTo>
                      <a:lnTo>
                        <a:pt x="6662" y="3010"/>
                      </a:lnTo>
                      <a:lnTo>
                        <a:pt x="6725" y="2197"/>
                      </a:lnTo>
                      <a:lnTo>
                        <a:pt x="6653" y="1474"/>
                      </a:lnTo>
                      <a:lnTo>
                        <a:pt x="6573" y="1179"/>
                      </a:lnTo>
                      <a:lnTo>
                        <a:pt x="6510" y="1036"/>
                      </a:lnTo>
                      <a:lnTo>
                        <a:pt x="6332" y="769"/>
                      </a:lnTo>
                      <a:lnTo>
                        <a:pt x="6073" y="527"/>
                      </a:lnTo>
                      <a:lnTo>
                        <a:pt x="5760" y="322"/>
                      </a:lnTo>
                      <a:lnTo>
                        <a:pt x="5403" y="152"/>
                      </a:lnTo>
                      <a:lnTo>
                        <a:pt x="5010" y="45"/>
                      </a:lnTo>
                      <a:lnTo>
                        <a:pt x="4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33"/>
                <p:cNvSpPr/>
                <p:nvPr/>
              </p:nvSpPr>
              <p:spPr>
                <a:xfrm>
                  <a:off x="4988465" y="1689770"/>
                  <a:ext cx="268834" cy="41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" h="8788" extrusionOk="0">
                      <a:moveTo>
                        <a:pt x="3090" y="0"/>
                      </a:moveTo>
                      <a:lnTo>
                        <a:pt x="2420" y="36"/>
                      </a:lnTo>
                      <a:lnTo>
                        <a:pt x="1777" y="170"/>
                      </a:lnTo>
                      <a:lnTo>
                        <a:pt x="1090" y="402"/>
                      </a:lnTo>
                      <a:lnTo>
                        <a:pt x="706" y="563"/>
                      </a:lnTo>
                      <a:lnTo>
                        <a:pt x="1018" y="5233"/>
                      </a:lnTo>
                      <a:lnTo>
                        <a:pt x="0" y="8475"/>
                      </a:lnTo>
                      <a:lnTo>
                        <a:pt x="545" y="8546"/>
                      </a:lnTo>
                      <a:lnTo>
                        <a:pt x="3349" y="8778"/>
                      </a:lnTo>
                      <a:lnTo>
                        <a:pt x="4733" y="8787"/>
                      </a:lnTo>
                      <a:lnTo>
                        <a:pt x="5483" y="8734"/>
                      </a:lnTo>
                      <a:lnTo>
                        <a:pt x="5760" y="8671"/>
                      </a:lnTo>
                      <a:lnTo>
                        <a:pt x="5072" y="5144"/>
                      </a:lnTo>
                      <a:lnTo>
                        <a:pt x="5546" y="527"/>
                      </a:lnTo>
                      <a:lnTo>
                        <a:pt x="5296" y="429"/>
                      </a:lnTo>
                      <a:lnTo>
                        <a:pt x="4787" y="259"/>
                      </a:lnTo>
                      <a:lnTo>
                        <a:pt x="4269" y="134"/>
                      </a:lnTo>
                      <a:lnTo>
                        <a:pt x="3742" y="45"/>
                      </a:lnTo>
                      <a:lnTo>
                        <a:pt x="3474" y="18"/>
                      </a:lnTo>
                      <a:lnTo>
                        <a:pt x="309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33"/>
                <p:cNvSpPr/>
                <p:nvPr/>
              </p:nvSpPr>
              <p:spPr>
                <a:xfrm>
                  <a:off x="5068048" y="1940281"/>
                  <a:ext cx="114674" cy="115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2465" extrusionOk="0">
                      <a:moveTo>
                        <a:pt x="1233" y="0"/>
                      </a:moveTo>
                      <a:lnTo>
                        <a:pt x="1099" y="9"/>
                      </a:lnTo>
                      <a:lnTo>
                        <a:pt x="867" y="54"/>
                      </a:lnTo>
                      <a:lnTo>
                        <a:pt x="644" y="152"/>
                      </a:lnTo>
                      <a:lnTo>
                        <a:pt x="447" y="277"/>
                      </a:lnTo>
                      <a:lnTo>
                        <a:pt x="277" y="447"/>
                      </a:lnTo>
                      <a:lnTo>
                        <a:pt x="144" y="643"/>
                      </a:lnTo>
                      <a:lnTo>
                        <a:pt x="54" y="866"/>
                      </a:lnTo>
                      <a:lnTo>
                        <a:pt x="1" y="1107"/>
                      </a:lnTo>
                      <a:lnTo>
                        <a:pt x="1" y="1232"/>
                      </a:lnTo>
                      <a:lnTo>
                        <a:pt x="1" y="1349"/>
                      </a:lnTo>
                      <a:lnTo>
                        <a:pt x="45" y="1572"/>
                      </a:lnTo>
                      <a:lnTo>
                        <a:pt x="81" y="1679"/>
                      </a:lnTo>
                      <a:lnTo>
                        <a:pt x="152" y="1822"/>
                      </a:lnTo>
                      <a:lnTo>
                        <a:pt x="340" y="2090"/>
                      </a:lnTo>
                      <a:lnTo>
                        <a:pt x="590" y="2286"/>
                      </a:lnTo>
                      <a:lnTo>
                        <a:pt x="894" y="2420"/>
                      </a:lnTo>
                      <a:lnTo>
                        <a:pt x="1054" y="2447"/>
                      </a:lnTo>
                      <a:lnTo>
                        <a:pt x="1144" y="2456"/>
                      </a:lnTo>
                      <a:lnTo>
                        <a:pt x="1233" y="2465"/>
                      </a:lnTo>
                      <a:lnTo>
                        <a:pt x="1358" y="2456"/>
                      </a:lnTo>
                      <a:lnTo>
                        <a:pt x="1599" y="2411"/>
                      </a:lnTo>
                      <a:lnTo>
                        <a:pt x="1813" y="2313"/>
                      </a:lnTo>
                      <a:lnTo>
                        <a:pt x="2010" y="2179"/>
                      </a:lnTo>
                      <a:lnTo>
                        <a:pt x="2180" y="2018"/>
                      </a:lnTo>
                      <a:lnTo>
                        <a:pt x="2314" y="1822"/>
                      </a:lnTo>
                      <a:lnTo>
                        <a:pt x="2403" y="1599"/>
                      </a:lnTo>
                      <a:lnTo>
                        <a:pt x="2456" y="1357"/>
                      </a:lnTo>
                      <a:lnTo>
                        <a:pt x="2456" y="1232"/>
                      </a:lnTo>
                      <a:lnTo>
                        <a:pt x="2456" y="1090"/>
                      </a:lnTo>
                      <a:lnTo>
                        <a:pt x="2385" y="813"/>
                      </a:lnTo>
                      <a:lnTo>
                        <a:pt x="2331" y="688"/>
                      </a:lnTo>
                      <a:lnTo>
                        <a:pt x="2260" y="554"/>
                      </a:lnTo>
                      <a:lnTo>
                        <a:pt x="2063" y="322"/>
                      </a:lnTo>
                      <a:lnTo>
                        <a:pt x="1813" y="143"/>
                      </a:lnTo>
                      <a:lnTo>
                        <a:pt x="1528" y="36"/>
                      </a:lnTo>
                      <a:lnTo>
                        <a:pt x="1376" y="9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33"/>
                <p:cNvSpPr/>
                <p:nvPr/>
              </p:nvSpPr>
              <p:spPr>
                <a:xfrm>
                  <a:off x="5071829" y="1940701"/>
                  <a:ext cx="105060" cy="113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438" extrusionOk="0">
                      <a:moveTo>
                        <a:pt x="1295" y="0"/>
                      </a:moveTo>
                      <a:lnTo>
                        <a:pt x="1232" y="161"/>
                      </a:lnTo>
                      <a:lnTo>
                        <a:pt x="1027" y="572"/>
                      </a:lnTo>
                      <a:lnTo>
                        <a:pt x="714" y="1036"/>
                      </a:lnTo>
                      <a:lnTo>
                        <a:pt x="277" y="1482"/>
                      </a:lnTo>
                      <a:lnTo>
                        <a:pt x="0" y="1670"/>
                      </a:lnTo>
                      <a:lnTo>
                        <a:pt x="71" y="1813"/>
                      </a:lnTo>
                      <a:lnTo>
                        <a:pt x="259" y="2081"/>
                      </a:lnTo>
                      <a:lnTo>
                        <a:pt x="509" y="2277"/>
                      </a:lnTo>
                      <a:lnTo>
                        <a:pt x="813" y="2411"/>
                      </a:lnTo>
                      <a:lnTo>
                        <a:pt x="973" y="2438"/>
                      </a:lnTo>
                      <a:lnTo>
                        <a:pt x="1170" y="2313"/>
                      </a:lnTo>
                      <a:lnTo>
                        <a:pt x="1572" y="1920"/>
                      </a:lnTo>
                      <a:lnTo>
                        <a:pt x="1938" y="1411"/>
                      </a:lnTo>
                      <a:lnTo>
                        <a:pt x="2188" y="902"/>
                      </a:lnTo>
                      <a:lnTo>
                        <a:pt x="2250" y="679"/>
                      </a:lnTo>
                      <a:lnTo>
                        <a:pt x="2179" y="545"/>
                      </a:lnTo>
                      <a:lnTo>
                        <a:pt x="1982" y="313"/>
                      </a:lnTo>
                      <a:lnTo>
                        <a:pt x="1732" y="134"/>
                      </a:lnTo>
                      <a:lnTo>
                        <a:pt x="1447" y="27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33"/>
                <p:cNvSpPr/>
                <p:nvPr/>
              </p:nvSpPr>
              <p:spPr>
                <a:xfrm>
                  <a:off x="5125600" y="2619234"/>
                  <a:ext cx="46299" cy="37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" h="814" extrusionOk="0">
                      <a:moveTo>
                        <a:pt x="0" y="1"/>
                      </a:moveTo>
                      <a:lnTo>
                        <a:pt x="89" y="751"/>
                      </a:lnTo>
                      <a:lnTo>
                        <a:pt x="991" y="814"/>
                      </a:lnTo>
                      <a:lnTo>
                        <a:pt x="947" y="14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33"/>
                <p:cNvSpPr/>
                <p:nvPr/>
              </p:nvSpPr>
              <p:spPr>
                <a:xfrm>
                  <a:off x="5115564" y="2650507"/>
                  <a:ext cx="85924" cy="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" h="1653" extrusionOk="0">
                      <a:moveTo>
                        <a:pt x="626" y="1"/>
                      </a:moveTo>
                      <a:lnTo>
                        <a:pt x="411" y="36"/>
                      </a:lnTo>
                      <a:lnTo>
                        <a:pt x="304" y="81"/>
                      </a:lnTo>
                      <a:lnTo>
                        <a:pt x="278" y="99"/>
                      </a:lnTo>
                      <a:lnTo>
                        <a:pt x="117" y="331"/>
                      </a:lnTo>
                      <a:lnTo>
                        <a:pt x="54" y="537"/>
                      </a:lnTo>
                      <a:lnTo>
                        <a:pt x="27" y="662"/>
                      </a:lnTo>
                      <a:lnTo>
                        <a:pt x="1" y="1001"/>
                      </a:lnTo>
                      <a:lnTo>
                        <a:pt x="54" y="1269"/>
                      </a:lnTo>
                      <a:lnTo>
                        <a:pt x="135" y="1421"/>
                      </a:lnTo>
                      <a:lnTo>
                        <a:pt x="260" y="1546"/>
                      </a:lnTo>
                      <a:lnTo>
                        <a:pt x="438" y="1626"/>
                      </a:lnTo>
                      <a:lnTo>
                        <a:pt x="545" y="1635"/>
                      </a:lnTo>
                      <a:lnTo>
                        <a:pt x="787" y="1653"/>
                      </a:lnTo>
                      <a:lnTo>
                        <a:pt x="1233" y="1653"/>
                      </a:lnTo>
                      <a:lnTo>
                        <a:pt x="1590" y="1581"/>
                      </a:lnTo>
                      <a:lnTo>
                        <a:pt x="1769" y="1456"/>
                      </a:lnTo>
                      <a:lnTo>
                        <a:pt x="1831" y="1331"/>
                      </a:lnTo>
                      <a:lnTo>
                        <a:pt x="1840" y="1251"/>
                      </a:lnTo>
                      <a:lnTo>
                        <a:pt x="1840" y="1162"/>
                      </a:lnTo>
                      <a:lnTo>
                        <a:pt x="1796" y="983"/>
                      </a:lnTo>
                      <a:lnTo>
                        <a:pt x="1662" y="697"/>
                      </a:lnTo>
                      <a:lnTo>
                        <a:pt x="1287" y="224"/>
                      </a:lnTo>
                      <a:lnTo>
                        <a:pt x="1206" y="144"/>
                      </a:lnTo>
                      <a:lnTo>
                        <a:pt x="1090" y="90"/>
                      </a:lnTo>
                      <a:lnTo>
                        <a:pt x="858" y="19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33"/>
                <p:cNvSpPr/>
                <p:nvPr/>
              </p:nvSpPr>
              <p:spPr>
                <a:xfrm>
                  <a:off x="4968020" y="2039468"/>
                  <a:ext cx="230515" cy="59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12771" extrusionOk="0">
                      <a:moveTo>
                        <a:pt x="2956" y="0"/>
                      </a:moveTo>
                      <a:lnTo>
                        <a:pt x="1635" y="63"/>
                      </a:lnTo>
                      <a:lnTo>
                        <a:pt x="974" y="215"/>
                      </a:lnTo>
                      <a:lnTo>
                        <a:pt x="599" y="367"/>
                      </a:lnTo>
                      <a:lnTo>
                        <a:pt x="456" y="465"/>
                      </a:lnTo>
                      <a:lnTo>
                        <a:pt x="331" y="581"/>
                      </a:lnTo>
                      <a:lnTo>
                        <a:pt x="152" y="884"/>
                      </a:lnTo>
                      <a:lnTo>
                        <a:pt x="36" y="1251"/>
                      </a:lnTo>
                      <a:lnTo>
                        <a:pt x="0" y="1644"/>
                      </a:lnTo>
                      <a:lnTo>
                        <a:pt x="27" y="2045"/>
                      </a:lnTo>
                      <a:lnTo>
                        <a:pt x="117" y="2429"/>
                      </a:lnTo>
                      <a:lnTo>
                        <a:pt x="268" y="2769"/>
                      </a:lnTo>
                      <a:lnTo>
                        <a:pt x="483" y="3037"/>
                      </a:lnTo>
                      <a:lnTo>
                        <a:pt x="617" y="3126"/>
                      </a:lnTo>
                      <a:lnTo>
                        <a:pt x="1929" y="4010"/>
                      </a:lnTo>
                      <a:lnTo>
                        <a:pt x="2537" y="4456"/>
                      </a:lnTo>
                      <a:lnTo>
                        <a:pt x="3215" y="12645"/>
                      </a:lnTo>
                      <a:lnTo>
                        <a:pt x="4439" y="12770"/>
                      </a:lnTo>
                      <a:lnTo>
                        <a:pt x="4546" y="11725"/>
                      </a:lnTo>
                      <a:lnTo>
                        <a:pt x="4849" y="7573"/>
                      </a:lnTo>
                      <a:lnTo>
                        <a:pt x="4921" y="5885"/>
                      </a:lnTo>
                      <a:lnTo>
                        <a:pt x="4939" y="4403"/>
                      </a:lnTo>
                      <a:lnTo>
                        <a:pt x="4894" y="3546"/>
                      </a:lnTo>
                      <a:lnTo>
                        <a:pt x="4832" y="3117"/>
                      </a:lnTo>
                      <a:lnTo>
                        <a:pt x="4787" y="2965"/>
                      </a:lnTo>
                      <a:lnTo>
                        <a:pt x="4698" y="2679"/>
                      </a:lnTo>
                      <a:lnTo>
                        <a:pt x="4465" y="2135"/>
                      </a:lnTo>
                      <a:lnTo>
                        <a:pt x="4081" y="1367"/>
                      </a:lnTo>
                      <a:lnTo>
                        <a:pt x="3358" y="197"/>
                      </a:lnTo>
                      <a:lnTo>
                        <a:pt x="3215" y="9"/>
                      </a:lnTo>
                      <a:lnTo>
                        <a:pt x="2956" y="0"/>
                      </a:lnTo>
                      <a:close/>
                    </a:path>
                  </a:pathLst>
                </a:custGeom>
                <a:solidFill>
                  <a:srgbClr val="171A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33"/>
                <p:cNvSpPr/>
                <p:nvPr/>
              </p:nvSpPr>
              <p:spPr>
                <a:xfrm>
                  <a:off x="4952197" y="2495448"/>
                  <a:ext cx="55027" cy="48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046" extrusionOk="0">
                      <a:moveTo>
                        <a:pt x="206" y="1"/>
                      </a:moveTo>
                      <a:lnTo>
                        <a:pt x="0" y="876"/>
                      </a:lnTo>
                      <a:lnTo>
                        <a:pt x="840" y="1046"/>
                      </a:lnTo>
                      <a:lnTo>
                        <a:pt x="1179" y="26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33"/>
                <p:cNvSpPr/>
                <p:nvPr/>
              </p:nvSpPr>
              <p:spPr>
                <a:xfrm>
                  <a:off x="4949257" y="2029059"/>
                  <a:ext cx="325541" cy="493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10583" extrusionOk="0">
                      <a:moveTo>
                        <a:pt x="3707" y="0"/>
                      </a:moveTo>
                      <a:lnTo>
                        <a:pt x="3340" y="63"/>
                      </a:lnTo>
                      <a:lnTo>
                        <a:pt x="2983" y="206"/>
                      </a:lnTo>
                      <a:lnTo>
                        <a:pt x="2635" y="456"/>
                      </a:lnTo>
                      <a:lnTo>
                        <a:pt x="2474" y="634"/>
                      </a:lnTo>
                      <a:lnTo>
                        <a:pt x="2403" y="741"/>
                      </a:lnTo>
                      <a:lnTo>
                        <a:pt x="2233" y="1090"/>
                      </a:lnTo>
                      <a:lnTo>
                        <a:pt x="1947" y="1867"/>
                      </a:lnTo>
                      <a:lnTo>
                        <a:pt x="1546" y="3269"/>
                      </a:lnTo>
                      <a:lnTo>
                        <a:pt x="1135" y="4921"/>
                      </a:lnTo>
                      <a:lnTo>
                        <a:pt x="215" y="9082"/>
                      </a:lnTo>
                      <a:lnTo>
                        <a:pt x="1" y="10154"/>
                      </a:lnTo>
                      <a:lnTo>
                        <a:pt x="1331" y="10582"/>
                      </a:lnTo>
                      <a:lnTo>
                        <a:pt x="4225" y="2956"/>
                      </a:lnTo>
                      <a:lnTo>
                        <a:pt x="4305" y="3001"/>
                      </a:lnTo>
                      <a:lnTo>
                        <a:pt x="4796" y="3224"/>
                      </a:lnTo>
                      <a:lnTo>
                        <a:pt x="5243" y="3358"/>
                      </a:lnTo>
                      <a:lnTo>
                        <a:pt x="5725" y="3438"/>
                      </a:lnTo>
                      <a:lnTo>
                        <a:pt x="6082" y="3411"/>
                      </a:lnTo>
                      <a:lnTo>
                        <a:pt x="6305" y="3349"/>
                      </a:lnTo>
                      <a:lnTo>
                        <a:pt x="6502" y="3242"/>
                      </a:lnTo>
                      <a:lnTo>
                        <a:pt x="6680" y="3072"/>
                      </a:lnTo>
                      <a:lnTo>
                        <a:pt x="6823" y="2849"/>
                      </a:lnTo>
                      <a:lnTo>
                        <a:pt x="6921" y="2554"/>
                      </a:lnTo>
                      <a:lnTo>
                        <a:pt x="6957" y="2376"/>
                      </a:lnTo>
                      <a:lnTo>
                        <a:pt x="6975" y="2233"/>
                      </a:lnTo>
                      <a:lnTo>
                        <a:pt x="6957" y="1956"/>
                      </a:lnTo>
                      <a:lnTo>
                        <a:pt x="6886" y="1706"/>
                      </a:lnTo>
                      <a:lnTo>
                        <a:pt x="6770" y="1474"/>
                      </a:lnTo>
                      <a:lnTo>
                        <a:pt x="6528" y="1152"/>
                      </a:lnTo>
                      <a:lnTo>
                        <a:pt x="6127" y="804"/>
                      </a:lnTo>
                      <a:lnTo>
                        <a:pt x="5448" y="402"/>
                      </a:lnTo>
                      <a:lnTo>
                        <a:pt x="4742" y="125"/>
                      </a:lnTo>
                      <a:lnTo>
                        <a:pt x="4671" y="107"/>
                      </a:lnTo>
                      <a:lnTo>
                        <a:pt x="4626" y="89"/>
                      </a:lnTo>
                      <a:lnTo>
                        <a:pt x="4198" y="9"/>
                      </a:lnTo>
                      <a:lnTo>
                        <a:pt x="3707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33"/>
                <p:cNvSpPr/>
                <p:nvPr/>
              </p:nvSpPr>
              <p:spPr>
                <a:xfrm>
                  <a:off x="4876301" y="2522147"/>
                  <a:ext cx="120508" cy="15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3233" extrusionOk="0">
                      <a:moveTo>
                        <a:pt x="1698" y="0"/>
                      </a:moveTo>
                      <a:lnTo>
                        <a:pt x="1617" y="143"/>
                      </a:lnTo>
                      <a:lnTo>
                        <a:pt x="1099" y="974"/>
                      </a:lnTo>
                      <a:lnTo>
                        <a:pt x="635" y="1634"/>
                      </a:lnTo>
                      <a:lnTo>
                        <a:pt x="385" y="1947"/>
                      </a:lnTo>
                      <a:lnTo>
                        <a:pt x="242" y="2135"/>
                      </a:lnTo>
                      <a:lnTo>
                        <a:pt x="63" y="2456"/>
                      </a:lnTo>
                      <a:lnTo>
                        <a:pt x="1" y="2733"/>
                      </a:lnTo>
                      <a:lnTo>
                        <a:pt x="37" y="2947"/>
                      </a:lnTo>
                      <a:lnTo>
                        <a:pt x="153" y="3108"/>
                      </a:lnTo>
                      <a:lnTo>
                        <a:pt x="331" y="3206"/>
                      </a:lnTo>
                      <a:lnTo>
                        <a:pt x="572" y="3233"/>
                      </a:lnTo>
                      <a:lnTo>
                        <a:pt x="840" y="3188"/>
                      </a:lnTo>
                      <a:lnTo>
                        <a:pt x="983" y="3135"/>
                      </a:lnTo>
                      <a:lnTo>
                        <a:pt x="1117" y="3063"/>
                      </a:lnTo>
                      <a:lnTo>
                        <a:pt x="1376" y="2894"/>
                      </a:lnTo>
                      <a:lnTo>
                        <a:pt x="1707" y="2572"/>
                      </a:lnTo>
                      <a:lnTo>
                        <a:pt x="2207" y="1876"/>
                      </a:lnTo>
                      <a:lnTo>
                        <a:pt x="2394" y="1590"/>
                      </a:lnTo>
                      <a:lnTo>
                        <a:pt x="2466" y="1465"/>
                      </a:lnTo>
                      <a:lnTo>
                        <a:pt x="2546" y="1045"/>
                      </a:lnTo>
                      <a:lnTo>
                        <a:pt x="2582" y="358"/>
                      </a:lnTo>
                      <a:lnTo>
                        <a:pt x="2573" y="224"/>
                      </a:lnTo>
                      <a:lnTo>
                        <a:pt x="2323" y="232"/>
                      </a:lnTo>
                      <a:lnTo>
                        <a:pt x="1974" y="179"/>
                      </a:lnTo>
                      <a:lnTo>
                        <a:pt x="1715" y="36"/>
                      </a:lnTo>
                      <a:lnTo>
                        <a:pt x="1698" y="0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33"/>
                <p:cNvSpPr/>
                <p:nvPr/>
              </p:nvSpPr>
              <p:spPr>
                <a:xfrm>
                  <a:off x="5097221" y="1628064"/>
                  <a:ext cx="75096" cy="91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" h="1957" extrusionOk="0">
                      <a:moveTo>
                        <a:pt x="501" y="1"/>
                      </a:moveTo>
                      <a:lnTo>
                        <a:pt x="251" y="45"/>
                      </a:lnTo>
                      <a:lnTo>
                        <a:pt x="81" y="126"/>
                      </a:lnTo>
                      <a:lnTo>
                        <a:pt x="1" y="197"/>
                      </a:lnTo>
                      <a:lnTo>
                        <a:pt x="54" y="483"/>
                      </a:lnTo>
                      <a:lnTo>
                        <a:pt x="72" y="769"/>
                      </a:lnTo>
                      <a:lnTo>
                        <a:pt x="81" y="974"/>
                      </a:lnTo>
                      <a:lnTo>
                        <a:pt x="45" y="1447"/>
                      </a:lnTo>
                      <a:lnTo>
                        <a:pt x="1" y="1724"/>
                      </a:lnTo>
                      <a:lnTo>
                        <a:pt x="170" y="1822"/>
                      </a:lnTo>
                      <a:lnTo>
                        <a:pt x="528" y="1929"/>
                      </a:lnTo>
                      <a:lnTo>
                        <a:pt x="885" y="1956"/>
                      </a:lnTo>
                      <a:lnTo>
                        <a:pt x="1251" y="1885"/>
                      </a:lnTo>
                      <a:lnTo>
                        <a:pt x="1438" y="1813"/>
                      </a:lnTo>
                      <a:lnTo>
                        <a:pt x="1430" y="1501"/>
                      </a:lnTo>
                      <a:lnTo>
                        <a:pt x="1519" y="965"/>
                      </a:lnTo>
                      <a:lnTo>
                        <a:pt x="1608" y="742"/>
                      </a:lnTo>
                      <a:lnTo>
                        <a:pt x="1519" y="626"/>
                      </a:lnTo>
                      <a:lnTo>
                        <a:pt x="1215" y="331"/>
                      </a:lnTo>
                      <a:lnTo>
                        <a:pt x="1028" y="188"/>
                      </a:lnTo>
                      <a:lnTo>
                        <a:pt x="849" y="108"/>
                      </a:lnTo>
                      <a:lnTo>
                        <a:pt x="662" y="27"/>
                      </a:lnTo>
                      <a:lnTo>
                        <a:pt x="501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33"/>
                <p:cNvSpPr/>
                <p:nvPr/>
              </p:nvSpPr>
              <p:spPr>
                <a:xfrm>
                  <a:off x="5097221" y="1628064"/>
                  <a:ext cx="75096" cy="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" h="1814" extrusionOk="0">
                      <a:moveTo>
                        <a:pt x="501" y="1"/>
                      </a:moveTo>
                      <a:lnTo>
                        <a:pt x="251" y="45"/>
                      </a:lnTo>
                      <a:lnTo>
                        <a:pt x="81" y="126"/>
                      </a:lnTo>
                      <a:lnTo>
                        <a:pt x="1" y="197"/>
                      </a:lnTo>
                      <a:lnTo>
                        <a:pt x="54" y="483"/>
                      </a:lnTo>
                      <a:lnTo>
                        <a:pt x="72" y="769"/>
                      </a:lnTo>
                      <a:lnTo>
                        <a:pt x="162" y="920"/>
                      </a:lnTo>
                      <a:lnTo>
                        <a:pt x="394" y="1233"/>
                      </a:lnTo>
                      <a:lnTo>
                        <a:pt x="724" y="1519"/>
                      </a:lnTo>
                      <a:lnTo>
                        <a:pt x="1162" y="1742"/>
                      </a:lnTo>
                      <a:lnTo>
                        <a:pt x="1438" y="1813"/>
                      </a:lnTo>
                      <a:lnTo>
                        <a:pt x="1430" y="1492"/>
                      </a:lnTo>
                      <a:lnTo>
                        <a:pt x="1519" y="965"/>
                      </a:lnTo>
                      <a:lnTo>
                        <a:pt x="1608" y="742"/>
                      </a:lnTo>
                      <a:lnTo>
                        <a:pt x="1519" y="626"/>
                      </a:lnTo>
                      <a:lnTo>
                        <a:pt x="1215" y="331"/>
                      </a:lnTo>
                      <a:lnTo>
                        <a:pt x="1028" y="188"/>
                      </a:lnTo>
                      <a:lnTo>
                        <a:pt x="849" y="108"/>
                      </a:lnTo>
                      <a:lnTo>
                        <a:pt x="662" y="27"/>
                      </a:lnTo>
                      <a:lnTo>
                        <a:pt x="501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33"/>
                <p:cNvSpPr/>
                <p:nvPr/>
              </p:nvSpPr>
              <p:spPr>
                <a:xfrm>
                  <a:off x="5211438" y="1570559"/>
                  <a:ext cx="35891" cy="6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296" extrusionOk="0">
                      <a:moveTo>
                        <a:pt x="465" y="0"/>
                      </a:moveTo>
                      <a:lnTo>
                        <a:pt x="224" y="90"/>
                      </a:lnTo>
                      <a:lnTo>
                        <a:pt x="179" y="125"/>
                      </a:lnTo>
                      <a:lnTo>
                        <a:pt x="108" y="340"/>
                      </a:lnTo>
                      <a:lnTo>
                        <a:pt x="27" y="733"/>
                      </a:lnTo>
                      <a:lnTo>
                        <a:pt x="1" y="1197"/>
                      </a:lnTo>
                      <a:lnTo>
                        <a:pt x="10" y="1277"/>
                      </a:lnTo>
                      <a:lnTo>
                        <a:pt x="117" y="1295"/>
                      </a:lnTo>
                      <a:lnTo>
                        <a:pt x="313" y="1250"/>
                      </a:lnTo>
                      <a:lnTo>
                        <a:pt x="474" y="1125"/>
                      </a:lnTo>
                      <a:lnTo>
                        <a:pt x="599" y="956"/>
                      </a:lnTo>
                      <a:lnTo>
                        <a:pt x="733" y="652"/>
                      </a:lnTo>
                      <a:lnTo>
                        <a:pt x="769" y="349"/>
                      </a:lnTo>
                      <a:lnTo>
                        <a:pt x="742" y="188"/>
                      </a:lnTo>
                      <a:lnTo>
                        <a:pt x="715" y="125"/>
                      </a:lnTo>
                      <a:lnTo>
                        <a:pt x="635" y="36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33"/>
                <p:cNvSpPr/>
                <p:nvPr/>
              </p:nvSpPr>
              <p:spPr>
                <a:xfrm>
                  <a:off x="5085131" y="1535551"/>
                  <a:ext cx="47" cy="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" extrusionOk="0">
                      <a:moveTo>
                        <a:pt x="1" y="0"/>
                      </a:moveTo>
                      <a:lnTo>
                        <a:pt x="1" y="9"/>
                      </a:lnTo>
                      <a:lnTo>
                        <a:pt x="1" y="9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33"/>
                <p:cNvSpPr/>
                <p:nvPr/>
              </p:nvSpPr>
              <p:spPr>
                <a:xfrm>
                  <a:off x="5082658" y="1489669"/>
                  <a:ext cx="155513" cy="19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4189" extrusionOk="0">
                      <a:moveTo>
                        <a:pt x="1268" y="1"/>
                      </a:moveTo>
                      <a:lnTo>
                        <a:pt x="947" y="54"/>
                      </a:lnTo>
                      <a:lnTo>
                        <a:pt x="679" y="144"/>
                      </a:lnTo>
                      <a:lnTo>
                        <a:pt x="375" y="322"/>
                      </a:lnTo>
                      <a:lnTo>
                        <a:pt x="143" y="626"/>
                      </a:lnTo>
                      <a:lnTo>
                        <a:pt x="90" y="769"/>
                      </a:lnTo>
                      <a:lnTo>
                        <a:pt x="72" y="885"/>
                      </a:lnTo>
                      <a:lnTo>
                        <a:pt x="54" y="992"/>
                      </a:lnTo>
                      <a:lnTo>
                        <a:pt x="27" y="1162"/>
                      </a:lnTo>
                      <a:lnTo>
                        <a:pt x="9" y="1340"/>
                      </a:lnTo>
                      <a:lnTo>
                        <a:pt x="0" y="1626"/>
                      </a:lnTo>
                      <a:lnTo>
                        <a:pt x="36" y="2189"/>
                      </a:lnTo>
                      <a:lnTo>
                        <a:pt x="81" y="2466"/>
                      </a:lnTo>
                      <a:lnTo>
                        <a:pt x="90" y="2528"/>
                      </a:lnTo>
                      <a:lnTo>
                        <a:pt x="107" y="2599"/>
                      </a:lnTo>
                      <a:lnTo>
                        <a:pt x="116" y="2617"/>
                      </a:lnTo>
                      <a:lnTo>
                        <a:pt x="116" y="2644"/>
                      </a:lnTo>
                      <a:lnTo>
                        <a:pt x="134" y="2707"/>
                      </a:lnTo>
                      <a:lnTo>
                        <a:pt x="152" y="2778"/>
                      </a:lnTo>
                      <a:lnTo>
                        <a:pt x="268" y="3108"/>
                      </a:lnTo>
                      <a:lnTo>
                        <a:pt x="500" y="3537"/>
                      </a:lnTo>
                      <a:lnTo>
                        <a:pt x="697" y="3778"/>
                      </a:lnTo>
                      <a:lnTo>
                        <a:pt x="920" y="3966"/>
                      </a:lnTo>
                      <a:lnTo>
                        <a:pt x="1179" y="4109"/>
                      </a:lnTo>
                      <a:lnTo>
                        <a:pt x="1465" y="4180"/>
                      </a:lnTo>
                      <a:lnTo>
                        <a:pt x="1777" y="4189"/>
                      </a:lnTo>
                      <a:lnTo>
                        <a:pt x="1956" y="4162"/>
                      </a:lnTo>
                      <a:lnTo>
                        <a:pt x="2081" y="4126"/>
                      </a:lnTo>
                      <a:lnTo>
                        <a:pt x="2322" y="4010"/>
                      </a:lnTo>
                      <a:lnTo>
                        <a:pt x="2527" y="3841"/>
                      </a:lnTo>
                      <a:lnTo>
                        <a:pt x="2706" y="3626"/>
                      </a:lnTo>
                      <a:lnTo>
                        <a:pt x="2920" y="3251"/>
                      </a:lnTo>
                      <a:lnTo>
                        <a:pt x="3117" y="2698"/>
                      </a:lnTo>
                      <a:lnTo>
                        <a:pt x="3188" y="2421"/>
                      </a:lnTo>
                      <a:lnTo>
                        <a:pt x="3304" y="1760"/>
                      </a:lnTo>
                      <a:lnTo>
                        <a:pt x="3322" y="1501"/>
                      </a:lnTo>
                      <a:lnTo>
                        <a:pt x="3331" y="1492"/>
                      </a:lnTo>
                      <a:lnTo>
                        <a:pt x="3331" y="1456"/>
                      </a:lnTo>
                      <a:lnTo>
                        <a:pt x="3313" y="1251"/>
                      </a:lnTo>
                      <a:lnTo>
                        <a:pt x="3260" y="1064"/>
                      </a:lnTo>
                      <a:lnTo>
                        <a:pt x="3197" y="921"/>
                      </a:lnTo>
                      <a:lnTo>
                        <a:pt x="3108" y="769"/>
                      </a:lnTo>
                      <a:lnTo>
                        <a:pt x="3108" y="760"/>
                      </a:lnTo>
                      <a:lnTo>
                        <a:pt x="3099" y="751"/>
                      </a:lnTo>
                      <a:lnTo>
                        <a:pt x="3019" y="626"/>
                      </a:lnTo>
                      <a:lnTo>
                        <a:pt x="2795" y="403"/>
                      </a:lnTo>
                      <a:lnTo>
                        <a:pt x="2501" y="197"/>
                      </a:lnTo>
                      <a:lnTo>
                        <a:pt x="2117" y="54"/>
                      </a:lnTo>
                      <a:lnTo>
                        <a:pt x="1876" y="19"/>
                      </a:lnTo>
                      <a:lnTo>
                        <a:pt x="1652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33"/>
                <p:cNvSpPr/>
                <p:nvPr/>
              </p:nvSpPr>
              <p:spPr>
                <a:xfrm>
                  <a:off x="5226467" y="1525516"/>
                  <a:ext cx="11715" cy="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1653" extrusionOk="0">
                      <a:moveTo>
                        <a:pt x="27" y="1"/>
                      </a:moveTo>
                      <a:lnTo>
                        <a:pt x="9" y="108"/>
                      </a:lnTo>
                      <a:lnTo>
                        <a:pt x="0" y="474"/>
                      </a:lnTo>
                      <a:lnTo>
                        <a:pt x="45" y="688"/>
                      </a:lnTo>
                      <a:lnTo>
                        <a:pt x="80" y="831"/>
                      </a:lnTo>
                      <a:lnTo>
                        <a:pt x="89" y="1108"/>
                      </a:lnTo>
                      <a:lnTo>
                        <a:pt x="71" y="1358"/>
                      </a:lnTo>
                      <a:lnTo>
                        <a:pt x="80" y="1572"/>
                      </a:lnTo>
                      <a:lnTo>
                        <a:pt x="107" y="1653"/>
                      </a:lnTo>
                      <a:lnTo>
                        <a:pt x="223" y="992"/>
                      </a:lnTo>
                      <a:lnTo>
                        <a:pt x="241" y="733"/>
                      </a:lnTo>
                      <a:lnTo>
                        <a:pt x="250" y="724"/>
                      </a:lnTo>
                      <a:lnTo>
                        <a:pt x="250" y="688"/>
                      </a:lnTo>
                      <a:lnTo>
                        <a:pt x="232" y="483"/>
                      </a:lnTo>
                      <a:lnTo>
                        <a:pt x="179" y="296"/>
                      </a:lnTo>
                      <a:lnTo>
                        <a:pt x="116" y="153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33"/>
                <p:cNvSpPr/>
                <p:nvPr/>
              </p:nvSpPr>
              <p:spPr>
                <a:xfrm>
                  <a:off x="5083078" y="1489669"/>
                  <a:ext cx="144218" cy="10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0" h="2145" extrusionOk="0">
                      <a:moveTo>
                        <a:pt x="1259" y="1"/>
                      </a:moveTo>
                      <a:lnTo>
                        <a:pt x="938" y="54"/>
                      </a:lnTo>
                      <a:lnTo>
                        <a:pt x="670" y="144"/>
                      </a:lnTo>
                      <a:lnTo>
                        <a:pt x="366" y="322"/>
                      </a:lnTo>
                      <a:lnTo>
                        <a:pt x="134" y="626"/>
                      </a:lnTo>
                      <a:lnTo>
                        <a:pt x="81" y="769"/>
                      </a:lnTo>
                      <a:lnTo>
                        <a:pt x="63" y="885"/>
                      </a:lnTo>
                      <a:lnTo>
                        <a:pt x="45" y="992"/>
                      </a:lnTo>
                      <a:lnTo>
                        <a:pt x="18" y="1162"/>
                      </a:lnTo>
                      <a:lnTo>
                        <a:pt x="0" y="1340"/>
                      </a:lnTo>
                      <a:lnTo>
                        <a:pt x="9" y="1358"/>
                      </a:lnTo>
                      <a:lnTo>
                        <a:pt x="36" y="1367"/>
                      </a:lnTo>
                      <a:lnTo>
                        <a:pt x="161" y="1474"/>
                      </a:lnTo>
                      <a:lnTo>
                        <a:pt x="241" y="1608"/>
                      </a:lnTo>
                      <a:lnTo>
                        <a:pt x="259" y="1698"/>
                      </a:lnTo>
                      <a:lnTo>
                        <a:pt x="286" y="1796"/>
                      </a:lnTo>
                      <a:lnTo>
                        <a:pt x="357" y="1948"/>
                      </a:lnTo>
                      <a:lnTo>
                        <a:pt x="456" y="2064"/>
                      </a:lnTo>
                      <a:lnTo>
                        <a:pt x="572" y="2126"/>
                      </a:lnTo>
                      <a:lnTo>
                        <a:pt x="616" y="2144"/>
                      </a:lnTo>
                      <a:lnTo>
                        <a:pt x="768" y="2144"/>
                      </a:lnTo>
                      <a:lnTo>
                        <a:pt x="1206" y="2037"/>
                      </a:lnTo>
                      <a:lnTo>
                        <a:pt x="1483" y="1921"/>
                      </a:lnTo>
                      <a:lnTo>
                        <a:pt x="1625" y="1840"/>
                      </a:lnTo>
                      <a:lnTo>
                        <a:pt x="2376" y="1349"/>
                      </a:lnTo>
                      <a:lnTo>
                        <a:pt x="2893" y="947"/>
                      </a:lnTo>
                      <a:lnTo>
                        <a:pt x="3090" y="751"/>
                      </a:lnTo>
                      <a:lnTo>
                        <a:pt x="3010" y="626"/>
                      </a:lnTo>
                      <a:lnTo>
                        <a:pt x="2786" y="403"/>
                      </a:lnTo>
                      <a:lnTo>
                        <a:pt x="2492" y="197"/>
                      </a:lnTo>
                      <a:lnTo>
                        <a:pt x="2108" y="54"/>
                      </a:lnTo>
                      <a:lnTo>
                        <a:pt x="1867" y="19"/>
                      </a:lnTo>
                      <a:lnTo>
                        <a:pt x="1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33"/>
                <p:cNvSpPr/>
                <p:nvPr/>
              </p:nvSpPr>
              <p:spPr>
                <a:xfrm>
                  <a:off x="5065994" y="1552215"/>
                  <a:ext cx="35471" cy="6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1322" extrusionOk="0">
                      <a:moveTo>
                        <a:pt x="384" y="0"/>
                      </a:moveTo>
                      <a:lnTo>
                        <a:pt x="179" y="36"/>
                      </a:lnTo>
                      <a:lnTo>
                        <a:pt x="80" y="134"/>
                      </a:lnTo>
                      <a:lnTo>
                        <a:pt x="45" y="188"/>
                      </a:lnTo>
                      <a:lnTo>
                        <a:pt x="0" y="340"/>
                      </a:lnTo>
                      <a:lnTo>
                        <a:pt x="9" y="643"/>
                      </a:lnTo>
                      <a:lnTo>
                        <a:pt x="116" y="956"/>
                      </a:lnTo>
                      <a:lnTo>
                        <a:pt x="232" y="1134"/>
                      </a:lnTo>
                      <a:lnTo>
                        <a:pt x="384" y="1259"/>
                      </a:lnTo>
                      <a:lnTo>
                        <a:pt x="580" y="1322"/>
                      </a:lnTo>
                      <a:lnTo>
                        <a:pt x="688" y="1313"/>
                      </a:lnTo>
                      <a:lnTo>
                        <a:pt x="705" y="1233"/>
                      </a:lnTo>
                      <a:lnTo>
                        <a:pt x="759" y="768"/>
                      </a:lnTo>
                      <a:lnTo>
                        <a:pt x="723" y="358"/>
                      </a:lnTo>
                      <a:lnTo>
                        <a:pt x="670" y="143"/>
                      </a:lnTo>
                      <a:lnTo>
                        <a:pt x="625" y="107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33"/>
                <p:cNvSpPr/>
                <p:nvPr/>
              </p:nvSpPr>
              <p:spPr>
                <a:xfrm>
                  <a:off x="5088072" y="1611400"/>
                  <a:ext cx="15449" cy="7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71" extrusionOk="0">
                      <a:moveTo>
                        <a:pt x="331" y="0"/>
                      </a:moveTo>
                      <a:lnTo>
                        <a:pt x="304" y="9"/>
                      </a:lnTo>
                      <a:lnTo>
                        <a:pt x="107" y="54"/>
                      </a:lnTo>
                      <a:lnTo>
                        <a:pt x="0" y="36"/>
                      </a:lnTo>
                      <a:lnTo>
                        <a:pt x="18" y="99"/>
                      </a:lnTo>
                      <a:lnTo>
                        <a:pt x="36" y="170"/>
                      </a:lnTo>
                      <a:lnTo>
                        <a:pt x="107" y="170"/>
                      </a:lnTo>
                      <a:lnTo>
                        <a:pt x="259" y="9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33"/>
                <p:cNvSpPr/>
                <p:nvPr/>
              </p:nvSpPr>
              <p:spPr>
                <a:xfrm>
                  <a:off x="5228521" y="1714368"/>
                  <a:ext cx="102166" cy="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" h="5680" extrusionOk="0">
                      <a:moveTo>
                        <a:pt x="403" y="0"/>
                      </a:moveTo>
                      <a:lnTo>
                        <a:pt x="278" y="188"/>
                      </a:lnTo>
                      <a:lnTo>
                        <a:pt x="108" y="589"/>
                      </a:lnTo>
                      <a:lnTo>
                        <a:pt x="27" y="1009"/>
                      </a:lnTo>
                      <a:lnTo>
                        <a:pt x="1" y="1429"/>
                      </a:lnTo>
                      <a:lnTo>
                        <a:pt x="90" y="2349"/>
                      </a:lnTo>
                      <a:lnTo>
                        <a:pt x="144" y="2545"/>
                      </a:lnTo>
                      <a:lnTo>
                        <a:pt x="795" y="4438"/>
                      </a:lnTo>
                      <a:lnTo>
                        <a:pt x="724" y="4483"/>
                      </a:lnTo>
                      <a:lnTo>
                        <a:pt x="679" y="4626"/>
                      </a:lnTo>
                      <a:lnTo>
                        <a:pt x="706" y="4706"/>
                      </a:lnTo>
                      <a:lnTo>
                        <a:pt x="938" y="5099"/>
                      </a:lnTo>
                      <a:lnTo>
                        <a:pt x="1171" y="5421"/>
                      </a:lnTo>
                      <a:lnTo>
                        <a:pt x="1224" y="5492"/>
                      </a:lnTo>
                      <a:lnTo>
                        <a:pt x="1358" y="5599"/>
                      </a:lnTo>
                      <a:lnTo>
                        <a:pt x="1438" y="5635"/>
                      </a:lnTo>
                      <a:lnTo>
                        <a:pt x="1581" y="5680"/>
                      </a:lnTo>
                      <a:lnTo>
                        <a:pt x="1858" y="5644"/>
                      </a:lnTo>
                      <a:lnTo>
                        <a:pt x="2072" y="5483"/>
                      </a:lnTo>
                      <a:lnTo>
                        <a:pt x="2189" y="5233"/>
                      </a:lnTo>
                      <a:lnTo>
                        <a:pt x="2189" y="5081"/>
                      </a:lnTo>
                      <a:lnTo>
                        <a:pt x="2126" y="4590"/>
                      </a:lnTo>
                      <a:lnTo>
                        <a:pt x="1921" y="3635"/>
                      </a:lnTo>
                      <a:lnTo>
                        <a:pt x="1653" y="2733"/>
                      </a:lnTo>
                      <a:lnTo>
                        <a:pt x="1349" y="1920"/>
                      </a:lnTo>
                      <a:lnTo>
                        <a:pt x="885" y="893"/>
                      </a:lnTo>
                      <a:lnTo>
                        <a:pt x="456" y="80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33"/>
                <p:cNvSpPr/>
                <p:nvPr/>
              </p:nvSpPr>
              <p:spPr>
                <a:xfrm>
                  <a:off x="4940528" y="1716002"/>
                  <a:ext cx="185056" cy="22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5" h="4895" extrusionOk="0">
                      <a:moveTo>
                        <a:pt x="1733" y="1"/>
                      </a:moveTo>
                      <a:lnTo>
                        <a:pt x="1536" y="287"/>
                      </a:lnTo>
                      <a:lnTo>
                        <a:pt x="768" y="1671"/>
                      </a:lnTo>
                      <a:lnTo>
                        <a:pt x="464" y="2323"/>
                      </a:lnTo>
                      <a:lnTo>
                        <a:pt x="214" y="3001"/>
                      </a:lnTo>
                      <a:lnTo>
                        <a:pt x="45" y="3671"/>
                      </a:lnTo>
                      <a:lnTo>
                        <a:pt x="9" y="3992"/>
                      </a:lnTo>
                      <a:lnTo>
                        <a:pt x="0" y="4144"/>
                      </a:lnTo>
                      <a:lnTo>
                        <a:pt x="54" y="4394"/>
                      </a:lnTo>
                      <a:lnTo>
                        <a:pt x="161" y="4591"/>
                      </a:lnTo>
                      <a:lnTo>
                        <a:pt x="322" y="4734"/>
                      </a:lnTo>
                      <a:lnTo>
                        <a:pt x="536" y="4823"/>
                      </a:lnTo>
                      <a:lnTo>
                        <a:pt x="795" y="4877"/>
                      </a:lnTo>
                      <a:lnTo>
                        <a:pt x="1232" y="4894"/>
                      </a:lnTo>
                      <a:lnTo>
                        <a:pt x="1893" y="4805"/>
                      </a:lnTo>
                      <a:lnTo>
                        <a:pt x="2572" y="4635"/>
                      </a:lnTo>
                      <a:lnTo>
                        <a:pt x="3519" y="4323"/>
                      </a:lnTo>
                      <a:lnTo>
                        <a:pt x="3965" y="4135"/>
                      </a:lnTo>
                      <a:lnTo>
                        <a:pt x="3733" y="3207"/>
                      </a:lnTo>
                      <a:lnTo>
                        <a:pt x="3563" y="3233"/>
                      </a:lnTo>
                      <a:lnTo>
                        <a:pt x="2688" y="3323"/>
                      </a:lnTo>
                      <a:lnTo>
                        <a:pt x="2259" y="3314"/>
                      </a:lnTo>
                      <a:lnTo>
                        <a:pt x="2036" y="3278"/>
                      </a:lnTo>
                      <a:lnTo>
                        <a:pt x="1947" y="3251"/>
                      </a:lnTo>
                      <a:lnTo>
                        <a:pt x="1733" y="1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33"/>
                <p:cNvSpPr/>
                <p:nvPr/>
              </p:nvSpPr>
              <p:spPr>
                <a:xfrm>
                  <a:off x="5109730" y="1808141"/>
                  <a:ext cx="57967" cy="1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2930" extrusionOk="0">
                      <a:moveTo>
                        <a:pt x="36" y="0"/>
                      </a:moveTo>
                      <a:lnTo>
                        <a:pt x="1" y="27"/>
                      </a:lnTo>
                      <a:lnTo>
                        <a:pt x="10" y="72"/>
                      </a:lnTo>
                      <a:lnTo>
                        <a:pt x="1135" y="2894"/>
                      </a:lnTo>
                      <a:lnTo>
                        <a:pt x="1162" y="2929"/>
                      </a:lnTo>
                      <a:lnTo>
                        <a:pt x="1206" y="2929"/>
                      </a:lnTo>
                      <a:lnTo>
                        <a:pt x="1242" y="2903"/>
                      </a:lnTo>
                      <a:lnTo>
                        <a:pt x="1242" y="2858"/>
                      </a:lnTo>
                      <a:lnTo>
                        <a:pt x="108" y="36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33"/>
                <p:cNvSpPr/>
                <p:nvPr/>
              </p:nvSpPr>
              <p:spPr>
                <a:xfrm>
                  <a:off x="5212698" y="1820650"/>
                  <a:ext cx="75889" cy="12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2751" extrusionOk="0">
                      <a:moveTo>
                        <a:pt x="1554" y="0"/>
                      </a:moveTo>
                      <a:lnTo>
                        <a:pt x="1518" y="36"/>
                      </a:lnTo>
                      <a:lnTo>
                        <a:pt x="9" y="2670"/>
                      </a:lnTo>
                      <a:lnTo>
                        <a:pt x="0" y="2715"/>
                      </a:lnTo>
                      <a:lnTo>
                        <a:pt x="27" y="2751"/>
                      </a:lnTo>
                      <a:lnTo>
                        <a:pt x="90" y="2751"/>
                      </a:lnTo>
                      <a:lnTo>
                        <a:pt x="108" y="2724"/>
                      </a:lnTo>
                      <a:lnTo>
                        <a:pt x="1617" y="90"/>
                      </a:lnTo>
                      <a:lnTo>
                        <a:pt x="1626" y="45"/>
                      </a:lnTo>
                      <a:lnTo>
                        <a:pt x="1599" y="9"/>
                      </a:lnTo>
                      <a:lnTo>
                        <a:pt x="15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33"/>
                <p:cNvSpPr/>
                <p:nvPr/>
              </p:nvSpPr>
              <p:spPr>
                <a:xfrm>
                  <a:off x="5093066" y="1835213"/>
                  <a:ext cx="57547" cy="94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2028" extrusionOk="0">
                      <a:moveTo>
                        <a:pt x="545" y="1"/>
                      </a:moveTo>
                      <a:lnTo>
                        <a:pt x="501" y="19"/>
                      </a:lnTo>
                      <a:lnTo>
                        <a:pt x="429" y="162"/>
                      </a:lnTo>
                      <a:lnTo>
                        <a:pt x="384" y="438"/>
                      </a:lnTo>
                      <a:lnTo>
                        <a:pt x="384" y="501"/>
                      </a:lnTo>
                      <a:lnTo>
                        <a:pt x="340" y="537"/>
                      </a:lnTo>
                      <a:lnTo>
                        <a:pt x="143" y="796"/>
                      </a:lnTo>
                      <a:lnTo>
                        <a:pt x="36" y="1108"/>
                      </a:lnTo>
                      <a:lnTo>
                        <a:pt x="9" y="1313"/>
                      </a:lnTo>
                      <a:lnTo>
                        <a:pt x="0" y="1519"/>
                      </a:lnTo>
                      <a:lnTo>
                        <a:pt x="90" y="1814"/>
                      </a:lnTo>
                      <a:lnTo>
                        <a:pt x="277" y="1983"/>
                      </a:lnTo>
                      <a:lnTo>
                        <a:pt x="554" y="2028"/>
                      </a:lnTo>
                      <a:lnTo>
                        <a:pt x="724" y="1992"/>
                      </a:lnTo>
                      <a:lnTo>
                        <a:pt x="804" y="1974"/>
                      </a:lnTo>
                      <a:lnTo>
                        <a:pt x="947" y="1876"/>
                      </a:lnTo>
                      <a:lnTo>
                        <a:pt x="1108" y="1662"/>
                      </a:lnTo>
                      <a:lnTo>
                        <a:pt x="1224" y="1305"/>
                      </a:lnTo>
                      <a:lnTo>
                        <a:pt x="1233" y="938"/>
                      </a:lnTo>
                      <a:lnTo>
                        <a:pt x="1206" y="787"/>
                      </a:lnTo>
                      <a:lnTo>
                        <a:pt x="1179" y="724"/>
                      </a:lnTo>
                      <a:lnTo>
                        <a:pt x="1090" y="617"/>
                      </a:lnTo>
                      <a:lnTo>
                        <a:pt x="902" y="519"/>
                      </a:lnTo>
                      <a:lnTo>
                        <a:pt x="768" y="465"/>
                      </a:lnTo>
                      <a:lnTo>
                        <a:pt x="706" y="304"/>
                      </a:lnTo>
                      <a:lnTo>
                        <a:pt x="634" y="90"/>
                      </a:lnTo>
                      <a:lnTo>
                        <a:pt x="581" y="10"/>
                      </a:lnTo>
                      <a:lnTo>
                        <a:pt x="545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33"/>
                <p:cNvSpPr/>
                <p:nvPr/>
              </p:nvSpPr>
              <p:spPr>
                <a:xfrm>
                  <a:off x="5229782" y="1849822"/>
                  <a:ext cx="54653" cy="9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939" extrusionOk="0">
                      <a:moveTo>
                        <a:pt x="911" y="0"/>
                      </a:moveTo>
                      <a:lnTo>
                        <a:pt x="813" y="116"/>
                      </a:lnTo>
                      <a:lnTo>
                        <a:pt x="751" y="331"/>
                      </a:lnTo>
                      <a:lnTo>
                        <a:pt x="617" y="375"/>
                      </a:lnTo>
                      <a:lnTo>
                        <a:pt x="510" y="438"/>
                      </a:lnTo>
                      <a:lnTo>
                        <a:pt x="393" y="536"/>
                      </a:lnTo>
                      <a:lnTo>
                        <a:pt x="197" y="822"/>
                      </a:lnTo>
                      <a:lnTo>
                        <a:pt x="72" y="1152"/>
                      </a:lnTo>
                      <a:lnTo>
                        <a:pt x="0" y="1438"/>
                      </a:lnTo>
                      <a:lnTo>
                        <a:pt x="0" y="1536"/>
                      </a:lnTo>
                      <a:lnTo>
                        <a:pt x="18" y="1706"/>
                      </a:lnTo>
                      <a:lnTo>
                        <a:pt x="117" y="1876"/>
                      </a:lnTo>
                      <a:lnTo>
                        <a:pt x="206" y="1929"/>
                      </a:lnTo>
                      <a:lnTo>
                        <a:pt x="384" y="1938"/>
                      </a:lnTo>
                      <a:lnTo>
                        <a:pt x="661" y="1768"/>
                      </a:lnTo>
                      <a:lnTo>
                        <a:pt x="813" y="1608"/>
                      </a:lnTo>
                      <a:lnTo>
                        <a:pt x="947" y="1429"/>
                      </a:lnTo>
                      <a:lnTo>
                        <a:pt x="1108" y="1045"/>
                      </a:lnTo>
                      <a:lnTo>
                        <a:pt x="1144" y="867"/>
                      </a:lnTo>
                      <a:lnTo>
                        <a:pt x="1170" y="697"/>
                      </a:lnTo>
                      <a:lnTo>
                        <a:pt x="1135" y="349"/>
                      </a:lnTo>
                      <a:lnTo>
                        <a:pt x="1072" y="179"/>
                      </a:lnTo>
                      <a:lnTo>
                        <a:pt x="1045" y="116"/>
                      </a:lnTo>
                      <a:lnTo>
                        <a:pt x="1010" y="63"/>
                      </a:lnTo>
                      <a:lnTo>
                        <a:pt x="974" y="18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33"/>
                <p:cNvSpPr/>
                <p:nvPr/>
              </p:nvSpPr>
              <p:spPr>
                <a:xfrm>
                  <a:off x="5128074" y="1921517"/>
                  <a:ext cx="34211" cy="5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1171" extrusionOk="0">
                      <a:moveTo>
                        <a:pt x="697" y="0"/>
                      </a:moveTo>
                      <a:lnTo>
                        <a:pt x="670" y="9"/>
                      </a:lnTo>
                      <a:lnTo>
                        <a:pt x="661" y="36"/>
                      </a:lnTo>
                      <a:lnTo>
                        <a:pt x="635" y="170"/>
                      </a:lnTo>
                      <a:lnTo>
                        <a:pt x="447" y="527"/>
                      </a:lnTo>
                      <a:lnTo>
                        <a:pt x="90" y="1018"/>
                      </a:lnTo>
                      <a:lnTo>
                        <a:pt x="10" y="1108"/>
                      </a:lnTo>
                      <a:lnTo>
                        <a:pt x="1" y="1134"/>
                      </a:lnTo>
                      <a:lnTo>
                        <a:pt x="18" y="1161"/>
                      </a:lnTo>
                      <a:lnTo>
                        <a:pt x="27" y="1170"/>
                      </a:lnTo>
                      <a:lnTo>
                        <a:pt x="54" y="1170"/>
                      </a:lnTo>
                      <a:lnTo>
                        <a:pt x="63" y="1161"/>
                      </a:lnTo>
                      <a:lnTo>
                        <a:pt x="161" y="1045"/>
                      </a:lnTo>
                      <a:lnTo>
                        <a:pt x="519" y="545"/>
                      </a:lnTo>
                      <a:lnTo>
                        <a:pt x="706" y="188"/>
                      </a:lnTo>
                      <a:lnTo>
                        <a:pt x="733" y="36"/>
                      </a:lnTo>
                      <a:lnTo>
                        <a:pt x="724" y="9"/>
                      </a:lnTo>
                      <a:lnTo>
                        <a:pt x="697" y="0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33"/>
                <p:cNvSpPr/>
                <p:nvPr/>
              </p:nvSpPr>
              <p:spPr>
                <a:xfrm>
                  <a:off x="5145157" y="1935660"/>
                  <a:ext cx="80510" cy="32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707" extrusionOk="0">
                      <a:moveTo>
                        <a:pt x="1510" y="1"/>
                      </a:moveTo>
                      <a:lnTo>
                        <a:pt x="1179" y="46"/>
                      </a:lnTo>
                      <a:lnTo>
                        <a:pt x="733" y="188"/>
                      </a:lnTo>
                      <a:lnTo>
                        <a:pt x="108" y="555"/>
                      </a:lnTo>
                      <a:lnTo>
                        <a:pt x="10" y="644"/>
                      </a:lnTo>
                      <a:lnTo>
                        <a:pt x="1" y="671"/>
                      </a:lnTo>
                      <a:lnTo>
                        <a:pt x="10" y="697"/>
                      </a:lnTo>
                      <a:lnTo>
                        <a:pt x="19" y="706"/>
                      </a:lnTo>
                      <a:lnTo>
                        <a:pt x="45" y="706"/>
                      </a:lnTo>
                      <a:lnTo>
                        <a:pt x="63" y="697"/>
                      </a:lnTo>
                      <a:lnTo>
                        <a:pt x="153" y="608"/>
                      </a:lnTo>
                      <a:lnTo>
                        <a:pt x="760" y="251"/>
                      </a:lnTo>
                      <a:lnTo>
                        <a:pt x="1188" y="117"/>
                      </a:lnTo>
                      <a:lnTo>
                        <a:pt x="1510" y="72"/>
                      </a:lnTo>
                      <a:lnTo>
                        <a:pt x="1688" y="72"/>
                      </a:lnTo>
                      <a:lnTo>
                        <a:pt x="1715" y="63"/>
                      </a:lnTo>
                      <a:lnTo>
                        <a:pt x="1724" y="37"/>
                      </a:lnTo>
                      <a:lnTo>
                        <a:pt x="1715" y="10"/>
                      </a:lnTo>
                      <a:lnTo>
                        <a:pt x="1688" y="1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33"/>
                <p:cNvSpPr/>
                <p:nvPr/>
              </p:nvSpPr>
              <p:spPr>
                <a:xfrm>
                  <a:off x="5167282" y="1988218"/>
                  <a:ext cx="258006" cy="493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8" h="10565" extrusionOk="0">
                      <a:moveTo>
                        <a:pt x="313" y="0"/>
                      </a:moveTo>
                      <a:lnTo>
                        <a:pt x="313" y="125"/>
                      </a:lnTo>
                      <a:lnTo>
                        <a:pt x="277" y="375"/>
                      </a:lnTo>
                      <a:lnTo>
                        <a:pt x="134" y="741"/>
                      </a:lnTo>
                      <a:lnTo>
                        <a:pt x="0" y="982"/>
                      </a:lnTo>
                      <a:lnTo>
                        <a:pt x="98" y="1036"/>
                      </a:lnTo>
                      <a:lnTo>
                        <a:pt x="420" y="1340"/>
                      </a:lnTo>
                      <a:lnTo>
                        <a:pt x="491" y="1420"/>
                      </a:lnTo>
                      <a:lnTo>
                        <a:pt x="572" y="1509"/>
                      </a:lnTo>
                      <a:lnTo>
                        <a:pt x="732" y="1741"/>
                      </a:lnTo>
                      <a:lnTo>
                        <a:pt x="866" y="2036"/>
                      </a:lnTo>
                      <a:lnTo>
                        <a:pt x="920" y="2161"/>
                      </a:lnTo>
                      <a:lnTo>
                        <a:pt x="956" y="2304"/>
                      </a:lnTo>
                      <a:lnTo>
                        <a:pt x="964" y="2349"/>
                      </a:lnTo>
                      <a:lnTo>
                        <a:pt x="973" y="2402"/>
                      </a:lnTo>
                      <a:lnTo>
                        <a:pt x="1045" y="2777"/>
                      </a:lnTo>
                      <a:lnTo>
                        <a:pt x="1089" y="3081"/>
                      </a:lnTo>
                      <a:lnTo>
                        <a:pt x="1116" y="3224"/>
                      </a:lnTo>
                      <a:lnTo>
                        <a:pt x="1143" y="3367"/>
                      </a:lnTo>
                      <a:lnTo>
                        <a:pt x="1179" y="3527"/>
                      </a:lnTo>
                      <a:lnTo>
                        <a:pt x="1295" y="3831"/>
                      </a:lnTo>
                      <a:lnTo>
                        <a:pt x="1384" y="3992"/>
                      </a:lnTo>
                      <a:lnTo>
                        <a:pt x="1438" y="4081"/>
                      </a:lnTo>
                      <a:lnTo>
                        <a:pt x="1509" y="4170"/>
                      </a:lnTo>
                      <a:lnTo>
                        <a:pt x="1590" y="4269"/>
                      </a:lnTo>
                      <a:lnTo>
                        <a:pt x="1679" y="4376"/>
                      </a:lnTo>
                      <a:lnTo>
                        <a:pt x="1804" y="4510"/>
                      </a:lnTo>
                      <a:lnTo>
                        <a:pt x="1911" y="4644"/>
                      </a:lnTo>
                      <a:lnTo>
                        <a:pt x="1974" y="4733"/>
                      </a:lnTo>
                      <a:lnTo>
                        <a:pt x="2036" y="4822"/>
                      </a:lnTo>
                      <a:lnTo>
                        <a:pt x="2125" y="4983"/>
                      </a:lnTo>
                      <a:lnTo>
                        <a:pt x="2250" y="5296"/>
                      </a:lnTo>
                      <a:lnTo>
                        <a:pt x="2295" y="5465"/>
                      </a:lnTo>
                      <a:lnTo>
                        <a:pt x="2313" y="5599"/>
                      </a:lnTo>
                      <a:lnTo>
                        <a:pt x="2331" y="5733"/>
                      </a:lnTo>
                      <a:lnTo>
                        <a:pt x="2340" y="5921"/>
                      </a:lnTo>
                      <a:lnTo>
                        <a:pt x="2313" y="6349"/>
                      </a:lnTo>
                      <a:lnTo>
                        <a:pt x="2286" y="6590"/>
                      </a:lnTo>
                      <a:lnTo>
                        <a:pt x="2286" y="6617"/>
                      </a:lnTo>
                      <a:lnTo>
                        <a:pt x="2277" y="6644"/>
                      </a:lnTo>
                      <a:lnTo>
                        <a:pt x="2268" y="6760"/>
                      </a:lnTo>
                      <a:lnTo>
                        <a:pt x="2268" y="6858"/>
                      </a:lnTo>
                      <a:lnTo>
                        <a:pt x="2277" y="7037"/>
                      </a:lnTo>
                      <a:lnTo>
                        <a:pt x="2375" y="7358"/>
                      </a:lnTo>
                      <a:lnTo>
                        <a:pt x="2456" y="7510"/>
                      </a:lnTo>
                      <a:lnTo>
                        <a:pt x="2518" y="7599"/>
                      </a:lnTo>
                      <a:lnTo>
                        <a:pt x="2581" y="7689"/>
                      </a:lnTo>
                      <a:lnTo>
                        <a:pt x="2786" y="7957"/>
                      </a:lnTo>
                      <a:lnTo>
                        <a:pt x="3009" y="8225"/>
                      </a:lnTo>
                      <a:lnTo>
                        <a:pt x="3072" y="8305"/>
                      </a:lnTo>
                      <a:lnTo>
                        <a:pt x="3143" y="8394"/>
                      </a:lnTo>
                      <a:lnTo>
                        <a:pt x="3242" y="8528"/>
                      </a:lnTo>
                      <a:lnTo>
                        <a:pt x="3411" y="8832"/>
                      </a:lnTo>
                      <a:lnTo>
                        <a:pt x="3474" y="8993"/>
                      </a:lnTo>
                      <a:lnTo>
                        <a:pt x="3492" y="9037"/>
                      </a:lnTo>
                      <a:lnTo>
                        <a:pt x="3501" y="9082"/>
                      </a:lnTo>
                      <a:lnTo>
                        <a:pt x="3518" y="9144"/>
                      </a:lnTo>
                      <a:lnTo>
                        <a:pt x="3536" y="9198"/>
                      </a:lnTo>
                      <a:lnTo>
                        <a:pt x="3536" y="9207"/>
                      </a:lnTo>
                      <a:lnTo>
                        <a:pt x="3626" y="9582"/>
                      </a:lnTo>
                      <a:lnTo>
                        <a:pt x="3670" y="9885"/>
                      </a:lnTo>
                      <a:lnTo>
                        <a:pt x="3688" y="10002"/>
                      </a:lnTo>
                      <a:lnTo>
                        <a:pt x="3697" y="10100"/>
                      </a:lnTo>
                      <a:lnTo>
                        <a:pt x="3697" y="10484"/>
                      </a:lnTo>
                      <a:lnTo>
                        <a:pt x="3688" y="10564"/>
                      </a:lnTo>
                      <a:lnTo>
                        <a:pt x="3849" y="10555"/>
                      </a:lnTo>
                      <a:lnTo>
                        <a:pt x="4545" y="10359"/>
                      </a:lnTo>
                      <a:lnTo>
                        <a:pt x="4858" y="10216"/>
                      </a:lnTo>
                      <a:lnTo>
                        <a:pt x="5153" y="10019"/>
                      </a:lnTo>
                      <a:lnTo>
                        <a:pt x="5420" y="9769"/>
                      </a:lnTo>
                      <a:lnTo>
                        <a:pt x="5528" y="9609"/>
                      </a:lnTo>
                      <a:lnTo>
                        <a:pt x="5528" y="9510"/>
                      </a:lnTo>
                      <a:lnTo>
                        <a:pt x="5474" y="9109"/>
                      </a:lnTo>
                      <a:lnTo>
                        <a:pt x="5447" y="8993"/>
                      </a:lnTo>
                      <a:lnTo>
                        <a:pt x="5420" y="8867"/>
                      </a:lnTo>
                      <a:lnTo>
                        <a:pt x="5376" y="8689"/>
                      </a:lnTo>
                      <a:lnTo>
                        <a:pt x="5251" y="8296"/>
                      </a:lnTo>
                      <a:lnTo>
                        <a:pt x="5162" y="8091"/>
                      </a:lnTo>
                      <a:lnTo>
                        <a:pt x="5117" y="7992"/>
                      </a:lnTo>
                      <a:lnTo>
                        <a:pt x="5063" y="7894"/>
                      </a:lnTo>
                      <a:lnTo>
                        <a:pt x="4938" y="7680"/>
                      </a:lnTo>
                      <a:lnTo>
                        <a:pt x="4786" y="7483"/>
                      </a:lnTo>
                      <a:lnTo>
                        <a:pt x="4697" y="7376"/>
                      </a:lnTo>
                      <a:lnTo>
                        <a:pt x="4617" y="7287"/>
                      </a:lnTo>
                      <a:lnTo>
                        <a:pt x="4545" y="7198"/>
                      </a:lnTo>
                      <a:lnTo>
                        <a:pt x="4474" y="7126"/>
                      </a:lnTo>
                      <a:lnTo>
                        <a:pt x="4206" y="6831"/>
                      </a:lnTo>
                      <a:lnTo>
                        <a:pt x="4001" y="6581"/>
                      </a:lnTo>
                      <a:lnTo>
                        <a:pt x="3938" y="6492"/>
                      </a:lnTo>
                      <a:lnTo>
                        <a:pt x="3876" y="6394"/>
                      </a:lnTo>
                      <a:lnTo>
                        <a:pt x="3795" y="6233"/>
                      </a:lnTo>
                      <a:lnTo>
                        <a:pt x="3688" y="5840"/>
                      </a:lnTo>
                      <a:lnTo>
                        <a:pt x="3670" y="5590"/>
                      </a:lnTo>
                      <a:lnTo>
                        <a:pt x="3661" y="5447"/>
                      </a:lnTo>
                      <a:lnTo>
                        <a:pt x="3661" y="5278"/>
                      </a:lnTo>
                      <a:lnTo>
                        <a:pt x="3661" y="5260"/>
                      </a:lnTo>
                      <a:lnTo>
                        <a:pt x="3661" y="5251"/>
                      </a:lnTo>
                      <a:lnTo>
                        <a:pt x="3661" y="4947"/>
                      </a:lnTo>
                      <a:lnTo>
                        <a:pt x="3608" y="4447"/>
                      </a:lnTo>
                      <a:lnTo>
                        <a:pt x="3545" y="4233"/>
                      </a:lnTo>
                      <a:lnTo>
                        <a:pt x="3509" y="4099"/>
                      </a:lnTo>
                      <a:lnTo>
                        <a:pt x="3456" y="3983"/>
                      </a:lnTo>
                      <a:lnTo>
                        <a:pt x="3376" y="3813"/>
                      </a:lnTo>
                      <a:lnTo>
                        <a:pt x="3179" y="3527"/>
                      </a:lnTo>
                      <a:lnTo>
                        <a:pt x="3054" y="3393"/>
                      </a:lnTo>
                      <a:lnTo>
                        <a:pt x="2983" y="3313"/>
                      </a:lnTo>
                      <a:lnTo>
                        <a:pt x="2902" y="3233"/>
                      </a:lnTo>
                      <a:lnTo>
                        <a:pt x="2840" y="3170"/>
                      </a:lnTo>
                      <a:lnTo>
                        <a:pt x="2768" y="3108"/>
                      </a:lnTo>
                      <a:lnTo>
                        <a:pt x="2608" y="2929"/>
                      </a:lnTo>
                      <a:lnTo>
                        <a:pt x="2483" y="2733"/>
                      </a:lnTo>
                      <a:lnTo>
                        <a:pt x="2420" y="2617"/>
                      </a:lnTo>
                      <a:lnTo>
                        <a:pt x="2366" y="2483"/>
                      </a:lnTo>
                      <a:lnTo>
                        <a:pt x="2232" y="2081"/>
                      </a:lnTo>
                      <a:lnTo>
                        <a:pt x="2125" y="1661"/>
                      </a:lnTo>
                      <a:lnTo>
                        <a:pt x="2081" y="1491"/>
                      </a:lnTo>
                      <a:lnTo>
                        <a:pt x="2027" y="1331"/>
                      </a:lnTo>
                      <a:lnTo>
                        <a:pt x="1982" y="1215"/>
                      </a:lnTo>
                      <a:lnTo>
                        <a:pt x="1929" y="1098"/>
                      </a:lnTo>
                      <a:lnTo>
                        <a:pt x="1822" y="920"/>
                      </a:lnTo>
                      <a:lnTo>
                        <a:pt x="1688" y="759"/>
                      </a:lnTo>
                      <a:lnTo>
                        <a:pt x="1607" y="670"/>
                      </a:lnTo>
                      <a:lnTo>
                        <a:pt x="1509" y="589"/>
                      </a:lnTo>
                      <a:lnTo>
                        <a:pt x="1313" y="438"/>
                      </a:lnTo>
                      <a:lnTo>
                        <a:pt x="1107" y="322"/>
                      </a:lnTo>
                      <a:lnTo>
                        <a:pt x="1000" y="268"/>
                      </a:lnTo>
                      <a:lnTo>
                        <a:pt x="911" y="223"/>
                      </a:lnTo>
                      <a:lnTo>
                        <a:pt x="447" y="36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33"/>
                <p:cNvSpPr/>
                <p:nvPr/>
              </p:nvSpPr>
              <p:spPr>
                <a:xfrm>
                  <a:off x="5186839" y="1998626"/>
                  <a:ext cx="32157" cy="60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1287" extrusionOk="0">
                      <a:moveTo>
                        <a:pt x="492" y="0"/>
                      </a:moveTo>
                      <a:lnTo>
                        <a:pt x="394" y="259"/>
                      </a:lnTo>
                      <a:lnTo>
                        <a:pt x="153" y="831"/>
                      </a:lnTo>
                      <a:lnTo>
                        <a:pt x="1" y="1117"/>
                      </a:lnTo>
                      <a:lnTo>
                        <a:pt x="72" y="1197"/>
                      </a:lnTo>
                      <a:lnTo>
                        <a:pt x="153" y="1286"/>
                      </a:lnTo>
                      <a:lnTo>
                        <a:pt x="322" y="983"/>
                      </a:lnTo>
                      <a:lnTo>
                        <a:pt x="581" y="375"/>
                      </a:lnTo>
                      <a:lnTo>
                        <a:pt x="688" y="99"/>
                      </a:lnTo>
                      <a:lnTo>
                        <a:pt x="581" y="45"/>
                      </a:lnTo>
                      <a:lnTo>
                        <a:pt x="4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33"/>
                <p:cNvSpPr/>
                <p:nvPr/>
              </p:nvSpPr>
              <p:spPr>
                <a:xfrm>
                  <a:off x="5207704" y="2015710"/>
                  <a:ext cx="38365" cy="8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715" extrusionOk="0">
                      <a:moveTo>
                        <a:pt x="643" y="0"/>
                      </a:moveTo>
                      <a:lnTo>
                        <a:pt x="554" y="286"/>
                      </a:lnTo>
                      <a:lnTo>
                        <a:pt x="232" y="1036"/>
                      </a:lnTo>
                      <a:lnTo>
                        <a:pt x="0" y="1447"/>
                      </a:lnTo>
                      <a:lnTo>
                        <a:pt x="54" y="1572"/>
                      </a:lnTo>
                      <a:lnTo>
                        <a:pt x="90" y="1715"/>
                      </a:lnTo>
                      <a:lnTo>
                        <a:pt x="340" y="1295"/>
                      </a:lnTo>
                      <a:lnTo>
                        <a:pt x="706" y="483"/>
                      </a:lnTo>
                      <a:lnTo>
                        <a:pt x="822" y="170"/>
                      </a:lnTo>
                      <a:lnTo>
                        <a:pt x="741" y="8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33"/>
                <p:cNvSpPr/>
                <p:nvPr/>
              </p:nvSpPr>
              <p:spPr>
                <a:xfrm>
                  <a:off x="5218112" y="2050297"/>
                  <a:ext cx="48399" cy="9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2037" extrusionOk="0">
                      <a:moveTo>
                        <a:pt x="938" y="1"/>
                      </a:moveTo>
                      <a:lnTo>
                        <a:pt x="831" y="277"/>
                      </a:lnTo>
                      <a:lnTo>
                        <a:pt x="501" y="974"/>
                      </a:lnTo>
                      <a:lnTo>
                        <a:pt x="188" y="1492"/>
                      </a:lnTo>
                      <a:lnTo>
                        <a:pt x="0" y="1751"/>
                      </a:lnTo>
                      <a:lnTo>
                        <a:pt x="27" y="1894"/>
                      </a:lnTo>
                      <a:lnTo>
                        <a:pt x="54" y="2037"/>
                      </a:lnTo>
                      <a:lnTo>
                        <a:pt x="233" y="1813"/>
                      </a:lnTo>
                      <a:lnTo>
                        <a:pt x="536" y="1349"/>
                      </a:lnTo>
                      <a:lnTo>
                        <a:pt x="893" y="679"/>
                      </a:lnTo>
                      <a:lnTo>
                        <a:pt x="1036" y="331"/>
                      </a:lnTo>
                      <a:lnTo>
                        <a:pt x="992" y="161"/>
                      </a:lnTo>
                      <a:lnTo>
                        <a:pt x="9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33"/>
                <p:cNvSpPr/>
                <p:nvPr/>
              </p:nvSpPr>
              <p:spPr>
                <a:xfrm>
                  <a:off x="5231882" y="2104068"/>
                  <a:ext cx="51293" cy="7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1689" extrusionOk="0">
                      <a:moveTo>
                        <a:pt x="982" y="1"/>
                      </a:moveTo>
                      <a:lnTo>
                        <a:pt x="831" y="313"/>
                      </a:lnTo>
                      <a:lnTo>
                        <a:pt x="465" y="902"/>
                      </a:lnTo>
                      <a:lnTo>
                        <a:pt x="170" y="1313"/>
                      </a:lnTo>
                      <a:lnTo>
                        <a:pt x="0" y="1510"/>
                      </a:lnTo>
                      <a:lnTo>
                        <a:pt x="54" y="1599"/>
                      </a:lnTo>
                      <a:lnTo>
                        <a:pt x="125" y="1688"/>
                      </a:lnTo>
                      <a:lnTo>
                        <a:pt x="438" y="1322"/>
                      </a:lnTo>
                      <a:lnTo>
                        <a:pt x="929" y="572"/>
                      </a:lnTo>
                      <a:lnTo>
                        <a:pt x="1099" y="251"/>
                      </a:lnTo>
                      <a:lnTo>
                        <a:pt x="1036" y="135"/>
                      </a:lnTo>
                      <a:lnTo>
                        <a:pt x="9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33"/>
                <p:cNvSpPr/>
                <p:nvPr/>
              </p:nvSpPr>
              <p:spPr>
                <a:xfrm>
                  <a:off x="5256480" y="2139075"/>
                  <a:ext cx="53393" cy="74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591" extrusionOk="0">
                      <a:moveTo>
                        <a:pt x="991" y="1"/>
                      </a:moveTo>
                      <a:lnTo>
                        <a:pt x="848" y="251"/>
                      </a:lnTo>
                      <a:lnTo>
                        <a:pt x="339" y="1010"/>
                      </a:lnTo>
                      <a:lnTo>
                        <a:pt x="0" y="1412"/>
                      </a:lnTo>
                      <a:lnTo>
                        <a:pt x="63" y="1501"/>
                      </a:lnTo>
                      <a:lnTo>
                        <a:pt x="125" y="1590"/>
                      </a:lnTo>
                      <a:lnTo>
                        <a:pt x="473" y="1197"/>
                      </a:lnTo>
                      <a:lnTo>
                        <a:pt x="991" y="438"/>
                      </a:lnTo>
                      <a:lnTo>
                        <a:pt x="1143" y="161"/>
                      </a:lnTo>
                      <a:lnTo>
                        <a:pt x="1072" y="81"/>
                      </a:lnTo>
                      <a:lnTo>
                        <a:pt x="99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33"/>
                <p:cNvSpPr/>
                <p:nvPr/>
              </p:nvSpPr>
              <p:spPr>
                <a:xfrm>
                  <a:off x="5274404" y="2174082"/>
                  <a:ext cx="58387" cy="8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1752" extrusionOk="0">
                      <a:moveTo>
                        <a:pt x="1152" y="1"/>
                      </a:moveTo>
                      <a:lnTo>
                        <a:pt x="1098" y="108"/>
                      </a:lnTo>
                      <a:lnTo>
                        <a:pt x="670" y="724"/>
                      </a:lnTo>
                      <a:lnTo>
                        <a:pt x="250" y="1233"/>
                      </a:lnTo>
                      <a:lnTo>
                        <a:pt x="0" y="1483"/>
                      </a:lnTo>
                      <a:lnTo>
                        <a:pt x="18" y="1617"/>
                      </a:lnTo>
                      <a:lnTo>
                        <a:pt x="36" y="1751"/>
                      </a:lnTo>
                      <a:lnTo>
                        <a:pt x="250" y="1546"/>
                      </a:lnTo>
                      <a:lnTo>
                        <a:pt x="634" y="1117"/>
                      </a:lnTo>
                      <a:lnTo>
                        <a:pt x="1089" y="519"/>
                      </a:lnTo>
                      <a:lnTo>
                        <a:pt x="1250" y="251"/>
                      </a:lnTo>
                      <a:lnTo>
                        <a:pt x="1214" y="117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33"/>
                <p:cNvSpPr/>
                <p:nvPr/>
              </p:nvSpPr>
              <p:spPr>
                <a:xfrm>
                  <a:off x="5273144" y="2233268"/>
                  <a:ext cx="65482" cy="7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" h="1609" extrusionOk="0">
                      <a:moveTo>
                        <a:pt x="1393" y="1"/>
                      </a:moveTo>
                      <a:lnTo>
                        <a:pt x="1152" y="296"/>
                      </a:lnTo>
                      <a:lnTo>
                        <a:pt x="643" y="840"/>
                      </a:lnTo>
                      <a:lnTo>
                        <a:pt x="241" y="1189"/>
                      </a:lnTo>
                      <a:lnTo>
                        <a:pt x="18" y="1340"/>
                      </a:lnTo>
                      <a:lnTo>
                        <a:pt x="18" y="1367"/>
                      </a:lnTo>
                      <a:lnTo>
                        <a:pt x="9" y="1394"/>
                      </a:lnTo>
                      <a:lnTo>
                        <a:pt x="0" y="1510"/>
                      </a:lnTo>
                      <a:lnTo>
                        <a:pt x="0" y="1608"/>
                      </a:lnTo>
                      <a:lnTo>
                        <a:pt x="215" y="1474"/>
                      </a:lnTo>
                      <a:lnTo>
                        <a:pt x="607" y="1162"/>
                      </a:lnTo>
                      <a:lnTo>
                        <a:pt x="1134" y="653"/>
                      </a:lnTo>
                      <a:lnTo>
                        <a:pt x="1402" y="340"/>
                      </a:lnTo>
                      <a:lnTo>
                        <a:pt x="1393" y="197"/>
                      </a:lnTo>
                      <a:lnTo>
                        <a:pt x="1393" y="28"/>
                      </a:lnTo>
                      <a:lnTo>
                        <a:pt x="1393" y="10"/>
                      </a:lnTo>
                      <a:lnTo>
                        <a:pt x="13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33"/>
                <p:cNvSpPr/>
                <p:nvPr/>
              </p:nvSpPr>
              <p:spPr>
                <a:xfrm>
                  <a:off x="5281872" y="2286619"/>
                  <a:ext cx="72156" cy="6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1296" extrusionOk="0">
                      <a:moveTo>
                        <a:pt x="1421" y="1"/>
                      </a:moveTo>
                      <a:lnTo>
                        <a:pt x="1144" y="287"/>
                      </a:lnTo>
                      <a:lnTo>
                        <a:pt x="608" y="733"/>
                      </a:lnTo>
                      <a:lnTo>
                        <a:pt x="215" y="1001"/>
                      </a:lnTo>
                      <a:lnTo>
                        <a:pt x="1" y="1117"/>
                      </a:lnTo>
                      <a:lnTo>
                        <a:pt x="63" y="1206"/>
                      </a:lnTo>
                      <a:lnTo>
                        <a:pt x="126" y="1296"/>
                      </a:lnTo>
                      <a:lnTo>
                        <a:pt x="331" y="1180"/>
                      </a:lnTo>
                      <a:lnTo>
                        <a:pt x="724" y="921"/>
                      </a:lnTo>
                      <a:lnTo>
                        <a:pt x="1260" y="474"/>
                      </a:lnTo>
                      <a:lnTo>
                        <a:pt x="1546" y="188"/>
                      </a:lnTo>
                      <a:lnTo>
                        <a:pt x="1483" y="99"/>
                      </a:lnTo>
                      <a:lnTo>
                        <a:pt x="142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33"/>
                <p:cNvSpPr/>
                <p:nvPr/>
              </p:nvSpPr>
              <p:spPr>
                <a:xfrm>
                  <a:off x="5307731" y="2320832"/>
                  <a:ext cx="75049" cy="5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" h="1269" extrusionOk="0">
                      <a:moveTo>
                        <a:pt x="1465" y="0"/>
                      </a:moveTo>
                      <a:lnTo>
                        <a:pt x="1188" y="259"/>
                      </a:lnTo>
                      <a:lnTo>
                        <a:pt x="643" y="697"/>
                      </a:lnTo>
                      <a:lnTo>
                        <a:pt x="224" y="974"/>
                      </a:lnTo>
                      <a:lnTo>
                        <a:pt x="0" y="1099"/>
                      </a:lnTo>
                      <a:lnTo>
                        <a:pt x="63" y="1179"/>
                      </a:lnTo>
                      <a:lnTo>
                        <a:pt x="134" y="1268"/>
                      </a:lnTo>
                      <a:lnTo>
                        <a:pt x="358" y="1143"/>
                      </a:lnTo>
                      <a:lnTo>
                        <a:pt x="777" y="866"/>
                      </a:lnTo>
                      <a:lnTo>
                        <a:pt x="1331" y="420"/>
                      </a:lnTo>
                      <a:lnTo>
                        <a:pt x="1608" y="161"/>
                      </a:lnTo>
                      <a:lnTo>
                        <a:pt x="1536" y="72"/>
                      </a:lnTo>
                      <a:lnTo>
                        <a:pt x="14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33"/>
                <p:cNvSpPr/>
                <p:nvPr/>
              </p:nvSpPr>
              <p:spPr>
                <a:xfrm>
                  <a:off x="5329389" y="2356680"/>
                  <a:ext cx="78830" cy="6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304" extrusionOk="0">
                      <a:moveTo>
                        <a:pt x="1590" y="0"/>
                      </a:moveTo>
                      <a:lnTo>
                        <a:pt x="1313" y="241"/>
                      </a:lnTo>
                      <a:lnTo>
                        <a:pt x="715" y="688"/>
                      </a:lnTo>
                      <a:lnTo>
                        <a:pt x="251" y="973"/>
                      </a:lnTo>
                      <a:lnTo>
                        <a:pt x="1" y="1099"/>
                      </a:lnTo>
                      <a:lnTo>
                        <a:pt x="19" y="1143"/>
                      </a:lnTo>
                      <a:lnTo>
                        <a:pt x="28" y="1188"/>
                      </a:lnTo>
                      <a:lnTo>
                        <a:pt x="45" y="1250"/>
                      </a:lnTo>
                      <a:lnTo>
                        <a:pt x="63" y="1304"/>
                      </a:lnTo>
                      <a:lnTo>
                        <a:pt x="313" y="1188"/>
                      </a:lnTo>
                      <a:lnTo>
                        <a:pt x="787" y="902"/>
                      </a:lnTo>
                      <a:lnTo>
                        <a:pt x="1403" y="456"/>
                      </a:lnTo>
                      <a:lnTo>
                        <a:pt x="1689" y="197"/>
                      </a:lnTo>
                      <a:lnTo>
                        <a:pt x="1644" y="98"/>
                      </a:lnTo>
                      <a:lnTo>
                        <a:pt x="159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33"/>
                <p:cNvSpPr/>
                <p:nvPr/>
              </p:nvSpPr>
              <p:spPr>
                <a:xfrm>
                  <a:off x="5338584" y="2402096"/>
                  <a:ext cx="84244" cy="57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1233" extrusionOk="0">
                      <a:moveTo>
                        <a:pt x="1750" y="0"/>
                      </a:moveTo>
                      <a:lnTo>
                        <a:pt x="1429" y="251"/>
                      </a:lnTo>
                      <a:lnTo>
                        <a:pt x="768" y="661"/>
                      </a:lnTo>
                      <a:lnTo>
                        <a:pt x="268" y="911"/>
                      </a:lnTo>
                      <a:lnTo>
                        <a:pt x="0" y="1018"/>
                      </a:lnTo>
                      <a:lnTo>
                        <a:pt x="18" y="1135"/>
                      </a:lnTo>
                      <a:lnTo>
                        <a:pt x="27" y="1233"/>
                      </a:lnTo>
                      <a:lnTo>
                        <a:pt x="286" y="1135"/>
                      </a:lnTo>
                      <a:lnTo>
                        <a:pt x="795" y="902"/>
                      </a:lnTo>
                      <a:lnTo>
                        <a:pt x="1465" y="492"/>
                      </a:lnTo>
                      <a:lnTo>
                        <a:pt x="1804" y="242"/>
                      </a:lnTo>
                      <a:lnTo>
                        <a:pt x="1777" y="126"/>
                      </a:lnTo>
                      <a:lnTo>
                        <a:pt x="175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80" name="Google Shape;2080;p33"/>
          <p:cNvGrpSpPr/>
          <p:nvPr/>
        </p:nvGrpSpPr>
        <p:grpSpPr>
          <a:xfrm>
            <a:off x="609588" y="3181171"/>
            <a:ext cx="3801960" cy="1549236"/>
            <a:chOff x="609588" y="3181171"/>
            <a:chExt cx="3801960" cy="1549236"/>
          </a:xfrm>
        </p:grpSpPr>
        <p:grpSp>
          <p:nvGrpSpPr>
            <p:cNvPr id="2081" name="Google Shape;2081;p33"/>
            <p:cNvGrpSpPr/>
            <p:nvPr/>
          </p:nvGrpSpPr>
          <p:grpSpPr>
            <a:xfrm>
              <a:off x="609588" y="3407987"/>
              <a:ext cx="3258300" cy="1095600"/>
              <a:chOff x="609588" y="3407987"/>
              <a:chExt cx="3258300" cy="1095600"/>
            </a:xfrm>
          </p:grpSpPr>
          <p:sp>
            <p:nvSpPr>
              <p:cNvPr id="2082" name="Google Shape;2082;p33"/>
              <p:cNvSpPr/>
              <p:nvPr/>
            </p:nvSpPr>
            <p:spPr>
              <a:xfrm>
                <a:off x="609588" y="3407987"/>
                <a:ext cx="3258300" cy="1095600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3"/>
              <p:cNvSpPr txBox="1"/>
              <p:nvPr/>
            </p:nvSpPr>
            <p:spPr>
              <a:xfrm flipH="1">
                <a:off x="789925" y="3468113"/>
                <a:ext cx="1340100" cy="3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Reading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84" name="Google Shape;2084;p33"/>
              <p:cNvSpPr txBox="1"/>
              <p:nvPr/>
            </p:nvSpPr>
            <p:spPr>
              <a:xfrm flipH="1">
                <a:off x="789925" y="3717163"/>
                <a:ext cx="1847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85" name="Google Shape;2085;p33"/>
            <p:cNvGrpSpPr/>
            <p:nvPr/>
          </p:nvGrpSpPr>
          <p:grpSpPr>
            <a:xfrm>
              <a:off x="2862311" y="3181171"/>
              <a:ext cx="1549236" cy="1549236"/>
              <a:chOff x="1047692" y="2248269"/>
              <a:chExt cx="1806479" cy="1806479"/>
            </a:xfrm>
          </p:grpSpPr>
          <p:sp>
            <p:nvSpPr>
              <p:cNvPr id="2086" name="Google Shape;2086;p33"/>
              <p:cNvSpPr/>
              <p:nvPr/>
            </p:nvSpPr>
            <p:spPr>
              <a:xfrm>
                <a:off x="1047692" y="2248269"/>
                <a:ext cx="1806479" cy="1806479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14530" extrusionOk="0">
                    <a:moveTo>
                      <a:pt x="7270" y="1"/>
                    </a:moveTo>
                    <a:lnTo>
                      <a:pt x="6895" y="10"/>
                    </a:lnTo>
                    <a:lnTo>
                      <a:pt x="6163" y="81"/>
                    </a:lnTo>
                    <a:lnTo>
                      <a:pt x="5448" y="233"/>
                    </a:lnTo>
                    <a:lnTo>
                      <a:pt x="4770" y="438"/>
                    </a:lnTo>
                    <a:lnTo>
                      <a:pt x="4118" y="715"/>
                    </a:lnTo>
                    <a:lnTo>
                      <a:pt x="3501" y="1055"/>
                    </a:lnTo>
                    <a:lnTo>
                      <a:pt x="2921" y="1447"/>
                    </a:lnTo>
                    <a:lnTo>
                      <a:pt x="2385" y="1885"/>
                    </a:lnTo>
                    <a:lnTo>
                      <a:pt x="1885" y="2385"/>
                    </a:lnTo>
                    <a:lnTo>
                      <a:pt x="1448" y="2921"/>
                    </a:lnTo>
                    <a:lnTo>
                      <a:pt x="1055" y="3501"/>
                    </a:lnTo>
                    <a:lnTo>
                      <a:pt x="715" y="4117"/>
                    </a:lnTo>
                    <a:lnTo>
                      <a:pt x="439" y="4769"/>
                    </a:lnTo>
                    <a:lnTo>
                      <a:pt x="233" y="5448"/>
                    </a:lnTo>
                    <a:lnTo>
                      <a:pt x="81" y="6162"/>
                    </a:lnTo>
                    <a:lnTo>
                      <a:pt x="10" y="6895"/>
                    </a:lnTo>
                    <a:lnTo>
                      <a:pt x="1" y="7270"/>
                    </a:lnTo>
                    <a:lnTo>
                      <a:pt x="10" y="7645"/>
                    </a:lnTo>
                    <a:lnTo>
                      <a:pt x="81" y="8377"/>
                    </a:lnTo>
                    <a:lnTo>
                      <a:pt x="233" y="9083"/>
                    </a:lnTo>
                    <a:lnTo>
                      <a:pt x="439" y="9761"/>
                    </a:lnTo>
                    <a:lnTo>
                      <a:pt x="715" y="10413"/>
                    </a:lnTo>
                    <a:lnTo>
                      <a:pt x="1055" y="11038"/>
                    </a:lnTo>
                    <a:lnTo>
                      <a:pt x="1448" y="11610"/>
                    </a:lnTo>
                    <a:lnTo>
                      <a:pt x="1885" y="12154"/>
                    </a:lnTo>
                    <a:lnTo>
                      <a:pt x="2385" y="12646"/>
                    </a:lnTo>
                    <a:lnTo>
                      <a:pt x="2921" y="13092"/>
                    </a:lnTo>
                    <a:lnTo>
                      <a:pt x="3501" y="13485"/>
                    </a:lnTo>
                    <a:lnTo>
                      <a:pt x="4118" y="13815"/>
                    </a:lnTo>
                    <a:lnTo>
                      <a:pt x="4770" y="14092"/>
                    </a:lnTo>
                    <a:lnTo>
                      <a:pt x="5448" y="14307"/>
                    </a:lnTo>
                    <a:lnTo>
                      <a:pt x="6163" y="14449"/>
                    </a:lnTo>
                    <a:lnTo>
                      <a:pt x="6895" y="14521"/>
                    </a:lnTo>
                    <a:lnTo>
                      <a:pt x="7270" y="14530"/>
                    </a:lnTo>
                    <a:lnTo>
                      <a:pt x="7645" y="14521"/>
                    </a:lnTo>
                    <a:lnTo>
                      <a:pt x="8377" y="14449"/>
                    </a:lnTo>
                    <a:lnTo>
                      <a:pt x="9083" y="14307"/>
                    </a:lnTo>
                    <a:lnTo>
                      <a:pt x="9770" y="14092"/>
                    </a:lnTo>
                    <a:lnTo>
                      <a:pt x="10422" y="13815"/>
                    </a:lnTo>
                    <a:lnTo>
                      <a:pt x="11038" y="13485"/>
                    </a:lnTo>
                    <a:lnTo>
                      <a:pt x="11619" y="13092"/>
                    </a:lnTo>
                    <a:lnTo>
                      <a:pt x="12155" y="12646"/>
                    </a:lnTo>
                    <a:lnTo>
                      <a:pt x="12646" y="12154"/>
                    </a:lnTo>
                    <a:lnTo>
                      <a:pt x="13092" y="11610"/>
                    </a:lnTo>
                    <a:lnTo>
                      <a:pt x="13485" y="11038"/>
                    </a:lnTo>
                    <a:lnTo>
                      <a:pt x="13816" y="10413"/>
                    </a:lnTo>
                    <a:lnTo>
                      <a:pt x="14092" y="9761"/>
                    </a:lnTo>
                    <a:lnTo>
                      <a:pt x="14307" y="9083"/>
                    </a:lnTo>
                    <a:lnTo>
                      <a:pt x="14450" y="8377"/>
                    </a:lnTo>
                    <a:lnTo>
                      <a:pt x="14521" y="7645"/>
                    </a:lnTo>
                    <a:lnTo>
                      <a:pt x="14530" y="7270"/>
                    </a:lnTo>
                    <a:lnTo>
                      <a:pt x="14521" y="6895"/>
                    </a:lnTo>
                    <a:lnTo>
                      <a:pt x="14450" y="6162"/>
                    </a:lnTo>
                    <a:lnTo>
                      <a:pt x="14307" y="5448"/>
                    </a:lnTo>
                    <a:lnTo>
                      <a:pt x="14092" y="4769"/>
                    </a:lnTo>
                    <a:lnTo>
                      <a:pt x="13816" y="4117"/>
                    </a:lnTo>
                    <a:lnTo>
                      <a:pt x="13485" y="3501"/>
                    </a:lnTo>
                    <a:lnTo>
                      <a:pt x="13092" y="2921"/>
                    </a:lnTo>
                    <a:lnTo>
                      <a:pt x="12646" y="2385"/>
                    </a:lnTo>
                    <a:lnTo>
                      <a:pt x="12155" y="1885"/>
                    </a:lnTo>
                    <a:lnTo>
                      <a:pt x="11619" y="1447"/>
                    </a:lnTo>
                    <a:lnTo>
                      <a:pt x="11038" y="1055"/>
                    </a:lnTo>
                    <a:lnTo>
                      <a:pt x="10422" y="715"/>
                    </a:lnTo>
                    <a:lnTo>
                      <a:pt x="9770" y="438"/>
                    </a:lnTo>
                    <a:lnTo>
                      <a:pt x="9083" y="233"/>
                    </a:lnTo>
                    <a:lnTo>
                      <a:pt x="8377" y="81"/>
                    </a:lnTo>
                    <a:lnTo>
                      <a:pt x="7645" y="10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7" name="Google Shape;2087;p33"/>
              <p:cNvGrpSpPr/>
              <p:nvPr/>
            </p:nvGrpSpPr>
            <p:grpSpPr>
              <a:xfrm>
                <a:off x="1313173" y="2593589"/>
                <a:ext cx="1275512" cy="1115836"/>
                <a:chOff x="2989553" y="3121937"/>
                <a:chExt cx="1275512" cy="1115836"/>
              </a:xfrm>
            </p:grpSpPr>
            <p:sp>
              <p:nvSpPr>
                <p:cNvPr id="2088" name="Google Shape;2088;p33"/>
                <p:cNvSpPr/>
                <p:nvPr/>
              </p:nvSpPr>
              <p:spPr>
                <a:xfrm>
                  <a:off x="3000802" y="4163984"/>
                  <a:ext cx="1264171" cy="7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6" h="1581" extrusionOk="0">
                      <a:moveTo>
                        <a:pt x="13539" y="0"/>
                      </a:moveTo>
                      <a:lnTo>
                        <a:pt x="10779" y="9"/>
                      </a:lnTo>
                      <a:lnTo>
                        <a:pt x="5922" y="134"/>
                      </a:lnTo>
                      <a:lnTo>
                        <a:pt x="3073" y="286"/>
                      </a:lnTo>
                      <a:lnTo>
                        <a:pt x="1617" y="411"/>
                      </a:lnTo>
                      <a:lnTo>
                        <a:pt x="590" y="554"/>
                      </a:lnTo>
                      <a:lnTo>
                        <a:pt x="153" y="670"/>
                      </a:lnTo>
                      <a:lnTo>
                        <a:pt x="10" y="750"/>
                      </a:lnTo>
                      <a:lnTo>
                        <a:pt x="1" y="795"/>
                      </a:lnTo>
                      <a:lnTo>
                        <a:pt x="10" y="831"/>
                      </a:lnTo>
                      <a:lnTo>
                        <a:pt x="153" y="911"/>
                      </a:lnTo>
                      <a:lnTo>
                        <a:pt x="590" y="1027"/>
                      </a:lnTo>
                      <a:lnTo>
                        <a:pt x="1617" y="1170"/>
                      </a:lnTo>
                      <a:lnTo>
                        <a:pt x="3073" y="1295"/>
                      </a:lnTo>
                      <a:lnTo>
                        <a:pt x="5922" y="1447"/>
                      </a:lnTo>
                      <a:lnTo>
                        <a:pt x="10779" y="1572"/>
                      </a:lnTo>
                      <a:lnTo>
                        <a:pt x="13539" y="1581"/>
                      </a:lnTo>
                      <a:lnTo>
                        <a:pt x="16307" y="1572"/>
                      </a:lnTo>
                      <a:lnTo>
                        <a:pt x="21165" y="1447"/>
                      </a:lnTo>
                      <a:lnTo>
                        <a:pt x="24014" y="1295"/>
                      </a:lnTo>
                      <a:lnTo>
                        <a:pt x="25469" y="1170"/>
                      </a:lnTo>
                      <a:lnTo>
                        <a:pt x="26496" y="1027"/>
                      </a:lnTo>
                      <a:lnTo>
                        <a:pt x="26934" y="911"/>
                      </a:lnTo>
                      <a:lnTo>
                        <a:pt x="27077" y="831"/>
                      </a:lnTo>
                      <a:lnTo>
                        <a:pt x="27086" y="795"/>
                      </a:lnTo>
                      <a:lnTo>
                        <a:pt x="27077" y="750"/>
                      </a:lnTo>
                      <a:lnTo>
                        <a:pt x="26934" y="670"/>
                      </a:lnTo>
                      <a:lnTo>
                        <a:pt x="26496" y="554"/>
                      </a:lnTo>
                      <a:lnTo>
                        <a:pt x="25469" y="411"/>
                      </a:lnTo>
                      <a:lnTo>
                        <a:pt x="24014" y="286"/>
                      </a:lnTo>
                      <a:lnTo>
                        <a:pt x="21165" y="134"/>
                      </a:lnTo>
                      <a:lnTo>
                        <a:pt x="16307" y="9"/>
                      </a:lnTo>
                      <a:lnTo>
                        <a:pt x="135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33"/>
                <p:cNvSpPr/>
                <p:nvPr/>
              </p:nvSpPr>
              <p:spPr>
                <a:xfrm>
                  <a:off x="3173364" y="4078520"/>
                  <a:ext cx="78410" cy="11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2493" extrusionOk="0">
                      <a:moveTo>
                        <a:pt x="1" y="1"/>
                      </a:moveTo>
                      <a:lnTo>
                        <a:pt x="1" y="1965"/>
                      </a:lnTo>
                      <a:lnTo>
                        <a:pt x="10" y="2072"/>
                      </a:lnTo>
                      <a:lnTo>
                        <a:pt x="90" y="2260"/>
                      </a:lnTo>
                      <a:lnTo>
                        <a:pt x="224" y="2403"/>
                      </a:lnTo>
                      <a:lnTo>
                        <a:pt x="412" y="2483"/>
                      </a:lnTo>
                      <a:lnTo>
                        <a:pt x="519" y="2492"/>
                      </a:lnTo>
                      <a:lnTo>
                        <a:pt x="1153" y="2492"/>
                      </a:lnTo>
                      <a:lnTo>
                        <a:pt x="1260" y="2483"/>
                      </a:lnTo>
                      <a:lnTo>
                        <a:pt x="1448" y="2403"/>
                      </a:lnTo>
                      <a:lnTo>
                        <a:pt x="1590" y="2260"/>
                      </a:lnTo>
                      <a:lnTo>
                        <a:pt x="1671" y="2072"/>
                      </a:lnTo>
                      <a:lnTo>
                        <a:pt x="1680" y="1965"/>
                      </a:lnTo>
                      <a:lnTo>
                        <a:pt x="1680" y="1"/>
                      </a:lnTo>
                      <a:close/>
                    </a:path>
                  </a:pathLst>
                </a:custGeom>
                <a:solidFill>
                  <a:srgbClr val="1B4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33"/>
                <p:cNvSpPr/>
                <p:nvPr/>
              </p:nvSpPr>
              <p:spPr>
                <a:xfrm>
                  <a:off x="3984926" y="4078520"/>
                  <a:ext cx="78410" cy="11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2493" extrusionOk="0">
                      <a:moveTo>
                        <a:pt x="1" y="1"/>
                      </a:moveTo>
                      <a:lnTo>
                        <a:pt x="1" y="1965"/>
                      </a:lnTo>
                      <a:lnTo>
                        <a:pt x="10" y="2072"/>
                      </a:lnTo>
                      <a:lnTo>
                        <a:pt x="90" y="2260"/>
                      </a:lnTo>
                      <a:lnTo>
                        <a:pt x="233" y="2403"/>
                      </a:lnTo>
                      <a:lnTo>
                        <a:pt x="420" y="2483"/>
                      </a:lnTo>
                      <a:lnTo>
                        <a:pt x="527" y="2492"/>
                      </a:lnTo>
                      <a:lnTo>
                        <a:pt x="1161" y="2492"/>
                      </a:lnTo>
                      <a:lnTo>
                        <a:pt x="1269" y="2483"/>
                      </a:lnTo>
                      <a:lnTo>
                        <a:pt x="1456" y="2403"/>
                      </a:lnTo>
                      <a:lnTo>
                        <a:pt x="1599" y="2260"/>
                      </a:lnTo>
                      <a:lnTo>
                        <a:pt x="1671" y="2072"/>
                      </a:lnTo>
                      <a:lnTo>
                        <a:pt x="1679" y="1965"/>
                      </a:lnTo>
                      <a:lnTo>
                        <a:pt x="1679" y="1"/>
                      </a:lnTo>
                      <a:close/>
                    </a:path>
                  </a:pathLst>
                </a:custGeom>
                <a:solidFill>
                  <a:srgbClr val="1B4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33"/>
                <p:cNvSpPr/>
                <p:nvPr/>
              </p:nvSpPr>
              <p:spPr>
                <a:xfrm>
                  <a:off x="3067082" y="3471635"/>
                  <a:ext cx="1117480" cy="48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3" h="10476" extrusionOk="0">
                      <a:moveTo>
                        <a:pt x="1849" y="1"/>
                      </a:moveTo>
                      <a:lnTo>
                        <a:pt x="1653" y="10"/>
                      </a:lnTo>
                      <a:lnTo>
                        <a:pt x="1296" y="81"/>
                      </a:lnTo>
                      <a:lnTo>
                        <a:pt x="965" y="215"/>
                      </a:lnTo>
                      <a:lnTo>
                        <a:pt x="671" y="411"/>
                      </a:lnTo>
                      <a:lnTo>
                        <a:pt x="421" y="662"/>
                      </a:lnTo>
                      <a:lnTo>
                        <a:pt x="215" y="947"/>
                      </a:lnTo>
                      <a:lnTo>
                        <a:pt x="81" y="1278"/>
                      </a:lnTo>
                      <a:lnTo>
                        <a:pt x="1" y="1626"/>
                      </a:lnTo>
                      <a:lnTo>
                        <a:pt x="1" y="1813"/>
                      </a:lnTo>
                      <a:lnTo>
                        <a:pt x="1" y="10476"/>
                      </a:lnTo>
                      <a:lnTo>
                        <a:pt x="23942" y="10476"/>
                      </a:lnTo>
                      <a:lnTo>
                        <a:pt x="23942" y="1813"/>
                      </a:lnTo>
                      <a:lnTo>
                        <a:pt x="23942" y="1626"/>
                      </a:lnTo>
                      <a:lnTo>
                        <a:pt x="23862" y="1278"/>
                      </a:lnTo>
                      <a:lnTo>
                        <a:pt x="23728" y="947"/>
                      </a:lnTo>
                      <a:lnTo>
                        <a:pt x="23522" y="662"/>
                      </a:lnTo>
                      <a:lnTo>
                        <a:pt x="23272" y="411"/>
                      </a:lnTo>
                      <a:lnTo>
                        <a:pt x="22978" y="215"/>
                      </a:lnTo>
                      <a:lnTo>
                        <a:pt x="22647" y="81"/>
                      </a:lnTo>
                      <a:lnTo>
                        <a:pt x="22290" y="10"/>
                      </a:lnTo>
                      <a:lnTo>
                        <a:pt x="22094" y="1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33"/>
                <p:cNvSpPr/>
                <p:nvPr/>
              </p:nvSpPr>
              <p:spPr>
                <a:xfrm>
                  <a:off x="3068342" y="3920567"/>
                  <a:ext cx="1117853" cy="157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1" h="3385" extrusionOk="0">
                      <a:moveTo>
                        <a:pt x="1" y="0"/>
                      </a:moveTo>
                      <a:lnTo>
                        <a:pt x="1" y="2599"/>
                      </a:lnTo>
                      <a:lnTo>
                        <a:pt x="18" y="2760"/>
                      </a:lnTo>
                      <a:lnTo>
                        <a:pt x="135" y="3045"/>
                      </a:lnTo>
                      <a:lnTo>
                        <a:pt x="358" y="3260"/>
                      </a:lnTo>
                      <a:lnTo>
                        <a:pt x="644" y="3376"/>
                      </a:lnTo>
                      <a:lnTo>
                        <a:pt x="813" y="3385"/>
                      </a:lnTo>
                      <a:lnTo>
                        <a:pt x="23951" y="3385"/>
                      </a:lnTo>
                      <a:lnTo>
                        <a:pt x="23951" y="0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33"/>
                <p:cNvSpPr/>
                <p:nvPr/>
              </p:nvSpPr>
              <p:spPr>
                <a:xfrm>
                  <a:off x="2989553" y="3719673"/>
                  <a:ext cx="158033" cy="35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7689" extrusionOk="0">
                      <a:moveTo>
                        <a:pt x="1367" y="0"/>
                      </a:moveTo>
                      <a:lnTo>
                        <a:pt x="1224" y="9"/>
                      </a:lnTo>
                      <a:lnTo>
                        <a:pt x="956" y="63"/>
                      </a:lnTo>
                      <a:lnTo>
                        <a:pt x="715" y="170"/>
                      </a:lnTo>
                      <a:lnTo>
                        <a:pt x="492" y="313"/>
                      </a:lnTo>
                      <a:lnTo>
                        <a:pt x="313" y="500"/>
                      </a:lnTo>
                      <a:lnTo>
                        <a:pt x="162" y="714"/>
                      </a:lnTo>
                      <a:lnTo>
                        <a:pt x="63" y="956"/>
                      </a:lnTo>
                      <a:lnTo>
                        <a:pt x="1" y="1223"/>
                      </a:lnTo>
                      <a:lnTo>
                        <a:pt x="1" y="1366"/>
                      </a:lnTo>
                      <a:lnTo>
                        <a:pt x="1" y="6331"/>
                      </a:lnTo>
                      <a:lnTo>
                        <a:pt x="1" y="6474"/>
                      </a:lnTo>
                      <a:lnTo>
                        <a:pt x="63" y="6733"/>
                      </a:lnTo>
                      <a:lnTo>
                        <a:pt x="162" y="6983"/>
                      </a:lnTo>
                      <a:lnTo>
                        <a:pt x="313" y="7198"/>
                      </a:lnTo>
                      <a:lnTo>
                        <a:pt x="492" y="7385"/>
                      </a:lnTo>
                      <a:lnTo>
                        <a:pt x="715" y="7528"/>
                      </a:lnTo>
                      <a:lnTo>
                        <a:pt x="956" y="7635"/>
                      </a:lnTo>
                      <a:lnTo>
                        <a:pt x="1224" y="7689"/>
                      </a:lnTo>
                      <a:lnTo>
                        <a:pt x="2162" y="7689"/>
                      </a:lnTo>
                      <a:lnTo>
                        <a:pt x="2430" y="7635"/>
                      </a:lnTo>
                      <a:lnTo>
                        <a:pt x="2671" y="7528"/>
                      </a:lnTo>
                      <a:lnTo>
                        <a:pt x="2885" y="7385"/>
                      </a:lnTo>
                      <a:lnTo>
                        <a:pt x="3073" y="7198"/>
                      </a:lnTo>
                      <a:lnTo>
                        <a:pt x="3216" y="6983"/>
                      </a:lnTo>
                      <a:lnTo>
                        <a:pt x="3323" y="6733"/>
                      </a:lnTo>
                      <a:lnTo>
                        <a:pt x="3376" y="6474"/>
                      </a:lnTo>
                      <a:lnTo>
                        <a:pt x="3385" y="6331"/>
                      </a:lnTo>
                      <a:lnTo>
                        <a:pt x="3385" y="1366"/>
                      </a:lnTo>
                      <a:lnTo>
                        <a:pt x="3376" y="1223"/>
                      </a:lnTo>
                      <a:lnTo>
                        <a:pt x="3323" y="956"/>
                      </a:lnTo>
                      <a:lnTo>
                        <a:pt x="3216" y="714"/>
                      </a:lnTo>
                      <a:lnTo>
                        <a:pt x="3073" y="500"/>
                      </a:lnTo>
                      <a:lnTo>
                        <a:pt x="2885" y="313"/>
                      </a:lnTo>
                      <a:lnTo>
                        <a:pt x="2671" y="170"/>
                      </a:lnTo>
                      <a:lnTo>
                        <a:pt x="2430" y="63"/>
                      </a:lnTo>
                      <a:lnTo>
                        <a:pt x="2162" y="9"/>
                      </a:lnTo>
                      <a:lnTo>
                        <a:pt x="2019" y="0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33"/>
                <p:cNvSpPr/>
                <p:nvPr/>
              </p:nvSpPr>
              <p:spPr>
                <a:xfrm>
                  <a:off x="3048318" y="3885140"/>
                  <a:ext cx="40092" cy="4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858" extrusionOk="0">
                      <a:moveTo>
                        <a:pt x="430" y="0"/>
                      </a:moveTo>
                      <a:lnTo>
                        <a:pt x="349" y="9"/>
                      </a:lnTo>
                      <a:lnTo>
                        <a:pt x="188" y="72"/>
                      </a:lnTo>
                      <a:lnTo>
                        <a:pt x="72" y="188"/>
                      </a:lnTo>
                      <a:lnTo>
                        <a:pt x="10" y="340"/>
                      </a:lnTo>
                      <a:lnTo>
                        <a:pt x="1" y="429"/>
                      </a:lnTo>
                      <a:lnTo>
                        <a:pt x="10" y="509"/>
                      </a:lnTo>
                      <a:lnTo>
                        <a:pt x="72" y="670"/>
                      </a:lnTo>
                      <a:lnTo>
                        <a:pt x="188" y="786"/>
                      </a:lnTo>
                      <a:lnTo>
                        <a:pt x="349" y="849"/>
                      </a:lnTo>
                      <a:lnTo>
                        <a:pt x="430" y="857"/>
                      </a:lnTo>
                      <a:lnTo>
                        <a:pt x="519" y="849"/>
                      </a:lnTo>
                      <a:lnTo>
                        <a:pt x="671" y="786"/>
                      </a:lnTo>
                      <a:lnTo>
                        <a:pt x="787" y="670"/>
                      </a:lnTo>
                      <a:lnTo>
                        <a:pt x="849" y="509"/>
                      </a:lnTo>
                      <a:lnTo>
                        <a:pt x="858" y="429"/>
                      </a:lnTo>
                      <a:lnTo>
                        <a:pt x="849" y="340"/>
                      </a:lnTo>
                      <a:lnTo>
                        <a:pt x="787" y="188"/>
                      </a:lnTo>
                      <a:lnTo>
                        <a:pt x="671" y="72"/>
                      </a:lnTo>
                      <a:lnTo>
                        <a:pt x="519" y="9"/>
                      </a:lnTo>
                      <a:lnTo>
                        <a:pt x="430" y="0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33"/>
                <p:cNvSpPr/>
                <p:nvPr/>
              </p:nvSpPr>
              <p:spPr>
                <a:xfrm>
                  <a:off x="4107078" y="3719673"/>
                  <a:ext cx="157986" cy="35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7689" extrusionOk="0">
                      <a:moveTo>
                        <a:pt x="1366" y="0"/>
                      </a:moveTo>
                      <a:lnTo>
                        <a:pt x="1223" y="9"/>
                      </a:lnTo>
                      <a:lnTo>
                        <a:pt x="965" y="63"/>
                      </a:lnTo>
                      <a:lnTo>
                        <a:pt x="714" y="170"/>
                      </a:lnTo>
                      <a:lnTo>
                        <a:pt x="500" y="313"/>
                      </a:lnTo>
                      <a:lnTo>
                        <a:pt x="313" y="500"/>
                      </a:lnTo>
                      <a:lnTo>
                        <a:pt x="170" y="714"/>
                      </a:lnTo>
                      <a:lnTo>
                        <a:pt x="63" y="956"/>
                      </a:lnTo>
                      <a:lnTo>
                        <a:pt x="9" y="1223"/>
                      </a:lnTo>
                      <a:lnTo>
                        <a:pt x="0" y="1366"/>
                      </a:lnTo>
                      <a:lnTo>
                        <a:pt x="0" y="6331"/>
                      </a:lnTo>
                      <a:lnTo>
                        <a:pt x="9" y="6474"/>
                      </a:lnTo>
                      <a:lnTo>
                        <a:pt x="63" y="6733"/>
                      </a:lnTo>
                      <a:lnTo>
                        <a:pt x="170" y="6983"/>
                      </a:lnTo>
                      <a:lnTo>
                        <a:pt x="313" y="7198"/>
                      </a:lnTo>
                      <a:lnTo>
                        <a:pt x="500" y="7385"/>
                      </a:lnTo>
                      <a:lnTo>
                        <a:pt x="714" y="7528"/>
                      </a:lnTo>
                      <a:lnTo>
                        <a:pt x="965" y="7635"/>
                      </a:lnTo>
                      <a:lnTo>
                        <a:pt x="1223" y="7689"/>
                      </a:lnTo>
                      <a:lnTo>
                        <a:pt x="2161" y="7689"/>
                      </a:lnTo>
                      <a:lnTo>
                        <a:pt x="2429" y="7635"/>
                      </a:lnTo>
                      <a:lnTo>
                        <a:pt x="2670" y="7528"/>
                      </a:lnTo>
                      <a:lnTo>
                        <a:pt x="2893" y="7385"/>
                      </a:lnTo>
                      <a:lnTo>
                        <a:pt x="3072" y="7198"/>
                      </a:lnTo>
                      <a:lnTo>
                        <a:pt x="3224" y="6983"/>
                      </a:lnTo>
                      <a:lnTo>
                        <a:pt x="3331" y="6733"/>
                      </a:lnTo>
                      <a:lnTo>
                        <a:pt x="3385" y="6474"/>
                      </a:lnTo>
                      <a:lnTo>
                        <a:pt x="3385" y="6331"/>
                      </a:lnTo>
                      <a:lnTo>
                        <a:pt x="3385" y="1366"/>
                      </a:lnTo>
                      <a:lnTo>
                        <a:pt x="3385" y="1223"/>
                      </a:lnTo>
                      <a:lnTo>
                        <a:pt x="3331" y="956"/>
                      </a:lnTo>
                      <a:lnTo>
                        <a:pt x="3224" y="714"/>
                      </a:lnTo>
                      <a:lnTo>
                        <a:pt x="3072" y="500"/>
                      </a:lnTo>
                      <a:lnTo>
                        <a:pt x="2893" y="313"/>
                      </a:lnTo>
                      <a:lnTo>
                        <a:pt x="2670" y="170"/>
                      </a:lnTo>
                      <a:lnTo>
                        <a:pt x="2429" y="63"/>
                      </a:lnTo>
                      <a:lnTo>
                        <a:pt x="2161" y="9"/>
                      </a:lnTo>
                      <a:lnTo>
                        <a:pt x="2027" y="0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33"/>
                <p:cNvSpPr/>
                <p:nvPr/>
              </p:nvSpPr>
              <p:spPr>
                <a:xfrm>
                  <a:off x="4166264" y="3885140"/>
                  <a:ext cx="40045" cy="4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858" extrusionOk="0">
                      <a:moveTo>
                        <a:pt x="429" y="0"/>
                      </a:moveTo>
                      <a:lnTo>
                        <a:pt x="339" y="9"/>
                      </a:lnTo>
                      <a:lnTo>
                        <a:pt x="188" y="72"/>
                      </a:lnTo>
                      <a:lnTo>
                        <a:pt x="72" y="188"/>
                      </a:lnTo>
                      <a:lnTo>
                        <a:pt x="9" y="340"/>
                      </a:lnTo>
                      <a:lnTo>
                        <a:pt x="0" y="429"/>
                      </a:lnTo>
                      <a:lnTo>
                        <a:pt x="9" y="509"/>
                      </a:lnTo>
                      <a:lnTo>
                        <a:pt x="72" y="670"/>
                      </a:lnTo>
                      <a:lnTo>
                        <a:pt x="188" y="786"/>
                      </a:lnTo>
                      <a:lnTo>
                        <a:pt x="339" y="849"/>
                      </a:lnTo>
                      <a:lnTo>
                        <a:pt x="429" y="857"/>
                      </a:lnTo>
                      <a:lnTo>
                        <a:pt x="518" y="849"/>
                      </a:lnTo>
                      <a:lnTo>
                        <a:pt x="670" y="786"/>
                      </a:lnTo>
                      <a:lnTo>
                        <a:pt x="786" y="670"/>
                      </a:lnTo>
                      <a:lnTo>
                        <a:pt x="848" y="509"/>
                      </a:lnTo>
                      <a:lnTo>
                        <a:pt x="857" y="429"/>
                      </a:lnTo>
                      <a:lnTo>
                        <a:pt x="848" y="340"/>
                      </a:lnTo>
                      <a:lnTo>
                        <a:pt x="786" y="188"/>
                      </a:lnTo>
                      <a:lnTo>
                        <a:pt x="670" y="72"/>
                      </a:lnTo>
                      <a:lnTo>
                        <a:pt x="518" y="9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33"/>
                <p:cNvSpPr/>
                <p:nvPr/>
              </p:nvSpPr>
              <p:spPr>
                <a:xfrm>
                  <a:off x="3345927" y="3427059"/>
                  <a:ext cx="316393" cy="171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3671" extrusionOk="0">
                      <a:moveTo>
                        <a:pt x="831" y="0"/>
                      </a:moveTo>
                      <a:lnTo>
                        <a:pt x="680" y="63"/>
                      </a:lnTo>
                      <a:lnTo>
                        <a:pt x="439" y="295"/>
                      </a:lnTo>
                      <a:lnTo>
                        <a:pt x="162" y="741"/>
                      </a:lnTo>
                      <a:lnTo>
                        <a:pt x="1" y="1000"/>
                      </a:lnTo>
                      <a:lnTo>
                        <a:pt x="206" y="1268"/>
                      </a:lnTo>
                      <a:lnTo>
                        <a:pt x="1323" y="2536"/>
                      </a:lnTo>
                      <a:lnTo>
                        <a:pt x="1912" y="3108"/>
                      </a:lnTo>
                      <a:lnTo>
                        <a:pt x="2260" y="3376"/>
                      </a:lnTo>
                      <a:lnTo>
                        <a:pt x="2412" y="3456"/>
                      </a:lnTo>
                      <a:lnTo>
                        <a:pt x="2653" y="3563"/>
                      </a:lnTo>
                      <a:lnTo>
                        <a:pt x="3100" y="3661"/>
                      </a:lnTo>
                      <a:lnTo>
                        <a:pt x="3287" y="3670"/>
                      </a:lnTo>
                      <a:lnTo>
                        <a:pt x="3475" y="3661"/>
                      </a:lnTo>
                      <a:lnTo>
                        <a:pt x="3591" y="3661"/>
                      </a:lnTo>
                      <a:lnTo>
                        <a:pt x="3921" y="3608"/>
                      </a:lnTo>
                      <a:lnTo>
                        <a:pt x="4636" y="3465"/>
                      </a:lnTo>
                      <a:lnTo>
                        <a:pt x="5430" y="3251"/>
                      </a:lnTo>
                      <a:lnTo>
                        <a:pt x="6306" y="2947"/>
                      </a:lnTo>
                      <a:lnTo>
                        <a:pt x="6779" y="2760"/>
                      </a:lnTo>
                      <a:lnTo>
                        <a:pt x="6591" y="2161"/>
                      </a:lnTo>
                      <a:lnTo>
                        <a:pt x="6493" y="2188"/>
                      </a:lnTo>
                      <a:lnTo>
                        <a:pt x="5555" y="2331"/>
                      </a:lnTo>
                      <a:lnTo>
                        <a:pt x="4868" y="2393"/>
                      </a:lnTo>
                      <a:lnTo>
                        <a:pt x="4109" y="2438"/>
                      </a:lnTo>
                      <a:lnTo>
                        <a:pt x="3412" y="2510"/>
                      </a:lnTo>
                      <a:lnTo>
                        <a:pt x="3305" y="2456"/>
                      </a:lnTo>
                      <a:lnTo>
                        <a:pt x="3198" y="2402"/>
                      </a:lnTo>
                      <a:lnTo>
                        <a:pt x="2957" y="2242"/>
                      </a:lnTo>
                      <a:lnTo>
                        <a:pt x="2492" y="1884"/>
                      </a:lnTo>
                      <a:lnTo>
                        <a:pt x="1876" y="1295"/>
                      </a:lnTo>
                      <a:lnTo>
                        <a:pt x="965" y="197"/>
                      </a:lnTo>
                      <a:lnTo>
                        <a:pt x="8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33"/>
                <p:cNvSpPr/>
                <p:nvPr/>
              </p:nvSpPr>
              <p:spPr>
                <a:xfrm>
                  <a:off x="3181719" y="3404141"/>
                  <a:ext cx="229675" cy="427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1" h="9154" extrusionOk="0">
                      <a:moveTo>
                        <a:pt x="2403" y="0"/>
                      </a:moveTo>
                      <a:lnTo>
                        <a:pt x="9" y="857"/>
                      </a:lnTo>
                      <a:lnTo>
                        <a:pt x="1" y="1545"/>
                      </a:lnTo>
                      <a:lnTo>
                        <a:pt x="45" y="4179"/>
                      </a:lnTo>
                      <a:lnTo>
                        <a:pt x="135" y="5608"/>
                      </a:lnTo>
                      <a:lnTo>
                        <a:pt x="135" y="6081"/>
                      </a:lnTo>
                      <a:lnTo>
                        <a:pt x="206" y="7073"/>
                      </a:lnTo>
                      <a:lnTo>
                        <a:pt x="349" y="8028"/>
                      </a:lnTo>
                      <a:lnTo>
                        <a:pt x="527" y="8841"/>
                      </a:lnTo>
                      <a:lnTo>
                        <a:pt x="617" y="9153"/>
                      </a:lnTo>
                      <a:lnTo>
                        <a:pt x="1036" y="9144"/>
                      </a:lnTo>
                      <a:lnTo>
                        <a:pt x="2769" y="8957"/>
                      </a:lnTo>
                      <a:lnTo>
                        <a:pt x="3501" y="8823"/>
                      </a:lnTo>
                      <a:lnTo>
                        <a:pt x="4171" y="8635"/>
                      </a:lnTo>
                      <a:lnTo>
                        <a:pt x="4725" y="8385"/>
                      </a:lnTo>
                      <a:lnTo>
                        <a:pt x="4921" y="8233"/>
                      </a:lnTo>
                      <a:lnTo>
                        <a:pt x="3778" y="5162"/>
                      </a:lnTo>
                      <a:lnTo>
                        <a:pt x="3930" y="3894"/>
                      </a:lnTo>
                      <a:lnTo>
                        <a:pt x="4108" y="3670"/>
                      </a:lnTo>
                      <a:lnTo>
                        <a:pt x="4349" y="3242"/>
                      </a:lnTo>
                      <a:lnTo>
                        <a:pt x="4421" y="2956"/>
                      </a:lnTo>
                      <a:lnTo>
                        <a:pt x="4421" y="2813"/>
                      </a:lnTo>
                      <a:lnTo>
                        <a:pt x="4305" y="1920"/>
                      </a:lnTo>
                      <a:lnTo>
                        <a:pt x="4233" y="1429"/>
                      </a:lnTo>
                      <a:lnTo>
                        <a:pt x="4349" y="491"/>
                      </a:lnTo>
                      <a:lnTo>
                        <a:pt x="2403" y="0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33"/>
                <p:cNvSpPr/>
                <p:nvPr/>
              </p:nvSpPr>
              <p:spPr>
                <a:xfrm>
                  <a:off x="3230076" y="3193632"/>
                  <a:ext cx="180949" cy="2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" h="4350" extrusionOk="0">
                      <a:moveTo>
                        <a:pt x="1858" y="0"/>
                      </a:moveTo>
                      <a:lnTo>
                        <a:pt x="1367" y="45"/>
                      </a:lnTo>
                      <a:lnTo>
                        <a:pt x="929" y="188"/>
                      </a:lnTo>
                      <a:lnTo>
                        <a:pt x="590" y="438"/>
                      </a:lnTo>
                      <a:lnTo>
                        <a:pt x="474" y="590"/>
                      </a:lnTo>
                      <a:lnTo>
                        <a:pt x="367" y="768"/>
                      </a:lnTo>
                      <a:lnTo>
                        <a:pt x="188" y="1197"/>
                      </a:lnTo>
                      <a:lnTo>
                        <a:pt x="63" y="1706"/>
                      </a:lnTo>
                      <a:lnTo>
                        <a:pt x="0" y="2242"/>
                      </a:lnTo>
                      <a:lnTo>
                        <a:pt x="18" y="2787"/>
                      </a:lnTo>
                      <a:lnTo>
                        <a:pt x="134" y="3305"/>
                      </a:lnTo>
                      <a:lnTo>
                        <a:pt x="367" y="3769"/>
                      </a:lnTo>
                      <a:lnTo>
                        <a:pt x="626" y="4046"/>
                      </a:lnTo>
                      <a:lnTo>
                        <a:pt x="840" y="4206"/>
                      </a:lnTo>
                      <a:lnTo>
                        <a:pt x="965" y="4269"/>
                      </a:lnTo>
                      <a:lnTo>
                        <a:pt x="2528" y="4349"/>
                      </a:lnTo>
                      <a:lnTo>
                        <a:pt x="2590" y="4305"/>
                      </a:lnTo>
                      <a:lnTo>
                        <a:pt x="2929" y="3992"/>
                      </a:lnTo>
                      <a:lnTo>
                        <a:pt x="3224" y="3662"/>
                      </a:lnTo>
                      <a:lnTo>
                        <a:pt x="3510" y="3260"/>
                      </a:lnTo>
                      <a:lnTo>
                        <a:pt x="3742" y="2778"/>
                      </a:lnTo>
                      <a:lnTo>
                        <a:pt x="3876" y="2242"/>
                      </a:lnTo>
                      <a:lnTo>
                        <a:pt x="3876" y="1804"/>
                      </a:lnTo>
                      <a:lnTo>
                        <a:pt x="3822" y="1501"/>
                      </a:lnTo>
                      <a:lnTo>
                        <a:pt x="3769" y="1349"/>
                      </a:lnTo>
                      <a:lnTo>
                        <a:pt x="3715" y="1197"/>
                      </a:lnTo>
                      <a:lnTo>
                        <a:pt x="3572" y="929"/>
                      </a:lnTo>
                      <a:lnTo>
                        <a:pt x="3305" y="590"/>
                      </a:lnTo>
                      <a:lnTo>
                        <a:pt x="2858" y="259"/>
                      </a:lnTo>
                      <a:lnTo>
                        <a:pt x="2367" y="63"/>
                      </a:lnTo>
                      <a:lnTo>
                        <a:pt x="18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33"/>
                <p:cNvSpPr/>
                <p:nvPr/>
              </p:nvSpPr>
              <p:spPr>
                <a:xfrm>
                  <a:off x="3209211" y="3121937"/>
                  <a:ext cx="119668" cy="119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2564" extrusionOk="0">
                      <a:moveTo>
                        <a:pt x="1144" y="0"/>
                      </a:moveTo>
                      <a:lnTo>
                        <a:pt x="894" y="54"/>
                      </a:lnTo>
                      <a:lnTo>
                        <a:pt x="671" y="152"/>
                      </a:lnTo>
                      <a:lnTo>
                        <a:pt x="465" y="286"/>
                      </a:lnTo>
                      <a:lnTo>
                        <a:pt x="287" y="465"/>
                      </a:lnTo>
                      <a:lnTo>
                        <a:pt x="153" y="670"/>
                      </a:lnTo>
                      <a:lnTo>
                        <a:pt x="55" y="902"/>
                      </a:lnTo>
                      <a:lnTo>
                        <a:pt x="1" y="1152"/>
                      </a:lnTo>
                      <a:lnTo>
                        <a:pt x="1" y="1277"/>
                      </a:lnTo>
                      <a:lnTo>
                        <a:pt x="1" y="1411"/>
                      </a:lnTo>
                      <a:lnTo>
                        <a:pt x="55" y="1661"/>
                      </a:lnTo>
                      <a:lnTo>
                        <a:pt x="153" y="1894"/>
                      </a:lnTo>
                      <a:lnTo>
                        <a:pt x="287" y="2099"/>
                      </a:lnTo>
                      <a:lnTo>
                        <a:pt x="465" y="2269"/>
                      </a:lnTo>
                      <a:lnTo>
                        <a:pt x="671" y="2412"/>
                      </a:lnTo>
                      <a:lnTo>
                        <a:pt x="894" y="2510"/>
                      </a:lnTo>
                      <a:lnTo>
                        <a:pt x="1144" y="2554"/>
                      </a:lnTo>
                      <a:lnTo>
                        <a:pt x="1278" y="2563"/>
                      </a:lnTo>
                      <a:lnTo>
                        <a:pt x="1412" y="2554"/>
                      </a:lnTo>
                      <a:lnTo>
                        <a:pt x="1662" y="2510"/>
                      </a:lnTo>
                      <a:lnTo>
                        <a:pt x="1894" y="2412"/>
                      </a:lnTo>
                      <a:lnTo>
                        <a:pt x="2099" y="2269"/>
                      </a:lnTo>
                      <a:lnTo>
                        <a:pt x="2269" y="2099"/>
                      </a:lnTo>
                      <a:lnTo>
                        <a:pt x="2403" y="1894"/>
                      </a:lnTo>
                      <a:lnTo>
                        <a:pt x="2501" y="1661"/>
                      </a:lnTo>
                      <a:lnTo>
                        <a:pt x="2555" y="1411"/>
                      </a:lnTo>
                      <a:lnTo>
                        <a:pt x="2564" y="1277"/>
                      </a:lnTo>
                      <a:lnTo>
                        <a:pt x="2555" y="1152"/>
                      </a:lnTo>
                      <a:lnTo>
                        <a:pt x="2501" y="902"/>
                      </a:lnTo>
                      <a:lnTo>
                        <a:pt x="2403" y="670"/>
                      </a:lnTo>
                      <a:lnTo>
                        <a:pt x="2269" y="465"/>
                      </a:lnTo>
                      <a:lnTo>
                        <a:pt x="2099" y="286"/>
                      </a:lnTo>
                      <a:lnTo>
                        <a:pt x="1894" y="152"/>
                      </a:lnTo>
                      <a:lnTo>
                        <a:pt x="1662" y="54"/>
                      </a:lnTo>
                      <a:lnTo>
                        <a:pt x="14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33"/>
                <p:cNvSpPr/>
                <p:nvPr/>
              </p:nvSpPr>
              <p:spPr>
                <a:xfrm>
                  <a:off x="3249680" y="3354104"/>
                  <a:ext cx="76310" cy="87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885" extrusionOk="0">
                      <a:moveTo>
                        <a:pt x="679" y="0"/>
                      </a:moveTo>
                      <a:lnTo>
                        <a:pt x="438" y="9"/>
                      </a:lnTo>
                      <a:lnTo>
                        <a:pt x="277" y="72"/>
                      </a:lnTo>
                      <a:lnTo>
                        <a:pt x="188" y="125"/>
                      </a:lnTo>
                      <a:lnTo>
                        <a:pt x="206" y="402"/>
                      </a:lnTo>
                      <a:lnTo>
                        <a:pt x="188" y="679"/>
                      </a:lnTo>
                      <a:lnTo>
                        <a:pt x="170" y="867"/>
                      </a:lnTo>
                      <a:lnTo>
                        <a:pt x="81" y="1304"/>
                      </a:lnTo>
                      <a:lnTo>
                        <a:pt x="0" y="1563"/>
                      </a:lnTo>
                      <a:lnTo>
                        <a:pt x="161" y="1679"/>
                      </a:lnTo>
                      <a:lnTo>
                        <a:pt x="473" y="1822"/>
                      </a:lnTo>
                      <a:lnTo>
                        <a:pt x="813" y="1885"/>
                      </a:lnTo>
                      <a:lnTo>
                        <a:pt x="1161" y="1867"/>
                      </a:lnTo>
                      <a:lnTo>
                        <a:pt x="1349" y="1822"/>
                      </a:lnTo>
                      <a:lnTo>
                        <a:pt x="1384" y="1519"/>
                      </a:lnTo>
                      <a:lnTo>
                        <a:pt x="1527" y="1036"/>
                      </a:lnTo>
                      <a:lnTo>
                        <a:pt x="1634" y="831"/>
                      </a:lnTo>
                      <a:lnTo>
                        <a:pt x="1563" y="715"/>
                      </a:lnTo>
                      <a:lnTo>
                        <a:pt x="1322" y="393"/>
                      </a:lnTo>
                      <a:lnTo>
                        <a:pt x="1152" y="242"/>
                      </a:lnTo>
                      <a:lnTo>
                        <a:pt x="991" y="134"/>
                      </a:lnTo>
                      <a:lnTo>
                        <a:pt x="831" y="45"/>
                      </a:lnTo>
                      <a:lnTo>
                        <a:pt x="679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33"/>
                <p:cNvSpPr/>
                <p:nvPr/>
              </p:nvSpPr>
              <p:spPr>
                <a:xfrm>
                  <a:off x="3258408" y="3354104"/>
                  <a:ext cx="67582" cy="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814" extrusionOk="0">
                      <a:moveTo>
                        <a:pt x="492" y="0"/>
                      </a:moveTo>
                      <a:lnTo>
                        <a:pt x="251" y="18"/>
                      </a:lnTo>
                      <a:lnTo>
                        <a:pt x="90" y="72"/>
                      </a:lnTo>
                      <a:lnTo>
                        <a:pt x="1" y="125"/>
                      </a:lnTo>
                      <a:lnTo>
                        <a:pt x="19" y="402"/>
                      </a:lnTo>
                      <a:lnTo>
                        <a:pt x="1" y="679"/>
                      </a:lnTo>
                      <a:lnTo>
                        <a:pt x="63" y="822"/>
                      </a:lnTo>
                      <a:lnTo>
                        <a:pt x="251" y="1143"/>
                      </a:lnTo>
                      <a:lnTo>
                        <a:pt x="528" y="1456"/>
                      </a:lnTo>
                      <a:lnTo>
                        <a:pt x="912" y="1724"/>
                      </a:lnTo>
                      <a:lnTo>
                        <a:pt x="1162" y="1813"/>
                      </a:lnTo>
                      <a:lnTo>
                        <a:pt x="1197" y="1519"/>
                      </a:lnTo>
                      <a:lnTo>
                        <a:pt x="1340" y="1036"/>
                      </a:lnTo>
                      <a:lnTo>
                        <a:pt x="1447" y="831"/>
                      </a:lnTo>
                      <a:lnTo>
                        <a:pt x="1376" y="715"/>
                      </a:lnTo>
                      <a:lnTo>
                        <a:pt x="1135" y="393"/>
                      </a:lnTo>
                      <a:lnTo>
                        <a:pt x="965" y="242"/>
                      </a:lnTo>
                      <a:lnTo>
                        <a:pt x="804" y="134"/>
                      </a:lnTo>
                      <a:lnTo>
                        <a:pt x="644" y="45"/>
                      </a:lnTo>
                      <a:lnTo>
                        <a:pt x="492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33"/>
                <p:cNvSpPr/>
                <p:nvPr/>
              </p:nvSpPr>
              <p:spPr>
                <a:xfrm>
                  <a:off x="3366791" y="3314103"/>
                  <a:ext cx="39205" cy="5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1153" extrusionOk="0">
                      <a:moveTo>
                        <a:pt x="608" y="0"/>
                      </a:moveTo>
                      <a:lnTo>
                        <a:pt x="358" y="45"/>
                      </a:lnTo>
                      <a:lnTo>
                        <a:pt x="304" y="72"/>
                      </a:lnTo>
                      <a:lnTo>
                        <a:pt x="206" y="259"/>
                      </a:lnTo>
                      <a:lnTo>
                        <a:pt x="90" y="625"/>
                      </a:lnTo>
                      <a:lnTo>
                        <a:pt x="9" y="1054"/>
                      </a:lnTo>
                      <a:lnTo>
                        <a:pt x="0" y="1125"/>
                      </a:lnTo>
                      <a:lnTo>
                        <a:pt x="108" y="1152"/>
                      </a:lnTo>
                      <a:lnTo>
                        <a:pt x="295" y="1143"/>
                      </a:lnTo>
                      <a:lnTo>
                        <a:pt x="465" y="1072"/>
                      </a:lnTo>
                      <a:lnTo>
                        <a:pt x="608" y="938"/>
                      </a:lnTo>
                      <a:lnTo>
                        <a:pt x="768" y="688"/>
                      </a:lnTo>
                      <a:lnTo>
                        <a:pt x="840" y="411"/>
                      </a:lnTo>
                      <a:lnTo>
                        <a:pt x="840" y="241"/>
                      </a:lnTo>
                      <a:lnTo>
                        <a:pt x="813" y="170"/>
                      </a:lnTo>
                      <a:lnTo>
                        <a:pt x="768" y="72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33"/>
                <p:cNvSpPr/>
                <p:nvPr/>
              </p:nvSpPr>
              <p:spPr>
                <a:xfrm>
                  <a:off x="3258828" y="3262806"/>
                  <a:ext cx="47" cy="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" extrusionOk="0">
                      <a:moveTo>
                        <a:pt x="1" y="1"/>
                      </a:moveTo>
                      <a:lnTo>
                        <a:pt x="1" y="10"/>
                      </a:lnTo>
                      <a:lnTo>
                        <a:pt x="1" y="1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33"/>
                <p:cNvSpPr/>
                <p:nvPr/>
              </p:nvSpPr>
              <p:spPr>
                <a:xfrm>
                  <a:off x="3251314" y="3226118"/>
                  <a:ext cx="149679" cy="187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7" h="4011" extrusionOk="0">
                      <a:moveTo>
                        <a:pt x="1421" y="1"/>
                      </a:moveTo>
                      <a:lnTo>
                        <a:pt x="1108" y="10"/>
                      </a:lnTo>
                      <a:lnTo>
                        <a:pt x="849" y="63"/>
                      </a:lnTo>
                      <a:lnTo>
                        <a:pt x="546" y="206"/>
                      </a:lnTo>
                      <a:lnTo>
                        <a:pt x="296" y="456"/>
                      </a:lnTo>
                      <a:lnTo>
                        <a:pt x="224" y="590"/>
                      </a:lnTo>
                      <a:lnTo>
                        <a:pt x="188" y="698"/>
                      </a:lnTo>
                      <a:lnTo>
                        <a:pt x="162" y="796"/>
                      </a:lnTo>
                      <a:lnTo>
                        <a:pt x="117" y="956"/>
                      </a:lnTo>
                      <a:lnTo>
                        <a:pt x="81" y="1126"/>
                      </a:lnTo>
                      <a:lnTo>
                        <a:pt x="37" y="1385"/>
                      </a:lnTo>
                      <a:lnTo>
                        <a:pt x="1" y="1921"/>
                      </a:lnTo>
                      <a:lnTo>
                        <a:pt x="19" y="2180"/>
                      </a:lnTo>
                      <a:lnTo>
                        <a:pt x="19" y="2251"/>
                      </a:lnTo>
                      <a:lnTo>
                        <a:pt x="28" y="2314"/>
                      </a:lnTo>
                      <a:lnTo>
                        <a:pt x="28" y="2341"/>
                      </a:lnTo>
                      <a:lnTo>
                        <a:pt x="28" y="2358"/>
                      </a:lnTo>
                      <a:lnTo>
                        <a:pt x="37" y="2421"/>
                      </a:lnTo>
                      <a:lnTo>
                        <a:pt x="46" y="2492"/>
                      </a:lnTo>
                      <a:lnTo>
                        <a:pt x="117" y="2814"/>
                      </a:lnTo>
                      <a:lnTo>
                        <a:pt x="287" y="3251"/>
                      </a:lnTo>
                      <a:lnTo>
                        <a:pt x="438" y="3493"/>
                      </a:lnTo>
                      <a:lnTo>
                        <a:pt x="635" y="3698"/>
                      </a:lnTo>
                      <a:lnTo>
                        <a:pt x="858" y="3859"/>
                      </a:lnTo>
                      <a:lnTo>
                        <a:pt x="1117" y="3966"/>
                      </a:lnTo>
                      <a:lnTo>
                        <a:pt x="1412" y="4011"/>
                      </a:lnTo>
                      <a:lnTo>
                        <a:pt x="1581" y="4002"/>
                      </a:lnTo>
                      <a:lnTo>
                        <a:pt x="1706" y="3984"/>
                      </a:lnTo>
                      <a:lnTo>
                        <a:pt x="1948" y="3903"/>
                      </a:lnTo>
                      <a:lnTo>
                        <a:pt x="2162" y="3769"/>
                      </a:lnTo>
                      <a:lnTo>
                        <a:pt x="2349" y="3582"/>
                      </a:lnTo>
                      <a:lnTo>
                        <a:pt x="2599" y="3260"/>
                      </a:lnTo>
                      <a:lnTo>
                        <a:pt x="2850" y="2760"/>
                      </a:lnTo>
                      <a:lnTo>
                        <a:pt x="2948" y="2510"/>
                      </a:lnTo>
                      <a:lnTo>
                        <a:pt x="3135" y="1903"/>
                      </a:lnTo>
                      <a:lnTo>
                        <a:pt x="3180" y="1662"/>
                      </a:lnTo>
                      <a:lnTo>
                        <a:pt x="3189" y="1653"/>
                      </a:lnTo>
                      <a:lnTo>
                        <a:pt x="3189" y="1617"/>
                      </a:lnTo>
                      <a:lnTo>
                        <a:pt x="3207" y="1430"/>
                      </a:lnTo>
                      <a:lnTo>
                        <a:pt x="3171" y="1233"/>
                      </a:lnTo>
                      <a:lnTo>
                        <a:pt x="3135" y="1099"/>
                      </a:lnTo>
                      <a:lnTo>
                        <a:pt x="3064" y="948"/>
                      </a:lnTo>
                      <a:lnTo>
                        <a:pt x="3064" y="930"/>
                      </a:lnTo>
                      <a:lnTo>
                        <a:pt x="3055" y="921"/>
                      </a:lnTo>
                      <a:lnTo>
                        <a:pt x="2992" y="805"/>
                      </a:lnTo>
                      <a:lnTo>
                        <a:pt x="2814" y="564"/>
                      </a:lnTo>
                      <a:lnTo>
                        <a:pt x="2564" y="340"/>
                      </a:lnTo>
                      <a:lnTo>
                        <a:pt x="2215" y="162"/>
                      </a:lnTo>
                      <a:lnTo>
                        <a:pt x="1992" y="90"/>
                      </a:lnTo>
                      <a:lnTo>
                        <a:pt x="1787" y="46"/>
                      </a:lnTo>
                      <a:lnTo>
                        <a:pt x="1421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33"/>
                <p:cNvSpPr/>
                <p:nvPr/>
              </p:nvSpPr>
              <p:spPr>
                <a:xfrm>
                  <a:off x="3388029" y="3270321"/>
                  <a:ext cx="12975" cy="7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1564" extrusionOk="0">
                      <a:moveTo>
                        <a:pt x="135" y="1"/>
                      </a:moveTo>
                      <a:lnTo>
                        <a:pt x="108" y="99"/>
                      </a:lnTo>
                      <a:lnTo>
                        <a:pt x="54" y="438"/>
                      </a:lnTo>
                      <a:lnTo>
                        <a:pt x="72" y="652"/>
                      </a:lnTo>
                      <a:lnTo>
                        <a:pt x="90" y="786"/>
                      </a:lnTo>
                      <a:lnTo>
                        <a:pt x="63" y="1054"/>
                      </a:lnTo>
                      <a:lnTo>
                        <a:pt x="19" y="1286"/>
                      </a:lnTo>
                      <a:lnTo>
                        <a:pt x="1" y="1483"/>
                      </a:lnTo>
                      <a:lnTo>
                        <a:pt x="19" y="1563"/>
                      </a:lnTo>
                      <a:lnTo>
                        <a:pt x="206" y="956"/>
                      </a:lnTo>
                      <a:lnTo>
                        <a:pt x="251" y="715"/>
                      </a:lnTo>
                      <a:lnTo>
                        <a:pt x="260" y="706"/>
                      </a:lnTo>
                      <a:lnTo>
                        <a:pt x="260" y="670"/>
                      </a:lnTo>
                      <a:lnTo>
                        <a:pt x="278" y="483"/>
                      </a:lnTo>
                      <a:lnTo>
                        <a:pt x="242" y="286"/>
                      </a:lnTo>
                      <a:lnTo>
                        <a:pt x="206" y="152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33"/>
                <p:cNvSpPr/>
                <p:nvPr/>
              </p:nvSpPr>
              <p:spPr>
                <a:xfrm>
                  <a:off x="3255094" y="3226118"/>
                  <a:ext cx="138804" cy="9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1966" extrusionOk="0">
                      <a:moveTo>
                        <a:pt x="1340" y="1"/>
                      </a:moveTo>
                      <a:lnTo>
                        <a:pt x="1027" y="10"/>
                      </a:lnTo>
                      <a:lnTo>
                        <a:pt x="768" y="63"/>
                      </a:lnTo>
                      <a:lnTo>
                        <a:pt x="465" y="206"/>
                      </a:lnTo>
                      <a:lnTo>
                        <a:pt x="215" y="456"/>
                      </a:lnTo>
                      <a:lnTo>
                        <a:pt x="143" y="590"/>
                      </a:lnTo>
                      <a:lnTo>
                        <a:pt x="107" y="698"/>
                      </a:lnTo>
                      <a:lnTo>
                        <a:pt x="81" y="796"/>
                      </a:lnTo>
                      <a:lnTo>
                        <a:pt x="36" y="956"/>
                      </a:lnTo>
                      <a:lnTo>
                        <a:pt x="0" y="1117"/>
                      </a:lnTo>
                      <a:lnTo>
                        <a:pt x="9" y="1135"/>
                      </a:lnTo>
                      <a:lnTo>
                        <a:pt x="27" y="1144"/>
                      </a:lnTo>
                      <a:lnTo>
                        <a:pt x="134" y="1269"/>
                      </a:lnTo>
                      <a:lnTo>
                        <a:pt x="188" y="1403"/>
                      </a:lnTo>
                      <a:lnTo>
                        <a:pt x="206" y="1483"/>
                      </a:lnTo>
                      <a:lnTo>
                        <a:pt x="215" y="1582"/>
                      </a:lnTo>
                      <a:lnTo>
                        <a:pt x="268" y="1733"/>
                      </a:lnTo>
                      <a:lnTo>
                        <a:pt x="393" y="1903"/>
                      </a:lnTo>
                      <a:lnTo>
                        <a:pt x="491" y="1948"/>
                      </a:lnTo>
                      <a:lnTo>
                        <a:pt x="625" y="1966"/>
                      </a:lnTo>
                      <a:lnTo>
                        <a:pt x="1054" y="1921"/>
                      </a:lnTo>
                      <a:lnTo>
                        <a:pt x="1331" y="1841"/>
                      </a:lnTo>
                      <a:lnTo>
                        <a:pt x="1474" y="1778"/>
                      </a:lnTo>
                      <a:lnTo>
                        <a:pt x="2233" y="1403"/>
                      </a:lnTo>
                      <a:lnTo>
                        <a:pt x="2769" y="1090"/>
                      </a:lnTo>
                      <a:lnTo>
                        <a:pt x="2974" y="921"/>
                      </a:lnTo>
                      <a:lnTo>
                        <a:pt x="2911" y="805"/>
                      </a:lnTo>
                      <a:lnTo>
                        <a:pt x="2733" y="564"/>
                      </a:lnTo>
                      <a:lnTo>
                        <a:pt x="2483" y="340"/>
                      </a:lnTo>
                      <a:lnTo>
                        <a:pt x="2134" y="162"/>
                      </a:lnTo>
                      <a:lnTo>
                        <a:pt x="1911" y="90"/>
                      </a:lnTo>
                      <a:lnTo>
                        <a:pt x="1706" y="46"/>
                      </a:lnTo>
                      <a:lnTo>
                        <a:pt x="13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33"/>
                <p:cNvSpPr/>
                <p:nvPr/>
              </p:nvSpPr>
              <p:spPr>
                <a:xfrm>
                  <a:off x="3235070" y="3278256"/>
                  <a:ext cx="33791" cy="5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1269" extrusionOk="0">
                      <a:moveTo>
                        <a:pt x="242" y="0"/>
                      </a:moveTo>
                      <a:lnTo>
                        <a:pt x="143" y="45"/>
                      </a:lnTo>
                      <a:lnTo>
                        <a:pt x="108" y="81"/>
                      </a:lnTo>
                      <a:lnTo>
                        <a:pt x="63" y="134"/>
                      </a:lnTo>
                      <a:lnTo>
                        <a:pt x="18" y="277"/>
                      </a:lnTo>
                      <a:lnTo>
                        <a:pt x="1" y="572"/>
                      </a:lnTo>
                      <a:lnTo>
                        <a:pt x="72" y="875"/>
                      </a:lnTo>
                      <a:lnTo>
                        <a:pt x="170" y="1054"/>
                      </a:lnTo>
                      <a:lnTo>
                        <a:pt x="295" y="1197"/>
                      </a:lnTo>
                      <a:lnTo>
                        <a:pt x="474" y="1268"/>
                      </a:lnTo>
                      <a:lnTo>
                        <a:pt x="572" y="1268"/>
                      </a:lnTo>
                      <a:lnTo>
                        <a:pt x="608" y="1206"/>
                      </a:lnTo>
                      <a:lnTo>
                        <a:pt x="706" y="768"/>
                      </a:lnTo>
                      <a:lnTo>
                        <a:pt x="724" y="384"/>
                      </a:lnTo>
                      <a:lnTo>
                        <a:pt x="697" y="179"/>
                      </a:lnTo>
                      <a:lnTo>
                        <a:pt x="644" y="134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33"/>
                <p:cNvSpPr/>
                <p:nvPr/>
              </p:nvSpPr>
              <p:spPr>
                <a:xfrm>
                  <a:off x="3252574" y="3336181"/>
                  <a:ext cx="15075" cy="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44" extrusionOk="0">
                      <a:moveTo>
                        <a:pt x="1" y="0"/>
                      </a:moveTo>
                      <a:lnTo>
                        <a:pt x="10" y="63"/>
                      </a:lnTo>
                      <a:lnTo>
                        <a:pt x="19" y="134"/>
                      </a:lnTo>
                      <a:lnTo>
                        <a:pt x="81" y="143"/>
                      </a:lnTo>
                      <a:lnTo>
                        <a:pt x="242" y="90"/>
                      </a:lnTo>
                      <a:lnTo>
                        <a:pt x="322" y="9"/>
                      </a:lnTo>
                      <a:lnTo>
                        <a:pt x="295" y="18"/>
                      </a:lnTo>
                      <a:lnTo>
                        <a:pt x="99" y="2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33"/>
                <p:cNvSpPr/>
                <p:nvPr/>
              </p:nvSpPr>
              <p:spPr>
                <a:xfrm>
                  <a:off x="3726526" y="3823434"/>
                  <a:ext cx="44199" cy="36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778" extrusionOk="0">
                      <a:moveTo>
                        <a:pt x="572" y="1"/>
                      </a:moveTo>
                      <a:lnTo>
                        <a:pt x="339" y="54"/>
                      </a:lnTo>
                      <a:lnTo>
                        <a:pt x="45" y="188"/>
                      </a:lnTo>
                      <a:lnTo>
                        <a:pt x="0" y="224"/>
                      </a:lnTo>
                      <a:lnTo>
                        <a:pt x="322" y="760"/>
                      </a:lnTo>
                      <a:lnTo>
                        <a:pt x="482" y="777"/>
                      </a:lnTo>
                      <a:lnTo>
                        <a:pt x="804" y="697"/>
                      </a:lnTo>
                      <a:lnTo>
                        <a:pt x="947" y="644"/>
                      </a:lnTo>
                      <a:lnTo>
                        <a:pt x="688" y="10"/>
                      </a:lnTo>
                      <a:lnTo>
                        <a:pt x="572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33"/>
                <p:cNvSpPr/>
                <p:nvPr/>
              </p:nvSpPr>
              <p:spPr>
                <a:xfrm>
                  <a:off x="3733994" y="3850133"/>
                  <a:ext cx="140111" cy="68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1474" extrusionOk="0">
                      <a:moveTo>
                        <a:pt x="787" y="0"/>
                      </a:moveTo>
                      <a:lnTo>
                        <a:pt x="617" y="63"/>
                      </a:lnTo>
                      <a:lnTo>
                        <a:pt x="349" y="125"/>
                      </a:lnTo>
                      <a:lnTo>
                        <a:pt x="99" y="125"/>
                      </a:lnTo>
                      <a:lnTo>
                        <a:pt x="63" y="116"/>
                      </a:lnTo>
                      <a:lnTo>
                        <a:pt x="28" y="268"/>
                      </a:lnTo>
                      <a:lnTo>
                        <a:pt x="1" y="572"/>
                      </a:lnTo>
                      <a:lnTo>
                        <a:pt x="36" y="1009"/>
                      </a:lnTo>
                      <a:lnTo>
                        <a:pt x="81" y="1295"/>
                      </a:lnTo>
                      <a:lnTo>
                        <a:pt x="90" y="1384"/>
                      </a:lnTo>
                      <a:lnTo>
                        <a:pt x="108" y="1474"/>
                      </a:lnTo>
                      <a:lnTo>
                        <a:pt x="3001" y="1438"/>
                      </a:lnTo>
                      <a:lnTo>
                        <a:pt x="2992" y="1349"/>
                      </a:lnTo>
                      <a:lnTo>
                        <a:pt x="2974" y="1259"/>
                      </a:lnTo>
                      <a:lnTo>
                        <a:pt x="2930" y="1125"/>
                      </a:lnTo>
                      <a:lnTo>
                        <a:pt x="2760" y="911"/>
                      </a:lnTo>
                      <a:lnTo>
                        <a:pt x="2644" y="831"/>
                      </a:lnTo>
                      <a:lnTo>
                        <a:pt x="2465" y="741"/>
                      </a:lnTo>
                      <a:lnTo>
                        <a:pt x="2090" y="607"/>
                      </a:lnTo>
                      <a:lnTo>
                        <a:pt x="1626" y="482"/>
                      </a:lnTo>
                      <a:lnTo>
                        <a:pt x="1537" y="464"/>
                      </a:lnTo>
                      <a:lnTo>
                        <a:pt x="1072" y="143"/>
                      </a:lnTo>
                      <a:lnTo>
                        <a:pt x="78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33"/>
                <p:cNvSpPr/>
                <p:nvPr/>
              </p:nvSpPr>
              <p:spPr>
                <a:xfrm>
                  <a:off x="3737775" y="3908898"/>
                  <a:ext cx="136330" cy="10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" h="215" extrusionOk="0">
                      <a:moveTo>
                        <a:pt x="2893" y="0"/>
                      </a:moveTo>
                      <a:lnTo>
                        <a:pt x="0" y="36"/>
                      </a:lnTo>
                      <a:lnTo>
                        <a:pt x="9" y="125"/>
                      </a:lnTo>
                      <a:lnTo>
                        <a:pt x="27" y="215"/>
                      </a:lnTo>
                      <a:lnTo>
                        <a:pt x="2920" y="179"/>
                      </a:lnTo>
                      <a:lnTo>
                        <a:pt x="2911" y="90"/>
                      </a:lnTo>
                      <a:lnTo>
                        <a:pt x="2893" y="0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33"/>
                <p:cNvSpPr/>
                <p:nvPr/>
              </p:nvSpPr>
              <p:spPr>
                <a:xfrm>
                  <a:off x="3367631" y="3580858"/>
                  <a:ext cx="399750" cy="270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5" h="5796" extrusionOk="0">
                      <a:moveTo>
                        <a:pt x="4555" y="0"/>
                      </a:moveTo>
                      <a:lnTo>
                        <a:pt x="4206" y="18"/>
                      </a:lnTo>
                      <a:lnTo>
                        <a:pt x="3840" y="143"/>
                      </a:lnTo>
                      <a:lnTo>
                        <a:pt x="3465" y="366"/>
                      </a:lnTo>
                      <a:lnTo>
                        <a:pt x="3081" y="670"/>
                      </a:lnTo>
                      <a:lnTo>
                        <a:pt x="2706" y="1027"/>
                      </a:lnTo>
                      <a:lnTo>
                        <a:pt x="2152" y="1652"/>
                      </a:lnTo>
                      <a:lnTo>
                        <a:pt x="1474" y="2563"/>
                      </a:lnTo>
                      <a:lnTo>
                        <a:pt x="893" y="3438"/>
                      </a:lnTo>
                      <a:lnTo>
                        <a:pt x="295" y="4439"/>
                      </a:lnTo>
                      <a:lnTo>
                        <a:pt x="215" y="4599"/>
                      </a:lnTo>
                      <a:lnTo>
                        <a:pt x="125" y="4698"/>
                      </a:lnTo>
                      <a:lnTo>
                        <a:pt x="27" y="4903"/>
                      </a:lnTo>
                      <a:lnTo>
                        <a:pt x="0" y="5108"/>
                      </a:lnTo>
                      <a:lnTo>
                        <a:pt x="27" y="5305"/>
                      </a:lnTo>
                      <a:lnTo>
                        <a:pt x="134" y="5573"/>
                      </a:lnTo>
                      <a:lnTo>
                        <a:pt x="277" y="5742"/>
                      </a:lnTo>
                      <a:lnTo>
                        <a:pt x="366" y="5796"/>
                      </a:lnTo>
                      <a:lnTo>
                        <a:pt x="411" y="5796"/>
                      </a:lnTo>
                      <a:lnTo>
                        <a:pt x="643" y="5769"/>
                      </a:lnTo>
                      <a:lnTo>
                        <a:pt x="1090" y="5644"/>
                      </a:lnTo>
                      <a:lnTo>
                        <a:pt x="1509" y="5457"/>
                      </a:lnTo>
                      <a:lnTo>
                        <a:pt x="1902" y="5224"/>
                      </a:lnTo>
                      <a:lnTo>
                        <a:pt x="2465" y="4796"/>
                      </a:lnTo>
                      <a:lnTo>
                        <a:pt x="3108" y="4135"/>
                      </a:lnTo>
                      <a:lnTo>
                        <a:pt x="3635" y="3438"/>
                      </a:lnTo>
                      <a:lnTo>
                        <a:pt x="4046" y="2795"/>
                      </a:lnTo>
                      <a:lnTo>
                        <a:pt x="4430" y="2081"/>
                      </a:lnTo>
                      <a:lnTo>
                        <a:pt x="4483" y="1965"/>
                      </a:lnTo>
                      <a:lnTo>
                        <a:pt x="4635" y="2340"/>
                      </a:lnTo>
                      <a:lnTo>
                        <a:pt x="5055" y="3045"/>
                      </a:lnTo>
                      <a:lnTo>
                        <a:pt x="5573" y="3688"/>
                      </a:lnTo>
                      <a:lnTo>
                        <a:pt x="6135" y="4260"/>
                      </a:lnTo>
                      <a:lnTo>
                        <a:pt x="6948" y="4974"/>
                      </a:lnTo>
                      <a:lnTo>
                        <a:pt x="7698" y="5519"/>
                      </a:lnTo>
                      <a:lnTo>
                        <a:pt x="7778" y="5564"/>
                      </a:lnTo>
                      <a:lnTo>
                        <a:pt x="8011" y="5573"/>
                      </a:lnTo>
                      <a:lnTo>
                        <a:pt x="8403" y="5465"/>
                      </a:lnTo>
                      <a:lnTo>
                        <a:pt x="8564" y="5385"/>
                      </a:lnTo>
                      <a:lnTo>
                        <a:pt x="8225" y="4769"/>
                      </a:lnTo>
                      <a:lnTo>
                        <a:pt x="6769" y="2376"/>
                      </a:lnTo>
                      <a:lnTo>
                        <a:pt x="6135" y="1447"/>
                      </a:lnTo>
                      <a:lnTo>
                        <a:pt x="5510" y="670"/>
                      </a:lnTo>
                      <a:lnTo>
                        <a:pt x="5090" y="259"/>
                      </a:lnTo>
                      <a:lnTo>
                        <a:pt x="4831" y="90"/>
                      </a:lnTo>
                      <a:lnTo>
                        <a:pt x="4724" y="45"/>
                      </a:lnTo>
                      <a:lnTo>
                        <a:pt x="4555" y="0"/>
                      </a:lnTo>
                      <a:close/>
                    </a:path>
                  </a:pathLst>
                </a:custGeom>
                <a:solidFill>
                  <a:srgbClr val="171A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33"/>
                <p:cNvSpPr/>
                <p:nvPr/>
              </p:nvSpPr>
              <p:spPr>
                <a:xfrm>
                  <a:off x="3860300" y="3863436"/>
                  <a:ext cx="45459" cy="39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850" extrusionOk="0">
                      <a:moveTo>
                        <a:pt x="268" y="1"/>
                      </a:moveTo>
                      <a:lnTo>
                        <a:pt x="170" y="72"/>
                      </a:lnTo>
                      <a:lnTo>
                        <a:pt x="54" y="287"/>
                      </a:lnTo>
                      <a:lnTo>
                        <a:pt x="1" y="599"/>
                      </a:lnTo>
                      <a:lnTo>
                        <a:pt x="1" y="662"/>
                      </a:lnTo>
                      <a:lnTo>
                        <a:pt x="742" y="849"/>
                      </a:lnTo>
                      <a:lnTo>
                        <a:pt x="831" y="715"/>
                      </a:lnTo>
                      <a:lnTo>
                        <a:pt x="947" y="438"/>
                      </a:lnTo>
                      <a:lnTo>
                        <a:pt x="974" y="296"/>
                      </a:lnTo>
                      <a:lnTo>
                        <a:pt x="268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33"/>
                <p:cNvSpPr/>
                <p:nvPr/>
              </p:nvSpPr>
              <p:spPr>
                <a:xfrm>
                  <a:off x="3885319" y="3805931"/>
                  <a:ext cx="119668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2644" extrusionOk="0">
                      <a:moveTo>
                        <a:pt x="2260" y="1"/>
                      </a:moveTo>
                      <a:lnTo>
                        <a:pt x="1983" y="45"/>
                      </a:lnTo>
                      <a:lnTo>
                        <a:pt x="1858" y="108"/>
                      </a:lnTo>
                      <a:lnTo>
                        <a:pt x="1697" y="215"/>
                      </a:lnTo>
                      <a:lnTo>
                        <a:pt x="1402" y="483"/>
                      </a:lnTo>
                      <a:lnTo>
                        <a:pt x="1063" y="831"/>
                      </a:lnTo>
                      <a:lnTo>
                        <a:pt x="1009" y="902"/>
                      </a:lnTo>
                      <a:lnTo>
                        <a:pt x="509" y="1161"/>
                      </a:lnTo>
                      <a:lnTo>
                        <a:pt x="250" y="1340"/>
                      </a:lnTo>
                      <a:lnTo>
                        <a:pt x="224" y="1519"/>
                      </a:lnTo>
                      <a:lnTo>
                        <a:pt x="143" y="1778"/>
                      </a:lnTo>
                      <a:lnTo>
                        <a:pt x="27" y="2001"/>
                      </a:lnTo>
                      <a:lnTo>
                        <a:pt x="0" y="2028"/>
                      </a:lnTo>
                      <a:lnTo>
                        <a:pt x="116" y="2135"/>
                      </a:lnTo>
                      <a:lnTo>
                        <a:pt x="366" y="2304"/>
                      </a:lnTo>
                      <a:lnTo>
                        <a:pt x="768" y="2483"/>
                      </a:lnTo>
                      <a:lnTo>
                        <a:pt x="1036" y="2581"/>
                      </a:lnTo>
                      <a:lnTo>
                        <a:pt x="1126" y="2608"/>
                      </a:lnTo>
                      <a:lnTo>
                        <a:pt x="1215" y="2644"/>
                      </a:lnTo>
                      <a:lnTo>
                        <a:pt x="2563" y="90"/>
                      </a:lnTo>
                      <a:lnTo>
                        <a:pt x="2483" y="45"/>
                      </a:lnTo>
                      <a:lnTo>
                        <a:pt x="2394" y="18"/>
                      </a:lnTo>
                      <a:lnTo>
                        <a:pt x="226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33"/>
                <p:cNvSpPr/>
                <p:nvPr/>
              </p:nvSpPr>
              <p:spPr>
                <a:xfrm>
                  <a:off x="3933675" y="3806771"/>
                  <a:ext cx="71316" cy="12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8" h="2626" extrusionOk="0">
                      <a:moveTo>
                        <a:pt x="1358" y="0"/>
                      </a:moveTo>
                      <a:lnTo>
                        <a:pt x="0" y="2563"/>
                      </a:lnTo>
                      <a:lnTo>
                        <a:pt x="90" y="2590"/>
                      </a:lnTo>
                      <a:lnTo>
                        <a:pt x="179" y="2626"/>
                      </a:lnTo>
                      <a:lnTo>
                        <a:pt x="1527" y="72"/>
                      </a:lnTo>
                      <a:lnTo>
                        <a:pt x="1447" y="27"/>
                      </a:lnTo>
                      <a:lnTo>
                        <a:pt x="1358" y="0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33"/>
                <p:cNvSpPr/>
                <p:nvPr/>
              </p:nvSpPr>
              <p:spPr>
                <a:xfrm>
                  <a:off x="3205477" y="3718413"/>
                  <a:ext cx="677311" cy="21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2" h="4537" extrusionOk="0">
                      <a:moveTo>
                        <a:pt x="7466" y="0"/>
                      </a:moveTo>
                      <a:lnTo>
                        <a:pt x="7278" y="9"/>
                      </a:lnTo>
                      <a:lnTo>
                        <a:pt x="6886" y="45"/>
                      </a:lnTo>
                      <a:lnTo>
                        <a:pt x="5885" y="268"/>
                      </a:lnTo>
                      <a:lnTo>
                        <a:pt x="4117" y="822"/>
                      </a:lnTo>
                      <a:lnTo>
                        <a:pt x="670" y="2143"/>
                      </a:lnTo>
                      <a:lnTo>
                        <a:pt x="9" y="2429"/>
                      </a:lnTo>
                      <a:lnTo>
                        <a:pt x="1" y="2652"/>
                      </a:lnTo>
                      <a:lnTo>
                        <a:pt x="63" y="3081"/>
                      </a:lnTo>
                      <a:lnTo>
                        <a:pt x="215" y="3483"/>
                      </a:lnTo>
                      <a:lnTo>
                        <a:pt x="438" y="3840"/>
                      </a:lnTo>
                      <a:lnTo>
                        <a:pt x="733" y="4135"/>
                      </a:lnTo>
                      <a:lnTo>
                        <a:pt x="1090" y="4358"/>
                      </a:lnTo>
                      <a:lnTo>
                        <a:pt x="1492" y="4492"/>
                      </a:lnTo>
                      <a:lnTo>
                        <a:pt x="1938" y="4537"/>
                      </a:lnTo>
                      <a:lnTo>
                        <a:pt x="2171" y="4519"/>
                      </a:lnTo>
                      <a:lnTo>
                        <a:pt x="2581" y="4447"/>
                      </a:lnTo>
                      <a:lnTo>
                        <a:pt x="3474" y="4153"/>
                      </a:lnTo>
                      <a:lnTo>
                        <a:pt x="4421" y="3733"/>
                      </a:lnTo>
                      <a:lnTo>
                        <a:pt x="5350" y="3233"/>
                      </a:lnTo>
                      <a:lnTo>
                        <a:pt x="6618" y="2474"/>
                      </a:lnTo>
                      <a:lnTo>
                        <a:pt x="7716" y="1733"/>
                      </a:lnTo>
                      <a:lnTo>
                        <a:pt x="7832" y="1652"/>
                      </a:lnTo>
                      <a:lnTo>
                        <a:pt x="8341" y="1902"/>
                      </a:lnTo>
                      <a:lnTo>
                        <a:pt x="9413" y="2358"/>
                      </a:lnTo>
                      <a:lnTo>
                        <a:pt x="11047" y="2974"/>
                      </a:lnTo>
                      <a:lnTo>
                        <a:pt x="13788" y="3831"/>
                      </a:lnTo>
                      <a:lnTo>
                        <a:pt x="14262" y="3956"/>
                      </a:lnTo>
                      <a:lnTo>
                        <a:pt x="14396" y="3679"/>
                      </a:lnTo>
                      <a:lnTo>
                        <a:pt x="14512" y="3278"/>
                      </a:lnTo>
                      <a:lnTo>
                        <a:pt x="14512" y="3045"/>
                      </a:lnTo>
                      <a:lnTo>
                        <a:pt x="14351" y="2947"/>
                      </a:lnTo>
                      <a:lnTo>
                        <a:pt x="12779" y="2063"/>
                      </a:lnTo>
                      <a:lnTo>
                        <a:pt x="11047" y="1188"/>
                      </a:lnTo>
                      <a:lnTo>
                        <a:pt x="9832" y="652"/>
                      </a:lnTo>
                      <a:lnTo>
                        <a:pt x="8672" y="232"/>
                      </a:lnTo>
                      <a:lnTo>
                        <a:pt x="7913" y="54"/>
                      </a:lnTo>
                      <a:lnTo>
                        <a:pt x="7466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33"/>
                <p:cNvSpPr/>
                <p:nvPr/>
              </p:nvSpPr>
              <p:spPr>
                <a:xfrm>
                  <a:off x="3540614" y="3497494"/>
                  <a:ext cx="146318" cy="137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948" extrusionOk="0">
                      <a:moveTo>
                        <a:pt x="3072" y="0"/>
                      </a:moveTo>
                      <a:lnTo>
                        <a:pt x="2349" y="322"/>
                      </a:lnTo>
                      <a:lnTo>
                        <a:pt x="724" y="125"/>
                      </a:lnTo>
                      <a:lnTo>
                        <a:pt x="0" y="2867"/>
                      </a:lnTo>
                      <a:lnTo>
                        <a:pt x="81" y="2947"/>
                      </a:lnTo>
                      <a:lnTo>
                        <a:pt x="804" y="313"/>
                      </a:lnTo>
                      <a:lnTo>
                        <a:pt x="2340" y="518"/>
                      </a:lnTo>
                      <a:lnTo>
                        <a:pt x="3135" y="81"/>
                      </a:lnTo>
                      <a:lnTo>
                        <a:pt x="30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33"/>
                <p:cNvSpPr/>
                <p:nvPr/>
              </p:nvSpPr>
              <p:spPr>
                <a:xfrm>
                  <a:off x="3543928" y="3509583"/>
                  <a:ext cx="108420" cy="137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2939" extrusionOk="0">
                      <a:moveTo>
                        <a:pt x="715" y="0"/>
                      </a:moveTo>
                      <a:lnTo>
                        <a:pt x="1" y="2724"/>
                      </a:lnTo>
                      <a:lnTo>
                        <a:pt x="1331" y="2938"/>
                      </a:lnTo>
                      <a:lnTo>
                        <a:pt x="2322" y="170"/>
                      </a:lnTo>
                      <a:lnTo>
                        <a:pt x="71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33"/>
                <p:cNvSpPr/>
                <p:nvPr/>
              </p:nvSpPr>
              <p:spPr>
                <a:xfrm>
                  <a:off x="3606054" y="3500808"/>
                  <a:ext cx="81724" cy="145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3127" extrusionOk="0">
                      <a:moveTo>
                        <a:pt x="1751" y="1"/>
                      </a:moveTo>
                      <a:lnTo>
                        <a:pt x="991" y="358"/>
                      </a:lnTo>
                      <a:lnTo>
                        <a:pt x="0" y="3126"/>
                      </a:lnTo>
                      <a:lnTo>
                        <a:pt x="813" y="2635"/>
                      </a:lnTo>
                      <a:lnTo>
                        <a:pt x="1751" y="1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33"/>
                <p:cNvSpPr/>
                <p:nvPr/>
              </p:nvSpPr>
              <p:spPr>
                <a:xfrm>
                  <a:off x="3648156" y="3553739"/>
                  <a:ext cx="21283" cy="4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1019" extrusionOk="0">
                      <a:moveTo>
                        <a:pt x="411" y="1"/>
                      </a:moveTo>
                      <a:lnTo>
                        <a:pt x="259" y="54"/>
                      </a:lnTo>
                      <a:lnTo>
                        <a:pt x="143" y="206"/>
                      </a:lnTo>
                      <a:lnTo>
                        <a:pt x="89" y="340"/>
                      </a:lnTo>
                      <a:lnTo>
                        <a:pt x="27" y="555"/>
                      </a:lnTo>
                      <a:lnTo>
                        <a:pt x="0" y="831"/>
                      </a:lnTo>
                      <a:lnTo>
                        <a:pt x="54" y="1010"/>
                      </a:lnTo>
                      <a:lnTo>
                        <a:pt x="81" y="1019"/>
                      </a:lnTo>
                      <a:lnTo>
                        <a:pt x="134" y="992"/>
                      </a:lnTo>
                      <a:lnTo>
                        <a:pt x="366" y="697"/>
                      </a:lnTo>
                      <a:lnTo>
                        <a:pt x="456" y="305"/>
                      </a:lnTo>
                      <a:lnTo>
                        <a:pt x="438" y="10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33"/>
                <p:cNvSpPr/>
                <p:nvPr/>
              </p:nvSpPr>
              <p:spPr>
                <a:xfrm>
                  <a:off x="3161275" y="3444143"/>
                  <a:ext cx="386028" cy="20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1" h="4421" extrusionOk="0">
                      <a:moveTo>
                        <a:pt x="447" y="0"/>
                      </a:moveTo>
                      <a:lnTo>
                        <a:pt x="403" y="45"/>
                      </a:lnTo>
                      <a:lnTo>
                        <a:pt x="180" y="358"/>
                      </a:lnTo>
                      <a:lnTo>
                        <a:pt x="55" y="670"/>
                      </a:lnTo>
                      <a:lnTo>
                        <a:pt x="19" y="858"/>
                      </a:lnTo>
                      <a:lnTo>
                        <a:pt x="1" y="1081"/>
                      </a:lnTo>
                      <a:lnTo>
                        <a:pt x="72" y="1536"/>
                      </a:lnTo>
                      <a:lnTo>
                        <a:pt x="162" y="1742"/>
                      </a:lnTo>
                      <a:lnTo>
                        <a:pt x="251" y="1885"/>
                      </a:lnTo>
                      <a:lnTo>
                        <a:pt x="519" y="2206"/>
                      </a:lnTo>
                      <a:lnTo>
                        <a:pt x="1108" y="2706"/>
                      </a:lnTo>
                      <a:lnTo>
                        <a:pt x="2171" y="3412"/>
                      </a:lnTo>
                      <a:lnTo>
                        <a:pt x="3412" y="4099"/>
                      </a:lnTo>
                      <a:lnTo>
                        <a:pt x="4064" y="4421"/>
                      </a:lnTo>
                      <a:lnTo>
                        <a:pt x="4439" y="4367"/>
                      </a:lnTo>
                      <a:lnTo>
                        <a:pt x="6413" y="4055"/>
                      </a:lnTo>
                      <a:lnTo>
                        <a:pt x="7743" y="3778"/>
                      </a:lnTo>
                      <a:lnTo>
                        <a:pt x="8225" y="3626"/>
                      </a:lnTo>
                      <a:lnTo>
                        <a:pt x="8270" y="2858"/>
                      </a:lnTo>
                      <a:lnTo>
                        <a:pt x="8270" y="2858"/>
                      </a:lnTo>
                      <a:lnTo>
                        <a:pt x="7324" y="2894"/>
                      </a:lnTo>
                      <a:lnTo>
                        <a:pt x="6234" y="2947"/>
                      </a:lnTo>
                      <a:lnTo>
                        <a:pt x="4957" y="3028"/>
                      </a:lnTo>
                      <a:lnTo>
                        <a:pt x="4430" y="3045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33"/>
                <p:cNvSpPr/>
                <p:nvPr/>
              </p:nvSpPr>
              <p:spPr>
                <a:xfrm>
                  <a:off x="3541034" y="3545430"/>
                  <a:ext cx="62961" cy="6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" h="1483" extrusionOk="0">
                      <a:moveTo>
                        <a:pt x="375" y="0"/>
                      </a:moveTo>
                      <a:lnTo>
                        <a:pt x="322" y="36"/>
                      </a:lnTo>
                      <a:lnTo>
                        <a:pt x="295" y="81"/>
                      </a:lnTo>
                      <a:lnTo>
                        <a:pt x="152" y="465"/>
                      </a:lnTo>
                      <a:lnTo>
                        <a:pt x="63" y="697"/>
                      </a:lnTo>
                      <a:lnTo>
                        <a:pt x="18" y="804"/>
                      </a:lnTo>
                      <a:lnTo>
                        <a:pt x="0" y="1063"/>
                      </a:lnTo>
                      <a:lnTo>
                        <a:pt x="63" y="1402"/>
                      </a:lnTo>
                      <a:lnTo>
                        <a:pt x="89" y="1456"/>
                      </a:lnTo>
                      <a:lnTo>
                        <a:pt x="179" y="1465"/>
                      </a:lnTo>
                      <a:lnTo>
                        <a:pt x="598" y="1483"/>
                      </a:lnTo>
                      <a:lnTo>
                        <a:pt x="857" y="1465"/>
                      </a:lnTo>
                      <a:lnTo>
                        <a:pt x="938" y="1438"/>
                      </a:lnTo>
                      <a:lnTo>
                        <a:pt x="1000" y="1384"/>
                      </a:lnTo>
                      <a:lnTo>
                        <a:pt x="1161" y="1099"/>
                      </a:lnTo>
                      <a:lnTo>
                        <a:pt x="1304" y="741"/>
                      </a:lnTo>
                      <a:lnTo>
                        <a:pt x="1349" y="429"/>
                      </a:lnTo>
                      <a:lnTo>
                        <a:pt x="1313" y="349"/>
                      </a:lnTo>
                      <a:lnTo>
                        <a:pt x="1241" y="304"/>
                      </a:lnTo>
                      <a:lnTo>
                        <a:pt x="956" y="304"/>
                      </a:lnTo>
                      <a:lnTo>
                        <a:pt x="465" y="393"/>
                      </a:lnTo>
                      <a:lnTo>
                        <a:pt x="366" y="429"/>
                      </a:lnTo>
                      <a:lnTo>
                        <a:pt x="411" y="241"/>
                      </a:lnTo>
                      <a:lnTo>
                        <a:pt x="429" y="170"/>
                      </a:lnTo>
                      <a:lnTo>
                        <a:pt x="420" y="54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33"/>
                <p:cNvSpPr/>
                <p:nvPr/>
              </p:nvSpPr>
              <p:spPr>
                <a:xfrm>
                  <a:off x="3691052" y="3186537"/>
                  <a:ext cx="40932" cy="14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3171" extrusionOk="0">
                      <a:moveTo>
                        <a:pt x="1" y="1"/>
                      </a:moveTo>
                      <a:lnTo>
                        <a:pt x="1" y="3171"/>
                      </a:lnTo>
                      <a:lnTo>
                        <a:pt x="876" y="3171"/>
                      </a:lnTo>
                      <a:lnTo>
                        <a:pt x="87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33"/>
                <p:cNvSpPr/>
                <p:nvPr/>
              </p:nvSpPr>
              <p:spPr>
                <a:xfrm>
                  <a:off x="3691052" y="3209875"/>
                  <a:ext cx="40932" cy="1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269" extrusionOk="0">
                      <a:moveTo>
                        <a:pt x="1" y="1"/>
                      </a:moveTo>
                      <a:lnTo>
                        <a:pt x="1" y="269"/>
                      </a:lnTo>
                      <a:lnTo>
                        <a:pt x="876" y="269"/>
                      </a:lnTo>
                      <a:lnTo>
                        <a:pt x="876" y="1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33"/>
                <p:cNvSpPr/>
                <p:nvPr/>
              </p:nvSpPr>
              <p:spPr>
                <a:xfrm>
                  <a:off x="3691052" y="3236154"/>
                  <a:ext cx="40932" cy="1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260" extrusionOk="0">
                      <a:moveTo>
                        <a:pt x="1" y="0"/>
                      </a:moveTo>
                      <a:lnTo>
                        <a:pt x="1" y="259"/>
                      </a:lnTo>
                      <a:lnTo>
                        <a:pt x="876" y="259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rgbClr val="DC3E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33"/>
                <p:cNvSpPr/>
                <p:nvPr/>
              </p:nvSpPr>
              <p:spPr>
                <a:xfrm>
                  <a:off x="3731940" y="3186537"/>
                  <a:ext cx="40885" cy="14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171" extrusionOk="0">
                      <a:moveTo>
                        <a:pt x="0" y="1"/>
                      </a:moveTo>
                      <a:lnTo>
                        <a:pt x="0" y="3171"/>
                      </a:lnTo>
                      <a:lnTo>
                        <a:pt x="875" y="3171"/>
                      </a:lnTo>
                      <a:lnTo>
                        <a:pt x="8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33"/>
                <p:cNvSpPr/>
                <p:nvPr/>
              </p:nvSpPr>
              <p:spPr>
                <a:xfrm>
                  <a:off x="3731940" y="3209875"/>
                  <a:ext cx="40885" cy="1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69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875" y="269"/>
                      </a:lnTo>
                      <a:lnTo>
                        <a:pt x="875" y="1"/>
                      </a:lnTo>
                      <a:close/>
                    </a:path>
                  </a:pathLst>
                </a:custGeom>
                <a:solidFill>
                  <a:srgbClr val="F2A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33"/>
                <p:cNvSpPr/>
                <p:nvPr/>
              </p:nvSpPr>
              <p:spPr>
                <a:xfrm>
                  <a:off x="3731940" y="3236154"/>
                  <a:ext cx="40885" cy="1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60" extrusionOk="0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875" y="259"/>
                      </a:lnTo>
                      <a:lnTo>
                        <a:pt x="875" y="0"/>
                      </a:lnTo>
                      <a:close/>
                    </a:path>
                  </a:pathLst>
                </a:custGeom>
                <a:solidFill>
                  <a:srgbClr val="F2A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33"/>
                <p:cNvSpPr/>
                <p:nvPr/>
              </p:nvSpPr>
              <p:spPr>
                <a:xfrm>
                  <a:off x="3772782" y="3186537"/>
                  <a:ext cx="40885" cy="14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171" extrusionOk="0">
                      <a:moveTo>
                        <a:pt x="0" y="1"/>
                      </a:moveTo>
                      <a:lnTo>
                        <a:pt x="0" y="3171"/>
                      </a:lnTo>
                      <a:lnTo>
                        <a:pt x="875" y="3171"/>
                      </a:lnTo>
                      <a:lnTo>
                        <a:pt x="875" y="1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33"/>
                <p:cNvSpPr/>
                <p:nvPr/>
              </p:nvSpPr>
              <p:spPr>
                <a:xfrm>
                  <a:off x="3772782" y="3209875"/>
                  <a:ext cx="40885" cy="1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69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875" y="269"/>
                      </a:lnTo>
                      <a:lnTo>
                        <a:pt x="875" y="1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33"/>
                <p:cNvSpPr/>
                <p:nvPr/>
              </p:nvSpPr>
              <p:spPr>
                <a:xfrm>
                  <a:off x="3772782" y="3236154"/>
                  <a:ext cx="40885" cy="1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60" extrusionOk="0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875" y="259"/>
                      </a:lnTo>
                      <a:lnTo>
                        <a:pt x="875" y="0"/>
                      </a:lnTo>
                      <a:close/>
                    </a:path>
                  </a:pathLst>
                </a:custGeom>
                <a:solidFill>
                  <a:srgbClr val="255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33"/>
                <p:cNvSpPr/>
                <p:nvPr/>
              </p:nvSpPr>
              <p:spPr>
                <a:xfrm>
                  <a:off x="3939930" y="3254077"/>
                  <a:ext cx="117568" cy="8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" h="1715" extrusionOk="0">
                      <a:moveTo>
                        <a:pt x="679" y="0"/>
                      </a:moveTo>
                      <a:lnTo>
                        <a:pt x="89" y="36"/>
                      </a:lnTo>
                      <a:lnTo>
                        <a:pt x="45" y="45"/>
                      </a:lnTo>
                      <a:lnTo>
                        <a:pt x="0" y="116"/>
                      </a:lnTo>
                      <a:lnTo>
                        <a:pt x="9" y="152"/>
                      </a:lnTo>
                      <a:lnTo>
                        <a:pt x="447" y="1492"/>
                      </a:lnTo>
                      <a:lnTo>
                        <a:pt x="482" y="1581"/>
                      </a:lnTo>
                      <a:lnTo>
                        <a:pt x="643" y="1697"/>
                      </a:lnTo>
                      <a:lnTo>
                        <a:pt x="750" y="1715"/>
                      </a:lnTo>
                      <a:lnTo>
                        <a:pt x="1768" y="1715"/>
                      </a:lnTo>
                      <a:lnTo>
                        <a:pt x="1875" y="1697"/>
                      </a:lnTo>
                      <a:lnTo>
                        <a:pt x="2036" y="1581"/>
                      </a:lnTo>
                      <a:lnTo>
                        <a:pt x="2081" y="1492"/>
                      </a:lnTo>
                      <a:lnTo>
                        <a:pt x="2509" y="152"/>
                      </a:lnTo>
                      <a:lnTo>
                        <a:pt x="2518" y="116"/>
                      </a:lnTo>
                      <a:lnTo>
                        <a:pt x="2474" y="45"/>
                      </a:lnTo>
                      <a:lnTo>
                        <a:pt x="2438" y="36"/>
                      </a:lnTo>
                      <a:lnTo>
                        <a:pt x="18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33"/>
                <p:cNvSpPr/>
                <p:nvPr/>
              </p:nvSpPr>
              <p:spPr>
                <a:xfrm>
                  <a:off x="3945344" y="3257391"/>
                  <a:ext cx="107580" cy="5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26" extrusionOk="0">
                      <a:moveTo>
                        <a:pt x="688" y="1"/>
                      </a:moveTo>
                      <a:lnTo>
                        <a:pt x="63" y="36"/>
                      </a:lnTo>
                      <a:lnTo>
                        <a:pt x="0" y="63"/>
                      </a:lnTo>
                      <a:lnTo>
                        <a:pt x="63" y="90"/>
                      </a:lnTo>
                      <a:lnTo>
                        <a:pt x="688" y="126"/>
                      </a:lnTo>
                      <a:lnTo>
                        <a:pt x="1617" y="126"/>
                      </a:lnTo>
                      <a:lnTo>
                        <a:pt x="2242" y="90"/>
                      </a:lnTo>
                      <a:lnTo>
                        <a:pt x="2304" y="63"/>
                      </a:lnTo>
                      <a:lnTo>
                        <a:pt x="2242" y="36"/>
                      </a:lnTo>
                      <a:lnTo>
                        <a:pt x="1617" y="1"/>
                      </a:lnTo>
                      <a:close/>
                    </a:path>
                  </a:pathLst>
                </a:custGeom>
                <a:solidFill>
                  <a:srgbClr val="583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33"/>
                <p:cNvSpPr/>
                <p:nvPr/>
              </p:nvSpPr>
              <p:spPr>
                <a:xfrm>
                  <a:off x="3996175" y="3179862"/>
                  <a:ext cx="5041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743" extrusionOk="0">
                      <a:moveTo>
                        <a:pt x="54" y="1"/>
                      </a:moveTo>
                      <a:lnTo>
                        <a:pt x="10" y="19"/>
                      </a:lnTo>
                      <a:lnTo>
                        <a:pt x="1" y="54"/>
                      </a:lnTo>
                      <a:lnTo>
                        <a:pt x="1" y="1724"/>
                      </a:lnTo>
                      <a:lnTo>
                        <a:pt x="54" y="1742"/>
                      </a:lnTo>
                      <a:lnTo>
                        <a:pt x="108" y="1724"/>
                      </a:lnTo>
                      <a:lnTo>
                        <a:pt x="108" y="54"/>
                      </a:lnTo>
                      <a:lnTo>
                        <a:pt x="99" y="19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33"/>
                <p:cNvSpPr/>
                <p:nvPr/>
              </p:nvSpPr>
              <p:spPr>
                <a:xfrm>
                  <a:off x="3998695" y="3166513"/>
                  <a:ext cx="49239" cy="36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787" extrusionOk="0">
                      <a:moveTo>
                        <a:pt x="875" y="1"/>
                      </a:moveTo>
                      <a:lnTo>
                        <a:pt x="599" y="64"/>
                      </a:lnTo>
                      <a:lnTo>
                        <a:pt x="384" y="171"/>
                      </a:lnTo>
                      <a:lnTo>
                        <a:pt x="232" y="296"/>
                      </a:lnTo>
                      <a:lnTo>
                        <a:pt x="18" y="644"/>
                      </a:lnTo>
                      <a:lnTo>
                        <a:pt x="0" y="733"/>
                      </a:lnTo>
                      <a:lnTo>
                        <a:pt x="161" y="787"/>
                      </a:lnTo>
                      <a:lnTo>
                        <a:pt x="429" y="787"/>
                      </a:lnTo>
                      <a:lnTo>
                        <a:pt x="643" y="706"/>
                      </a:lnTo>
                      <a:lnTo>
                        <a:pt x="795" y="564"/>
                      </a:lnTo>
                      <a:lnTo>
                        <a:pt x="956" y="314"/>
                      </a:lnTo>
                      <a:lnTo>
                        <a:pt x="1045" y="28"/>
                      </a:lnTo>
                      <a:lnTo>
                        <a:pt x="10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33"/>
                <p:cNvSpPr/>
                <p:nvPr/>
              </p:nvSpPr>
              <p:spPr>
                <a:xfrm>
                  <a:off x="3952019" y="3176968"/>
                  <a:ext cx="49193" cy="36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787" extrusionOk="0">
                      <a:moveTo>
                        <a:pt x="0" y="0"/>
                      </a:moveTo>
                      <a:lnTo>
                        <a:pt x="9" y="36"/>
                      </a:lnTo>
                      <a:lnTo>
                        <a:pt x="89" y="313"/>
                      </a:lnTo>
                      <a:lnTo>
                        <a:pt x="250" y="572"/>
                      </a:lnTo>
                      <a:lnTo>
                        <a:pt x="411" y="706"/>
                      </a:lnTo>
                      <a:lnTo>
                        <a:pt x="625" y="786"/>
                      </a:lnTo>
                      <a:lnTo>
                        <a:pt x="893" y="786"/>
                      </a:lnTo>
                      <a:lnTo>
                        <a:pt x="1054" y="741"/>
                      </a:lnTo>
                      <a:lnTo>
                        <a:pt x="1036" y="643"/>
                      </a:lnTo>
                      <a:lnTo>
                        <a:pt x="822" y="304"/>
                      </a:lnTo>
                      <a:lnTo>
                        <a:pt x="670" y="170"/>
                      </a:lnTo>
                      <a:lnTo>
                        <a:pt x="456" y="72"/>
                      </a:lnTo>
                      <a:lnTo>
                        <a:pt x="17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33"/>
                <p:cNvSpPr/>
                <p:nvPr/>
              </p:nvSpPr>
              <p:spPr>
                <a:xfrm>
                  <a:off x="3946978" y="3216550"/>
                  <a:ext cx="54653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680" extrusionOk="0">
                      <a:moveTo>
                        <a:pt x="171" y="1"/>
                      </a:moveTo>
                      <a:lnTo>
                        <a:pt x="1" y="27"/>
                      </a:lnTo>
                      <a:lnTo>
                        <a:pt x="10" y="54"/>
                      </a:lnTo>
                      <a:lnTo>
                        <a:pt x="153" y="313"/>
                      </a:lnTo>
                      <a:lnTo>
                        <a:pt x="358" y="527"/>
                      </a:lnTo>
                      <a:lnTo>
                        <a:pt x="537" y="635"/>
                      </a:lnTo>
                      <a:lnTo>
                        <a:pt x="760" y="679"/>
                      </a:lnTo>
                      <a:lnTo>
                        <a:pt x="1019" y="626"/>
                      </a:lnTo>
                      <a:lnTo>
                        <a:pt x="1171" y="545"/>
                      </a:lnTo>
                      <a:lnTo>
                        <a:pt x="1135" y="456"/>
                      </a:lnTo>
                      <a:lnTo>
                        <a:pt x="858" y="161"/>
                      </a:lnTo>
                      <a:lnTo>
                        <a:pt x="680" y="63"/>
                      </a:lnTo>
                      <a:lnTo>
                        <a:pt x="4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33"/>
                <p:cNvSpPr/>
                <p:nvPr/>
              </p:nvSpPr>
              <p:spPr>
                <a:xfrm>
                  <a:off x="3998695" y="3212395"/>
                  <a:ext cx="53813" cy="30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662" extrusionOk="0">
                      <a:moveTo>
                        <a:pt x="840" y="0"/>
                      </a:moveTo>
                      <a:lnTo>
                        <a:pt x="536" y="18"/>
                      </a:lnTo>
                      <a:lnTo>
                        <a:pt x="340" y="90"/>
                      </a:lnTo>
                      <a:lnTo>
                        <a:pt x="170" y="232"/>
                      </a:lnTo>
                      <a:lnTo>
                        <a:pt x="36" y="465"/>
                      </a:lnTo>
                      <a:lnTo>
                        <a:pt x="0" y="634"/>
                      </a:lnTo>
                      <a:lnTo>
                        <a:pt x="90" y="661"/>
                      </a:lnTo>
                      <a:lnTo>
                        <a:pt x="491" y="643"/>
                      </a:lnTo>
                      <a:lnTo>
                        <a:pt x="688" y="572"/>
                      </a:lnTo>
                      <a:lnTo>
                        <a:pt x="875" y="438"/>
                      </a:lnTo>
                      <a:lnTo>
                        <a:pt x="1072" y="224"/>
                      </a:lnTo>
                      <a:lnTo>
                        <a:pt x="1152" y="72"/>
                      </a:lnTo>
                      <a:lnTo>
                        <a:pt x="1125" y="63"/>
                      </a:lnTo>
                      <a:lnTo>
                        <a:pt x="8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33"/>
                <p:cNvSpPr/>
                <p:nvPr/>
              </p:nvSpPr>
              <p:spPr>
                <a:xfrm>
                  <a:off x="3602273" y="3334500"/>
                  <a:ext cx="533560" cy="2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2" h="635" extrusionOk="0">
                      <a:moveTo>
                        <a:pt x="260" y="1"/>
                      </a:moveTo>
                      <a:lnTo>
                        <a:pt x="153" y="19"/>
                      </a:lnTo>
                      <a:lnTo>
                        <a:pt x="19" y="153"/>
                      </a:lnTo>
                      <a:lnTo>
                        <a:pt x="1" y="260"/>
                      </a:lnTo>
                      <a:lnTo>
                        <a:pt x="1" y="376"/>
                      </a:lnTo>
                      <a:lnTo>
                        <a:pt x="19" y="483"/>
                      </a:lnTo>
                      <a:lnTo>
                        <a:pt x="153" y="617"/>
                      </a:lnTo>
                      <a:lnTo>
                        <a:pt x="260" y="635"/>
                      </a:lnTo>
                      <a:lnTo>
                        <a:pt x="11181" y="635"/>
                      </a:lnTo>
                      <a:lnTo>
                        <a:pt x="11279" y="617"/>
                      </a:lnTo>
                      <a:lnTo>
                        <a:pt x="11422" y="483"/>
                      </a:lnTo>
                      <a:lnTo>
                        <a:pt x="11431" y="376"/>
                      </a:lnTo>
                      <a:lnTo>
                        <a:pt x="11431" y="260"/>
                      </a:lnTo>
                      <a:lnTo>
                        <a:pt x="11422" y="153"/>
                      </a:lnTo>
                      <a:lnTo>
                        <a:pt x="11279" y="19"/>
                      </a:lnTo>
                      <a:lnTo>
                        <a:pt x="11181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33"/>
                <p:cNvSpPr/>
                <p:nvPr/>
              </p:nvSpPr>
              <p:spPr>
                <a:xfrm>
                  <a:off x="3612729" y="3364093"/>
                  <a:ext cx="512651" cy="21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4" h="466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9" y="162"/>
                      </a:lnTo>
                      <a:lnTo>
                        <a:pt x="63" y="304"/>
                      </a:lnTo>
                      <a:lnTo>
                        <a:pt x="170" y="403"/>
                      </a:lnTo>
                      <a:lnTo>
                        <a:pt x="304" y="456"/>
                      </a:lnTo>
                      <a:lnTo>
                        <a:pt x="375" y="465"/>
                      </a:lnTo>
                      <a:lnTo>
                        <a:pt x="10609" y="465"/>
                      </a:lnTo>
                      <a:lnTo>
                        <a:pt x="10689" y="456"/>
                      </a:lnTo>
                      <a:lnTo>
                        <a:pt x="10823" y="403"/>
                      </a:lnTo>
                      <a:lnTo>
                        <a:pt x="10921" y="304"/>
                      </a:lnTo>
                      <a:lnTo>
                        <a:pt x="10984" y="162"/>
                      </a:lnTo>
                      <a:lnTo>
                        <a:pt x="10984" y="90"/>
                      </a:lnTo>
                      <a:lnTo>
                        <a:pt x="10984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2" name="Google Shape;2142;p33"/>
          <p:cNvGrpSpPr/>
          <p:nvPr/>
        </p:nvGrpSpPr>
        <p:grpSpPr>
          <a:xfrm>
            <a:off x="4732408" y="3181171"/>
            <a:ext cx="3801980" cy="1549236"/>
            <a:chOff x="4732408" y="3181171"/>
            <a:chExt cx="3801980" cy="1549236"/>
          </a:xfrm>
        </p:grpSpPr>
        <p:grpSp>
          <p:nvGrpSpPr>
            <p:cNvPr id="2143" name="Google Shape;2143;p33"/>
            <p:cNvGrpSpPr/>
            <p:nvPr/>
          </p:nvGrpSpPr>
          <p:grpSpPr>
            <a:xfrm>
              <a:off x="5276088" y="3407980"/>
              <a:ext cx="3258300" cy="1095600"/>
              <a:chOff x="5276088" y="3407980"/>
              <a:chExt cx="3258300" cy="1095600"/>
            </a:xfrm>
          </p:grpSpPr>
          <p:sp>
            <p:nvSpPr>
              <p:cNvPr id="2144" name="Google Shape;2144;p33"/>
              <p:cNvSpPr/>
              <p:nvPr/>
            </p:nvSpPr>
            <p:spPr>
              <a:xfrm flipH="1">
                <a:off x="5276088" y="3407980"/>
                <a:ext cx="3258300" cy="1095600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3"/>
              <p:cNvSpPr txBox="1"/>
              <p:nvPr/>
            </p:nvSpPr>
            <p:spPr>
              <a:xfrm>
                <a:off x="7013950" y="3468105"/>
                <a:ext cx="1340100" cy="3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Resting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6" name="Google Shape;2146;p33"/>
              <p:cNvSpPr txBox="1"/>
              <p:nvPr/>
            </p:nvSpPr>
            <p:spPr>
              <a:xfrm>
                <a:off x="6506950" y="3717154"/>
                <a:ext cx="1847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47" name="Google Shape;2147;p33"/>
            <p:cNvGrpSpPr/>
            <p:nvPr/>
          </p:nvGrpSpPr>
          <p:grpSpPr>
            <a:xfrm>
              <a:off x="4732408" y="3181171"/>
              <a:ext cx="1549236" cy="1549236"/>
              <a:chOff x="4586404" y="2880157"/>
              <a:chExt cx="1806479" cy="1806479"/>
            </a:xfrm>
          </p:grpSpPr>
          <p:sp>
            <p:nvSpPr>
              <p:cNvPr id="2148" name="Google Shape;2148;p33"/>
              <p:cNvSpPr/>
              <p:nvPr/>
            </p:nvSpPr>
            <p:spPr>
              <a:xfrm>
                <a:off x="4586404" y="2880157"/>
                <a:ext cx="1806479" cy="1806479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14530" extrusionOk="0">
                    <a:moveTo>
                      <a:pt x="7270" y="1"/>
                    </a:moveTo>
                    <a:lnTo>
                      <a:pt x="6895" y="10"/>
                    </a:lnTo>
                    <a:lnTo>
                      <a:pt x="6163" y="81"/>
                    </a:lnTo>
                    <a:lnTo>
                      <a:pt x="5448" y="233"/>
                    </a:lnTo>
                    <a:lnTo>
                      <a:pt x="4770" y="438"/>
                    </a:lnTo>
                    <a:lnTo>
                      <a:pt x="4118" y="715"/>
                    </a:lnTo>
                    <a:lnTo>
                      <a:pt x="3501" y="1055"/>
                    </a:lnTo>
                    <a:lnTo>
                      <a:pt x="2921" y="1447"/>
                    </a:lnTo>
                    <a:lnTo>
                      <a:pt x="2385" y="1885"/>
                    </a:lnTo>
                    <a:lnTo>
                      <a:pt x="1885" y="2385"/>
                    </a:lnTo>
                    <a:lnTo>
                      <a:pt x="1448" y="2921"/>
                    </a:lnTo>
                    <a:lnTo>
                      <a:pt x="1055" y="3501"/>
                    </a:lnTo>
                    <a:lnTo>
                      <a:pt x="715" y="4117"/>
                    </a:lnTo>
                    <a:lnTo>
                      <a:pt x="439" y="4769"/>
                    </a:lnTo>
                    <a:lnTo>
                      <a:pt x="233" y="5448"/>
                    </a:lnTo>
                    <a:lnTo>
                      <a:pt x="81" y="6162"/>
                    </a:lnTo>
                    <a:lnTo>
                      <a:pt x="10" y="6895"/>
                    </a:lnTo>
                    <a:lnTo>
                      <a:pt x="1" y="7270"/>
                    </a:lnTo>
                    <a:lnTo>
                      <a:pt x="10" y="7645"/>
                    </a:lnTo>
                    <a:lnTo>
                      <a:pt x="81" y="8377"/>
                    </a:lnTo>
                    <a:lnTo>
                      <a:pt x="233" y="9083"/>
                    </a:lnTo>
                    <a:lnTo>
                      <a:pt x="439" y="9761"/>
                    </a:lnTo>
                    <a:lnTo>
                      <a:pt x="715" y="10413"/>
                    </a:lnTo>
                    <a:lnTo>
                      <a:pt x="1055" y="11038"/>
                    </a:lnTo>
                    <a:lnTo>
                      <a:pt x="1448" y="11610"/>
                    </a:lnTo>
                    <a:lnTo>
                      <a:pt x="1885" y="12154"/>
                    </a:lnTo>
                    <a:lnTo>
                      <a:pt x="2385" y="12646"/>
                    </a:lnTo>
                    <a:lnTo>
                      <a:pt x="2921" y="13092"/>
                    </a:lnTo>
                    <a:lnTo>
                      <a:pt x="3501" y="13485"/>
                    </a:lnTo>
                    <a:lnTo>
                      <a:pt x="4118" y="13815"/>
                    </a:lnTo>
                    <a:lnTo>
                      <a:pt x="4770" y="14092"/>
                    </a:lnTo>
                    <a:lnTo>
                      <a:pt x="5448" y="14307"/>
                    </a:lnTo>
                    <a:lnTo>
                      <a:pt x="6163" y="14449"/>
                    </a:lnTo>
                    <a:lnTo>
                      <a:pt x="6895" y="14521"/>
                    </a:lnTo>
                    <a:lnTo>
                      <a:pt x="7270" y="14530"/>
                    </a:lnTo>
                    <a:lnTo>
                      <a:pt x="7645" y="14521"/>
                    </a:lnTo>
                    <a:lnTo>
                      <a:pt x="8377" y="14449"/>
                    </a:lnTo>
                    <a:lnTo>
                      <a:pt x="9083" y="14307"/>
                    </a:lnTo>
                    <a:lnTo>
                      <a:pt x="9770" y="14092"/>
                    </a:lnTo>
                    <a:lnTo>
                      <a:pt x="10422" y="13815"/>
                    </a:lnTo>
                    <a:lnTo>
                      <a:pt x="11038" y="13485"/>
                    </a:lnTo>
                    <a:lnTo>
                      <a:pt x="11619" y="13092"/>
                    </a:lnTo>
                    <a:lnTo>
                      <a:pt x="12155" y="12646"/>
                    </a:lnTo>
                    <a:lnTo>
                      <a:pt x="12646" y="12154"/>
                    </a:lnTo>
                    <a:lnTo>
                      <a:pt x="13092" y="11610"/>
                    </a:lnTo>
                    <a:lnTo>
                      <a:pt x="13485" y="11038"/>
                    </a:lnTo>
                    <a:lnTo>
                      <a:pt x="13816" y="10413"/>
                    </a:lnTo>
                    <a:lnTo>
                      <a:pt x="14092" y="9761"/>
                    </a:lnTo>
                    <a:lnTo>
                      <a:pt x="14307" y="9083"/>
                    </a:lnTo>
                    <a:lnTo>
                      <a:pt x="14450" y="8377"/>
                    </a:lnTo>
                    <a:lnTo>
                      <a:pt x="14521" y="7645"/>
                    </a:lnTo>
                    <a:lnTo>
                      <a:pt x="14530" y="7270"/>
                    </a:lnTo>
                    <a:lnTo>
                      <a:pt x="14521" y="6895"/>
                    </a:lnTo>
                    <a:lnTo>
                      <a:pt x="14450" y="6162"/>
                    </a:lnTo>
                    <a:lnTo>
                      <a:pt x="14307" y="5448"/>
                    </a:lnTo>
                    <a:lnTo>
                      <a:pt x="14092" y="4769"/>
                    </a:lnTo>
                    <a:lnTo>
                      <a:pt x="13816" y="4117"/>
                    </a:lnTo>
                    <a:lnTo>
                      <a:pt x="13485" y="3501"/>
                    </a:lnTo>
                    <a:lnTo>
                      <a:pt x="13092" y="2921"/>
                    </a:lnTo>
                    <a:lnTo>
                      <a:pt x="12646" y="2385"/>
                    </a:lnTo>
                    <a:lnTo>
                      <a:pt x="12155" y="1885"/>
                    </a:lnTo>
                    <a:lnTo>
                      <a:pt x="11619" y="1447"/>
                    </a:lnTo>
                    <a:lnTo>
                      <a:pt x="11038" y="1055"/>
                    </a:lnTo>
                    <a:lnTo>
                      <a:pt x="10422" y="715"/>
                    </a:lnTo>
                    <a:lnTo>
                      <a:pt x="9770" y="438"/>
                    </a:lnTo>
                    <a:lnTo>
                      <a:pt x="9083" y="233"/>
                    </a:lnTo>
                    <a:lnTo>
                      <a:pt x="8377" y="81"/>
                    </a:lnTo>
                    <a:lnTo>
                      <a:pt x="7645" y="10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49" name="Google Shape;2149;p33"/>
              <p:cNvGrpSpPr/>
              <p:nvPr/>
            </p:nvGrpSpPr>
            <p:grpSpPr>
              <a:xfrm>
                <a:off x="4904594" y="3092921"/>
                <a:ext cx="1170097" cy="1380940"/>
                <a:chOff x="4562904" y="2804305"/>
                <a:chExt cx="1219232" cy="1438929"/>
              </a:xfrm>
            </p:grpSpPr>
            <p:sp>
              <p:nvSpPr>
                <p:cNvPr id="2150" name="Google Shape;2150;p33"/>
                <p:cNvSpPr/>
                <p:nvPr/>
              </p:nvSpPr>
              <p:spPr>
                <a:xfrm>
                  <a:off x="4562904" y="4169398"/>
                  <a:ext cx="1152017" cy="73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3" h="1582" extrusionOk="0">
                      <a:moveTo>
                        <a:pt x="12341" y="0"/>
                      </a:moveTo>
                      <a:lnTo>
                        <a:pt x="9823" y="18"/>
                      </a:lnTo>
                      <a:lnTo>
                        <a:pt x="5394" y="134"/>
                      </a:lnTo>
                      <a:lnTo>
                        <a:pt x="2804" y="295"/>
                      </a:lnTo>
                      <a:lnTo>
                        <a:pt x="1474" y="420"/>
                      </a:lnTo>
                      <a:lnTo>
                        <a:pt x="536" y="563"/>
                      </a:lnTo>
                      <a:lnTo>
                        <a:pt x="134" y="670"/>
                      </a:lnTo>
                      <a:lnTo>
                        <a:pt x="9" y="751"/>
                      </a:lnTo>
                      <a:lnTo>
                        <a:pt x="0" y="795"/>
                      </a:lnTo>
                      <a:lnTo>
                        <a:pt x="9" y="840"/>
                      </a:lnTo>
                      <a:lnTo>
                        <a:pt x="134" y="911"/>
                      </a:lnTo>
                      <a:lnTo>
                        <a:pt x="536" y="1027"/>
                      </a:lnTo>
                      <a:lnTo>
                        <a:pt x="1474" y="1170"/>
                      </a:lnTo>
                      <a:lnTo>
                        <a:pt x="2804" y="1295"/>
                      </a:lnTo>
                      <a:lnTo>
                        <a:pt x="5394" y="1456"/>
                      </a:lnTo>
                      <a:lnTo>
                        <a:pt x="9823" y="1572"/>
                      </a:lnTo>
                      <a:lnTo>
                        <a:pt x="12341" y="1581"/>
                      </a:lnTo>
                      <a:lnTo>
                        <a:pt x="14851" y="1572"/>
                      </a:lnTo>
                      <a:lnTo>
                        <a:pt x="19289" y="1456"/>
                      </a:lnTo>
                      <a:lnTo>
                        <a:pt x="21879" y="1295"/>
                      </a:lnTo>
                      <a:lnTo>
                        <a:pt x="23209" y="1170"/>
                      </a:lnTo>
                      <a:lnTo>
                        <a:pt x="24147" y="1027"/>
                      </a:lnTo>
                      <a:lnTo>
                        <a:pt x="24540" y="911"/>
                      </a:lnTo>
                      <a:lnTo>
                        <a:pt x="24674" y="840"/>
                      </a:lnTo>
                      <a:lnTo>
                        <a:pt x="24683" y="795"/>
                      </a:lnTo>
                      <a:lnTo>
                        <a:pt x="24674" y="751"/>
                      </a:lnTo>
                      <a:lnTo>
                        <a:pt x="24540" y="670"/>
                      </a:lnTo>
                      <a:lnTo>
                        <a:pt x="24147" y="563"/>
                      </a:lnTo>
                      <a:lnTo>
                        <a:pt x="23209" y="420"/>
                      </a:lnTo>
                      <a:lnTo>
                        <a:pt x="21879" y="295"/>
                      </a:lnTo>
                      <a:lnTo>
                        <a:pt x="19289" y="134"/>
                      </a:lnTo>
                      <a:lnTo>
                        <a:pt x="14851" y="18"/>
                      </a:lnTo>
                      <a:lnTo>
                        <a:pt x="1234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33"/>
                <p:cNvSpPr/>
                <p:nvPr/>
              </p:nvSpPr>
              <p:spPr>
                <a:xfrm>
                  <a:off x="4579987" y="2804305"/>
                  <a:ext cx="428500" cy="638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13691" extrusionOk="0">
                      <a:moveTo>
                        <a:pt x="5590" y="1"/>
                      </a:moveTo>
                      <a:lnTo>
                        <a:pt x="5206" y="63"/>
                      </a:lnTo>
                      <a:lnTo>
                        <a:pt x="5010" y="126"/>
                      </a:lnTo>
                      <a:lnTo>
                        <a:pt x="4867" y="153"/>
                      </a:lnTo>
                      <a:lnTo>
                        <a:pt x="4278" y="430"/>
                      </a:lnTo>
                      <a:lnTo>
                        <a:pt x="4046" y="608"/>
                      </a:lnTo>
                      <a:lnTo>
                        <a:pt x="3831" y="831"/>
                      </a:lnTo>
                      <a:lnTo>
                        <a:pt x="3670" y="1117"/>
                      </a:lnTo>
                      <a:lnTo>
                        <a:pt x="3626" y="1287"/>
                      </a:lnTo>
                      <a:lnTo>
                        <a:pt x="3590" y="1456"/>
                      </a:lnTo>
                      <a:lnTo>
                        <a:pt x="3563" y="1778"/>
                      </a:lnTo>
                      <a:lnTo>
                        <a:pt x="3590" y="2215"/>
                      </a:lnTo>
                      <a:lnTo>
                        <a:pt x="3653" y="2725"/>
                      </a:lnTo>
                      <a:lnTo>
                        <a:pt x="3626" y="3064"/>
                      </a:lnTo>
                      <a:lnTo>
                        <a:pt x="3537" y="3287"/>
                      </a:lnTo>
                      <a:lnTo>
                        <a:pt x="3456" y="3394"/>
                      </a:lnTo>
                      <a:lnTo>
                        <a:pt x="3331" y="3439"/>
                      </a:lnTo>
                      <a:lnTo>
                        <a:pt x="2902" y="3725"/>
                      </a:lnTo>
                      <a:lnTo>
                        <a:pt x="2742" y="3894"/>
                      </a:lnTo>
                      <a:lnTo>
                        <a:pt x="2617" y="4109"/>
                      </a:lnTo>
                      <a:lnTo>
                        <a:pt x="2554" y="4359"/>
                      </a:lnTo>
                      <a:lnTo>
                        <a:pt x="2554" y="4502"/>
                      </a:lnTo>
                      <a:lnTo>
                        <a:pt x="2626" y="5073"/>
                      </a:lnTo>
                      <a:lnTo>
                        <a:pt x="2697" y="5734"/>
                      </a:lnTo>
                      <a:lnTo>
                        <a:pt x="2617" y="5993"/>
                      </a:lnTo>
                      <a:lnTo>
                        <a:pt x="2510" y="6127"/>
                      </a:lnTo>
                      <a:lnTo>
                        <a:pt x="2420" y="6180"/>
                      </a:lnTo>
                      <a:lnTo>
                        <a:pt x="2242" y="6279"/>
                      </a:lnTo>
                      <a:lnTo>
                        <a:pt x="1893" y="6484"/>
                      </a:lnTo>
                      <a:lnTo>
                        <a:pt x="1697" y="6672"/>
                      </a:lnTo>
                      <a:lnTo>
                        <a:pt x="1599" y="6832"/>
                      </a:lnTo>
                      <a:lnTo>
                        <a:pt x="1545" y="7020"/>
                      </a:lnTo>
                      <a:lnTo>
                        <a:pt x="1545" y="7261"/>
                      </a:lnTo>
                      <a:lnTo>
                        <a:pt x="1572" y="7404"/>
                      </a:lnTo>
                      <a:lnTo>
                        <a:pt x="1634" y="7690"/>
                      </a:lnTo>
                      <a:lnTo>
                        <a:pt x="1777" y="8234"/>
                      </a:lnTo>
                      <a:lnTo>
                        <a:pt x="1795" y="8600"/>
                      </a:lnTo>
                      <a:lnTo>
                        <a:pt x="1733" y="8833"/>
                      </a:lnTo>
                      <a:lnTo>
                        <a:pt x="1590" y="9038"/>
                      </a:lnTo>
                      <a:lnTo>
                        <a:pt x="1340" y="9234"/>
                      </a:lnTo>
                      <a:lnTo>
                        <a:pt x="1161" y="9324"/>
                      </a:lnTo>
                      <a:lnTo>
                        <a:pt x="804" y="9493"/>
                      </a:lnTo>
                      <a:lnTo>
                        <a:pt x="393" y="9788"/>
                      </a:lnTo>
                      <a:lnTo>
                        <a:pt x="188" y="9993"/>
                      </a:lnTo>
                      <a:lnTo>
                        <a:pt x="54" y="10226"/>
                      </a:lnTo>
                      <a:lnTo>
                        <a:pt x="0" y="10476"/>
                      </a:lnTo>
                      <a:lnTo>
                        <a:pt x="18" y="10744"/>
                      </a:lnTo>
                      <a:lnTo>
                        <a:pt x="125" y="11047"/>
                      </a:lnTo>
                      <a:lnTo>
                        <a:pt x="215" y="11208"/>
                      </a:lnTo>
                      <a:lnTo>
                        <a:pt x="322" y="11360"/>
                      </a:lnTo>
                      <a:lnTo>
                        <a:pt x="563" y="11529"/>
                      </a:lnTo>
                      <a:lnTo>
                        <a:pt x="974" y="11628"/>
                      </a:lnTo>
                      <a:lnTo>
                        <a:pt x="1411" y="11708"/>
                      </a:lnTo>
                      <a:lnTo>
                        <a:pt x="1688" y="11851"/>
                      </a:lnTo>
                      <a:lnTo>
                        <a:pt x="1938" y="12128"/>
                      </a:lnTo>
                      <a:lnTo>
                        <a:pt x="2161" y="12610"/>
                      </a:lnTo>
                      <a:lnTo>
                        <a:pt x="2251" y="12958"/>
                      </a:lnTo>
                      <a:lnTo>
                        <a:pt x="2286" y="13110"/>
                      </a:lnTo>
                      <a:lnTo>
                        <a:pt x="2411" y="13351"/>
                      </a:lnTo>
                      <a:lnTo>
                        <a:pt x="2581" y="13530"/>
                      </a:lnTo>
                      <a:lnTo>
                        <a:pt x="2786" y="13637"/>
                      </a:lnTo>
                      <a:lnTo>
                        <a:pt x="3027" y="13690"/>
                      </a:lnTo>
                      <a:lnTo>
                        <a:pt x="3295" y="13690"/>
                      </a:lnTo>
                      <a:lnTo>
                        <a:pt x="3724" y="13601"/>
                      </a:lnTo>
                      <a:lnTo>
                        <a:pt x="4340" y="13342"/>
                      </a:lnTo>
                      <a:lnTo>
                        <a:pt x="4939" y="12949"/>
                      </a:lnTo>
                      <a:lnTo>
                        <a:pt x="5465" y="12476"/>
                      </a:lnTo>
                      <a:lnTo>
                        <a:pt x="5876" y="11958"/>
                      </a:lnTo>
                      <a:lnTo>
                        <a:pt x="6019" y="11699"/>
                      </a:lnTo>
                      <a:lnTo>
                        <a:pt x="6135" y="11458"/>
                      </a:lnTo>
                      <a:lnTo>
                        <a:pt x="6332" y="11172"/>
                      </a:lnTo>
                      <a:lnTo>
                        <a:pt x="6510" y="11074"/>
                      </a:lnTo>
                      <a:lnTo>
                        <a:pt x="6680" y="11101"/>
                      </a:lnTo>
                      <a:lnTo>
                        <a:pt x="6867" y="11181"/>
                      </a:lnTo>
                      <a:lnTo>
                        <a:pt x="7073" y="11253"/>
                      </a:lnTo>
                      <a:lnTo>
                        <a:pt x="7332" y="11262"/>
                      </a:lnTo>
                      <a:lnTo>
                        <a:pt x="7662" y="11145"/>
                      </a:lnTo>
                      <a:lnTo>
                        <a:pt x="7859" y="11011"/>
                      </a:lnTo>
                      <a:lnTo>
                        <a:pt x="8055" y="10851"/>
                      </a:lnTo>
                      <a:lnTo>
                        <a:pt x="8341" y="10511"/>
                      </a:lnTo>
                      <a:lnTo>
                        <a:pt x="8510" y="10145"/>
                      </a:lnTo>
                      <a:lnTo>
                        <a:pt x="8618" y="9770"/>
                      </a:lnTo>
                      <a:lnTo>
                        <a:pt x="8689" y="9199"/>
                      </a:lnTo>
                      <a:lnTo>
                        <a:pt x="8761" y="8627"/>
                      </a:lnTo>
                      <a:lnTo>
                        <a:pt x="8841" y="8261"/>
                      </a:lnTo>
                      <a:lnTo>
                        <a:pt x="8912" y="8091"/>
                      </a:lnTo>
                      <a:lnTo>
                        <a:pt x="9002" y="7886"/>
                      </a:lnTo>
                      <a:lnTo>
                        <a:pt x="9118" y="7520"/>
                      </a:lnTo>
                      <a:lnTo>
                        <a:pt x="9180" y="7207"/>
                      </a:lnTo>
                      <a:lnTo>
                        <a:pt x="9171" y="6922"/>
                      </a:lnTo>
                      <a:lnTo>
                        <a:pt x="9091" y="6555"/>
                      </a:lnTo>
                      <a:lnTo>
                        <a:pt x="8850" y="6127"/>
                      </a:lnTo>
                      <a:lnTo>
                        <a:pt x="8546" y="5716"/>
                      </a:lnTo>
                      <a:lnTo>
                        <a:pt x="8225" y="5278"/>
                      </a:lnTo>
                      <a:lnTo>
                        <a:pt x="7975" y="4734"/>
                      </a:lnTo>
                      <a:lnTo>
                        <a:pt x="7859" y="4234"/>
                      </a:lnTo>
                      <a:lnTo>
                        <a:pt x="7841" y="3841"/>
                      </a:lnTo>
                      <a:lnTo>
                        <a:pt x="7850" y="3618"/>
                      </a:lnTo>
                      <a:lnTo>
                        <a:pt x="7876" y="3207"/>
                      </a:lnTo>
                      <a:lnTo>
                        <a:pt x="7903" y="2537"/>
                      </a:lnTo>
                      <a:lnTo>
                        <a:pt x="7841" y="1965"/>
                      </a:lnTo>
                      <a:lnTo>
                        <a:pt x="7671" y="1394"/>
                      </a:lnTo>
                      <a:lnTo>
                        <a:pt x="7528" y="1072"/>
                      </a:lnTo>
                      <a:lnTo>
                        <a:pt x="7457" y="947"/>
                      </a:lnTo>
                      <a:lnTo>
                        <a:pt x="7251" y="697"/>
                      </a:lnTo>
                      <a:lnTo>
                        <a:pt x="7001" y="465"/>
                      </a:lnTo>
                      <a:lnTo>
                        <a:pt x="6689" y="269"/>
                      </a:lnTo>
                      <a:lnTo>
                        <a:pt x="6349" y="126"/>
                      </a:lnTo>
                      <a:lnTo>
                        <a:pt x="5974" y="28"/>
                      </a:lnTo>
                      <a:lnTo>
                        <a:pt x="55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33"/>
                <p:cNvSpPr/>
                <p:nvPr/>
              </p:nvSpPr>
              <p:spPr>
                <a:xfrm>
                  <a:off x="4662931" y="4057282"/>
                  <a:ext cx="47979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117" extrusionOk="0">
                      <a:moveTo>
                        <a:pt x="420" y="0"/>
                      </a:moveTo>
                      <a:lnTo>
                        <a:pt x="0" y="670"/>
                      </a:lnTo>
                      <a:lnTo>
                        <a:pt x="36" y="741"/>
                      </a:lnTo>
                      <a:lnTo>
                        <a:pt x="170" y="884"/>
                      </a:lnTo>
                      <a:lnTo>
                        <a:pt x="340" y="1018"/>
                      </a:lnTo>
                      <a:lnTo>
                        <a:pt x="518" y="1099"/>
                      </a:lnTo>
                      <a:lnTo>
                        <a:pt x="599" y="1117"/>
                      </a:lnTo>
                      <a:lnTo>
                        <a:pt x="1027" y="447"/>
                      </a:lnTo>
                      <a:lnTo>
                        <a:pt x="956" y="340"/>
                      </a:lnTo>
                      <a:lnTo>
                        <a:pt x="759" y="170"/>
                      </a:lnTo>
                      <a:lnTo>
                        <a:pt x="474" y="18"/>
                      </a:lnTo>
                      <a:lnTo>
                        <a:pt x="420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33"/>
                <p:cNvSpPr/>
                <p:nvPr/>
              </p:nvSpPr>
              <p:spPr>
                <a:xfrm>
                  <a:off x="4631658" y="4088555"/>
                  <a:ext cx="127603" cy="1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2528" extrusionOk="0">
                      <a:moveTo>
                        <a:pt x="670" y="0"/>
                      </a:moveTo>
                      <a:lnTo>
                        <a:pt x="554" y="125"/>
                      </a:lnTo>
                      <a:lnTo>
                        <a:pt x="376" y="384"/>
                      </a:lnTo>
                      <a:lnTo>
                        <a:pt x="179" y="804"/>
                      </a:lnTo>
                      <a:lnTo>
                        <a:pt x="72" y="1081"/>
                      </a:lnTo>
                      <a:lnTo>
                        <a:pt x="63" y="1098"/>
                      </a:lnTo>
                      <a:lnTo>
                        <a:pt x="54" y="1125"/>
                      </a:lnTo>
                      <a:lnTo>
                        <a:pt x="27" y="1197"/>
                      </a:lnTo>
                      <a:lnTo>
                        <a:pt x="1" y="1259"/>
                      </a:lnTo>
                      <a:lnTo>
                        <a:pt x="1349" y="2527"/>
                      </a:lnTo>
                      <a:lnTo>
                        <a:pt x="2715" y="2527"/>
                      </a:lnTo>
                      <a:lnTo>
                        <a:pt x="2733" y="2429"/>
                      </a:lnTo>
                      <a:lnTo>
                        <a:pt x="2724" y="2366"/>
                      </a:lnTo>
                      <a:lnTo>
                        <a:pt x="2697" y="2286"/>
                      </a:lnTo>
                      <a:lnTo>
                        <a:pt x="2626" y="2161"/>
                      </a:lnTo>
                      <a:lnTo>
                        <a:pt x="2510" y="2000"/>
                      </a:lnTo>
                      <a:lnTo>
                        <a:pt x="2215" y="1732"/>
                      </a:lnTo>
                      <a:lnTo>
                        <a:pt x="1778" y="1482"/>
                      </a:lnTo>
                      <a:lnTo>
                        <a:pt x="1697" y="1456"/>
                      </a:lnTo>
                      <a:lnTo>
                        <a:pt x="1697" y="1322"/>
                      </a:lnTo>
                      <a:lnTo>
                        <a:pt x="1608" y="947"/>
                      </a:lnTo>
                      <a:lnTo>
                        <a:pt x="1420" y="384"/>
                      </a:lnTo>
                      <a:lnTo>
                        <a:pt x="1376" y="277"/>
                      </a:lnTo>
                      <a:lnTo>
                        <a:pt x="1197" y="250"/>
                      </a:lnTo>
                      <a:lnTo>
                        <a:pt x="920" y="161"/>
                      </a:lnTo>
                      <a:lnTo>
                        <a:pt x="688" y="27"/>
                      </a:lnTo>
                      <a:lnTo>
                        <a:pt x="670" y="0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33"/>
                <p:cNvSpPr/>
                <p:nvPr/>
              </p:nvSpPr>
              <p:spPr>
                <a:xfrm>
                  <a:off x="4631658" y="4141066"/>
                  <a:ext cx="127603" cy="65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403" extrusionOk="0">
                      <a:moveTo>
                        <a:pt x="54" y="0"/>
                      </a:moveTo>
                      <a:lnTo>
                        <a:pt x="27" y="72"/>
                      </a:lnTo>
                      <a:lnTo>
                        <a:pt x="1" y="134"/>
                      </a:lnTo>
                      <a:lnTo>
                        <a:pt x="1349" y="1402"/>
                      </a:lnTo>
                      <a:lnTo>
                        <a:pt x="2715" y="1402"/>
                      </a:lnTo>
                      <a:lnTo>
                        <a:pt x="2733" y="1304"/>
                      </a:lnTo>
                      <a:lnTo>
                        <a:pt x="2724" y="1241"/>
                      </a:lnTo>
                      <a:lnTo>
                        <a:pt x="1438" y="1241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2A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33"/>
                <p:cNvSpPr/>
                <p:nvPr/>
              </p:nvSpPr>
              <p:spPr>
                <a:xfrm>
                  <a:off x="4669186" y="3499174"/>
                  <a:ext cx="277188" cy="590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9" h="12654" extrusionOk="0">
                      <a:moveTo>
                        <a:pt x="5939" y="0"/>
                      </a:moveTo>
                      <a:lnTo>
                        <a:pt x="3376" y="80"/>
                      </a:lnTo>
                      <a:lnTo>
                        <a:pt x="2938" y="3456"/>
                      </a:lnTo>
                      <a:lnTo>
                        <a:pt x="2554" y="7144"/>
                      </a:lnTo>
                      <a:lnTo>
                        <a:pt x="2456" y="7233"/>
                      </a:lnTo>
                      <a:lnTo>
                        <a:pt x="1965" y="7787"/>
                      </a:lnTo>
                      <a:lnTo>
                        <a:pt x="1617" y="8278"/>
                      </a:lnTo>
                      <a:lnTo>
                        <a:pt x="1492" y="8528"/>
                      </a:lnTo>
                      <a:lnTo>
                        <a:pt x="599" y="10591"/>
                      </a:lnTo>
                      <a:lnTo>
                        <a:pt x="0" y="11966"/>
                      </a:lnTo>
                      <a:lnTo>
                        <a:pt x="947" y="12654"/>
                      </a:lnTo>
                      <a:lnTo>
                        <a:pt x="3992" y="7858"/>
                      </a:lnTo>
                      <a:lnTo>
                        <a:pt x="4188" y="7367"/>
                      </a:lnTo>
                      <a:lnTo>
                        <a:pt x="4537" y="6340"/>
                      </a:lnTo>
                      <a:lnTo>
                        <a:pt x="5010" y="4760"/>
                      </a:lnTo>
                      <a:lnTo>
                        <a:pt x="5492" y="2679"/>
                      </a:lnTo>
                      <a:lnTo>
                        <a:pt x="5832" y="795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rgbClr val="171A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33"/>
                <p:cNvSpPr/>
                <p:nvPr/>
              </p:nvSpPr>
              <p:spPr>
                <a:xfrm>
                  <a:off x="5063881" y="3405775"/>
                  <a:ext cx="90078" cy="8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1734" extrusionOk="0">
                      <a:moveTo>
                        <a:pt x="697" y="1"/>
                      </a:moveTo>
                      <a:lnTo>
                        <a:pt x="519" y="28"/>
                      </a:lnTo>
                      <a:lnTo>
                        <a:pt x="349" y="135"/>
                      </a:lnTo>
                      <a:lnTo>
                        <a:pt x="331" y="162"/>
                      </a:lnTo>
                      <a:lnTo>
                        <a:pt x="171" y="331"/>
                      </a:lnTo>
                      <a:lnTo>
                        <a:pt x="10" y="635"/>
                      </a:lnTo>
                      <a:lnTo>
                        <a:pt x="1" y="903"/>
                      </a:lnTo>
                      <a:lnTo>
                        <a:pt x="117" y="1144"/>
                      </a:lnTo>
                      <a:lnTo>
                        <a:pt x="313" y="1340"/>
                      </a:lnTo>
                      <a:lnTo>
                        <a:pt x="555" y="1501"/>
                      </a:lnTo>
                      <a:lnTo>
                        <a:pt x="930" y="1671"/>
                      </a:lnTo>
                      <a:lnTo>
                        <a:pt x="1126" y="1724"/>
                      </a:lnTo>
                      <a:lnTo>
                        <a:pt x="1206" y="1733"/>
                      </a:lnTo>
                      <a:lnTo>
                        <a:pt x="1385" y="1680"/>
                      </a:lnTo>
                      <a:lnTo>
                        <a:pt x="1644" y="1501"/>
                      </a:lnTo>
                      <a:lnTo>
                        <a:pt x="1841" y="1233"/>
                      </a:lnTo>
                      <a:lnTo>
                        <a:pt x="1912" y="1046"/>
                      </a:lnTo>
                      <a:lnTo>
                        <a:pt x="1930" y="876"/>
                      </a:lnTo>
                      <a:lnTo>
                        <a:pt x="1867" y="751"/>
                      </a:lnTo>
                      <a:lnTo>
                        <a:pt x="1796" y="706"/>
                      </a:lnTo>
                      <a:lnTo>
                        <a:pt x="1233" y="438"/>
                      </a:lnTo>
                      <a:lnTo>
                        <a:pt x="1081" y="367"/>
                      </a:lnTo>
                      <a:lnTo>
                        <a:pt x="1251" y="340"/>
                      </a:lnTo>
                      <a:lnTo>
                        <a:pt x="1439" y="233"/>
                      </a:lnTo>
                      <a:lnTo>
                        <a:pt x="1501" y="126"/>
                      </a:lnTo>
                      <a:lnTo>
                        <a:pt x="1465" y="45"/>
                      </a:lnTo>
                      <a:lnTo>
                        <a:pt x="1430" y="28"/>
                      </a:lnTo>
                      <a:lnTo>
                        <a:pt x="1331" y="19"/>
                      </a:lnTo>
                      <a:lnTo>
                        <a:pt x="1028" y="54"/>
                      </a:lnTo>
                      <a:lnTo>
                        <a:pt x="814" y="19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33"/>
                <p:cNvSpPr/>
                <p:nvPr/>
              </p:nvSpPr>
              <p:spPr>
                <a:xfrm>
                  <a:off x="5091420" y="3423279"/>
                  <a:ext cx="103800" cy="104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4" h="2234" extrusionOk="0">
                      <a:moveTo>
                        <a:pt x="1179" y="1"/>
                      </a:moveTo>
                      <a:lnTo>
                        <a:pt x="1027" y="10"/>
                      </a:lnTo>
                      <a:lnTo>
                        <a:pt x="750" y="99"/>
                      </a:lnTo>
                      <a:lnTo>
                        <a:pt x="625" y="171"/>
                      </a:lnTo>
                      <a:lnTo>
                        <a:pt x="724" y="179"/>
                      </a:lnTo>
                      <a:lnTo>
                        <a:pt x="920" y="242"/>
                      </a:lnTo>
                      <a:lnTo>
                        <a:pt x="1000" y="287"/>
                      </a:lnTo>
                      <a:lnTo>
                        <a:pt x="1090" y="260"/>
                      </a:lnTo>
                      <a:lnTo>
                        <a:pt x="1179" y="260"/>
                      </a:lnTo>
                      <a:lnTo>
                        <a:pt x="1295" y="269"/>
                      </a:lnTo>
                      <a:lnTo>
                        <a:pt x="1518" y="331"/>
                      </a:lnTo>
                      <a:lnTo>
                        <a:pt x="1786" y="483"/>
                      </a:lnTo>
                      <a:lnTo>
                        <a:pt x="1893" y="581"/>
                      </a:lnTo>
                      <a:lnTo>
                        <a:pt x="929" y="1983"/>
                      </a:lnTo>
                      <a:lnTo>
                        <a:pt x="840" y="1974"/>
                      </a:lnTo>
                      <a:lnTo>
                        <a:pt x="634" y="1858"/>
                      </a:lnTo>
                      <a:lnTo>
                        <a:pt x="465" y="1689"/>
                      </a:lnTo>
                      <a:lnTo>
                        <a:pt x="375" y="1555"/>
                      </a:lnTo>
                      <a:lnTo>
                        <a:pt x="313" y="1439"/>
                      </a:lnTo>
                      <a:lnTo>
                        <a:pt x="259" y="1224"/>
                      </a:lnTo>
                      <a:lnTo>
                        <a:pt x="268" y="1126"/>
                      </a:lnTo>
                      <a:lnTo>
                        <a:pt x="143" y="1081"/>
                      </a:lnTo>
                      <a:lnTo>
                        <a:pt x="18" y="1010"/>
                      </a:lnTo>
                      <a:lnTo>
                        <a:pt x="0" y="1162"/>
                      </a:lnTo>
                      <a:lnTo>
                        <a:pt x="63" y="1510"/>
                      </a:lnTo>
                      <a:lnTo>
                        <a:pt x="161" y="1689"/>
                      </a:lnTo>
                      <a:lnTo>
                        <a:pt x="268" y="1858"/>
                      </a:lnTo>
                      <a:lnTo>
                        <a:pt x="500" y="2082"/>
                      </a:lnTo>
                      <a:lnTo>
                        <a:pt x="706" y="2189"/>
                      </a:lnTo>
                      <a:lnTo>
                        <a:pt x="875" y="2233"/>
                      </a:lnTo>
                      <a:lnTo>
                        <a:pt x="1072" y="2233"/>
                      </a:lnTo>
                      <a:lnTo>
                        <a:pt x="2224" y="554"/>
                      </a:lnTo>
                      <a:lnTo>
                        <a:pt x="2161" y="483"/>
                      </a:lnTo>
                      <a:lnTo>
                        <a:pt x="2099" y="412"/>
                      </a:lnTo>
                      <a:lnTo>
                        <a:pt x="1733" y="144"/>
                      </a:lnTo>
                      <a:lnTo>
                        <a:pt x="1384" y="19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33"/>
                <p:cNvSpPr/>
                <p:nvPr/>
              </p:nvSpPr>
              <p:spPr>
                <a:xfrm>
                  <a:off x="5159334" y="3485405"/>
                  <a:ext cx="394336" cy="41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9" h="8850" extrusionOk="0">
                      <a:moveTo>
                        <a:pt x="179" y="0"/>
                      </a:moveTo>
                      <a:lnTo>
                        <a:pt x="1" y="45"/>
                      </a:lnTo>
                      <a:lnTo>
                        <a:pt x="54" y="233"/>
                      </a:lnTo>
                      <a:lnTo>
                        <a:pt x="563" y="1456"/>
                      </a:lnTo>
                      <a:lnTo>
                        <a:pt x="1198" y="2617"/>
                      </a:lnTo>
                      <a:lnTo>
                        <a:pt x="1635" y="3269"/>
                      </a:lnTo>
                      <a:lnTo>
                        <a:pt x="1912" y="3662"/>
                      </a:lnTo>
                      <a:lnTo>
                        <a:pt x="2501" y="4421"/>
                      </a:lnTo>
                      <a:lnTo>
                        <a:pt x="3144" y="5135"/>
                      </a:lnTo>
                      <a:lnTo>
                        <a:pt x="3832" y="5823"/>
                      </a:lnTo>
                      <a:lnTo>
                        <a:pt x="4189" y="6144"/>
                      </a:lnTo>
                      <a:lnTo>
                        <a:pt x="4653" y="6546"/>
                      </a:lnTo>
                      <a:lnTo>
                        <a:pt x="5645" y="7287"/>
                      </a:lnTo>
                      <a:lnTo>
                        <a:pt x="6689" y="7966"/>
                      </a:lnTo>
                      <a:lnTo>
                        <a:pt x="7797" y="8573"/>
                      </a:lnTo>
                      <a:lnTo>
                        <a:pt x="8377" y="8850"/>
                      </a:lnTo>
                      <a:lnTo>
                        <a:pt x="8449" y="8680"/>
                      </a:lnTo>
                      <a:lnTo>
                        <a:pt x="7806" y="8377"/>
                      </a:lnTo>
                      <a:lnTo>
                        <a:pt x="6636" y="7716"/>
                      </a:lnTo>
                      <a:lnTo>
                        <a:pt x="5582" y="7019"/>
                      </a:lnTo>
                      <a:lnTo>
                        <a:pt x="4653" y="6296"/>
                      </a:lnTo>
                      <a:lnTo>
                        <a:pt x="3841" y="5573"/>
                      </a:lnTo>
                      <a:lnTo>
                        <a:pt x="3126" y="4849"/>
                      </a:lnTo>
                      <a:lnTo>
                        <a:pt x="2519" y="4144"/>
                      </a:lnTo>
                      <a:lnTo>
                        <a:pt x="2010" y="3483"/>
                      </a:lnTo>
                      <a:lnTo>
                        <a:pt x="1787" y="3171"/>
                      </a:lnTo>
                      <a:lnTo>
                        <a:pt x="1358" y="2528"/>
                      </a:lnTo>
                      <a:lnTo>
                        <a:pt x="733" y="1385"/>
                      </a:lnTo>
                      <a:lnTo>
                        <a:pt x="224" y="179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33"/>
                <p:cNvSpPr/>
                <p:nvPr/>
              </p:nvSpPr>
              <p:spPr>
                <a:xfrm>
                  <a:off x="4915497" y="3092764"/>
                  <a:ext cx="177215" cy="350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7" h="7511" extrusionOk="0">
                      <a:moveTo>
                        <a:pt x="1126" y="0"/>
                      </a:moveTo>
                      <a:lnTo>
                        <a:pt x="992" y="81"/>
                      </a:lnTo>
                      <a:lnTo>
                        <a:pt x="376" y="465"/>
                      </a:lnTo>
                      <a:lnTo>
                        <a:pt x="54" y="706"/>
                      </a:lnTo>
                      <a:lnTo>
                        <a:pt x="1" y="777"/>
                      </a:lnTo>
                      <a:lnTo>
                        <a:pt x="10" y="992"/>
                      </a:lnTo>
                      <a:lnTo>
                        <a:pt x="188" y="2420"/>
                      </a:lnTo>
                      <a:lnTo>
                        <a:pt x="474" y="3733"/>
                      </a:lnTo>
                      <a:lnTo>
                        <a:pt x="706" y="4456"/>
                      </a:lnTo>
                      <a:lnTo>
                        <a:pt x="840" y="4706"/>
                      </a:lnTo>
                      <a:lnTo>
                        <a:pt x="1832" y="6064"/>
                      </a:lnTo>
                      <a:lnTo>
                        <a:pt x="2519" y="6823"/>
                      </a:lnTo>
                      <a:lnTo>
                        <a:pt x="3037" y="7296"/>
                      </a:lnTo>
                      <a:lnTo>
                        <a:pt x="3314" y="7510"/>
                      </a:lnTo>
                      <a:lnTo>
                        <a:pt x="3350" y="7502"/>
                      </a:lnTo>
                      <a:lnTo>
                        <a:pt x="3555" y="7359"/>
                      </a:lnTo>
                      <a:lnTo>
                        <a:pt x="3716" y="7135"/>
                      </a:lnTo>
                      <a:lnTo>
                        <a:pt x="3796" y="6957"/>
                      </a:lnTo>
                      <a:lnTo>
                        <a:pt x="3555" y="6635"/>
                      </a:lnTo>
                      <a:lnTo>
                        <a:pt x="2966" y="5787"/>
                      </a:lnTo>
                      <a:lnTo>
                        <a:pt x="2215" y="4698"/>
                      </a:lnTo>
                      <a:lnTo>
                        <a:pt x="1814" y="4144"/>
                      </a:lnTo>
                      <a:lnTo>
                        <a:pt x="1724" y="3813"/>
                      </a:lnTo>
                      <a:lnTo>
                        <a:pt x="1331" y="1974"/>
                      </a:lnTo>
                      <a:lnTo>
                        <a:pt x="1180" y="938"/>
                      </a:lnTo>
                      <a:lnTo>
                        <a:pt x="1126" y="286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33"/>
                <p:cNvSpPr/>
                <p:nvPr/>
              </p:nvSpPr>
              <p:spPr>
                <a:xfrm>
                  <a:off x="5057253" y="4081460"/>
                  <a:ext cx="48353" cy="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037" extrusionOk="0">
                      <a:moveTo>
                        <a:pt x="563" y="0"/>
                      </a:moveTo>
                      <a:lnTo>
                        <a:pt x="322" y="116"/>
                      </a:lnTo>
                      <a:lnTo>
                        <a:pt x="45" y="357"/>
                      </a:lnTo>
                      <a:lnTo>
                        <a:pt x="0" y="420"/>
                      </a:lnTo>
                      <a:lnTo>
                        <a:pt x="491" y="1036"/>
                      </a:lnTo>
                      <a:lnTo>
                        <a:pt x="652" y="991"/>
                      </a:lnTo>
                      <a:lnTo>
                        <a:pt x="929" y="831"/>
                      </a:lnTo>
                      <a:lnTo>
                        <a:pt x="1036" y="724"/>
                      </a:lnTo>
                      <a:lnTo>
                        <a:pt x="697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33"/>
                <p:cNvSpPr/>
                <p:nvPr/>
              </p:nvSpPr>
              <p:spPr>
                <a:xfrm>
                  <a:off x="5073917" y="4101858"/>
                  <a:ext cx="156726" cy="7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8" h="1707" extrusionOk="0">
                      <a:moveTo>
                        <a:pt x="2554" y="1"/>
                      </a:moveTo>
                      <a:lnTo>
                        <a:pt x="2143" y="28"/>
                      </a:lnTo>
                      <a:lnTo>
                        <a:pt x="1643" y="108"/>
                      </a:lnTo>
                      <a:lnTo>
                        <a:pt x="1554" y="126"/>
                      </a:lnTo>
                      <a:lnTo>
                        <a:pt x="974" y="28"/>
                      </a:lnTo>
                      <a:lnTo>
                        <a:pt x="643" y="10"/>
                      </a:lnTo>
                      <a:lnTo>
                        <a:pt x="509" y="144"/>
                      </a:lnTo>
                      <a:lnTo>
                        <a:pt x="277" y="313"/>
                      </a:lnTo>
                      <a:lnTo>
                        <a:pt x="36" y="420"/>
                      </a:lnTo>
                      <a:lnTo>
                        <a:pt x="0" y="429"/>
                      </a:lnTo>
                      <a:lnTo>
                        <a:pt x="27" y="590"/>
                      </a:lnTo>
                      <a:lnTo>
                        <a:pt x="134" y="885"/>
                      </a:lnTo>
                      <a:lnTo>
                        <a:pt x="357" y="1296"/>
                      </a:lnTo>
                      <a:lnTo>
                        <a:pt x="518" y="1546"/>
                      </a:lnTo>
                      <a:lnTo>
                        <a:pt x="572" y="1626"/>
                      </a:lnTo>
                      <a:lnTo>
                        <a:pt x="625" y="1706"/>
                      </a:lnTo>
                      <a:lnTo>
                        <a:pt x="3358" y="438"/>
                      </a:lnTo>
                      <a:lnTo>
                        <a:pt x="3313" y="349"/>
                      </a:lnTo>
                      <a:lnTo>
                        <a:pt x="3260" y="269"/>
                      </a:lnTo>
                      <a:lnTo>
                        <a:pt x="3161" y="170"/>
                      </a:lnTo>
                      <a:lnTo>
                        <a:pt x="2902" y="36"/>
                      </a:lnTo>
                      <a:lnTo>
                        <a:pt x="2760" y="10"/>
                      </a:lnTo>
                      <a:lnTo>
                        <a:pt x="2554" y="1"/>
                      </a:lnTo>
                      <a:close/>
                    </a:path>
                  </a:pathLst>
                </a:custGeom>
                <a:solidFill>
                  <a:srgbClr val="FABF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33"/>
                <p:cNvSpPr/>
                <p:nvPr/>
              </p:nvSpPr>
              <p:spPr>
                <a:xfrm>
                  <a:off x="5098095" y="4114367"/>
                  <a:ext cx="132550" cy="6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0" h="1439" extrusionOk="0">
                      <a:moveTo>
                        <a:pt x="2742" y="1"/>
                      </a:moveTo>
                      <a:lnTo>
                        <a:pt x="0" y="1278"/>
                      </a:lnTo>
                      <a:lnTo>
                        <a:pt x="54" y="1358"/>
                      </a:lnTo>
                      <a:lnTo>
                        <a:pt x="107" y="1438"/>
                      </a:lnTo>
                      <a:lnTo>
                        <a:pt x="2840" y="170"/>
                      </a:lnTo>
                      <a:lnTo>
                        <a:pt x="2795" y="81"/>
                      </a:lnTo>
                      <a:lnTo>
                        <a:pt x="2742" y="1"/>
                      </a:lnTo>
                      <a:close/>
                    </a:path>
                  </a:pathLst>
                </a:custGeom>
                <a:solidFill>
                  <a:srgbClr val="F2A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3"/>
                <p:cNvSpPr/>
                <p:nvPr/>
              </p:nvSpPr>
              <p:spPr>
                <a:xfrm>
                  <a:off x="4739620" y="3498754"/>
                  <a:ext cx="354711" cy="61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" h="13101" extrusionOk="0">
                      <a:moveTo>
                        <a:pt x="27" y="0"/>
                      </a:moveTo>
                      <a:lnTo>
                        <a:pt x="0" y="179"/>
                      </a:lnTo>
                      <a:lnTo>
                        <a:pt x="99" y="1420"/>
                      </a:lnTo>
                      <a:lnTo>
                        <a:pt x="313" y="2268"/>
                      </a:lnTo>
                      <a:lnTo>
                        <a:pt x="545" y="2885"/>
                      </a:lnTo>
                      <a:lnTo>
                        <a:pt x="697" y="3206"/>
                      </a:lnTo>
                      <a:lnTo>
                        <a:pt x="983" y="3760"/>
                      </a:lnTo>
                      <a:lnTo>
                        <a:pt x="1795" y="5019"/>
                      </a:lnTo>
                      <a:lnTo>
                        <a:pt x="3019" y="6698"/>
                      </a:lnTo>
                      <a:lnTo>
                        <a:pt x="3251" y="6992"/>
                      </a:lnTo>
                      <a:lnTo>
                        <a:pt x="3358" y="7216"/>
                      </a:lnTo>
                      <a:lnTo>
                        <a:pt x="3983" y="8519"/>
                      </a:lnTo>
                      <a:lnTo>
                        <a:pt x="4528" y="9537"/>
                      </a:lnTo>
                      <a:lnTo>
                        <a:pt x="4814" y="10002"/>
                      </a:lnTo>
                      <a:lnTo>
                        <a:pt x="6055" y="11913"/>
                      </a:lnTo>
                      <a:lnTo>
                        <a:pt x="6841" y="13100"/>
                      </a:lnTo>
                      <a:lnTo>
                        <a:pt x="7600" y="12591"/>
                      </a:lnTo>
                      <a:lnTo>
                        <a:pt x="4662" y="5876"/>
                      </a:lnTo>
                      <a:lnTo>
                        <a:pt x="2403" y="1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3"/>
                <p:cNvSpPr/>
                <p:nvPr/>
              </p:nvSpPr>
              <p:spPr>
                <a:xfrm>
                  <a:off x="4723377" y="3056497"/>
                  <a:ext cx="244704" cy="47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10092" extrusionOk="0">
                      <a:moveTo>
                        <a:pt x="1884" y="0"/>
                      </a:moveTo>
                      <a:lnTo>
                        <a:pt x="1822" y="18"/>
                      </a:lnTo>
                      <a:lnTo>
                        <a:pt x="1554" y="72"/>
                      </a:lnTo>
                      <a:lnTo>
                        <a:pt x="1375" y="126"/>
                      </a:lnTo>
                      <a:lnTo>
                        <a:pt x="938" y="331"/>
                      </a:lnTo>
                      <a:lnTo>
                        <a:pt x="286" y="733"/>
                      </a:lnTo>
                      <a:lnTo>
                        <a:pt x="9" y="938"/>
                      </a:lnTo>
                      <a:lnTo>
                        <a:pt x="0" y="1152"/>
                      </a:lnTo>
                      <a:lnTo>
                        <a:pt x="161" y="2742"/>
                      </a:lnTo>
                      <a:lnTo>
                        <a:pt x="465" y="4367"/>
                      </a:lnTo>
                      <a:lnTo>
                        <a:pt x="715" y="5358"/>
                      </a:lnTo>
                      <a:lnTo>
                        <a:pt x="616" y="6341"/>
                      </a:lnTo>
                      <a:lnTo>
                        <a:pt x="250" y="8823"/>
                      </a:lnTo>
                      <a:lnTo>
                        <a:pt x="134" y="9922"/>
                      </a:lnTo>
                      <a:lnTo>
                        <a:pt x="607" y="9966"/>
                      </a:lnTo>
                      <a:lnTo>
                        <a:pt x="2983" y="10091"/>
                      </a:lnTo>
                      <a:lnTo>
                        <a:pt x="4153" y="10056"/>
                      </a:lnTo>
                      <a:lnTo>
                        <a:pt x="4778" y="9975"/>
                      </a:lnTo>
                      <a:lnTo>
                        <a:pt x="5010" y="9904"/>
                      </a:lnTo>
                      <a:lnTo>
                        <a:pt x="4206" y="5555"/>
                      </a:lnTo>
                      <a:lnTo>
                        <a:pt x="5242" y="777"/>
                      </a:lnTo>
                      <a:lnTo>
                        <a:pt x="3358" y="117"/>
                      </a:lnTo>
                      <a:lnTo>
                        <a:pt x="3269" y="81"/>
                      </a:lnTo>
                      <a:lnTo>
                        <a:pt x="3224" y="99"/>
                      </a:lnTo>
                      <a:lnTo>
                        <a:pt x="2777" y="126"/>
                      </a:lnTo>
                      <a:lnTo>
                        <a:pt x="2242" y="72"/>
                      </a:lnTo>
                      <a:lnTo>
                        <a:pt x="1884" y="0"/>
                      </a:lnTo>
                      <a:close/>
                    </a:path>
                  </a:pathLst>
                </a:custGeom>
                <a:solidFill>
                  <a:srgbClr val="0079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3"/>
                <p:cNvSpPr/>
                <p:nvPr/>
              </p:nvSpPr>
              <p:spPr>
                <a:xfrm>
                  <a:off x="4795866" y="3056497"/>
                  <a:ext cx="84244" cy="44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948" extrusionOk="0">
                      <a:moveTo>
                        <a:pt x="331" y="0"/>
                      </a:moveTo>
                      <a:lnTo>
                        <a:pt x="269" y="18"/>
                      </a:lnTo>
                      <a:lnTo>
                        <a:pt x="1" y="72"/>
                      </a:lnTo>
                      <a:lnTo>
                        <a:pt x="46" y="170"/>
                      </a:lnTo>
                      <a:lnTo>
                        <a:pt x="224" y="456"/>
                      </a:lnTo>
                      <a:lnTo>
                        <a:pt x="483" y="751"/>
                      </a:lnTo>
                      <a:lnTo>
                        <a:pt x="742" y="902"/>
                      </a:lnTo>
                      <a:lnTo>
                        <a:pt x="939" y="947"/>
                      </a:lnTo>
                      <a:lnTo>
                        <a:pt x="1046" y="938"/>
                      </a:lnTo>
                      <a:lnTo>
                        <a:pt x="1144" y="929"/>
                      </a:lnTo>
                      <a:lnTo>
                        <a:pt x="1305" y="867"/>
                      </a:lnTo>
                      <a:lnTo>
                        <a:pt x="1501" y="733"/>
                      </a:lnTo>
                      <a:lnTo>
                        <a:pt x="1680" y="483"/>
                      </a:lnTo>
                      <a:lnTo>
                        <a:pt x="1778" y="224"/>
                      </a:lnTo>
                      <a:lnTo>
                        <a:pt x="1805" y="117"/>
                      </a:lnTo>
                      <a:lnTo>
                        <a:pt x="1716" y="81"/>
                      </a:lnTo>
                      <a:lnTo>
                        <a:pt x="1635" y="54"/>
                      </a:lnTo>
                      <a:lnTo>
                        <a:pt x="1323" y="18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3"/>
                <p:cNvSpPr/>
                <p:nvPr/>
              </p:nvSpPr>
              <p:spPr>
                <a:xfrm>
                  <a:off x="4802960" y="2982282"/>
                  <a:ext cx="75516" cy="89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" h="1912" extrusionOk="0">
                      <a:moveTo>
                        <a:pt x="483" y="1"/>
                      </a:moveTo>
                      <a:lnTo>
                        <a:pt x="242" y="63"/>
                      </a:lnTo>
                      <a:lnTo>
                        <a:pt x="81" y="153"/>
                      </a:lnTo>
                      <a:lnTo>
                        <a:pt x="1" y="224"/>
                      </a:lnTo>
                      <a:lnTo>
                        <a:pt x="72" y="501"/>
                      </a:lnTo>
                      <a:lnTo>
                        <a:pt x="108" y="787"/>
                      </a:lnTo>
                      <a:lnTo>
                        <a:pt x="126" y="992"/>
                      </a:lnTo>
                      <a:lnTo>
                        <a:pt x="117" y="1457"/>
                      </a:lnTo>
                      <a:lnTo>
                        <a:pt x="90" y="1742"/>
                      </a:lnTo>
                      <a:lnTo>
                        <a:pt x="269" y="1823"/>
                      </a:lnTo>
                      <a:lnTo>
                        <a:pt x="626" y="1912"/>
                      </a:lnTo>
                      <a:lnTo>
                        <a:pt x="983" y="1912"/>
                      </a:lnTo>
                      <a:lnTo>
                        <a:pt x="1340" y="1823"/>
                      </a:lnTo>
                      <a:lnTo>
                        <a:pt x="1519" y="1742"/>
                      </a:lnTo>
                      <a:lnTo>
                        <a:pt x="1492" y="1430"/>
                      </a:lnTo>
                      <a:lnTo>
                        <a:pt x="1555" y="903"/>
                      </a:lnTo>
                      <a:lnTo>
                        <a:pt x="1617" y="671"/>
                      </a:lnTo>
                      <a:lnTo>
                        <a:pt x="1528" y="564"/>
                      </a:lnTo>
                      <a:lnTo>
                        <a:pt x="1215" y="278"/>
                      </a:lnTo>
                      <a:lnTo>
                        <a:pt x="1019" y="153"/>
                      </a:lnTo>
                      <a:lnTo>
                        <a:pt x="831" y="81"/>
                      </a:lnTo>
                      <a:lnTo>
                        <a:pt x="644" y="19"/>
                      </a:lnTo>
                      <a:lnTo>
                        <a:pt x="483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3"/>
                <p:cNvSpPr/>
                <p:nvPr/>
              </p:nvSpPr>
              <p:spPr>
                <a:xfrm>
                  <a:off x="4802960" y="2982282"/>
                  <a:ext cx="75516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" h="1743" extrusionOk="0">
                      <a:moveTo>
                        <a:pt x="483" y="1"/>
                      </a:moveTo>
                      <a:lnTo>
                        <a:pt x="242" y="63"/>
                      </a:lnTo>
                      <a:lnTo>
                        <a:pt x="81" y="153"/>
                      </a:lnTo>
                      <a:lnTo>
                        <a:pt x="1" y="224"/>
                      </a:lnTo>
                      <a:lnTo>
                        <a:pt x="72" y="501"/>
                      </a:lnTo>
                      <a:lnTo>
                        <a:pt x="108" y="787"/>
                      </a:lnTo>
                      <a:lnTo>
                        <a:pt x="197" y="930"/>
                      </a:lnTo>
                      <a:lnTo>
                        <a:pt x="447" y="1224"/>
                      </a:lnTo>
                      <a:lnTo>
                        <a:pt x="796" y="1492"/>
                      </a:lnTo>
                      <a:lnTo>
                        <a:pt x="1242" y="1689"/>
                      </a:lnTo>
                      <a:lnTo>
                        <a:pt x="1519" y="1742"/>
                      </a:lnTo>
                      <a:lnTo>
                        <a:pt x="1519" y="1742"/>
                      </a:lnTo>
                      <a:lnTo>
                        <a:pt x="1492" y="1430"/>
                      </a:lnTo>
                      <a:lnTo>
                        <a:pt x="1555" y="903"/>
                      </a:lnTo>
                      <a:lnTo>
                        <a:pt x="1617" y="671"/>
                      </a:lnTo>
                      <a:lnTo>
                        <a:pt x="1528" y="564"/>
                      </a:lnTo>
                      <a:lnTo>
                        <a:pt x="1215" y="278"/>
                      </a:lnTo>
                      <a:lnTo>
                        <a:pt x="1019" y="153"/>
                      </a:lnTo>
                      <a:lnTo>
                        <a:pt x="831" y="81"/>
                      </a:lnTo>
                      <a:lnTo>
                        <a:pt x="644" y="19"/>
                      </a:lnTo>
                      <a:lnTo>
                        <a:pt x="483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3"/>
                <p:cNvSpPr/>
                <p:nvPr/>
              </p:nvSpPr>
              <p:spPr>
                <a:xfrm>
                  <a:off x="4785037" y="2893083"/>
                  <a:ext cx="47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33"/>
                <p:cNvSpPr/>
                <p:nvPr/>
              </p:nvSpPr>
              <p:spPr>
                <a:xfrm>
                  <a:off x="4784196" y="2843093"/>
                  <a:ext cx="153459" cy="19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4144" extrusionOk="0">
                      <a:moveTo>
                        <a:pt x="1546" y="0"/>
                      </a:moveTo>
                      <a:lnTo>
                        <a:pt x="1162" y="27"/>
                      </a:lnTo>
                      <a:lnTo>
                        <a:pt x="840" y="90"/>
                      </a:lnTo>
                      <a:lnTo>
                        <a:pt x="590" y="197"/>
                      </a:lnTo>
                      <a:lnTo>
                        <a:pt x="305" y="393"/>
                      </a:lnTo>
                      <a:lnTo>
                        <a:pt x="90" y="706"/>
                      </a:lnTo>
                      <a:lnTo>
                        <a:pt x="37" y="858"/>
                      </a:lnTo>
                      <a:lnTo>
                        <a:pt x="28" y="965"/>
                      </a:lnTo>
                      <a:lnTo>
                        <a:pt x="19" y="1072"/>
                      </a:lnTo>
                      <a:lnTo>
                        <a:pt x="10" y="1251"/>
                      </a:lnTo>
                      <a:lnTo>
                        <a:pt x="1" y="1429"/>
                      </a:lnTo>
                      <a:lnTo>
                        <a:pt x="1" y="1706"/>
                      </a:lnTo>
                      <a:lnTo>
                        <a:pt x="72" y="2260"/>
                      </a:lnTo>
                      <a:lnTo>
                        <a:pt x="135" y="2528"/>
                      </a:lnTo>
                      <a:lnTo>
                        <a:pt x="153" y="2599"/>
                      </a:lnTo>
                      <a:lnTo>
                        <a:pt x="171" y="2661"/>
                      </a:lnTo>
                      <a:lnTo>
                        <a:pt x="180" y="2688"/>
                      </a:lnTo>
                      <a:lnTo>
                        <a:pt x="180" y="2706"/>
                      </a:lnTo>
                      <a:lnTo>
                        <a:pt x="206" y="2769"/>
                      </a:lnTo>
                      <a:lnTo>
                        <a:pt x="224" y="2840"/>
                      </a:lnTo>
                      <a:lnTo>
                        <a:pt x="358" y="3162"/>
                      </a:lnTo>
                      <a:lnTo>
                        <a:pt x="617" y="3572"/>
                      </a:lnTo>
                      <a:lnTo>
                        <a:pt x="822" y="3796"/>
                      </a:lnTo>
                      <a:lnTo>
                        <a:pt x="1055" y="3965"/>
                      </a:lnTo>
                      <a:lnTo>
                        <a:pt x="1314" y="4090"/>
                      </a:lnTo>
                      <a:lnTo>
                        <a:pt x="1599" y="4144"/>
                      </a:lnTo>
                      <a:lnTo>
                        <a:pt x="1912" y="4135"/>
                      </a:lnTo>
                      <a:lnTo>
                        <a:pt x="2082" y="4099"/>
                      </a:lnTo>
                      <a:lnTo>
                        <a:pt x="2216" y="4055"/>
                      </a:lnTo>
                      <a:lnTo>
                        <a:pt x="2439" y="3930"/>
                      </a:lnTo>
                      <a:lnTo>
                        <a:pt x="2635" y="3742"/>
                      </a:lnTo>
                      <a:lnTo>
                        <a:pt x="2796" y="3528"/>
                      </a:lnTo>
                      <a:lnTo>
                        <a:pt x="2984" y="3144"/>
                      </a:lnTo>
                      <a:lnTo>
                        <a:pt x="3153" y="2581"/>
                      </a:lnTo>
                      <a:lnTo>
                        <a:pt x="3198" y="2304"/>
                      </a:lnTo>
                      <a:lnTo>
                        <a:pt x="3234" y="2072"/>
                      </a:lnTo>
                      <a:lnTo>
                        <a:pt x="3260" y="1867"/>
                      </a:lnTo>
                      <a:lnTo>
                        <a:pt x="3287" y="1518"/>
                      </a:lnTo>
                      <a:lnTo>
                        <a:pt x="3287" y="1384"/>
                      </a:lnTo>
                      <a:lnTo>
                        <a:pt x="3287" y="1376"/>
                      </a:lnTo>
                      <a:lnTo>
                        <a:pt x="3287" y="1349"/>
                      </a:lnTo>
                      <a:lnTo>
                        <a:pt x="3260" y="1143"/>
                      </a:lnTo>
                      <a:lnTo>
                        <a:pt x="3189" y="956"/>
                      </a:lnTo>
                      <a:lnTo>
                        <a:pt x="3126" y="822"/>
                      </a:lnTo>
                      <a:lnTo>
                        <a:pt x="3028" y="679"/>
                      </a:lnTo>
                      <a:lnTo>
                        <a:pt x="3019" y="670"/>
                      </a:lnTo>
                      <a:lnTo>
                        <a:pt x="3010" y="652"/>
                      </a:lnTo>
                      <a:lnTo>
                        <a:pt x="2930" y="545"/>
                      </a:lnTo>
                      <a:lnTo>
                        <a:pt x="2698" y="331"/>
                      </a:lnTo>
                      <a:lnTo>
                        <a:pt x="2394" y="152"/>
                      </a:lnTo>
                      <a:lnTo>
                        <a:pt x="2001" y="36"/>
                      </a:lnTo>
                      <a:lnTo>
                        <a:pt x="1769" y="9"/>
                      </a:lnTo>
                      <a:lnTo>
                        <a:pt x="1546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33"/>
                <p:cNvSpPr/>
                <p:nvPr/>
              </p:nvSpPr>
              <p:spPr>
                <a:xfrm>
                  <a:off x="4925112" y="2874786"/>
                  <a:ext cx="12555" cy="5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188" extrusionOk="0">
                      <a:moveTo>
                        <a:pt x="9" y="0"/>
                      </a:moveTo>
                      <a:lnTo>
                        <a:pt x="0" y="107"/>
                      </a:lnTo>
                      <a:lnTo>
                        <a:pt x="9" y="473"/>
                      </a:lnTo>
                      <a:lnTo>
                        <a:pt x="63" y="679"/>
                      </a:lnTo>
                      <a:lnTo>
                        <a:pt x="161" y="947"/>
                      </a:lnTo>
                      <a:lnTo>
                        <a:pt x="241" y="1188"/>
                      </a:lnTo>
                      <a:lnTo>
                        <a:pt x="268" y="839"/>
                      </a:lnTo>
                      <a:lnTo>
                        <a:pt x="268" y="705"/>
                      </a:lnTo>
                      <a:lnTo>
                        <a:pt x="268" y="697"/>
                      </a:lnTo>
                      <a:lnTo>
                        <a:pt x="268" y="670"/>
                      </a:lnTo>
                      <a:lnTo>
                        <a:pt x="241" y="464"/>
                      </a:lnTo>
                      <a:lnTo>
                        <a:pt x="170" y="277"/>
                      </a:lnTo>
                      <a:lnTo>
                        <a:pt x="107" y="143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33"/>
                <p:cNvSpPr/>
                <p:nvPr/>
              </p:nvSpPr>
              <p:spPr>
                <a:xfrm>
                  <a:off x="4784196" y="2843093"/>
                  <a:ext cx="140531" cy="10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2180" extrusionOk="0">
                      <a:moveTo>
                        <a:pt x="1546" y="0"/>
                      </a:moveTo>
                      <a:lnTo>
                        <a:pt x="1162" y="27"/>
                      </a:lnTo>
                      <a:lnTo>
                        <a:pt x="840" y="90"/>
                      </a:lnTo>
                      <a:lnTo>
                        <a:pt x="590" y="197"/>
                      </a:lnTo>
                      <a:lnTo>
                        <a:pt x="305" y="393"/>
                      </a:lnTo>
                      <a:lnTo>
                        <a:pt x="90" y="706"/>
                      </a:lnTo>
                      <a:lnTo>
                        <a:pt x="37" y="858"/>
                      </a:lnTo>
                      <a:lnTo>
                        <a:pt x="28" y="965"/>
                      </a:lnTo>
                      <a:lnTo>
                        <a:pt x="19" y="1072"/>
                      </a:lnTo>
                      <a:lnTo>
                        <a:pt x="10" y="1251"/>
                      </a:lnTo>
                      <a:lnTo>
                        <a:pt x="1" y="1429"/>
                      </a:lnTo>
                      <a:lnTo>
                        <a:pt x="10" y="1438"/>
                      </a:lnTo>
                      <a:lnTo>
                        <a:pt x="37" y="1447"/>
                      </a:lnTo>
                      <a:lnTo>
                        <a:pt x="162" y="1545"/>
                      </a:lnTo>
                      <a:lnTo>
                        <a:pt x="251" y="1679"/>
                      </a:lnTo>
                      <a:lnTo>
                        <a:pt x="278" y="1768"/>
                      </a:lnTo>
                      <a:lnTo>
                        <a:pt x="305" y="1858"/>
                      </a:lnTo>
                      <a:lnTo>
                        <a:pt x="385" y="2010"/>
                      </a:lnTo>
                      <a:lnTo>
                        <a:pt x="492" y="2117"/>
                      </a:lnTo>
                      <a:lnTo>
                        <a:pt x="608" y="2170"/>
                      </a:lnTo>
                      <a:lnTo>
                        <a:pt x="653" y="2179"/>
                      </a:lnTo>
                      <a:lnTo>
                        <a:pt x="805" y="2170"/>
                      </a:lnTo>
                      <a:lnTo>
                        <a:pt x="1233" y="2045"/>
                      </a:lnTo>
                      <a:lnTo>
                        <a:pt x="1501" y="1911"/>
                      </a:lnTo>
                      <a:lnTo>
                        <a:pt x="1635" y="1822"/>
                      </a:lnTo>
                      <a:lnTo>
                        <a:pt x="2341" y="1295"/>
                      </a:lnTo>
                      <a:lnTo>
                        <a:pt x="2832" y="867"/>
                      </a:lnTo>
                      <a:lnTo>
                        <a:pt x="3010" y="652"/>
                      </a:lnTo>
                      <a:lnTo>
                        <a:pt x="2930" y="545"/>
                      </a:lnTo>
                      <a:lnTo>
                        <a:pt x="2698" y="331"/>
                      </a:lnTo>
                      <a:lnTo>
                        <a:pt x="2394" y="152"/>
                      </a:lnTo>
                      <a:lnTo>
                        <a:pt x="2001" y="27"/>
                      </a:lnTo>
                      <a:lnTo>
                        <a:pt x="1769" y="9"/>
                      </a:lnTo>
                      <a:lnTo>
                        <a:pt x="15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33"/>
                <p:cNvSpPr/>
                <p:nvPr/>
              </p:nvSpPr>
              <p:spPr>
                <a:xfrm>
                  <a:off x="4766693" y="2910213"/>
                  <a:ext cx="37571" cy="5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1278" extrusionOk="0">
                      <a:moveTo>
                        <a:pt x="331" y="0"/>
                      </a:moveTo>
                      <a:lnTo>
                        <a:pt x="179" y="18"/>
                      </a:lnTo>
                      <a:lnTo>
                        <a:pt x="90" y="80"/>
                      </a:lnTo>
                      <a:lnTo>
                        <a:pt x="54" y="134"/>
                      </a:lnTo>
                      <a:lnTo>
                        <a:pt x="28" y="188"/>
                      </a:lnTo>
                      <a:lnTo>
                        <a:pt x="1" y="348"/>
                      </a:lnTo>
                      <a:lnTo>
                        <a:pt x="46" y="652"/>
                      </a:lnTo>
                      <a:lnTo>
                        <a:pt x="171" y="956"/>
                      </a:lnTo>
                      <a:lnTo>
                        <a:pt x="304" y="1116"/>
                      </a:lnTo>
                      <a:lnTo>
                        <a:pt x="465" y="1232"/>
                      </a:lnTo>
                      <a:lnTo>
                        <a:pt x="653" y="1277"/>
                      </a:lnTo>
                      <a:lnTo>
                        <a:pt x="769" y="1259"/>
                      </a:lnTo>
                      <a:lnTo>
                        <a:pt x="778" y="1188"/>
                      </a:lnTo>
                      <a:lnTo>
                        <a:pt x="805" y="723"/>
                      </a:lnTo>
                      <a:lnTo>
                        <a:pt x="751" y="322"/>
                      </a:lnTo>
                      <a:lnTo>
                        <a:pt x="680" y="116"/>
                      </a:lnTo>
                      <a:lnTo>
                        <a:pt x="617" y="80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33"/>
                <p:cNvSpPr/>
                <p:nvPr/>
              </p:nvSpPr>
              <p:spPr>
                <a:xfrm>
                  <a:off x="4792551" y="2966878"/>
                  <a:ext cx="15449" cy="8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9" extrusionOk="0">
                      <a:moveTo>
                        <a:pt x="331" y="1"/>
                      </a:moveTo>
                      <a:lnTo>
                        <a:pt x="304" y="18"/>
                      </a:lnTo>
                      <a:lnTo>
                        <a:pt x="108" y="63"/>
                      </a:lnTo>
                      <a:lnTo>
                        <a:pt x="1" y="54"/>
                      </a:lnTo>
                      <a:lnTo>
                        <a:pt x="27" y="117"/>
                      </a:lnTo>
                      <a:lnTo>
                        <a:pt x="45" y="188"/>
                      </a:lnTo>
                      <a:lnTo>
                        <a:pt x="117" y="179"/>
                      </a:lnTo>
                      <a:lnTo>
                        <a:pt x="259" y="99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rgbClr val="FD8C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33"/>
                <p:cNvSpPr/>
                <p:nvPr/>
              </p:nvSpPr>
              <p:spPr>
                <a:xfrm>
                  <a:off x="4669186" y="3445823"/>
                  <a:ext cx="79203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" h="2197" extrusionOk="0">
                      <a:moveTo>
                        <a:pt x="822" y="0"/>
                      </a:moveTo>
                      <a:lnTo>
                        <a:pt x="616" y="9"/>
                      </a:lnTo>
                      <a:lnTo>
                        <a:pt x="581" y="18"/>
                      </a:lnTo>
                      <a:lnTo>
                        <a:pt x="474" y="54"/>
                      </a:lnTo>
                      <a:lnTo>
                        <a:pt x="286" y="134"/>
                      </a:lnTo>
                      <a:lnTo>
                        <a:pt x="152" y="241"/>
                      </a:lnTo>
                      <a:lnTo>
                        <a:pt x="63" y="366"/>
                      </a:lnTo>
                      <a:lnTo>
                        <a:pt x="0" y="572"/>
                      </a:lnTo>
                      <a:lnTo>
                        <a:pt x="27" y="893"/>
                      </a:lnTo>
                      <a:lnTo>
                        <a:pt x="152" y="1223"/>
                      </a:lnTo>
                      <a:lnTo>
                        <a:pt x="331" y="1545"/>
                      </a:lnTo>
                      <a:lnTo>
                        <a:pt x="625" y="1947"/>
                      </a:lnTo>
                      <a:lnTo>
                        <a:pt x="777" y="2099"/>
                      </a:lnTo>
                      <a:lnTo>
                        <a:pt x="840" y="2143"/>
                      </a:lnTo>
                      <a:lnTo>
                        <a:pt x="1000" y="2197"/>
                      </a:lnTo>
                      <a:lnTo>
                        <a:pt x="1268" y="2170"/>
                      </a:lnTo>
                      <a:lnTo>
                        <a:pt x="1509" y="2045"/>
                      </a:lnTo>
                      <a:lnTo>
                        <a:pt x="1634" y="1929"/>
                      </a:lnTo>
                      <a:lnTo>
                        <a:pt x="1697" y="1804"/>
                      </a:lnTo>
                      <a:lnTo>
                        <a:pt x="1697" y="1661"/>
                      </a:lnTo>
                      <a:lnTo>
                        <a:pt x="1652" y="1590"/>
                      </a:lnTo>
                      <a:lnTo>
                        <a:pt x="1268" y="902"/>
                      </a:lnTo>
                      <a:lnTo>
                        <a:pt x="1134" y="580"/>
                      </a:lnTo>
                      <a:lnTo>
                        <a:pt x="1134" y="580"/>
                      </a:lnTo>
                      <a:lnTo>
                        <a:pt x="1295" y="634"/>
                      </a:lnTo>
                      <a:lnTo>
                        <a:pt x="1509" y="643"/>
                      </a:lnTo>
                      <a:lnTo>
                        <a:pt x="1617" y="580"/>
                      </a:lnTo>
                      <a:lnTo>
                        <a:pt x="1626" y="491"/>
                      </a:lnTo>
                      <a:lnTo>
                        <a:pt x="1599" y="455"/>
                      </a:lnTo>
                      <a:lnTo>
                        <a:pt x="1518" y="402"/>
                      </a:lnTo>
                      <a:lnTo>
                        <a:pt x="1242" y="286"/>
                      </a:lnTo>
                      <a:lnTo>
                        <a:pt x="1072" y="143"/>
                      </a:lnTo>
                      <a:lnTo>
                        <a:pt x="991" y="63"/>
                      </a:lnTo>
                      <a:lnTo>
                        <a:pt x="822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33"/>
                <p:cNvSpPr/>
                <p:nvPr/>
              </p:nvSpPr>
              <p:spPr>
                <a:xfrm>
                  <a:off x="4640013" y="3100279"/>
                  <a:ext cx="113414" cy="368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7895" extrusionOk="0">
                      <a:moveTo>
                        <a:pt x="1795" y="0"/>
                      </a:moveTo>
                      <a:lnTo>
                        <a:pt x="1616" y="241"/>
                      </a:lnTo>
                      <a:lnTo>
                        <a:pt x="750" y="1786"/>
                      </a:lnTo>
                      <a:lnTo>
                        <a:pt x="322" y="2822"/>
                      </a:lnTo>
                      <a:lnTo>
                        <a:pt x="89" y="3554"/>
                      </a:lnTo>
                      <a:lnTo>
                        <a:pt x="0" y="3929"/>
                      </a:lnTo>
                      <a:lnTo>
                        <a:pt x="0" y="4215"/>
                      </a:lnTo>
                      <a:lnTo>
                        <a:pt x="161" y="5885"/>
                      </a:lnTo>
                      <a:lnTo>
                        <a:pt x="375" y="6894"/>
                      </a:lnTo>
                      <a:lnTo>
                        <a:pt x="590" y="7555"/>
                      </a:lnTo>
                      <a:lnTo>
                        <a:pt x="723" y="7876"/>
                      </a:lnTo>
                      <a:lnTo>
                        <a:pt x="750" y="7894"/>
                      </a:lnTo>
                      <a:lnTo>
                        <a:pt x="1000" y="7867"/>
                      </a:lnTo>
                      <a:lnTo>
                        <a:pt x="1259" y="7760"/>
                      </a:lnTo>
                      <a:lnTo>
                        <a:pt x="1420" y="7644"/>
                      </a:lnTo>
                      <a:lnTo>
                        <a:pt x="1366" y="7251"/>
                      </a:lnTo>
                      <a:lnTo>
                        <a:pt x="1286" y="6215"/>
                      </a:lnTo>
                      <a:lnTo>
                        <a:pt x="1188" y="4894"/>
                      </a:lnTo>
                      <a:lnTo>
                        <a:pt x="1116" y="4215"/>
                      </a:lnTo>
                      <a:lnTo>
                        <a:pt x="1179" y="4063"/>
                      </a:lnTo>
                      <a:lnTo>
                        <a:pt x="1867" y="2697"/>
                      </a:lnTo>
                      <a:lnTo>
                        <a:pt x="2411" y="1741"/>
                      </a:lnTo>
                      <a:lnTo>
                        <a:pt x="2429" y="1608"/>
                      </a:lnTo>
                      <a:lnTo>
                        <a:pt x="2322" y="866"/>
                      </a:lnTo>
                      <a:lnTo>
                        <a:pt x="2125" y="429"/>
                      </a:lnTo>
                      <a:lnTo>
                        <a:pt x="1920" y="143"/>
                      </a:lnTo>
                      <a:lnTo>
                        <a:pt x="1795" y="0"/>
                      </a:lnTo>
                      <a:close/>
                    </a:path>
                  </a:pathLst>
                </a:custGeom>
                <a:solidFill>
                  <a:srgbClr val="FDA8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33"/>
                <p:cNvSpPr/>
                <p:nvPr/>
              </p:nvSpPr>
              <p:spPr>
                <a:xfrm>
                  <a:off x="5657044" y="3746745"/>
                  <a:ext cx="51293" cy="10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332" extrusionOk="0">
                      <a:moveTo>
                        <a:pt x="224" y="0"/>
                      </a:moveTo>
                      <a:lnTo>
                        <a:pt x="0" y="2081"/>
                      </a:lnTo>
                      <a:lnTo>
                        <a:pt x="125" y="2179"/>
                      </a:lnTo>
                      <a:lnTo>
                        <a:pt x="357" y="2295"/>
                      </a:lnTo>
                      <a:lnTo>
                        <a:pt x="554" y="2331"/>
                      </a:lnTo>
                      <a:lnTo>
                        <a:pt x="724" y="2322"/>
                      </a:lnTo>
                      <a:lnTo>
                        <a:pt x="1027" y="2153"/>
                      </a:lnTo>
                      <a:lnTo>
                        <a:pt x="1081" y="2081"/>
                      </a:lnTo>
                      <a:lnTo>
                        <a:pt x="1099" y="1867"/>
                      </a:lnTo>
                      <a:lnTo>
                        <a:pt x="1054" y="1456"/>
                      </a:lnTo>
                      <a:lnTo>
                        <a:pt x="947" y="1081"/>
                      </a:lnTo>
                      <a:lnTo>
                        <a:pt x="795" y="751"/>
                      </a:lnTo>
                      <a:lnTo>
                        <a:pt x="349" y="11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33"/>
                <p:cNvSpPr/>
                <p:nvPr/>
              </p:nvSpPr>
              <p:spPr>
                <a:xfrm>
                  <a:off x="5230189" y="4008505"/>
                  <a:ext cx="175115" cy="196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4207" extrusionOk="0">
                      <a:moveTo>
                        <a:pt x="689" y="0"/>
                      </a:moveTo>
                      <a:lnTo>
                        <a:pt x="278" y="72"/>
                      </a:lnTo>
                      <a:lnTo>
                        <a:pt x="72" y="152"/>
                      </a:lnTo>
                      <a:lnTo>
                        <a:pt x="1" y="215"/>
                      </a:lnTo>
                      <a:lnTo>
                        <a:pt x="1" y="259"/>
                      </a:lnTo>
                      <a:lnTo>
                        <a:pt x="10" y="643"/>
                      </a:lnTo>
                      <a:lnTo>
                        <a:pt x="126" y="1063"/>
                      </a:lnTo>
                      <a:lnTo>
                        <a:pt x="278" y="1349"/>
                      </a:lnTo>
                      <a:lnTo>
                        <a:pt x="510" y="1617"/>
                      </a:lnTo>
                      <a:lnTo>
                        <a:pt x="849" y="1831"/>
                      </a:lnTo>
                      <a:lnTo>
                        <a:pt x="1064" y="1911"/>
                      </a:lnTo>
                      <a:lnTo>
                        <a:pt x="2492" y="4206"/>
                      </a:lnTo>
                      <a:lnTo>
                        <a:pt x="3752" y="3992"/>
                      </a:lnTo>
                      <a:lnTo>
                        <a:pt x="3752" y="3965"/>
                      </a:lnTo>
                      <a:lnTo>
                        <a:pt x="3689" y="3724"/>
                      </a:lnTo>
                      <a:lnTo>
                        <a:pt x="3546" y="3537"/>
                      </a:lnTo>
                      <a:lnTo>
                        <a:pt x="3394" y="3456"/>
                      </a:lnTo>
                      <a:lnTo>
                        <a:pt x="3180" y="3447"/>
                      </a:lnTo>
                      <a:lnTo>
                        <a:pt x="2894" y="3537"/>
                      </a:lnTo>
                      <a:lnTo>
                        <a:pt x="2716" y="3644"/>
                      </a:lnTo>
                      <a:lnTo>
                        <a:pt x="1876" y="1795"/>
                      </a:lnTo>
                      <a:lnTo>
                        <a:pt x="1921" y="1661"/>
                      </a:lnTo>
                      <a:lnTo>
                        <a:pt x="2010" y="920"/>
                      </a:lnTo>
                      <a:lnTo>
                        <a:pt x="1939" y="474"/>
                      </a:lnTo>
                      <a:lnTo>
                        <a:pt x="1814" y="179"/>
                      </a:lnTo>
                      <a:lnTo>
                        <a:pt x="1724" y="45"/>
                      </a:lnTo>
                      <a:lnTo>
                        <a:pt x="1555" y="18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33"/>
                <p:cNvSpPr/>
                <p:nvPr/>
              </p:nvSpPr>
              <p:spPr>
                <a:xfrm>
                  <a:off x="5416941" y="3993896"/>
                  <a:ext cx="167601" cy="21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1" h="4520" extrusionOk="0">
                      <a:moveTo>
                        <a:pt x="2858" y="1"/>
                      </a:moveTo>
                      <a:lnTo>
                        <a:pt x="2349" y="28"/>
                      </a:lnTo>
                      <a:lnTo>
                        <a:pt x="1849" y="171"/>
                      </a:lnTo>
                      <a:lnTo>
                        <a:pt x="1796" y="197"/>
                      </a:lnTo>
                      <a:lnTo>
                        <a:pt x="1769" y="224"/>
                      </a:lnTo>
                      <a:lnTo>
                        <a:pt x="1572" y="456"/>
                      </a:lnTo>
                      <a:lnTo>
                        <a:pt x="1420" y="769"/>
                      </a:lnTo>
                      <a:lnTo>
                        <a:pt x="1376" y="1010"/>
                      </a:lnTo>
                      <a:lnTo>
                        <a:pt x="1403" y="1287"/>
                      </a:lnTo>
                      <a:lnTo>
                        <a:pt x="1528" y="1590"/>
                      </a:lnTo>
                      <a:lnTo>
                        <a:pt x="1644" y="1751"/>
                      </a:lnTo>
                      <a:lnTo>
                        <a:pt x="1501" y="1894"/>
                      </a:lnTo>
                      <a:lnTo>
                        <a:pt x="474" y="3028"/>
                      </a:lnTo>
                      <a:lnTo>
                        <a:pt x="1" y="3626"/>
                      </a:lnTo>
                      <a:lnTo>
                        <a:pt x="286" y="4519"/>
                      </a:lnTo>
                      <a:lnTo>
                        <a:pt x="1537" y="4519"/>
                      </a:lnTo>
                      <a:lnTo>
                        <a:pt x="1510" y="4448"/>
                      </a:lnTo>
                      <a:lnTo>
                        <a:pt x="1224" y="4171"/>
                      </a:lnTo>
                      <a:lnTo>
                        <a:pt x="992" y="4091"/>
                      </a:lnTo>
                      <a:lnTo>
                        <a:pt x="795" y="4091"/>
                      </a:lnTo>
                      <a:lnTo>
                        <a:pt x="688" y="4118"/>
                      </a:lnTo>
                      <a:lnTo>
                        <a:pt x="697" y="4082"/>
                      </a:lnTo>
                      <a:lnTo>
                        <a:pt x="679" y="3885"/>
                      </a:lnTo>
                      <a:lnTo>
                        <a:pt x="617" y="3778"/>
                      </a:lnTo>
                      <a:lnTo>
                        <a:pt x="554" y="3743"/>
                      </a:lnTo>
                      <a:lnTo>
                        <a:pt x="1715" y="2769"/>
                      </a:lnTo>
                      <a:lnTo>
                        <a:pt x="1778" y="2760"/>
                      </a:lnTo>
                      <a:lnTo>
                        <a:pt x="2305" y="2591"/>
                      </a:lnTo>
                      <a:lnTo>
                        <a:pt x="2840" y="2305"/>
                      </a:lnTo>
                      <a:lnTo>
                        <a:pt x="3171" y="2019"/>
                      </a:lnTo>
                      <a:lnTo>
                        <a:pt x="3430" y="1653"/>
                      </a:lnTo>
                      <a:lnTo>
                        <a:pt x="3555" y="1314"/>
                      </a:lnTo>
                      <a:lnTo>
                        <a:pt x="3590" y="1064"/>
                      </a:lnTo>
                      <a:lnTo>
                        <a:pt x="3590" y="921"/>
                      </a:lnTo>
                      <a:lnTo>
                        <a:pt x="3590" y="787"/>
                      </a:lnTo>
                      <a:lnTo>
                        <a:pt x="3546" y="555"/>
                      </a:lnTo>
                      <a:lnTo>
                        <a:pt x="3474" y="376"/>
                      </a:lnTo>
                      <a:lnTo>
                        <a:pt x="3367" y="233"/>
                      </a:lnTo>
                      <a:lnTo>
                        <a:pt x="3171" y="81"/>
                      </a:lnTo>
                      <a:lnTo>
                        <a:pt x="2858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33"/>
                <p:cNvSpPr/>
                <p:nvPr/>
              </p:nvSpPr>
              <p:spPr>
                <a:xfrm>
                  <a:off x="5206431" y="3805931"/>
                  <a:ext cx="575659" cy="25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4" h="5430" extrusionOk="0">
                      <a:moveTo>
                        <a:pt x="9351" y="1"/>
                      </a:moveTo>
                      <a:lnTo>
                        <a:pt x="9172" y="9"/>
                      </a:lnTo>
                      <a:lnTo>
                        <a:pt x="8860" y="134"/>
                      </a:lnTo>
                      <a:lnTo>
                        <a:pt x="8601" y="358"/>
                      </a:lnTo>
                      <a:lnTo>
                        <a:pt x="8377" y="643"/>
                      </a:lnTo>
                      <a:lnTo>
                        <a:pt x="8092" y="1108"/>
                      </a:lnTo>
                      <a:lnTo>
                        <a:pt x="7824" y="1519"/>
                      </a:lnTo>
                      <a:lnTo>
                        <a:pt x="7645" y="1706"/>
                      </a:lnTo>
                      <a:lnTo>
                        <a:pt x="7538" y="1760"/>
                      </a:lnTo>
                      <a:lnTo>
                        <a:pt x="7413" y="1795"/>
                      </a:lnTo>
                      <a:lnTo>
                        <a:pt x="7065" y="1849"/>
                      </a:lnTo>
                      <a:lnTo>
                        <a:pt x="6422" y="1858"/>
                      </a:lnTo>
                      <a:lnTo>
                        <a:pt x="6020" y="1840"/>
                      </a:lnTo>
                      <a:lnTo>
                        <a:pt x="5654" y="1813"/>
                      </a:lnTo>
                      <a:lnTo>
                        <a:pt x="5520" y="1804"/>
                      </a:lnTo>
                      <a:lnTo>
                        <a:pt x="5511" y="1804"/>
                      </a:lnTo>
                      <a:lnTo>
                        <a:pt x="4886" y="1769"/>
                      </a:lnTo>
                      <a:lnTo>
                        <a:pt x="3635" y="1769"/>
                      </a:lnTo>
                      <a:lnTo>
                        <a:pt x="2466" y="1858"/>
                      </a:lnTo>
                      <a:lnTo>
                        <a:pt x="1724" y="2010"/>
                      </a:lnTo>
                      <a:lnTo>
                        <a:pt x="1305" y="2153"/>
                      </a:lnTo>
                      <a:lnTo>
                        <a:pt x="1135" y="2242"/>
                      </a:lnTo>
                      <a:lnTo>
                        <a:pt x="1099" y="2251"/>
                      </a:lnTo>
                      <a:lnTo>
                        <a:pt x="787" y="2421"/>
                      </a:lnTo>
                      <a:lnTo>
                        <a:pt x="474" y="2706"/>
                      </a:lnTo>
                      <a:lnTo>
                        <a:pt x="278" y="2983"/>
                      </a:lnTo>
                      <a:lnTo>
                        <a:pt x="117" y="3349"/>
                      </a:lnTo>
                      <a:lnTo>
                        <a:pt x="10" y="3796"/>
                      </a:lnTo>
                      <a:lnTo>
                        <a:pt x="1" y="4064"/>
                      </a:lnTo>
                      <a:lnTo>
                        <a:pt x="1" y="4332"/>
                      </a:lnTo>
                      <a:lnTo>
                        <a:pt x="117" y="4751"/>
                      </a:lnTo>
                      <a:lnTo>
                        <a:pt x="349" y="5055"/>
                      </a:lnTo>
                      <a:lnTo>
                        <a:pt x="671" y="5260"/>
                      </a:lnTo>
                      <a:lnTo>
                        <a:pt x="1055" y="5376"/>
                      </a:lnTo>
                      <a:lnTo>
                        <a:pt x="1474" y="5412"/>
                      </a:lnTo>
                      <a:lnTo>
                        <a:pt x="1912" y="5394"/>
                      </a:lnTo>
                      <a:lnTo>
                        <a:pt x="2332" y="5323"/>
                      </a:lnTo>
                      <a:lnTo>
                        <a:pt x="2537" y="5269"/>
                      </a:lnTo>
                      <a:lnTo>
                        <a:pt x="2582" y="5251"/>
                      </a:lnTo>
                      <a:lnTo>
                        <a:pt x="2635" y="5242"/>
                      </a:lnTo>
                      <a:lnTo>
                        <a:pt x="2841" y="5305"/>
                      </a:lnTo>
                      <a:lnTo>
                        <a:pt x="3877" y="5421"/>
                      </a:lnTo>
                      <a:lnTo>
                        <a:pt x="4386" y="5430"/>
                      </a:lnTo>
                      <a:lnTo>
                        <a:pt x="4939" y="5376"/>
                      </a:lnTo>
                      <a:lnTo>
                        <a:pt x="5511" y="5269"/>
                      </a:lnTo>
                      <a:lnTo>
                        <a:pt x="5797" y="5171"/>
                      </a:lnTo>
                      <a:lnTo>
                        <a:pt x="5957" y="5189"/>
                      </a:lnTo>
                      <a:lnTo>
                        <a:pt x="6109" y="5207"/>
                      </a:lnTo>
                      <a:lnTo>
                        <a:pt x="6511" y="5260"/>
                      </a:lnTo>
                      <a:lnTo>
                        <a:pt x="7038" y="5323"/>
                      </a:lnTo>
                      <a:lnTo>
                        <a:pt x="7413" y="5287"/>
                      </a:lnTo>
                      <a:lnTo>
                        <a:pt x="7824" y="5100"/>
                      </a:lnTo>
                      <a:lnTo>
                        <a:pt x="8109" y="4939"/>
                      </a:lnTo>
                      <a:lnTo>
                        <a:pt x="8181" y="4885"/>
                      </a:lnTo>
                      <a:lnTo>
                        <a:pt x="8306" y="4769"/>
                      </a:lnTo>
                      <a:lnTo>
                        <a:pt x="8359" y="4689"/>
                      </a:lnTo>
                      <a:lnTo>
                        <a:pt x="8601" y="4305"/>
                      </a:lnTo>
                      <a:lnTo>
                        <a:pt x="9145" y="3581"/>
                      </a:lnTo>
                      <a:lnTo>
                        <a:pt x="9458" y="3242"/>
                      </a:lnTo>
                      <a:lnTo>
                        <a:pt x="9592" y="3099"/>
                      </a:lnTo>
                      <a:lnTo>
                        <a:pt x="9663" y="3028"/>
                      </a:lnTo>
                      <a:lnTo>
                        <a:pt x="9735" y="2974"/>
                      </a:lnTo>
                      <a:lnTo>
                        <a:pt x="9842" y="2903"/>
                      </a:lnTo>
                      <a:lnTo>
                        <a:pt x="10074" y="2805"/>
                      </a:lnTo>
                      <a:lnTo>
                        <a:pt x="10199" y="2787"/>
                      </a:lnTo>
                      <a:lnTo>
                        <a:pt x="10306" y="2778"/>
                      </a:lnTo>
                      <a:lnTo>
                        <a:pt x="10413" y="2787"/>
                      </a:lnTo>
                      <a:lnTo>
                        <a:pt x="10467" y="2787"/>
                      </a:lnTo>
                      <a:lnTo>
                        <a:pt x="10485" y="2796"/>
                      </a:lnTo>
                      <a:lnTo>
                        <a:pt x="10512" y="2796"/>
                      </a:lnTo>
                      <a:lnTo>
                        <a:pt x="10583" y="2813"/>
                      </a:lnTo>
                      <a:lnTo>
                        <a:pt x="10654" y="2831"/>
                      </a:lnTo>
                      <a:lnTo>
                        <a:pt x="11021" y="2956"/>
                      </a:lnTo>
                      <a:lnTo>
                        <a:pt x="11163" y="3001"/>
                      </a:lnTo>
                      <a:lnTo>
                        <a:pt x="11440" y="3019"/>
                      </a:lnTo>
                      <a:lnTo>
                        <a:pt x="11717" y="2965"/>
                      </a:lnTo>
                      <a:lnTo>
                        <a:pt x="11967" y="2840"/>
                      </a:lnTo>
                      <a:lnTo>
                        <a:pt x="12083" y="2760"/>
                      </a:lnTo>
                      <a:lnTo>
                        <a:pt x="12226" y="2617"/>
                      </a:lnTo>
                      <a:lnTo>
                        <a:pt x="12333" y="2447"/>
                      </a:lnTo>
                      <a:lnTo>
                        <a:pt x="12101" y="2322"/>
                      </a:lnTo>
                      <a:lnTo>
                        <a:pt x="11155" y="1778"/>
                      </a:lnTo>
                      <a:lnTo>
                        <a:pt x="11181" y="1617"/>
                      </a:lnTo>
                      <a:lnTo>
                        <a:pt x="11155" y="1304"/>
                      </a:lnTo>
                      <a:lnTo>
                        <a:pt x="11029" y="992"/>
                      </a:lnTo>
                      <a:lnTo>
                        <a:pt x="10833" y="697"/>
                      </a:lnTo>
                      <a:lnTo>
                        <a:pt x="10565" y="447"/>
                      </a:lnTo>
                      <a:lnTo>
                        <a:pt x="10244" y="233"/>
                      </a:lnTo>
                      <a:lnTo>
                        <a:pt x="9895" y="81"/>
                      </a:lnTo>
                      <a:lnTo>
                        <a:pt x="9529" y="1"/>
                      </a:lnTo>
                      <a:close/>
                    </a:path>
                  </a:pathLst>
                </a:custGeom>
                <a:solidFill>
                  <a:srgbClr val="3853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33"/>
                <p:cNvSpPr/>
                <p:nvPr/>
              </p:nvSpPr>
              <p:spPr>
                <a:xfrm>
                  <a:off x="5694526" y="3888874"/>
                  <a:ext cx="87604" cy="5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" h="1242" extrusionOk="0">
                      <a:moveTo>
                        <a:pt x="698" y="1"/>
                      </a:moveTo>
                      <a:lnTo>
                        <a:pt x="608" y="72"/>
                      </a:lnTo>
                      <a:lnTo>
                        <a:pt x="206" y="483"/>
                      </a:lnTo>
                      <a:lnTo>
                        <a:pt x="55" y="742"/>
                      </a:lnTo>
                      <a:lnTo>
                        <a:pt x="1" y="920"/>
                      </a:lnTo>
                      <a:lnTo>
                        <a:pt x="10" y="1010"/>
                      </a:lnTo>
                      <a:lnTo>
                        <a:pt x="28" y="1019"/>
                      </a:lnTo>
                      <a:lnTo>
                        <a:pt x="55" y="1019"/>
                      </a:lnTo>
                      <a:lnTo>
                        <a:pt x="126" y="1036"/>
                      </a:lnTo>
                      <a:lnTo>
                        <a:pt x="197" y="1054"/>
                      </a:lnTo>
                      <a:lnTo>
                        <a:pt x="564" y="1179"/>
                      </a:lnTo>
                      <a:lnTo>
                        <a:pt x="706" y="1224"/>
                      </a:lnTo>
                      <a:lnTo>
                        <a:pt x="983" y="1242"/>
                      </a:lnTo>
                      <a:lnTo>
                        <a:pt x="1260" y="1188"/>
                      </a:lnTo>
                      <a:lnTo>
                        <a:pt x="1510" y="1063"/>
                      </a:lnTo>
                      <a:lnTo>
                        <a:pt x="1626" y="983"/>
                      </a:lnTo>
                      <a:lnTo>
                        <a:pt x="1769" y="840"/>
                      </a:lnTo>
                      <a:lnTo>
                        <a:pt x="1876" y="670"/>
                      </a:lnTo>
                      <a:lnTo>
                        <a:pt x="1644" y="545"/>
                      </a:lnTo>
                      <a:lnTo>
                        <a:pt x="698" y="1"/>
                      </a:lnTo>
                      <a:close/>
                    </a:path>
                  </a:pathLst>
                </a:custGeom>
                <a:solidFill>
                  <a:srgbClr val="D891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33"/>
                <p:cNvSpPr/>
                <p:nvPr/>
              </p:nvSpPr>
              <p:spPr>
                <a:xfrm>
                  <a:off x="5146452" y="3775078"/>
                  <a:ext cx="97546" cy="22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" h="4725" extrusionOk="0">
                      <a:moveTo>
                        <a:pt x="1920" y="1"/>
                      </a:moveTo>
                      <a:lnTo>
                        <a:pt x="1670" y="90"/>
                      </a:lnTo>
                      <a:lnTo>
                        <a:pt x="1223" y="376"/>
                      </a:lnTo>
                      <a:lnTo>
                        <a:pt x="831" y="778"/>
                      </a:lnTo>
                      <a:lnTo>
                        <a:pt x="509" y="1242"/>
                      </a:lnTo>
                      <a:lnTo>
                        <a:pt x="259" y="1760"/>
                      </a:lnTo>
                      <a:lnTo>
                        <a:pt x="89" y="2287"/>
                      </a:lnTo>
                      <a:lnTo>
                        <a:pt x="0" y="2787"/>
                      </a:lnTo>
                      <a:lnTo>
                        <a:pt x="9" y="3242"/>
                      </a:lnTo>
                      <a:lnTo>
                        <a:pt x="54" y="3439"/>
                      </a:lnTo>
                      <a:lnTo>
                        <a:pt x="107" y="3617"/>
                      </a:lnTo>
                      <a:lnTo>
                        <a:pt x="259" y="3921"/>
                      </a:lnTo>
                      <a:lnTo>
                        <a:pt x="554" y="4287"/>
                      </a:lnTo>
                      <a:lnTo>
                        <a:pt x="1161" y="4689"/>
                      </a:lnTo>
                      <a:lnTo>
                        <a:pt x="1286" y="4725"/>
                      </a:lnTo>
                      <a:lnTo>
                        <a:pt x="1420" y="4698"/>
                      </a:lnTo>
                      <a:lnTo>
                        <a:pt x="1652" y="4600"/>
                      </a:lnTo>
                      <a:lnTo>
                        <a:pt x="1741" y="4537"/>
                      </a:lnTo>
                      <a:lnTo>
                        <a:pt x="1822" y="4466"/>
                      </a:lnTo>
                      <a:lnTo>
                        <a:pt x="1938" y="4296"/>
                      </a:lnTo>
                      <a:lnTo>
                        <a:pt x="2045" y="4028"/>
                      </a:lnTo>
                      <a:lnTo>
                        <a:pt x="2090" y="3528"/>
                      </a:lnTo>
                      <a:lnTo>
                        <a:pt x="2081" y="3439"/>
                      </a:lnTo>
                      <a:lnTo>
                        <a:pt x="2045" y="3448"/>
                      </a:lnTo>
                      <a:lnTo>
                        <a:pt x="1759" y="3483"/>
                      </a:lnTo>
                      <a:lnTo>
                        <a:pt x="1465" y="3394"/>
                      </a:lnTo>
                      <a:lnTo>
                        <a:pt x="1286" y="3251"/>
                      </a:lnTo>
                      <a:lnTo>
                        <a:pt x="1134" y="3001"/>
                      </a:lnTo>
                      <a:lnTo>
                        <a:pt x="1054" y="2617"/>
                      </a:lnTo>
                      <a:lnTo>
                        <a:pt x="1045" y="2367"/>
                      </a:lnTo>
                      <a:lnTo>
                        <a:pt x="1054" y="2162"/>
                      </a:lnTo>
                      <a:lnTo>
                        <a:pt x="1125" y="1760"/>
                      </a:lnTo>
                      <a:lnTo>
                        <a:pt x="1322" y="1153"/>
                      </a:lnTo>
                      <a:lnTo>
                        <a:pt x="1813" y="161"/>
                      </a:lnTo>
                      <a:lnTo>
                        <a:pt x="1920" y="1"/>
                      </a:lnTo>
                      <a:close/>
                    </a:path>
                  </a:pathLst>
                </a:custGeom>
                <a:solidFill>
                  <a:srgbClr val="3853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33"/>
                <p:cNvSpPr/>
                <p:nvPr/>
              </p:nvSpPr>
              <p:spPr>
                <a:xfrm>
                  <a:off x="5146452" y="3775078"/>
                  <a:ext cx="89611" cy="22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" h="4725" extrusionOk="0">
                      <a:moveTo>
                        <a:pt x="1920" y="1"/>
                      </a:moveTo>
                      <a:lnTo>
                        <a:pt x="1670" y="90"/>
                      </a:lnTo>
                      <a:lnTo>
                        <a:pt x="1223" y="376"/>
                      </a:lnTo>
                      <a:lnTo>
                        <a:pt x="831" y="778"/>
                      </a:lnTo>
                      <a:lnTo>
                        <a:pt x="509" y="1242"/>
                      </a:lnTo>
                      <a:lnTo>
                        <a:pt x="259" y="1760"/>
                      </a:lnTo>
                      <a:lnTo>
                        <a:pt x="89" y="2287"/>
                      </a:lnTo>
                      <a:lnTo>
                        <a:pt x="0" y="2787"/>
                      </a:lnTo>
                      <a:lnTo>
                        <a:pt x="9" y="3242"/>
                      </a:lnTo>
                      <a:lnTo>
                        <a:pt x="54" y="3439"/>
                      </a:lnTo>
                      <a:lnTo>
                        <a:pt x="107" y="3617"/>
                      </a:lnTo>
                      <a:lnTo>
                        <a:pt x="259" y="3921"/>
                      </a:lnTo>
                      <a:lnTo>
                        <a:pt x="554" y="4287"/>
                      </a:lnTo>
                      <a:lnTo>
                        <a:pt x="1161" y="4689"/>
                      </a:lnTo>
                      <a:lnTo>
                        <a:pt x="1286" y="4725"/>
                      </a:lnTo>
                      <a:lnTo>
                        <a:pt x="1420" y="4698"/>
                      </a:lnTo>
                      <a:lnTo>
                        <a:pt x="1652" y="4600"/>
                      </a:lnTo>
                      <a:lnTo>
                        <a:pt x="1741" y="4537"/>
                      </a:lnTo>
                      <a:lnTo>
                        <a:pt x="1697" y="4492"/>
                      </a:lnTo>
                      <a:lnTo>
                        <a:pt x="1545" y="4430"/>
                      </a:lnTo>
                      <a:lnTo>
                        <a:pt x="1429" y="4412"/>
                      </a:lnTo>
                      <a:lnTo>
                        <a:pt x="1259" y="4376"/>
                      </a:lnTo>
                      <a:lnTo>
                        <a:pt x="982" y="4225"/>
                      </a:lnTo>
                      <a:lnTo>
                        <a:pt x="768" y="4001"/>
                      </a:lnTo>
                      <a:lnTo>
                        <a:pt x="607" y="3707"/>
                      </a:lnTo>
                      <a:lnTo>
                        <a:pt x="518" y="3358"/>
                      </a:lnTo>
                      <a:lnTo>
                        <a:pt x="473" y="2965"/>
                      </a:lnTo>
                      <a:lnTo>
                        <a:pt x="482" y="2546"/>
                      </a:lnTo>
                      <a:lnTo>
                        <a:pt x="536" y="2099"/>
                      </a:lnTo>
                      <a:lnTo>
                        <a:pt x="589" y="1876"/>
                      </a:lnTo>
                      <a:lnTo>
                        <a:pt x="643" y="1653"/>
                      </a:lnTo>
                      <a:lnTo>
                        <a:pt x="804" y="1260"/>
                      </a:lnTo>
                      <a:lnTo>
                        <a:pt x="1116" y="760"/>
                      </a:lnTo>
                      <a:lnTo>
                        <a:pt x="1768" y="99"/>
                      </a:lnTo>
                      <a:lnTo>
                        <a:pt x="1920" y="1"/>
                      </a:lnTo>
                      <a:close/>
                    </a:path>
                  </a:pathLst>
                </a:custGeom>
                <a:solidFill>
                  <a:srgbClr val="D891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33"/>
                <p:cNvSpPr/>
                <p:nvPr/>
              </p:nvSpPr>
              <p:spPr>
                <a:xfrm>
                  <a:off x="5765007" y="3914313"/>
                  <a:ext cx="17129" cy="2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438" extrusionOk="0">
                      <a:moveTo>
                        <a:pt x="134" y="0"/>
                      </a:moveTo>
                      <a:lnTo>
                        <a:pt x="36" y="161"/>
                      </a:lnTo>
                      <a:lnTo>
                        <a:pt x="0" y="241"/>
                      </a:lnTo>
                      <a:lnTo>
                        <a:pt x="45" y="384"/>
                      </a:lnTo>
                      <a:lnTo>
                        <a:pt x="116" y="429"/>
                      </a:lnTo>
                      <a:lnTo>
                        <a:pt x="116" y="438"/>
                      </a:lnTo>
                      <a:lnTo>
                        <a:pt x="259" y="295"/>
                      </a:lnTo>
                      <a:lnTo>
                        <a:pt x="366" y="125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33"/>
                <p:cNvSpPr/>
                <p:nvPr/>
              </p:nvSpPr>
              <p:spPr>
                <a:xfrm>
                  <a:off x="5474446" y="4003511"/>
                  <a:ext cx="175115" cy="201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4314" extrusionOk="0">
                      <a:moveTo>
                        <a:pt x="1957" y="0"/>
                      </a:moveTo>
                      <a:lnTo>
                        <a:pt x="831" y="63"/>
                      </a:lnTo>
                      <a:lnTo>
                        <a:pt x="322" y="161"/>
                      </a:lnTo>
                      <a:lnTo>
                        <a:pt x="72" y="259"/>
                      </a:lnTo>
                      <a:lnTo>
                        <a:pt x="1" y="322"/>
                      </a:lnTo>
                      <a:lnTo>
                        <a:pt x="1" y="366"/>
                      </a:lnTo>
                      <a:lnTo>
                        <a:pt x="10" y="750"/>
                      </a:lnTo>
                      <a:lnTo>
                        <a:pt x="126" y="1170"/>
                      </a:lnTo>
                      <a:lnTo>
                        <a:pt x="278" y="1456"/>
                      </a:lnTo>
                      <a:lnTo>
                        <a:pt x="510" y="1724"/>
                      </a:lnTo>
                      <a:lnTo>
                        <a:pt x="849" y="1938"/>
                      </a:lnTo>
                      <a:lnTo>
                        <a:pt x="1064" y="2018"/>
                      </a:lnTo>
                      <a:lnTo>
                        <a:pt x="2492" y="4313"/>
                      </a:lnTo>
                      <a:lnTo>
                        <a:pt x="3752" y="4099"/>
                      </a:lnTo>
                      <a:lnTo>
                        <a:pt x="3752" y="4072"/>
                      </a:lnTo>
                      <a:lnTo>
                        <a:pt x="3689" y="3831"/>
                      </a:lnTo>
                      <a:lnTo>
                        <a:pt x="3546" y="3644"/>
                      </a:lnTo>
                      <a:lnTo>
                        <a:pt x="3394" y="3563"/>
                      </a:lnTo>
                      <a:lnTo>
                        <a:pt x="3180" y="3554"/>
                      </a:lnTo>
                      <a:lnTo>
                        <a:pt x="2894" y="3644"/>
                      </a:lnTo>
                      <a:lnTo>
                        <a:pt x="2716" y="3751"/>
                      </a:lnTo>
                      <a:lnTo>
                        <a:pt x="2117" y="2420"/>
                      </a:lnTo>
                      <a:lnTo>
                        <a:pt x="2189" y="2215"/>
                      </a:lnTo>
                      <a:lnTo>
                        <a:pt x="2376" y="1295"/>
                      </a:lnTo>
                      <a:lnTo>
                        <a:pt x="2403" y="893"/>
                      </a:lnTo>
                      <a:lnTo>
                        <a:pt x="2376" y="500"/>
                      </a:lnTo>
                      <a:lnTo>
                        <a:pt x="2278" y="152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3853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33"/>
                <p:cNvSpPr/>
                <p:nvPr/>
              </p:nvSpPr>
              <p:spPr>
                <a:xfrm>
                  <a:off x="5163535" y="3993896"/>
                  <a:ext cx="167181" cy="21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4520" extrusionOk="0">
                      <a:moveTo>
                        <a:pt x="2849" y="1"/>
                      </a:moveTo>
                      <a:lnTo>
                        <a:pt x="2340" y="28"/>
                      </a:lnTo>
                      <a:lnTo>
                        <a:pt x="1840" y="171"/>
                      </a:lnTo>
                      <a:lnTo>
                        <a:pt x="1786" y="197"/>
                      </a:lnTo>
                      <a:lnTo>
                        <a:pt x="1759" y="224"/>
                      </a:lnTo>
                      <a:lnTo>
                        <a:pt x="1563" y="456"/>
                      </a:lnTo>
                      <a:lnTo>
                        <a:pt x="1420" y="769"/>
                      </a:lnTo>
                      <a:lnTo>
                        <a:pt x="1375" y="1010"/>
                      </a:lnTo>
                      <a:lnTo>
                        <a:pt x="1393" y="1287"/>
                      </a:lnTo>
                      <a:lnTo>
                        <a:pt x="1518" y="1590"/>
                      </a:lnTo>
                      <a:lnTo>
                        <a:pt x="1634" y="1751"/>
                      </a:lnTo>
                      <a:lnTo>
                        <a:pt x="1491" y="1894"/>
                      </a:lnTo>
                      <a:lnTo>
                        <a:pt x="473" y="3028"/>
                      </a:lnTo>
                      <a:lnTo>
                        <a:pt x="0" y="3626"/>
                      </a:lnTo>
                      <a:lnTo>
                        <a:pt x="277" y="4519"/>
                      </a:lnTo>
                      <a:lnTo>
                        <a:pt x="1527" y="4519"/>
                      </a:lnTo>
                      <a:lnTo>
                        <a:pt x="1500" y="4448"/>
                      </a:lnTo>
                      <a:lnTo>
                        <a:pt x="1215" y="4171"/>
                      </a:lnTo>
                      <a:lnTo>
                        <a:pt x="982" y="4091"/>
                      </a:lnTo>
                      <a:lnTo>
                        <a:pt x="795" y="4091"/>
                      </a:lnTo>
                      <a:lnTo>
                        <a:pt x="679" y="4118"/>
                      </a:lnTo>
                      <a:lnTo>
                        <a:pt x="688" y="4082"/>
                      </a:lnTo>
                      <a:lnTo>
                        <a:pt x="670" y="3885"/>
                      </a:lnTo>
                      <a:lnTo>
                        <a:pt x="607" y="3778"/>
                      </a:lnTo>
                      <a:lnTo>
                        <a:pt x="554" y="3743"/>
                      </a:lnTo>
                      <a:lnTo>
                        <a:pt x="1706" y="2769"/>
                      </a:lnTo>
                      <a:lnTo>
                        <a:pt x="1768" y="2760"/>
                      </a:lnTo>
                      <a:lnTo>
                        <a:pt x="2304" y="2591"/>
                      </a:lnTo>
                      <a:lnTo>
                        <a:pt x="2831" y="2305"/>
                      </a:lnTo>
                      <a:lnTo>
                        <a:pt x="3161" y="2019"/>
                      </a:lnTo>
                      <a:lnTo>
                        <a:pt x="3420" y="1653"/>
                      </a:lnTo>
                      <a:lnTo>
                        <a:pt x="3545" y="1314"/>
                      </a:lnTo>
                      <a:lnTo>
                        <a:pt x="3581" y="1064"/>
                      </a:lnTo>
                      <a:lnTo>
                        <a:pt x="3581" y="921"/>
                      </a:lnTo>
                      <a:lnTo>
                        <a:pt x="3581" y="787"/>
                      </a:lnTo>
                      <a:lnTo>
                        <a:pt x="3536" y="555"/>
                      </a:lnTo>
                      <a:lnTo>
                        <a:pt x="3465" y="376"/>
                      </a:lnTo>
                      <a:lnTo>
                        <a:pt x="3358" y="233"/>
                      </a:lnTo>
                      <a:lnTo>
                        <a:pt x="3161" y="81"/>
                      </a:lnTo>
                      <a:lnTo>
                        <a:pt x="2849" y="1"/>
                      </a:lnTo>
                      <a:close/>
                    </a:path>
                  </a:pathLst>
                </a:custGeom>
                <a:solidFill>
                  <a:srgbClr val="3853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33"/>
                <p:cNvSpPr/>
                <p:nvPr/>
              </p:nvSpPr>
              <p:spPr>
                <a:xfrm>
                  <a:off x="5306085" y="3993476"/>
                  <a:ext cx="33791" cy="57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1225" extrusionOk="0">
                      <a:moveTo>
                        <a:pt x="27" y="1"/>
                      </a:moveTo>
                      <a:lnTo>
                        <a:pt x="0" y="10"/>
                      </a:lnTo>
                      <a:lnTo>
                        <a:pt x="90" y="37"/>
                      </a:lnTo>
                      <a:lnTo>
                        <a:pt x="232" y="144"/>
                      </a:lnTo>
                      <a:lnTo>
                        <a:pt x="384" y="358"/>
                      </a:lnTo>
                      <a:lnTo>
                        <a:pt x="482" y="724"/>
                      </a:lnTo>
                      <a:lnTo>
                        <a:pt x="509" y="1082"/>
                      </a:lnTo>
                      <a:lnTo>
                        <a:pt x="500" y="1224"/>
                      </a:lnTo>
                      <a:lnTo>
                        <a:pt x="599" y="1207"/>
                      </a:lnTo>
                      <a:lnTo>
                        <a:pt x="697" y="1189"/>
                      </a:lnTo>
                      <a:lnTo>
                        <a:pt x="724" y="948"/>
                      </a:lnTo>
                      <a:lnTo>
                        <a:pt x="697" y="590"/>
                      </a:lnTo>
                      <a:lnTo>
                        <a:pt x="607" y="331"/>
                      </a:lnTo>
                      <a:lnTo>
                        <a:pt x="482" y="162"/>
                      </a:lnTo>
                      <a:lnTo>
                        <a:pt x="259" y="28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33"/>
                <p:cNvSpPr/>
                <p:nvPr/>
              </p:nvSpPr>
              <p:spPr>
                <a:xfrm>
                  <a:off x="5329423" y="3984327"/>
                  <a:ext cx="155933" cy="7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" h="1608" extrusionOk="0">
                      <a:moveTo>
                        <a:pt x="3340" y="1"/>
                      </a:moveTo>
                      <a:lnTo>
                        <a:pt x="3251" y="45"/>
                      </a:lnTo>
                      <a:lnTo>
                        <a:pt x="3117" y="170"/>
                      </a:lnTo>
                      <a:lnTo>
                        <a:pt x="2983" y="393"/>
                      </a:lnTo>
                      <a:lnTo>
                        <a:pt x="2929" y="831"/>
                      </a:lnTo>
                      <a:lnTo>
                        <a:pt x="2938" y="920"/>
                      </a:lnTo>
                      <a:lnTo>
                        <a:pt x="2840" y="983"/>
                      </a:lnTo>
                      <a:lnTo>
                        <a:pt x="2206" y="1260"/>
                      </a:lnTo>
                      <a:lnTo>
                        <a:pt x="1635" y="1376"/>
                      </a:lnTo>
                      <a:lnTo>
                        <a:pt x="1322" y="1385"/>
                      </a:lnTo>
                      <a:lnTo>
                        <a:pt x="1018" y="1349"/>
                      </a:lnTo>
                      <a:lnTo>
                        <a:pt x="590" y="1215"/>
                      </a:lnTo>
                      <a:lnTo>
                        <a:pt x="241" y="965"/>
                      </a:lnTo>
                      <a:lnTo>
                        <a:pt x="215" y="920"/>
                      </a:lnTo>
                      <a:lnTo>
                        <a:pt x="161" y="965"/>
                      </a:lnTo>
                      <a:lnTo>
                        <a:pt x="90" y="1126"/>
                      </a:lnTo>
                      <a:lnTo>
                        <a:pt x="9" y="1367"/>
                      </a:lnTo>
                      <a:lnTo>
                        <a:pt x="0" y="1420"/>
                      </a:lnTo>
                      <a:lnTo>
                        <a:pt x="206" y="1483"/>
                      </a:lnTo>
                      <a:lnTo>
                        <a:pt x="1242" y="1599"/>
                      </a:lnTo>
                      <a:lnTo>
                        <a:pt x="1751" y="1608"/>
                      </a:lnTo>
                      <a:lnTo>
                        <a:pt x="2304" y="1554"/>
                      </a:lnTo>
                      <a:lnTo>
                        <a:pt x="2876" y="1447"/>
                      </a:lnTo>
                      <a:lnTo>
                        <a:pt x="3162" y="1349"/>
                      </a:lnTo>
                      <a:lnTo>
                        <a:pt x="3099" y="1001"/>
                      </a:lnTo>
                      <a:lnTo>
                        <a:pt x="3117" y="492"/>
                      </a:lnTo>
                      <a:lnTo>
                        <a:pt x="3287" y="54"/>
                      </a:lnTo>
                      <a:lnTo>
                        <a:pt x="3340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33"/>
                <p:cNvSpPr/>
                <p:nvPr/>
              </p:nvSpPr>
              <p:spPr>
                <a:xfrm>
                  <a:off x="5637860" y="3932657"/>
                  <a:ext cx="44619" cy="1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260" extrusionOk="0">
                      <a:moveTo>
                        <a:pt x="0" y="0"/>
                      </a:moveTo>
                      <a:lnTo>
                        <a:pt x="27" y="18"/>
                      </a:lnTo>
                      <a:lnTo>
                        <a:pt x="295" y="188"/>
                      </a:lnTo>
                      <a:lnTo>
                        <a:pt x="492" y="259"/>
                      </a:lnTo>
                      <a:lnTo>
                        <a:pt x="599" y="188"/>
                      </a:lnTo>
                      <a:lnTo>
                        <a:pt x="831" y="90"/>
                      </a:lnTo>
                      <a:lnTo>
                        <a:pt x="956" y="72"/>
                      </a:lnTo>
                      <a:lnTo>
                        <a:pt x="501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33"/>
                <p:cNvSpPr/>
                <p:nvPr/>
              </p:nvSpPr>
              <p:spPr>
                <a:xfrm>
                  <a:off x="5612422" y="3732976"/>
                  <a:ext cx="50920" cy="109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2341" extrusionOk="0">
                      <a:moveTo>
                        <a:pt x="224" y="1"/>
                      </a:moveTo>
                      <a:lnTo>
                        <a:pt x="1" y="2081"/>
                      </a:lnTo>
                      <a:lnTo>
                        <a:pt x="126" y="2180"/>
                      </a:lnTo>
                      <a:lnTo>
                        <a:pt x="349" y="2296"/>
                      </a:lnTo>
                      <a:lnTo>
                        <a:pt x="554" y="2340"/>
                      </a:lnTo>
                      <a:lnTo>
                        <a:pt x="715" y="2323"/>
                      </a:lnTo>
                      <a:lnTo>
                        <a:pt x="1028" y="2153"/>
                      </a:lnTo>
                      <a:lnTo>
                        <a:pt x="1072" y="2081"/>
                      </a:lnTo>
                      <a:lnTo>
                        <a:pt x="1090" y="1867"/>
                      </a:lnTo>
                      <a:lnTo>
                        <a:pt x="1055" y="1456"/>
                      </a:lnTo>
                      <a:lnTo>
                        <a:pt x="947" y="1081"/>
                      </a:lnTo>
                      <a:lnTo>
                        <a:pt x="796" y="751"/>
                      </a:lnTo>
                      <a:lnTo>
                        <a:pt x="349" y="117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853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33"/>
                <p:cNvSpPr/>
                <p:nvPr/>
              </p:nvSpPr>
              <p:spPr>
                <a:xfrm>
                  <a:off x="5623671" y="3763408"/>
                  <a:ext cx="28424" cy="6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439" extrusionOk="0">
                      <a:moveTo>
                        <a:pt x="135" y="1"/>
                      </a:moveTo>
                      <a:lnTo>
                        <a:pt x="1" y="1358"/>
                      </a:lnTo>
                      <a:lnTo>
                        <a:pt x="19" y="1376"/>
                      </a:lnTo>
                      <a:lnTo>
                        <a:pt x="46" y="1394"/>
                      </a:lnTo>
                      <a:lnTo>
                        <a:pt x="153" y="1438"/>
                      </a:lnTo>
                      <a:lnTo>
                        <a:pt x="349" y="1438"/>
                      </a:lnTo>
                      <a:lnTo>
                        <a:pt x="572" y="1349"/>
                      </a:lnTo>
                      <a:lnTo>
                        <a:pt x="608" y="1322"/>
                      </a:lnTo>
                      <a:lnTo>
                        <a:pt x="608" y="1081"/>
                      </a:lnTo>
                      <a:lnTo>
                        <a:pt x="492" y="626"/>
                      </a:lnTo>
                      <a:lnTo>
                        <a:pt x="206" y="99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D891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33"/>
                <p:cNvSpPr/>
                <p:nvPr/>
              </p:nvSpPr>
              <p:spPr>
                <a:xfrm>
                  <a:off x="5625771" y="3763408"/>
                  <a:ext cx="26323" cy="6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1439" extrusionOk="0">
                      <a:moveTo>
                        <a:pt x="90" y="1"/>
                      </a:moveTo>
                      <a:lnTo>
                        <a:pt x="126" y="99"/>
                      </a:lnTo>
                      <a:lnTo>
                        <a:pt x="277" y="599"/>
                      </a:lnTo>
                      <a:lnTo>
                        <a:pt x="340" y="965"/>
                      </a:lnTo>
                      <a:lnTo>
                        <a:pt x="331" y="1135"/>
                      </a:lnTo>
                      <a:lnTo>
                        <a:pt x="322" y="1224"/>
                      </a:lnTo>
                      <a:lnTo>
                        <a:pt x="251" y="1340"/>
                      </a:lnTo>
                      <a:lnTo>
                        <a:pt x="99" y="1403"/>
                      </a:lnTo>
                      <a:lnTo>
                        <a:pt x="1" y="1394"/>
                      </a:lnTo>
                      <a:lnTo>
                        <a:pt x="108" y="1438"/>
                      </a:lnTo>
                      <a:lnTo>
                        <a:pt x="304" y="1438"/>
                      </a:lnTo>
                      <a:lnTo>
                        <a:pt x="527" y="1349"/>
                      </a:lnTo>
                      <a:lnTo>
                        <a:pt x="563" y="1322"/>
                      </a:lnTo>
                      <a:lnTo>
                        <a:pt x="563" y="1081"/>
                      </a:lnTo>
                      <a:lnTo>
                        <a:pt x="447" y="626"/>
                      </a:lnTo>
                      <a:lnTo>
                        <a:pt x="161" y="99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B96B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33"/>
                <p:cNvSpPr/>
                <p:nvPr/>
              </p:nvSpPr>
              <p:spPr>
                <a:xfrm>
                  <a:off x="5535733" y="3885560"/>
                  <a:ext cx="105480" cy="98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2117" extrusionOk="0">
                      <a:moveTo>
                        <a:pt x="519" y="0"/>
                      </a:moveTo>
                      <a:lnTo>
                        <a:pt x="385" y="9"/>
                      </a:lnTo>
                      <a:lnTo>
                        <a:pt x="1" y="134"/>
                      </a:lnTo>
                      <a:lnTo>
                        <a:pt x="144" y="348"/>
                      </a:lnTo>
                      <a:lnTo>
                        <a:pt x="974" y="1366"/>
                      </a:lnTo>
                      <a:lnTo>
                        <a:pt x="1501" y="1831"/>
                      </a:lnTo>
                      <a:lnTo>
                        <a:pt x="1858" y="2054"/>
                      </a:lnTo>
                      <a:lnTo>
                        <a:pt x="2037" y="2117"/>
                      </a:lnTo>
                      <a:lnTo>
                        <a:pt x="2099" y="2081"/>
                      </a:lnTo>
                      <a:lnTo>
                        <a:pt x="2260" y="1875"/>
                      </a:lnTo>
                      <a:lnTo>
                        <a:pt x="2081" y="1750"/>
                      </a:lnTo>
                      <a:lnTo>
                        <a:pt x="1188" y="974"/>
                      </a:lnTo>
                      <a:lnTo>
                        <a:pt x="778" y="491"/>
                      </a:lnTo>
                      <a:lnTo>
                        <a:pt x="581" y="161"/>
                      </a:lnTo>
                      <a:lnTo>
                        <a:pt x="51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33"/>
                <p:cNvSpPr/>
                <p:nvPr/>
              </p:nvSpPr>
              <p:spPr>
                <a:xfrm>
                  <a:off x="5697046" y="3870110"/>
                  <a:ext cx="11715" cy="11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1" extrusionOk="0">
                      <a:moveTo>
                        <a:pt x="117" y="1"/>
                      </a:moveTo>
                      <a:lnTo>
                        <a:pt x="63" y="10"/>
                      </a:lnTo>
                      <a:lnTo>
                        <a:pt x="1" y="90"/>
                      </a:lnTo>
                      <a:lnTo>
                        <a:pt x="1" y="144"/>
                      </a:lnTo>
                      <a:lnTo>
                        <a:pt x="18" y="188"/>
                      </a:lnTo>
                      <a:lnTo>
                        <a:pt x="90" y="251"/>
                      </a:lnTo>
                      <a:lnTo>
                        <a:pt x="143" y="251"/>
                      </a:lnTo>
                      <a:lnTo>
                        <a:pt x="188" y="242"/>
                      </a:lnTo>
                      <a:lnTo>
                        <a:pt x="251" y="161"/>
                      </a:lnTo>
                      <a:lnTo>
                        <a:pt x="251" y="117"/>
                      </a:lnTo>
                      <a:lnTo>
                        <a:pt x="242" y="63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24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94" name="Google Shape;2194;p33"/>
          <p:cNvSpPr txBox="1"/>
          <p:nvPr/>
        </p:nvSpPr>
        <p:spPr>
          <a:xfrm>
            <a:off x="1633875" y="994025"/>
            <a:ext cx="5876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Successful Women invest their free time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3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2200" name="Google Shape;2200;p34"/>
          <p:cNvGrpSpPr/>
          <p:nvPr/>
        </p:nvGrpSpPr>
        <p:grpSpPr>
          <a:xfrm>
            <a:off x="3391725" y="983111"/>
            <a:ext cx="2360608" cy="3724074"/>
            <a:chOff x="3391725" y="983111"/>
            <a:chExt cx="2360608" cy="3724074"/>
          </a:xfrm>
        </p:grpSpPr>
        <p:sp>
          <p:nvSpPr>
            <p:cNvPr id="2201" name="Google Shape;2201;p34"/>
            <p:cNvSpPr/>
            <p:nvPr/>
          </p:nvSpPr>
          <p:spPr>
            <a:xfrm>
              <a:off x="3555132" y="3823021"/>
              <a:ext cx="2118015" cy="441809"/>
            </a:xfrm>
            <a:custGeom>
              <a:avLst/>
              <a:gdLst/>
              <a:ahLst/>
              <a:cxnLst/>
              <a:rect l="l" t="t" r="r" b="b"/>
              <a:pathLst>
                <a:path w="26505" h="5529" extrusionOk="0">
                  <a:moveTo>
                    <a:pt x="1" y="1"/>
                  </a:moveTo>
                  <a:lnTo>
                    <a:pt x="1" y="661"/>
                  </a:lnTo>
                  <a:lnTo>
                    <a:pt x="795" y="661"/>
                  </a:lnTo>
                  <a:lnTo>
                    <a:pt x="795" y="4787"/>
                  </a:lnTo>
                  <a:lnTo>
                    <a:pt x="1" y="4787"/>
                  </a:lnTo>
                  <a:lnTo>
                    <a:pt x="1" y="5528"/>
                  </a:lnTo>
                  <a:lnTo>
                    <a:pt x="25183" y="5528"/>
                  </a:lnTo>
                  <a:lnTo>
                    <a:pt x="25487" y="5189"/>
                  </a:lnTo>
                  <a:lnTo>
                    <a:pt x="25969" y="4466"/>
                  </a:lnTo>
                  <a:lnTo>
                    <a:pt x="26299" y="3716"/>
                  </a:lnTo>
                  <a:lnTo>
                    <a:pt x="26478" y="2965"/>
                  </a:lnTo>
                  <a:lnTo>
                    <a:pt x="26505" y="2412"/>
                  </a:lnTo>
                  <a:lnTo>
                    <a:pt x="26469" y="2046"/>
                  </a:lnTo>
                  <a:lnTo>
                    <a:pt x="26397" y="1697"/>
                  </a:lnTo>
                  <a:lnTo>
                    <a:pt x="26272" y="1349"/>
                  </a:lnTo>
                  <a:lnTo>
                    <a:pt x="26112" y="1019"/>
                  </a:lnTo>
                  <a:lnTo>
                    <a:pt x="25906" y="706"/>
                  </a:lnTo>
                  <a:lnTo>
                    <a:pt x="25656" y="411"/>
                  </a:lnTo>
                  <a:lnTo>
                    <a:pt x="25353" y="126"/>
                  </a:lnTo>
                  <a:lnTo>
                    <a:pt x="25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3618657" y="3875839"/>
              <a:ext cx="1980969" cy="329778"/>
            </a:xfrm>
            <a:custGeom>
              <a:avLst/>
              <a:gdLst/>
              <a:ahLst/>
              <a:cxnLst/>
              <a:rect l="l" t="t" r="r" b="b"/>
              <a:pathLst>
                <a:path w="24790" h="4127" extrusionOk="0">
                  <a:moveTo>
                    <a:pt x="0" y="0"/>
                  </a:moveTo>
                  <a:lnTo>
                    <a:pt x="0" y="4126"/>
                  </a:lnTo>
                  <a:lnTo>
                    <a:pt x="23924" y="4126"/>
                  </a:lnTo>
                  <a:lnTo>
                    <a:pt x="24129" y="3948"/>
                  </a:lnTo>
                  <a:lnTo>
                    <a:pt x="24451" y="3483"/>
                  </a:lnTo>
                  <a:lnTo>
                    <a:pt x="24674" y="2938"/>
                  </a:lnTo>
                  <a:lnTo>
                    <a:pt x="24790" y="2340"/>
                  </a:lnTo>
                  <a:lnTo>
                    <a:pt x="24790" y="1733"/>
                  </a:lnTo>
                  <a:lnTo>
                    <a:pt x="24683" y="1144"/>
                  </a:lnTo>
                  <a:lnTo>
                    <a:pt x="24459" y="608"/>
                  </a:lnTo>
                  <a:lnTo>
                    <a:pt x="24218" y="268"/>
                  </a:lnTo>
                  <a:lnTo>
                    <a:pt x="24031" y="81"/>
                  </a:lnTo>
                  <a:lnTo>
                    <a:pt x="23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3618657" y="3875839"/>
              <a:ext cx="1980969" cy="329778"/>
            </a:xfrm>
            <a:custGeom>
              <a:avLst/>
              <a:gdLst/>
              <a:ahLst/>
              <a:cxnLst/>
              <a:rect l="l" t="t" r="r" b="b"/>
              <a:pathLst>
                <a:path w="24790" h="4127" extrusionOk="0">
                  <a:moveTo>
                    <a:pt x="0" y="0"/>
                  </a:moveTo>
                  <a:lnTo>
                    <a:pt x="0" y="768"/>
                  </a:lnTo>
                  <a:lnTo>
                    <a:pt x="23316" y="768"/>
                  </a:lnTo>
                  <a:lnTo>
                    <a:pt x="23477" y="902"/>
                  </a:lnTo>
                  <a:lnTo>
                    <a:pt x="23763" y="1224"/>
                  </a:lnTo>
                  <a:lnTo>
                    <a:pt x="23968" y="1617"/>
                  </a:lnTo>
                  <a:lnTo>
                    <a:pt x="24111" y="2054"/>
                  </a:lnTo>
                  <a:lnTo>
                    <a:pt x="24183" y="2519"/>
                  </a:lnTo>
                  <a:lnTo>
                    <a:pt x="24183" y="2992"/>
                  </a:lnTo>
                  <a:lnTo>
                    <a:pt x="24120" y="3465"/>
                  </a:lnTo>
                  <a:lnTo>
                    <a:pt x="23995" y="3921"/>
                  </a:lnTo>
                  <a:lnTo>
                    <a:pt x="23906" y="4126"/>
                  </a:lnTo>
                  <a:lnTo>
                    <a:pt x="23924" y="4126"/>
                  </a:lnTo>
                  <a:lnTo>
                    <a:pt x="24129" y="3948"/>
                  </a:lnTo>
                  <a:lnTo>
                    <a:pt x="24451" y="3483"/>
                  </a:lnTo>
                  <a:lnTo>
                    <a:pt x="24674" y="2938"/>
                  </a:lnTo>
                  <a:lnTo>
                    <a:pt x="24790" y="2340"/>
                  </a:lnTo>
                  <a:lnTo>
                    <a:pt x="24790" y="1733"/>
                  </a:lnTo>
                  <a:lnTo>
                    <a:pt x="24683" y="1144"/>
                  </a:lnTo>
                  <a:lnTo>
                    <a:pt x="24459" y="608"/>
                  </a:lnTo>
                  <a:lnTo>
                    <a:pt x="24218" y="268"/>
                  </a:lnTo>
                  <a:lnTo>
                    <a:pt x="24031" y="81"/>
                  </a:lnTo>
                  <a:lnTo>
                    <a:pt x="23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4010354" y="3990742"/>
              <a:ext cx="1444453" cy="23573"/>
            </a:xfrm>
            <a:custGeom>
              <a:avLst/>
              <a:gdLst/>
              <a:ahLst/>
              <a:cxnLst/>
              <a:rect l="l" t="t" r="r" b="b"/>
              <a:pathLst>
                <a:path w="18076" h="295" extrusionOk="0">
                  <a:moveTo>
                    <a:pt x="6779" y="0"/>
                  </a:moveTo>
                  <a:lnTo>
                    <a:pt x="4519" y="27"/>
                  </a:lnTo>
                  <a:lnTo>
                    <a:pt x="2260" y="72"/>
                  </a:lnTo>
                  <a:lnTo>
                    <a:pt x="1" y="143"/>
                  </a:lnTo>
                  <a:lnTo>
                    <a:pt x="2260" y="223"/>
                  </a:lnTo>
                  <a:lnTo>
                    <a:pt x="4519" y="259"/>
                  </a:lnTo>
                  <a:lnTo>
                    <a:pt x="6779" y="286"/>
                  </a:lnTo>
                  <a:lnTo>
                    <a:pt x="9038" y="295"/>
                  </a:lnTo>
                  <a:lnTo>
                    <a:pt x="11297" y="286"/>
                  </a:lnTo>
                  <a:lnTo>
                    <a:pt x="13557" y="259"/>
                  </a:lnTo>
                  <a:lnTo>
                    <a:pt x="15816" y="223"/>
                  </a:lnTo>
                  <a:lnTo>
                    <a:pt x="18075" y="143"/>
                  </a:lnTo>
                  <a:lnTo>
                    <a:pt x="15816" y="72"/>
                  </a:lnTo>
                  <a:lnTo>
                    <a:pt x="13557" y="27"/>
                  </a:lnTo>
                  <a:lnTo>
                    <a:pt x="11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799883" y="4090624"/>
              <a:ext cx="1444373" cy="23653"/>
            </a:xfrm>
            <a:custGeom>
              <a:avLst/>
              <a:gdLst/>
              <a:ahLst/>
              <a:cxnLst/>
              <a:rect l="l" t="t" r="r" b="b"/>
              <a:pathLst>
                <a:path w="18075" h="296" extrusionOk="0">
                  <a:moveTo>
                    <a:pt x="6778" y="0"/>
                  </a:moveTo>
                  <a:lnTo>
                    <a:pt x="4519" y="27"/>
                  </a:lnTo>
                  <a:lnTo>
                    <a:pt x="2260" y="72"/>
                  </a:lnTo>
                  <a:lnTo>
                    <a:pt x="0" y="143"/>
                  </a:lnTo>
                  <a:lnTo>
                    <a:pt x="2260" y="224"/>
                  </a:lnTo>
                  <a:lnTo>
                    <a:pt x="4519" y="259"/>
                  </a:lnTo>
                  <a:lnTo>
                    <a:pt x="6778" y="286"/>
                  </a:lnTo>
                  <a:lnTo>
                    <a:pt x="9038" y="295"/>
                  </a:lnTo>
                  <a:lnTo>
                    <a:pt x="11297" y="286"/>
                  </a:lnTo>
                  <a:lnTo>
                    <a:pt x="13556" y="259"/>
                  </a:lnTo>
                  <a:lnTo>
                    <a:pt x="15815" y="224"/>
                  </a:lnTo>
                  <a:lnTo>
                    <a:pt x="18075" y="143"/>
                  </a:lnTo>
                  <a:lnTo>
                    <a:pt x="15815" y="72"/>
                  </a:lnTo>
                  <a:lnTo>
                    <a:pt x="13556" y="27"/>
                  </a:lnTo>
                  <a:lnTo>
                    <a:pt x="11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3426004" y="2939669"/>
              <a:ext cx="2118015" cy="442448"/>
            </a:xfrm>
            <a:custGeom>
              <a:avLst/>
              <a:gdLst/>
              <a:ahLst/>
              <a:cxnLst/>
              <a:rect l="l" t="t" r="r" b="b"/>
              <a:pathLst>
                <a:path w="26505" h="5537" extrusionOk="0">
                  <a:moveTo>
                    <a:pt x="1313" y="0"/>
                  </a:moveTo>
                  <a:lnTo>
                    <a:pt x="1143" y="134"/>
                  </a:lnTo>
                  <a:lnTo>
                    <a:pt x="849" y="411"/>
                  </a:lnTo>
                  <a:lnTo>
                    <a:pt x="590" y="715"/>
                  </a:lnTo>
                  <a:lnTo>
                    <a:pt x="384" y="1027"/>
                  </a:lnTo>
                  <a:lnTo>
                    <a:pt x="223" y="1358"/>
                  </a:lnTo>
                  <a:lnTo>
                    <a:pt x="107" y="1697"/>
                  </a:lnTo>
                  <a:lnTo>
                    <a:pt x="27" y="2054"/>
                  </a:lnTo>
                  <a:lnTo>
                    <a:pt x="0" y="2420"/>
                  </a:lnTo>
                  <a:lnTo>
                    <a:pt x="18" y="2974"/>
                  </a:lnTo>
                  <a:lnTo>
                    <a:pt x="197" y="3724"/>
                  </a:lnTo>
                  <a:lnTo>
                    <a:pt x="527" y="4465"/>
                  </a:lnTo>
                  <a:lnTo>
                    <a:pt x="1009" y="5189"/>
                  </a:lnTo>
                  <a:lnTo>
                    <a:pt x="1313" y="5537"/>
                  </a:lnTo>
                  <a:lnTo>
                    <a:pt x="26504" y="5537"/>
                  </a:lnTo>
                  <a:lnTo>
                    <a:pt x="26504" y="4796"/>
                  </a:lnTo>
                  <a:lnTo>
                    <a:pt x="25701" y="4796"/>
                  </a:lnTo>
                  <a:lnTo>
                    <a:pt x="25701" y="670"/>
                  </a:lnTo>
                  <a:lnTo>
                    <a:pt x="26504" y="670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3498798" y="2993206"/>
              <a:ext cx="1980969" cy="329698"/>
            </a:xfrm>
            <a:custGeom>
              <a:avLst/>
              <a:gdLst/>
              <a:ahLst/>
              <a:cxnLst/>
              <a:rect l="l" t="t" r="r" b="b"/>
              <a:pathLst>
                <a:path w="24790" h="4126" extrusionOk="0">
                  <a:moveTo>
                    <a:pt x="875" y="0"/>
                  </a:moveTo>
                  <a:lnTo>
                    <a:pt x="768" y="81"/>
                  </a:lnTo>
                  <a:lnTo>
                    <a:pt x="572" y="268"/>
                  </a:lnTo>
                  <a:lnTo>
                    <a:pt x="330" y="607"/>
                  </a:lnTo>
                  <a:lnTo>
                    <a:pt x="107" y="1143"/>
                  </a:lnTo>
                  <a:lnTo>
                    <a:pt x="0" y="1724"/>
                  </a:lnTo>
                  <a:lnTo>
                    <a:pt x="9" y="2340"/>
                  </a:lnTo>
                  <a:lnTo>
                    <a:pt x="116" y="2938"/>
                  </a:lnTo>
                  <a:lnTo>
                    <a:pt x="339" y="3483"/>
                  </a:lnTo>
                  <a:lnTo>
                    <a:pt x="670" y="3947"/>
                  </a:lnTo>
                  <a:lnTo>
                    <a:pt x="875" y="4126"/>
                  </a:lnTo>
                  <a:lnTo>
                    <a:pt x="24790" y="4126"/>
                  </a:lnTo>
                  <a:lnTo>
                    <a:pt x="24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3498798" y="2993206"/>
              <a:ext cx="1980969" cy="329698"/>
            </a:xfrm>
            <a:custGeom>
              <a:avLst/>
              <a:gdLst/>
              <a:ahLst/>
              <a:cxnLst/>
              <a:rect l="l" t="t" r="r" b="b"/>
              <a:pathLst>
                <a:path w="24790" h="4126" extrusionOk="0">
                  <a:moveTo>
                    <a:pt x="875" y="0"/>
                  </a:moveTo>
                  <a:lnTo>
                    <a:pt x="768" y="81"/>
                  </a:lnTo>
                  <a:lnTo>
                    <a:pt x="572" y="268"/>
                  </a:lnTo>
                  <a:lnTo>
                    <a:pt x="330" y="607"/>
                  </a:lnTo>
                  <a:lnTo>
                    <a:pt x="107" y="1143"/>
                  </a:lnTo>
                  <a:lnTo>
                    <a:pt x="0" y="1724"/>
                  </a:lnTo>
                  <a:lnTo>
                    <a:pt x="9" y="2340"/>
                  </a:lnTo>
                  <a:lnTo>
                    <a:pt x="116" y="2938"/>
                  </a:lnTo>
                  <a:lnTo>
                    <a:pt x="339" y="3483"/>
                  </a:lnTo>
                  <a:lnTo>
                    <a:pt x="670" y="3947"/>
                  </a:lnTo>
                  <a:lnTo>
                    <a:pt x="875" y="4126"/>
                  </a:lnTo>
                  <a:lnTo>
                    <a:pt x="893" y="4126"/>
                  </a:lnTo>
                  <a:lnTo>
                    <a:pt x="795" y="3920"/>
                  </a:lnTo>
                  <a:lnTo>
                    <a:pt x="670" y="3465"/>
                  </a:lnTo>
                  <a:lnTo>
                    <a:pt x="607" y="2992"/>
                  </a:lnTo>
                  <a:lnTo>
                    <a:pt x="607" y="2509"/>
                  </a:lnTo>
                  <a:lnTo>
                    <a:pt x="688" y="2045"/>
                  </a:lnTo>
                  <a:lnTo>
                    <a:pt x="822" y="1616"/>
                  </a:lnTo>
                  <a:lnTo>
                    <a:pt x="1036" y="1224"/>
                  </a:lnTo>
                  <a:lnTo>
                    <a:pt x="1313" y="893"/>
                  </a:lnTo>
                  <a:lnTo>
                    <a:pt x="1482" y="768"/>
                  </a:lnTo>
                  <a:lnTo>
                    <a:pt x="24790" y="768"/>
                  </a:lnTo>
                  <a:lnTo>
                    <a:pt x="247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3643587" y="3107310"/>
              <a:ext cx="1444453" cy="24372"/>
            </a:xfrm>
            <a:custGeom>
              <a:avLst/>
              <a:gdLst/>
              <a:ahLst/>
              <a:cxnLst/>
              <a:rect l="l" t="t" r="r" b="b"/>
              <a:pathLst>
                <a:path w="18076" h="305" extrusionOk="0">
                  <a:moveTo>
                    <a:pt x="9038" y="1"/>
                  </a:moveTo>
                  <a:lnTo>
                    <a:pt x="6779" y="10"/>
                  </a:lnTo>
                  <a:lnTo>
                    <a:pt x="4519" y="37"/>
                  </a:lnTo>
                  <a:lnTo>
                    <a:pt x="2260" y="81"/>
                  </a:lnTo>
                  <a:lnTo>
                    <a:pt x="1" y="153"/>
                  </a:lnTo>
                  <a:lnTo>
                    <a:pt x="2260" y="233"/>
                  </a:lnTo>
                  <a:lnTo>
                    <a:pt x="4519" y="269"/>
                  </a:lnTo>
                  <a:lnTo>
                    <a:pt x="6779" y="296"/>
                  </a:lnTo>
                  <a:lnTo>
                    <a:pt x="9038" y="305"/>
                  </a:lnTo>
                  <a:lnTo>
                    <a:pt x="11297" y="296"/>
                  </a:lnTo>
                  <a:lnTo>
                    <a:pt x="13557" y="269"/>
                  </a:lnTo>
                  <a:lnTo>
                    <a:pt x="15816" y="233"/>
                  </a:lnTo>
                  <a:lnTo>
                    <a:pt x="18075" y="153"/>
                  </a:lnTo>
                  <a:lnTo>
                    <a:pt x="15816" y="72"/>
                  </a:lnTo>
                  <a:lnTo>
                    <a:pt x="13557" y="37"/>
                  </a:lnTo>
                  <a:lnTo>
                    <a:pt x="11297" y="10"/>
                  </a:lnTo>
                  <a:lnTo>
                    <a:pt x="9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3854139" y="3207272"/>
              <a:ext cx="1444373" cy="24292"/>
            </a:xfrm>
            <a:custGeom>
              <a:avLst/>
              <a:gdLst/>
              <a:ahLst/>
              <a:cxnLst/>
              <a:rect l="l" t="t" r="r" b="b"/>
              <a:pathLst>
                <a:path w="18075" h="304" extrusionOk="0">
                  <a:moveTo>
                    <a:pt x="9037" y="0"/>
                  </a:moveTo>
                  <a:lnTo>
                    <a:pt x="6778" y="9"/>
                  </a:lnTo>
                  <a:lnTo>
                    <a:pt x="4519" y="36"/>
                  </a:lnTo>
                  <a:lnTo>
                    <a:pt x="2259" y="72"/>
                  </a:lnTo>
                  <a:lnTo>
                    <a:pt x="0" y="152"/>
                  </a:lnTo>
                  <a:lnTo>
                    <a:pt x="2259" y="232"/>
                  </a:lnTo>
                  <a:lnTo>
                    <a:pt x="4519" y="268"/>
                  </a:lnTo>
                  <a:lnTo>
                    <a:pt x="6778" y="295"/>
                  </a:lnTo>
                  <a:lnTo>
                    <a:pt x="9037" y="304"/>
                  </a:lnTo>
                  <a:lnTo>
                    <a:pt x="11297" y="295"/>
                  </a:lnTo>
                  <a:lnTo>
                    <a:pt x="13556" y="268"/>
                  </a:lnTo>
                  <a:lnTo>
                    <a:pt x="15815" y="232"/>
                  </a:lnTo>
                  <a:lnTo>
                    <a:pt x="18074" y="152"/>
                  </a:lnTo>
                  <a:lnTo>
                    <a:pt x="15815" y="72"/>
                  </a:lnTo>
                  <a:lnTo>
                    <a:pt x="13556" y="36"/>
                  </a:lnTo>
                  <a:lnTo>
                    <a:pt x="11297" y="9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3633599" y="4264737"/>
              <a:ext cx="2118734" cy="442448"/>
            </a:xfrm>
            <a:custGeom>
              <a:avLst/>
              <a:gdLst/>
              <a:ahLst/>
              <a:cxnLst/>
              <a:rect l="l" t="t" r="r" b="b"/>
              <a:pathLst>
                <a:path w="26514" h="5537" extrusionOk="0">
                  <a:moveTo>
                    <a:pt x="1" y="0"/>
                  </a:moveTo>
                  <a:lnTo>
                    <a:pt x="1" y="670"/>
                  </a:lnTo>
                  <a:lnTo>
                    <a:pt x="804" y="670"/>
                  </a:lnTo>
                  <a:lnTo>
                    <a:pt x="804" y="4796"/>
                  </a:lnTo>
                  <a:lnTo>
                    <a:pt x="1" y="4796"/>
                  </a:lnTo>
                  <a:lnTo>
                    <a:pt x="1" y="5537"/>
                  </a:lnTo>
                  <a:lnTo>
                    <a:pt x="25192" y="5537"/>
                  </a:lnTo>
                  <a:lnTo>
                    <a:pt x="25496" y="5189"/>
                  </a:lnTo>
                  <a:lnTo>
                    <a:pt x="25978" y="4465"/>
                  </a:lnTo>
                  <a:lnTo>
                    <a:pt x="26308" y="3724"/>
                  </a:lnTo>
                  <a:lnTo>
                    <a:pt x="26487" y="2974"/>
                  </a:lnTo>
                  <a:lnTo>
                    <a:pt x="26514" y="2420"/>
                  </a:lnTo>
                  <a:lnTo>
                    <a:pt x="26478" y="2054"/>
                  </a:lnTo>
                  <a:lnTo>
                    <a:pt x="26398" y="1697"/>
                  </a:lnTo>
                  <a:lnTo>
                    <a:pt x="26282" y="1358"/>
                  </a:lnTo>
                  <a:lnTo>
                    <a:pt x="26121" y="1027"/>
                  </a:lnTo>
                  <a:lnTo>
                    <a:pt x="25916" y="715"/>
                  </a:lnTo>
                  <a:lnTo>
                    <a:pt x="25657" y="411"/>
                  </a:lnTo>
                  <a:lnTo>
                    <a:pt x="25362" y="134"/>
                  </a:lnTo>
                  <a:lnTo>
                    <a:pt x="25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3393163" y="4264737"/>
              <a:ext cx="2118015" cy="442448"/>
            </a:xfrm>
            <a:custGeom>
              <a:avLst/>
              <a:gdLst/>
              <a:ahLst/>
              <a:cxnLst/>
              <a:rect l="l" t="t" r="r" b="b"/>
              <a:pathLst>
                <a:path w="26505" h="5537" extrusionOk="0">
                  <a:moveTo>
                    <a:pt x="0" y="0"/>
                  </a:moveTo>
                  <a:lnTo>
                    <a:pt x="0" y="670"/>
                  </a:lnTo>
                  <a:lnTo>
                    <a:pt x="804" y="670"/>
                  </a:lnTo>
                  <a:lnTo>
                    <a:pt x="804" y="4796"/>
                  </a:lnTo>
                  <a:lnTo>
                    <a:pt x="0" y="4796"/>
                  </a:lnTo>
                  <a:lnTo>
                    <a:pt x="0" y="5537"/>
                  </a:lnTo>
                  <a:lnTo>
                    <a:pt x="25192" y="5537"/>
                  </a:lnTo>
                  <a:lnTo>
                    <a:pt x="25487" y="5189"/>
                  </a:lnTo>
                  <a:lnTo>
                    <a:pt x="25969" y="4465"/>
                  </a:lnTo>
                  <a:lnTo>
                    <a:pt x="26308" y="3724"/>
                  </a:lnTo>
                  <a:lnTo>
                    <a:pt x="26487" y="2974"/>
                  </a:lnTo>
                  <a:lnTo>
                    <a:pt x="26505" y="2420"/>
                  </a:lnTo>
                  <a:lnTo>
                    <a:pt x="26478" y="2054"/>
                  </a:lnTo>
                  <a:lnTo>
                    <a:pt x="26397" y="1697"/>
                  </a:lnTo>
                  <a:lnTo>
                    <a:pt x="26281" y="1358"/>
                  </a:lnTo>
                  <a:lnTo>
                    <a:pt x="26121" y="1027"/>
                  </a:lnTo>
                  <a:lnTo>
                    <a:pt x="25906" y="715"/>
                  </a:lnTo>
                  <a:lnTo>
                    <a:pt x="25656" y="411"/>
                  </a:lnTo>
                  <a:lnTo>
                    <a:pt x="25362" y="134"/>
                  </a:lnTo>
                  <a:lnTo>
                    <a:pt x="251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3457407" y="4318274"/>
              <a:ext cx="1980250" cy="329698"/>
            </a:xfrm>
            <a:custGeom>
              <a:avLst/>
              <a:gdLst/>
              <a:ahLst/>
              <a:cxnLst/>
              <a:rect l="l" t="t" r="r" b="b"/>
              <a:pathLst>
                <a:path w="24781" h="4126" extrusionOk="0">
                  <a:moveTo>
                    <a:pt x="0" y="0"/>
                  </a:moveTo>
                  <a:lnTo>
                    <a:pt x="0" y="4126"/>
                  </a:lnTo>
                  <a:lnTo>
                    <a:pt x="23915" y="4126"/>
                  </a:lnTo>
                  <a:lnTo>
                    <a:pt x="24120" y="3947"/>
                  </a:lnTo>
                  <a:lnTo>
                    <a:pt x="24450" y="3483"/>
                  </a:lnTo>
                  <a:lnTo>
                    <a:pt x="24665" y="2938"/>
                  </a:lnTo>
                  <a:lnTo>
                    <a:pt x="24781" y="2340"/>
                  </a:lnTo>
                  <a:lnTo>
                    <a:pt x="24781" y="1724"/>
                  </a:lnTo>
                  <a:lnTo>
                    <a:pt x="24674" y="1134"/>
                  </a:lnTo>
                  <a:lnTo>
                    <a:pt x="24459" y="607"/>
                  </a:lnTo>
                  <a:lnTo>
                    <a:pt x="24218" y="268"/>
                  </a:lnTo>
                  <a:lnTo>
                    <a:pt x="24022" y="80"/>
                  </a:lnTo>
                  <a:lnTo>
                    <a:pt x="2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3457407" y="4318274"/>
              <a:ext cx="1980250" cy="329698"/>
            </a:xfrm>
            <a:custGeom>
              <a:avLst/>
              <a:gdLst/>
              <a:ahLst/>
              <a:cxnLst/>
              <a:rect l="l" t="t" r="r" b="b"/>
              <a:pathLst>
                <a:path w="24781" h="4126" extrusionOk="0">
                  <a:moveTo>
                    <a:pt x="0" y="0"/>
                  </a:moveTo>
                  <a:lnTo>
                    <a:pt x="0" y="768"/>
                  </a:lnTo>
                  <a:lnTo>
                    <a:pt x="23307" y="768"/>
                  </a:lnTo>
                  <a:lnTo>
                    <a:pt x="23477" y="893"/>
                  </a:lnTo>
                  <a:lnTo>
                    <a:pt x="23754" y="1223"/>
                  </a:lnTo>
                  <a:lnTo>
                    <a:pt x="23959" y="1607"/>
                  </a:lnTo>
                  <a:lnTo>
                    <a:pt x="24102" y="2045"/>
                  </a:lnTo>
                  <a:lnTo>
                    <a:pt x="24174" y="2509"/>
                  </a:lnTo>
                  <a:lnTo>
                    <a:pt x="24182" y="2992"/>
                  </a:lnTo>
                  <a:lnTo>
                    <a:pt x="24120" y="3465"/>
                  </a:lnTo>
                  <a:lnTo>
                    <a:pt x="23986" y="3911"/>
                  </a:lnTo>
                  <a:lnTo>
                    <a:pt x="23897" y="4126"/>
                  </a:lnTo>
                  <a:lnTo>
                    <a:pt x="23915" y="4126"/>
                  </a:lnTo>
                  <a:lnTo>
                    <a:pt x="24120" y="3947"/>
                  </a:lnTo>
                  <a:lnTo>
                    <a:pt x="24450" y="3483"/>
                  </a:lnTo>
                  <a:lnTo>
                    <a:pt x="24665" y="2938"/>
                  </a:lnTo>
                  <a:lnTo>
                    <a:pt x="24781" y="2340"/>
                  </a:lnTo>
                  <a:lnTo>
                    <a:pt x="24781" y="1724"/>
                  </a:lnTo>
                  <a:lnTo>
                    <a:pt x="24674" y="1134"/>
                  </a:lnTo>
                  <a:lnTo>
                    <a:pt x="24459" y="607"/>
                  </a:lnTo>
                  <a:lnTo>
                    <a:pt x="24218" y="268"/>
                  </a:lnTo>
                  <a:lnTo>
                    <a:pt x="24022" y="80"/>
                  </a:lnTo>
                  <a:lnTo>
                    <a:pt x="23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3848386" y="4432378"/>
              <a:ext cx="1444373" cy="24372"/>
            </a:xfrm>
            <a:custGeom>
              <a:avLst/>
              <a:gdLst/>
              <a:ahLst/>
              <a:cxnLst/>
              <a:rect l="l" t="t" r="r" b="b"/>
              <a:pathLst>
                <a:path w="18075" h="305" extrusionOk="0">
                  <a:moveTo>
                    <a:pt x="9038" y="1"/>
                  </a:moveTo>
                  <a:lnTo>
                    <a:pt x="6779" y="10"/>
                  </a:lnTo>
                  <a:lnTo>
                    <a:pt x="4519" y="37"/>
                  </a:lnTo>
                  <a:lnTo>
                    <a:pt x="2260" y="72"/>
                  </a:lnTo>
                  <a:lnTo>
                    <a:pt x="1" y="153"/>
                  </a:lnTo>
                  <a:lnTo>
                    <a:pt x="2260" y="233"/>
                  </a:lnTo>
                  <a:lnTo>
                    <a:pt x="4519" y="269"/>
                  </a:lnTo>
                  <a:lnTo>
                    <a:pt x="6779" y="296"/>
                  </a:lnTo>
                  <a:lnTo>
                    <a:pt x="9038" y="304"/>
                  </a:lnTo>
                  <a:lnTo>
                    <a:pt x="11297" y="296"/>
                  </a:lnTo>
                  <a:lnTo>
                    <a:pt x="13556" y="269"/>
                  </a:lnTo>
                  <a:lnTo>
                    <a:pt x="15816" y="233"/>
                  </a:lnTo>
                  <a:lnTo>
                    <a:pt x="18075" y="153"/>
                  </a:lnTo>
                  <a:lnTo>
                    <a:pt x="15816" y="72"/>
                  </a:lnTo>
                  <a:lnTo>
                    <a:pt x="13556" y="37"/>
                  </a:lnTo>
                  <a:lnTo>
                    <a:pt x="11297" y="10"/>
                  </a:lnTo>
                  <a:lnTo>
                    <a:pt x="9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3638633" y="4532340"/>
              <a:ext cx="1444373" cy="24292"/>
            </a:xfrm>
            <a:custGeom>
              <a:avLst/>
              <a:gdLst/>
              <a:ahLst/>
              <a:cxnLst/>
              <a:rect l="l" t="t" r="r" b="b"/>
              <a:pathLst>
                <a:path w="18075" h="304" extrusionOk="0">
                  <a:moveTo>
                    <a:pt x="9037" y="0"/>
                  </a:moveTo>
                  <a:lnTo>
                    <a:pt x="6778" y="9"/>
                  </a:lnTo>
                  <a:lnTo>
                    <a:pt x="4519" y="36"/>
                  </a:lnTo>
                  <a:lnTo>
                    <a:pt x="2260" y="71"/>
                  </a:lnTo>
                  <a:lnTo>
                    <a:pt x="0" y="152"/>
                  </a:lnTo>
                  <a:lnTo>
                    <a:pt x="2260" y="232"/>
                  </a:lnTo>
                  <a:lnTo>
                    <a:pt x="4519" y="268"/>
                  </a:lnTo>
                  <a:lnTo>
                    <a:pt x="6778" y="295"/>
                  </a:lnTo>
                  <a:lnTo>
                    <a:pt x="9037" y="304"/>
                  </a:lnTo>
                  <a:lnTo>
                    <a:pt x="11297" y="295"/>
                  </a:lnTo>
                  <a:lnTo>
                    <a:pt x="13556" y="268"/>
                  </a:lnTo>
                  <a:lnTo>
                    <a:pt x="15815" y="232"/>
                  </a:lnTo>
                  <a:lnTo>
                    <a:pt x="18075" y="152"/>
                  </a:lnTo>
                  <a:lnTo>
                    <a:pt x="15815" y="71"/>
                  </a:lnTo>
                  <a:lnTo>
                    <a:pt x="13556" y="36"/>
                  </a:lnTo>
                  <a:lnTo>
                    <a:pt x="11297" y="9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3632161" y="2502268"/>
              <a:ext cx="2118094" cy="441729"/>
            </a:xfrm>
            <a:custGeom>
              <a:avLst/>
              <a:gdLst/>
              <a:ahLst/>
              <a:cxnLst/>
              <a:rect l="l" t="t" r="r" b="b"/>
              <a:pathLst>
                <a:path w="26506" h="5528" extrusionOk="0">
                  <a:moveTo>
                    <a:pt x="1" y="0"/>
                  </a:moveTo>
                  <a:lnTo>
                    <a:pt x="1" y="661"/>
                  </a:lnTo>
                  <a:lnTo>
                    <a:pt x="796" y="661"/>
                  </a:lnTo>
                  <a:lnTo>
                    <a:pt x="796" y="4787"/>
                  </a:lnTo>
                  <a:lnTo>
                    <a:pt x="1" y="4787"/>
                  </a:lnTo>
                  <a:lnTo>
                    <a:pt x="1" y="5528"/>
                  </a:lnTo>
                  <a:lnTo>
                    <a:pt x="25192" y="5528"/>
                  </a:lnTo>
                  <a:lnTo>
                    <a:pt x="25487" y="5189"/>
                  </a:lnTo>
                  <a:lnTo>
                    <a:pt x="25969" y="4465"/>
                  </a:lnTo>
                  <a:lnTo>
                    <a:pt x="26300" y="3715"/>
                  </a:lnTo>
                  <a:lnTo>
                    <a:pt x="26478" y="2965"/>
                  </a:lnTo>
                  <a:lnTo>
                    <a:pt x="26505" y="2411"/>
                  </a:lnTo>
                  <a:lnTo>
                    <a:pt x="26469" y="2054"/>
                  </a:lnTo>
                  <a:lnTo>
                    <a:pt x="26398" y="1697"/>
                  </a:lnTo>
                  <a:lnTo>
                    <a:pt x="26282" y="1349"/>
                  </a:lnTo>
                  <a:lnTo>
                    <a:pt x="26112" y="1018"/>
                  </a:lnTo>
                  <a:lnTo>
                    <a:pt x="25907" y="706"/>
                  </a:lnTo>
                  <a:lnTo>
                    <a:pt x="25657" y="411"/>
                  </a:lnTo>
                  <a:lnTo>
                    <a:pt x="25353" y="125"/>
                  </a:lnTo>
                  <a:lnTo>
                    <a:pt x="25192" y="0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3391725" y="2502268"/>
              <a:ext cx="2118015" cy="441729"/>
            </a:xfrm>
            <a:custGeom>
              <a:avLst/>
              <a:gdLst/>
              <a:ahLst/>
              <a:cxnLst/>
              <a:rect l="l" t="t" r="r" b="b"/>
              <a:pathLst>
                <a:path w="26505" h="5528" extrusionOk="0">
                  <a:moveTo>
                    <a:pt x="1" y="0"/>
                  </a:moveTo>
                  <a:lnTo>
                    <a:pt x="1" y="661"/>
                  </a:lnTo>
                  <a:lnTo>
                    <a:pt x="795" y="661"/>
                  </a:lnTo>
                  <a:lnTo>
                    <a:pt x="795" y="4787"/>
                  </a:lnTo>
                  <a:lnTo>
                    <a:pt x="1" y="4787"/>
                  </a:lnTo>
                  <a:lnTo>
                    <a:pt x="1" y="5528"/>
                  </a:lnTo>
                  <a:lnTo>
                    <a:pt x="25183" y="5528"/>
                  </a:lnTo>
                  <a:lnTo>
                    <a:pt x="25487" y="5189"/>
                  </a:lnTo>
                  <a:lnTo>
                    <a:pt x="25969" y="4465"/>
                  </a:lnTo>
                  <a:lnTo>
                    <a:pt x="26299" y="3715"/>
                  </a:lnTo>
                  <a:lnTo>
                    <a:pt x="26478" y="2965"/>
                  </a:lnTo>
                  <a:lnTo>
                    <a:pt x="26505" y="2411"/>
                  </a:lnTo>
                  <a:lnTo>
                    <a:pt x="26469" y="2054"/>
                  </a:lnTo>
                  <a:lnTo>
                    <a:pt x="26398" y="1697"/>
                  </a:lnTo>
                  <a:lnTo>
                    <a:pt x="26273" y="1349"/>
                  </a:lnTo>
                  <a:lnTo>
                    <a:pt x="26112" y="1018"/>
                  </a:lnTo>
                  <a:lnTo>
                    <a:pt x="25906" y="706"/>
                  </a:lnTo>
                  <a:lnTo>
                    <a:pt x="25656" y="411"/>
                  </a:lnTo>
                  <a:lnTo>
                    <a:pt x="25353" y="125"/>
                  </a:lnTo>
                  <a:lnTo>
                    <a:pt x="25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3455250" y="2555086"/>
              <a:ext cx="1980969" cy="329698"/>
            </a:xfrm>
            <a:custGeom>
              <a:avLst/>
              <a:gdLst/>
              <a:ahLst/>
              <a:cxnLst/>
              <a:rect l="l" t="t" r="r" b="b"/>
              <a:pathLst>
                <a:path w="24790" h="4126" extrusionOk="0">
                  <a:moveTo>
                    <a:pt x="0" y="0"/>
                  </a:moveTo>
                  <a:lnTo>
                    <a:pt x="0" y="4126"/>
                  </a:lnTo>
                  <a:lnTo>
                    <a:pt x="23915" y="4126"/>
                  </a:lnTo>
                  <a:lnTo>
                    <a:pt x="24129" y="3947"/>
                  </a:lnTo>
                  <a:lnTo>
                    <a:pt x="24451" y="3483"/>
                  </a:lnTo>
                  <a:lnTo>
                    <a:pt x="24674" y="2938"/>
                  </a:lnTo>
                  <a:lnTo>
                    <a:pt x="24781" y="2340"/>
                  </a:lnTo>
                  <a:lnTo>
                    <a:pt x="24790" y="1733"/>
                  </a:lnTo>
                  <a:lnTo>
                    <a:pt x="24683" y="1143"/>
                  </a:lnTo>
                  <a:lnTo>
                    <a:pt x="24459" y="607"/>
                  </a:lnTo>
                  <a:lnTo>
                    <a:pt x="24218" y="268"/>
                  </a:lnTo>
                  <a:lnTo>
                    <a:pt x="24031" y="81"/>
                  </a:lnTo>
                  <a:lnTo>
                    <a:pt x="2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3455250" y="2555086"/>
              <a:ext cx="1980969" cy="329698"/>
            </a:xfrm>
            <a:custGeom>
              <a:avLst/>
              <a:gdLst/>
              <a:ahLst/>
              <a:cxnLst/>
              <a:rect l="l" t="t" r="r" b="b"/>
              <a:pathLst>
                <a:path w="24790" h="4126" extrusionOk="0">
                  <a:moveTo>
                    <a:pt x="0" y="0"/>
                  </a:moveTo>
                  <a:lnTo>
                    <a:pt x="0" y="768"/>
                  </a:lnTo>
                  <a:lnTo>
                    <a:pt x="23316" y="768"/>
                  </a:lnTo>
                  <a:lnTo>
                    <a:pt x="23477" y="902"/>
                  </a:lnTo>
                  <a:lnTo>
                    <a:pt x="23763" y="1224"/>
                  </a:lnTo>
                  <a:lnTo>
                    <a:pt x="23968" y="1616"/>
                  </a:lnTo>
                  <a:lnTo>
                    <a:pt x="24111" y="2054"/>
                  </a:lnTo>
                  <a:lnTo>
                    <a:pt x="24183" y="2518"/>
                  </a:lnTo>
                  <a:lnTo>
                    <a:pt x="24183" y="2992"/>
                  </a:lnTo>
                  <a:lnTo>
                    <a:pt x="24120" y="3465"/>
                  </a:lnTo>
                  <a:lnTo>
                    <a:pt x="23995" y="3920"/>
                  </a:lnTo>
                  <a:lnTo>
                    <a:pt x="23906" y="4126"/>
                  </a:lnTo>
                  <a:lnTo>
                    <a:pt x="23915" y="4126"/>
                  </a:lnTo>
                  <a:lnTo>
                    <a:pt x="24129" y="3947"/>
                  </a:lnTo>
                  <a:lnTo>
                    <a:pt x="24451" y="3483"/>
                  </a:lnTo>
                  <a:lnTo>
                    <a:pt x="24674" y="2938"/>
                  </a:lnTo>
                  <a:lnTo>
                    <a:pt x="24781" y="2340"/>
                  </a:lnTo>
                  <a:lnTo>
                    <a:pt x="24790" y="1733"/>
                  </a:lnTo>
                  <a:lnTo>
                    <a:pt x="24683" y="1143"/>
                  </a:lnTo>
                  <a:lnTo>
                    <a:pt x="24459" y="607"/>
                  </a:lnTo>
                  <a:lnTo>
                    <a:pt x="24218" y="268"/>
                  </a:lnTo>
                  <a:lnTo>
                    <a:pt x="24031" y="81"/>
                  </a:lnTo>
                  <a:lnTo>
                    <a:pt x="23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846947" y="2669909"/>
              <a:ext cx="1444453" cy="23653"/>
            </a:xfrm>
            <a:custGeom>
              <a:avLst/>
              <a:gdLst/>
              <a:ahLst/>
              <a:cxnLst/>
              <a:rect l="l" t="t" r="r" b="b"/>
              <a:pathLst>
                <a:path w="18076" h="296" extrusionOk="0">
                  <a:moveTo>
                    <a:pt x="9038" y="1"/>
                  </a:moveTo>
                  <a:lnTo>
                    <a:pt x="6779" y="10"/>
                  </a:lnTo>
                  <a:lnTo>
                    <a:pt x="4519" y="37"/>
                  </a:lnTo>
                  <a:lnTo>
                    <a:pt x="2260" y="72"/>
                  </a:lnTo>
                  <a:lnTo>
                    <a:pt x="1" y="153"/>
                  </a:lnTo>
                  <a:lnTo>
                    <a:pt x="2260" y="224"/>
                  </a:lnTo>
                  <a:lnTo>
                    <a:pt x="4519" y="269"/>
                  </a:lnTo>
                  <a:lnTo>
                    <a:pt x="6779" y="296"/>
                  </a:lnTo>
                  <a:lnTo>
                    <a:pt x="9038" y="296"/>
                  </a:lnTo>
                  <a:lnTo>
                    <a:pt x="11297" y="287"/>
                  </a:lnTo>
                  <a:lnTo>
                    <a:pt x="13557" y="260"/>
                  </a:lnTo>
                  <a:lnTo>
                    <a:pt x="15816" y="224"/>
                  </a:lnTo>
                  <a:lnTo>
                    <a:pt x="18075" y="153"/>
                  </a:lnTo>
                  <a:lnTo>
                    <a:pt x="15816" y="72"/>
                  </a:lnTo>
                  <a:lnTo>
                    <a:pt x="13557" y="37"/>
                  </a:lnTo>
                  <a:lnTo>
                    <a:pt x="11297" y="10"/>
                  </a:lnTo>
                  <a:lnTo>
                    <a:pt x="9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636476" y="2769871"/>
              <a:ext cx="1444373" cy="23573"/>
            </a:xfrm>
            <a:custGeom>
              <a:avLst/>
              <a:gdLst/>
              <a:ahLst/>
              <a:cxnLst/>
              <a:rect l="l" t="t" r="r" b="b"/>
              <a:pathLst>
                <a:path w="18075" h="295" extrusionOk="0">
                  <a:moveTo>
                    <a:pt x="6778" y="0"/>
                  </a:moveTo>
                  <a:lnTo>
                    <a:pt x="4519" y="27"/>
                  </a:lnTo>
                  <a:lnTo>
                    <a:pt x="2260" y="72"/>
                  </a:lnTo>
                  <a:lnTo>
                    <a:pt x="1" y="143"/>
                  </a:lnTo>
                  <a:lnTo>
                    <a:pt x="2260" y="223"/>
                  </a:lnTo>
                  <a:lnTo>
                    <a:pt x="4519" y="259"/>
                  </a:lnTo>
                  <a:lnTo>
                    <a:pt x="6778" y="286"/>
                  </a:lnTo>
                  <a:lnTo>
                    <a:pt x="9038" y="295"/>
                  </a:lnTo>
                  <a:lnTo>
                    <a:pt x="11297" y="286"/>
                  </a:lnTo>
                  <a:lnTo>
                    <a:pt x="13556" y="259"/>
                  </a:lnTo>
                  <a:lnTo>
                    <a:pt x="15815" y="223"/>
                  </a:lnTo>
                  <a:lnTo>
                    <a:pt x="18075" y="143"/>
                  </a:lnTo>
                  <a:lnTo>
                    <a:pt x="15815" y="72"/>
                  </a:lnTo>
                  <a:lnTo>
                    <a:pt x="13556" y="27"/>
                  </a:lnTo>
                  <a:lnTo>
                    <a:pt x="11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3428082" y="3377790"/>
              <a:ext cx="2206555" cy="447482"/>
            </a:xfrm>
            <a:custGeom>
              <a:avLst/>
              <a:gdLst/>
              <a:ahLst/>
              <a:cxnLst/>
              <a:rect l="l" t="t" r="r" b="b"/>
              <a:pathLst>
                <a:path w="27613" h="5600" extrusionOk="0">
                  <a:moveTo>
                    <a:pt x="242" y="0"/>
                  </a:moveTo>
                  <a:lnTo>
                    <a:pt x="135" y="45"/>
                  </a:lnTo>
                  <a:lnTo>
                    <a:pt x="55" y="125"/>
                  </a:lnTo>
                  <a:lnTo>
                    <a:pt x="10" y="233"/>
                  </a:lnTo>
                  <a:lnTo>
                    <a:pt x="1" y="295"/>
                  </a:lnTo>
                  <a:lnTo>
                    <a:pt x="1" y="5305"/>
                  </a:lnTo>
                  <a:lnTo>
                    <a:pt x="10" y="5367"/>
                  </a:lnTo>
                  <a:lnTo>
                    <a:pt x="55" y="5474"/>
                  </a:lnTo>
                  <a:lnTo>
                    <a:pt x="135" y="5555"/>
                  </a:lnTo>
                  <a:lnTo>
                    <a:pt x="242" y="5599"/>
                  </a:lnTo>
                  <a:lnTo>
                    <a:pt x="27371" y="5599"/>
                  </a:lnTo>
                  <a:lnTo>
                    <a:pt x="27478" y="5555"/>
                  </a:lnTo>
                  <a:lnTo>
                    <a:pt x="27559" y="5474"/>
                  </a:lnTo>
                  <a:lnTo>
                    <a:pt x="27603" y="5367"/>
                  </a:lnTo>
                  <a:lnTo>
                    <a:pt x="27612" y="5305"/>
                  </a:lnTo>
                  <a:lnTo>
                    <a:pt x="27612" y="295"/>
                  </a:lnTo>
                  <a:lnTo>
                    <a:pt x="27603" y="233"/>
                  </a:lnTo>
                  <a:lnTo>
                    <a:pt x="27559" y="125"/>
                  </a:lnTo>
                  <a:lnTo>
                    <a:pt x="27478" y="45"/>
                  </a:lnTo>
                  <a:lnTo>
                    <a:pt x="27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3428082" y="3377790"/>
              <a:ext cx="2206555" cy="447482"/>
            </a:xfrm>
            <a:custGeom>
              <a:avLst/>
              <a:gdLst/>
              <a:ahLst/>
              <a:cxnLst/>
              <a:rect l="l" t="t" r="r" b="b"/>
              <a:pathLst>
                <a:path w="27613" h="5600" extrusionOk="0">
                  <a:moveTo>
                    <a:pt x="269" y="0"/>
                  </a:moveTo>
                  <a:lnTo>
                    <a:pt x="162" y="18"/>
                  </a:lnTo>
                  <a:lnTo>
                    <a:pt x="19" y="161"/>
                  </a:lnTo>
                  <a:lnTo>
                    <a:pt x="1" y="268"/>
                  </a:lnTo>
                  <a:lnTo>
                    <a:pt x="1" y="1001"/>
                  </a:lnTo>
                  <a:lnTo>
                    <a:pt x="26889" y="1001"/>
                  </a:lnTo>
                  <a:lnTo>
                    <a:pt x="26996" y="1018"/>
                  </a:lnTo>
                  <a:lnTo>
                    <a:pt x="27148" y="1170"/>
                  </a:lnTo>
                  <a:lnTo>
                    <a:pt x="27157" y="1277"/>
                  </a:lnTo>
                  <a:lnTo>
                    <a:pt x="27157" y="5599"/>
                  </a:lnTo>
                  <a:lnTo>
                    <a:pt x="27336" y="5599"/>
                  </a:lnTo>
                  <a:lnTo>
                    <a:pt x="27443" y="5591"/>
                  </a:lnTo>
                  <a:lnTo>
                    <a:pt x="27595" y="5439"/>
                  </a:lnTo>
                  <a:lnTo>
                    <a:pt x="27612" y="5332"/>
                  </a:lnTo>
                  <a:lnTo>
                    <a:pt x="27612" y="268"/>
                  </a:lnTo>
                  <a:lnTo>
                    <a:pt x="27595" y="161"/>
                  </a:lnTo>
                  <a:lnTo>
                    <a:pt x="27443" y="18"/>
                  </a:lnTo>
                  <a:lnTo>
                    <a:pt x="27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5082848" y="3377790"/>
              <a:ext cx="264103" cy="445324"/>
            </a:xfrm>
            <a:custGeom>
              <a:avLst/>
              <a:gdLst/>
              <a:ahLst/>
              <a:cxnLst/>
              <a:rect l="l" t="t" r="r" b="b"/>
              <a:pathLst>
                <a:path w="3305" h="5573" extrusionOk="0">
                  <a:moveTo>
                    <a:pt x="1" y="0"/>
                  </a:moveTo>
                  <a:lnTo>
                    <a:pt x="1" y="5573"/>
                  </a:lnTo>
                  <a:lnTo>
                    <a:pt x="3305" y="5573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4822435" y="3438438"/>
              <a:ext cx="170608" cy="324025"/>
            </a:xfrm>
            <a:custGeom>
              <a:avLst/>
              <a:gdLst/>
              <a:ahLst/>
              <a:cxnLst/>
              <a:rect l="l" t="t" r="r" b="b"/>
              <a:pathLst>
                <a:path w="2135" h="4055" extrusionOk="0">
                  <a:moveTo>
                    <a:pt x="0" y="0"/>
                  </a:moveTo>
                  <a:lnTo>
                    <a:pt x="0" y="4055"/>
                  </a:lnTo>
                  <a:lnTo>
                    <a:pt x="2134" y="405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3428082" y="2054160"/>
              <a:ext cx="2206555" cy="448201"/>
            </a:xfrm>
            <a:custGeom>
              <a:avLst/>
              <a:gdLst/>
              <a:ahLst/>
              <a:cxnLst/>
              <a:rect l="l" t="t" r="r" b="b"/>
              <a:pathLst>
                <a:path w="27613" h="5609" extrusionOk="0">
                  <a:moveTo>
                    <a:pt x="305" y="0"/>
                  </a:moveTo>
                  <a:lnTo>
                    <a:pt x="242" y="9"/>
                  </a:lnTo>
                  <a:lnTo>
                    <a:pt x="135" y="54"/>
                  </a:lnTo>
                  <a:lnTo>
                    <a:pt x="55" y="134"/>
                  </a:lnTo>
                  <a:lnTo>
                    <a:pt x="10" y="241"/>
                  </a:lnTo>
                  <a:lnTo>
                    <a:pt x="1" y="304"/>
                  </a:lnTo>
                  <a:lnTo>
                    <a:pt x="1" y="5305"/>
                  </a:lnTo>
                  <a:lnTo>
                    <a:pt x="10" y="5367"/>
                  </a:lnTo>
                  <a:lnTo>
                    <a:pt x="55" y="5474"/>
                  </a:lnTo>
                  <a:lnTo>
                    <a:pt x="135" y="5555"/>
                  </a:lnTo>
                  <a:lnTo>
                    <a:pt x="242" y="5599"/>
                  </a:lnTo>
                  <a:lnTo>
                    <a:pt x="305" y="5608"/>
                  </a:lnTo>
                  <a:lnTo>
                    <a:pt x="27309" y="5608"/>
                  </a:lnTo>
                  <a:lnTo>
                    <a:pt x="27371" y="5599"/>
                  </a:lnTo>
                  <a:lnTo>
                    <a:pt x="27478" y="5555"/>
                  </a:lnTo>
                  <a:lnTo>
                    <a:pt x="27559" y="5474"/>
                  </a:lnTo>
                  <a:lnTo>
                    <a:pt x="27603" y="5367"/>
                  </a:lnTo>
                  <a:lnTo>
                    <a:pt x="27612" y="5305"/>
                  </a:lnTo>
                  <a:lnTo>
                    <a:pt x="27612" y="304"/>
                  </a:lnTo>
                  <a:lnTo>
                    <a:pt x="27603" y="241"/>
                  </a:lnTo>
                  <a:lnTo>
                    <a:pt x="27559" y="134"/>
                  </a:lnTo>
                  <a:lnTo>
                    <a:pt x="27478" y="54"/>
                  </a:lnTo>
                  <a:lnTo>
                    <a:pt x="27371" y="9"/>
                  </a:lnTo>
                  <a:lnTo>
                    <a:pt x="273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3428082" y="2054160"/>
              <a:ext cx="2206555" cy="448201"/>
            </a:xfrm>
            <a:custGeom>
              <a:avLst/>
              <a:gdLst/>
              <a:ahLst/>
              <a:cxnLst/>
              <a:rect l="l" t="t" r="r" b="b"/>
              <a:pathLst>
                <a:path w="27613" h="5609" extrusionOk="0">
                  <a:moveTo>
                    <a:pt x="269" y="0"/>
                  </a:moveTo>
                  <a:lnTo>
                    <a:pt x="162" y="18"/>
                  </a:lnTo>
                  <a:lnTo>
                    <a:pt x="19" y="161"/>
                  </a:lnTo>
                  <a:lnTo>
                    <a:pt x="1" y="277"/>
                  </a:lnTo>
                  <a:lnTo>
                    <a:pt x="1" y="1009"/>
                  </a:lnTo>
                  <a:lnTo>
                    <a:pt x="26889" y="1009"/>
                  </a:lnTo>
                  <a:lnTo>
                    <a:pt x="26996" y="1027"/>
                  </a:lnTo>
                  <a:lnTo>
                    <a:pt x="27148" y="1170"/>
                  </a:lnTo>
                  <a:lnTo>
                    <a:pt x="27157" y="1277"/>
                  </a:lnTo>
                  <a:lnTo>
                    <a:pt x="27157" y="5608"/>
                  </a:lnTo>
                  <a:lnTo>
                    <a:pt x="27336" y="5608"/>
                  </a:lnTo>
                  <a:lnTo>
                    <a:pt x="27443" y="5591"/>
                  </a:lnTo>
                  <a:lnTo>
                    <a:pt x="27595" y="5448"/>
                  </a:lnTo>
                  <a:lnTo>
                    <a:pt x="27612" y="5340"/>
                  </a:lnTo>
                  <a:lnTo>
                    <a:pt x="27612" y="277"/>
                  </a:lnTo>
                  <a:lnTo>
                    <a:pt x="27595" y="161"/>
                  </a:lnTo>
                  <a:lnTo>
                    <a:pt x="27443" y="18"/>
                  </a:lnTo>
                  <a:lnTo>
                    <a:pt x="27336" y="0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082848" y="2054160"/>
              <a:ext cx="264103" cy="445324"/>
            </a:xfrm>
            <a:custGeom>
              <a:avLst/>
              <a:gdLst/>
              <a:ahLst/>
              <a:cxnLst/>
              <a:rect l="l" t="t" r="r" b="b"/>
              <a:pathLst>
                <a:path w="3305" h="5573" extrusionOk="0">
                  <a:moveTo>
                    <a:pt x="1" y="0"/>
                  </a:moveTo>
                  <a:lnTo>
                    <a:pt x="1" y="5573"/>
                  </a:lnTo>
                  <a:lnTo>
                    <a:pt x="3305" y="5573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4822435" y="2114808"/>
              <a:ext cx="170608" cy="324025"/>
            </a:xfrm>
            <a:custGeom>
              <a:avLst/>
              <a:gdLst/>
              <a:ahLst/>
              <a:cxnLst/>
              <a:rect l="l" t="t" r="r" b="b"/>
              <a:pathLst>
                <a:path w="2135" h="4055" extrusionOk="0">
                  <a:moveTo>
                    <a:pt x="0" y="0"/>
                  </a:moveTo>
                  <a:lnTo>
                    <a:pt x="0" y="4055"/>
                  </a:lnTo>
                  <a:lnTo>
                    <a:pt x="2134" y="405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3542986" y="2418767"/>
              <a:ext cx="183473" cy="121379"/>
            </a:xfrm>
            <a:custGeom>
              <a:avLst/>
              <a:gdLst/>
              <a:ahLst/>
              <a:cxnLst/>
              <a:rect l="l" t="t" r="r" b="b"/>
              <a:pathLst>
                <a:path w="2296" h="1519" extrusionOk="0">
                  <a:moveTo>
                    <a:pt x="1760" y="1"/>
                  </a:moveTo>
                  <a:lnTo>
                    <a:pt x="1688" y="251"/>
                  </a:lnTo>
                  <a:lnTo>
                    <a:pt x="1563" y="545"/>
                  </a:lnTo>
                  <a:lnTo>
                    <a:pt x="1501" y="608"/>
                  </a:lnTo>
                  <a:lnTo>
                    <a:pt x="1367" y="706"/>
                  </a:lnTo>
                  <a:lnTo>
                    <a:pt x="1126" y="777"/>
                  </a:lnTo>
                  <a:lnTo>
                    <a:pt x="572" y="742"/>
                  </a:lnTo>
                  <a:lnTo>
                    <a:pt x="251" y="652"/>
                  </a:lnTo>
                  <a:lnTo>
                    <a:pt x="188" y="635"/>
                  </a:lnTo>
                  <a:lnTo>
                    <a:pt x="117" y="626"/>
                  </a:lnTo>
                  <a:lnTo>
                    <a:pt x="45" y="644"/>
                  </a:lnTo>
                  <a:lnTo>
                    <a:pt x="10" y="706"/>
                  </a:lnTo>
                  <a:lnTo>
                    <a:pt x="1" y="742"/>
                  </a:lnTo>
                  <a:lnTo>
                    <a:pt x="10" y="777"/>
                  </a:lnTo>
                  <a:lnTo>
                    <a:pt x="54" y="876"/>
                  </a:lnTo>
                  <a:lnTo>
                    <a:pt x="233" y="983"/>
                  </a:lnTo>
                  <a:lnTo>
                    <a:pt x="331" y="1019"/>
                  </a:lnTo>
                  <a:lnTo>
                    <a:pt x="1063" y="1260"/>
                  </a:lnTo>
                  <a:lnTo>
                    <a:pt x="1805" y="1510"/>
                  </a:lnTo>
                  <a:lnTo>
                    <a:pt x="1831" y="1519"/>
                  </a:lnTo>
                  <a:lnTo>
                    <a:pt x="1867" y="1519"/>
                  </a:lnTo>
                  <a:lnTo>
                    <a:pt x="1903" y="1510"/>
                  </a:lnTo>
                  <a:lnTo>
                    <a:pt x="1938" y="1492"/>
                  </a:lnTo>
                  <a:lnTo>
                    <a:pt x="2037" y="1394"/>
                  </a:lnTo>
                  <a:lnTo>
                    <a:pt x="2144" y="1144"/>
                  </a:lnTo>
                  <a:lnTo>
                    <a:pt x="2162" y="1001"/>
                  </a:lnTo>
                  <a:lnTo>
                    <a:pt x="2180" y="867"/>
                  </a:lnTo>
                  <a:lnTo>
                    <a:pt x="2206" y="590"/>
                  </a:lnTo>
                  <a:lnTo>
                    <a:pt x="2251" y="456"/>
                  </a:lnTo>
                  <a:lnTo>
                    <a:pt x="2278" y="411"/>
                  </a:lnTo>
                  <a:lnTo>
                    <a:pt x="2296" y="313"/>
                  </a:lnTo>
                  <a:lnTo>
                    <a:pt x="2287" y="268"/>
                  </a:lnTo>
                  <a:lnTo>
                    <a:pt x="2260" y="233"/>
                  </a:lnTo>
                  <a:lnTo>
                    <a:pt x="2215" y="215"/>
                  </a:lnTo>
                  <a:lnTo>
                    <a:pt x="2001" y="9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4078194" y="1261421"/>
              <a:ext cx="111395" cy="110672"/>
            </a:xfrm>
            <a:custGeom>
              <a:avLst/>
              <a:gdLst/>
              <a:ahLst/>
              <a:cxnLst/>
              <a:rect l="l" t="t" r="r" b="b"/>
              <a:pathLst>
                <a:path w="1394" h="1385" extrusionOk="0">
                  <a:moveTo>
                    <a:pt x="1036" y="0"/>
                  </a:moveTo>
                  <a:lnTo>
                    <a:pt x="1009" y="9"/>
                  </a:lnTo>
                  <a:lnTo>
                    <a:pt x="741" y="54"/>
                  </a:lnTo>
                  <a:lnTo>
                    <a:pt x="465" y="107"/>
                  </a:lnTo>
                  <a:lnTo>
                    <a:pt x="232" y="152"/>
                  </a:lnTo>
                  <a:lnTo>
                    <a:pt x="0" y="197"/>
                  </a:lnTo>
                  <a:lnTo>
                    <a:pt x="81" y="473"/>
                  </a:lnTo>
                  <a:lnTo>
                    <a:pt x="134" y="759"/>
                  </a:lnTo>
                  <a:lnTo>
                    <a:pt x="197" y="1036"/>
                  </a:lnTo>
                  <a:lnTo>
                    <a:pt x="259" y="1304"/>
                  </a:lnTo>
                  <a:lnTo>
                    <a:pt x="259" y="1322"/>
                  </a:lnTo>
                  <a:lnTo>
                    <a:pt x="268" y="1340"/>
                  </a:lnTo>
                  <a:lnTo>
                    <a:pt x="295" y="1358"/>
                  </a:lnTo>
                  <a:lnTo>
                    <a:pt x="322" y="1358"/>
                  </a:lnTo>
                  <a:lnTo>
                    <a:pt x="590" y="1384"/>
                  </a:lnTo>
                  <a:lnTo>
                    <a:pt x="1125" y="1331"/>
                  </a:lnTo>
                  <a:lnTo>
                    <a:pt x="1393" y="1277"/>
                  </a:lnTo>
                  <a:lnTo>
                    <a:pt x="1250" y="661"/>
                  </a:lnTo>
                  <a:lnTo>
                    <a:pt x="1072" y="45"/>
                  </a:lnTo>
                  <a:lnTo>
                    <a:pt x="1072" y="27"/>
                  </a:lnTo>
                  <a:lnTo>
                    <a:pt x="1054" y="9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D99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3640791" y="1849363"/>
              <a:ext cx="629451" cy="615847"/>
            </a:xfrm>
            <a:custGeom>
              <a:avLst/>
              <a:gdLst/>
              <a:ahLst/>
              <a:cxnLst/>
              <a:rect l="l" t="t" r="r" b="b"/>
              <a:pathLst>
                <a:path w="7877" h="7707" extrusionOk="0">
                  <a:moveTo>
                    <a:pt x="6448" y="0"/>
                  </a:moveTo>
                  <a:lnTo>
                    <a:pt x="6028" y="45"/>
                  </a:lnTo>
                  <a:lnTo>
                    <a:pt x="5510" y="90"/>
                  </a:lnTo>
                  <a:lnTo>
                    <a:pt x="4510" y="295"/>
                  </a:lnTo>
                  <a:lnTo>
                    <a:pt x="4010" y="420"/>
                  </a:lnTo>
                  <a:lnTo>
                    <a:pt x="1991" y="929"/>
                  </a:lnTo>
                  <a:lnTo>
                    <a:pt x="1866" y="956"/>
                  </a:lnTo>
                  <a:lnTo>
                    <a:pt x="1750" y="1018"/>
                  </a:lnTo>
                  <a:lnTo>
                    <a:pt x="1643" y="1135"/>
                  </a:lnTo>
                  <a:lnTo>
                    <a:pt x="1572" y="1286"/>
                  </a:lnTo>
                  <a:lnTo>
                    <a:pt x="1402" y="1670"/>
                  </a:lnTo>
                  <a:lnTo>
                    <a:pt x="1116" y="2465"/>
                  </a:lnTo>
                  <a:lnTo>
                    <a:pt x="991" y="2867"/>
                  </a:lnTo>
                  <a:lnTo>
                    <a:pt x="688" y="3974"/>
                  </a:lnTo>
                  <a:lnTo>
                    <a:pt x="429" y="5117"/>
                  </a:lnTo>
                  <a:lnTo>
                    <a:pt x="188" y="6341"/>
                  </a:lnTo>
                  <a:lnTo>
                    <a:pt x="0" y="7350"/>
                  </a:lnTo>
                  <a:lnTo>
                    <a:pt x="1322" y="7707"/>
                  </a:lnTo>
                  <a:lnTo>
                    <a:pt x="1697" y="6448"/>
                  </a:lnTo>
                  <a:lnTo>
                    <a:pt x="2447" y="3921"/>
                  </a:lnTo>
                  <a:lnTo>
                    <a:pt x="2876" y="2671"/>
                  </a:lnTo>
                  <a:lnTo>
                    <a:pt x="3295" y="2653"/>
                  </a:lnTo>
                  <a:lnTo>
                    <a:pt x="4126" y="2554"/>
                  </a:lnTo>
                  <a:lnTo>
                    <a:pt x="4947" y="2403"/>
                  </a:lnTo>
                  <a:lnTo>
                    <a:pt x="5760" y="2179"/>
                  </a:lnTo>
                  <a:lnTo>
                    <a:pt x="6162" y="2045"/>
                  </a:lnTo>
                  <a:lnTo>
                    <a:pt x="6394" y="1956"/>
                  </a:lnTo>
                  <a:lnTo>
                    <a:pt x="6858" y="1751"/>
                  </a:lnTo>
                  <a:lnTo>
                    <a:pt x="7278" y="1483"/>
                  </a:lnTo>
                  <a:lnTo>
                    <a:pt x="7626" y="1135"/>
                  </a:lnTo>
                  <a:lnTo>
                    <a:pt x="7760" y="920"/>
                  </a:lnTo>
                  <a:lnTo>
                    <a:pt x="7823" y="795"/>
                  </a:lnTo>
                  <a:lnTo>
                    <a:pt x="7876" y="527"/>
                  </a:lnTo>
                  <a:lnTo>
                    <a:pt x="7850" y="393"/>
                  </a:lnTo>
                  <a:lnTo>
                    <a:pt x="7814" y="304"/>
                  </a:lnTo>
                  <a:lnTo>
                    <a:pt x="7662" y="161"/>
                  </a:lnTo>
                  <a:lnTo>
                    <a:pt x="7323" y="45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3869800" y="2411656"/>
              <a:ext cx="152788" cy="164210"/>
            </a:xfrm>
            <a:custGeom>
              <a:avLst/>
              <a:gdLst/>
              <a:ahLst/>
              <a:cxnLst/>
              <a:rect l="l" t="t" r="r" b="b"/>
              <a:pathLst>
                <a:path w="1912" h="2055" extrusionOk="0">
                  <a:moveTo>
                    <a:pt x="1197" y="0"/>
                  </a:moveTo>
                  <a:lnTo>
                    <a:pt x="1153" y="9"/>
                  </a:lnTo>
                  <a:lnTo>
                    <a:pt x="911" y="90"/>
                  </a:lnTo>
                  <a:lnTo>
                    <a:pt x="688" y="197"/>
                  </a:lnTo>
                  <a:lnTo>
                    <a:pt x="822" y="429"/>
                  </a:lnTo>
                  <a:lnTo>
                    <a:pt x="956" y="715"/>
                  </a:lnTo>
                  <a:lnTo>
                    <a:pt x="965" y="804"/>
                  </a:lnTo>
                  <a:lnTo>
                    <a:pt x="938" y="974"/>
                  </a:lnTo>
                  <a:lnTo>
                    <a:pt x="831" y="1197"/>
                  </a:lnTo>
                  <a:lnTo>
                    <a:pt x="429" y="1572"/>
                  </a:lnTo>
                  <a:lnTo>
                    <a:pt x="152" y="1751"/>
                  </a:lnTo>
                  <a:lnTo>
                    <a:pt x="90" y="1795"/>
                  </a:lnTo>
                  <a:lnTo>
                    <a:pt x="36" y="1840"/>
                  </a:lnTo>
                  <a:lnTo>
                    <a:pt x="1" y="1902"/>
                  </a:lnTo>
                  <a:lnTo>
                    <a:pt x="18" y="1974"/>
                  </a:lnTo>
                  <a:lnTo>
                    <a:pt x="45" y="2001"/>
                  </a:lnTo>
                  <a:lnTo>
                    <a:pt x="81" y="2027"/>
                  </a:lnTo>
                  <a:lnTo>
                    <a:pt x="179" y="2054"/>
                  </a:lnTo>
                  <a:lnTo>
                    <a:pt x="385" y="2001"/>
                  </a:lnTo>
                  <a:lnTo>
                    <a:pt x="474" y="1947"/>
                  </a:lnTo>
                  <a:lnTo>
                    <a:pt x="1153" y="1572"/>
                  </a:lnTo>
                  <a:lnTo>
                    <a:pt x="1822" y="1188"/>
                  </a:lnTo>
                  <a:lnTo>
                    <a:pt x="1858" y="1179"/>
                  </a:lnTo>
                  <a:lnTo>
                    <a:pt x="1885" y="1152"/>
                  </a:lnTo>
                  <a:lnTo>
                    <a:pt x="1903" y="1117"/>
                  </a:lnTo>
                  <a:lnTo>
                    <a:pt x="1903" y="1081"/>
                  </a:lnTo>
                  <a:lnTo>
                    <a:pt x="1912" y="947"/>
                  </a:lnTo>
                  <a:lnTo>
                    <a:pt x="1787" y="688"/>
                  </a:lnTo>
                  <a:lnTo>
                    <a:pt x="1697" y="581"/>
                  </a:lnTo>
                  <a:lnTo>
                    <a:pt x="1608" y="482"/>
                  </a:lnTo>
                  <a:lnTo>
                    <a:pt x="1420" y="268"/>
                  </a:lnTo>
                  <a:lnTo>
                    <a:pt x="1358" y="152"/>
                  </a:lnTo>
                  <a:lnTo>
                    <a:pt x="1340" y="107"/>
                  </a:lnTo>
                  <a:lnTo>
                    <a:pt x="1287" y="18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3963290" y="1064454"/>
              <a:ext cx="239810" cy="261218"/>
            </a:xfrm>
            <a:custGeom>
              <a:avLst/>
              <a:gdLst/>
              <a:ahLst/>
              <a:cxnLst/>
              <a:rect l="l" t="t" r="r" b="b"/>
              <a:pathLst>
                <a:path w="3001" h="3269" extrusionOk="0">
                  <a:moveTo>
                    <a:pt x="1402" y="1"/>
                  </a:moveTo>
                  <a:lnTo>
                    <a:pt x="1224" y="9"/>
                  </a:lnTo>
                  <a:lnTo>
                    <a:pt x="885" y="63"/>
                  </a:lnTo>
                  <a:lnTo>
                    <a:pt x="572" y="179"/>
                  </a:lnTo>
                  <a:lnTo>
                    <a:pt x="304" y="385"/>
                  </a:lnTo>
                  <a:lnTo>
                    <a:pt x="197" y="518"/>
                  </a:lnTo>
                  <a:lnTo>
                    <a:pt x="90" y="688"/>
                  </a:lnTo>
                  <a:lnTo>
                    <a:pt x="0" y="1090"/>
                  </a:lnTo>
                  <a:lnTo>
                    <a:pt x="9" y="1510"/>
                  </a:lnTo>
                  <a:lnTo>
                    <a:pt x="99" y="1920"/>
                  </a:lnTo>
                  <a:lnTo>
                    <a:pt x="170" y="2099"/>
                  </a:lnTo>
                  <a:lnTo>
                    <a:pt x="259" y="2313"/>
                  </a:lnTo>
                  <a:lnTo>
                    <a:pt x="572" y="2813"/>
                  </a:lnTo>
                  <a:lnTo>
                    <a:pt x="777" y="3019"/>
                  </a:lnTo>
                  <a:lnTo>
                    <a:pt x="911" y="3135"/>
                  </a:lnTo>
                  <a:lnTo>
                    <a:pt x="1135" y="3242"/>
                  </a:lnTo>
                  <a:lnTo>
                    <a:pt x="1286" y="3269"/>
                  </a:lnTo>
                  <a:lnTo>
                    <a:pt x="1367" y="3269"/>
                  </a:lnTo>
                  <a:lnTo>
                    <a:pt x="1563" y="3224"/>
                  </a:lnTo>
                  <a:lnTo>
                    <a:pt x="1929" y="3064"/>
                  </a:lnTo>
                  <a:lnTo>
                    <a:pt x="2099" y="2947"/>
                  </a:lnTo>
                  <a:lnTo>
                    <a:pt x="2260" y="2822"/>
                  </a:lnTo>
                  <a:lnTo>
                    <a:pt x="2554" y="2519"/>
                  </a:lnTo>
                  <a:lnTo>
                    <a:pt x="2787" y="2171"/>
                  </a:lnTo>
                  <a:lnTo>
                    <a:pt x="2947" y="1787"/>
                  </a:lnTo>
                  <a:lnTo>
                    <a:pt x="2983" y="1590"/>
                  </a:lnTo>
                  <a:lnTo>
                    <a:pt x="3001" y="1438"/>
                  </a:lnTo>
                  <a:lnTo>
                    <a:pt x="2965" y="1161"/>
                  </a:lnTo>
                  <a:lnTo>
                    <a:pt x="2876" y="894"/>
                  </a:lnTo>
                  <a:lnTo>
                    <a:pt x="2733" y="661"/>
                  </a:lnTo>
                  <a:lnTo>
                    <a:pt x="2545" y="447"/>
                  </a:lnTo>
                  <a:lnTo>
                    <a:pt x="2322" y="277"/>
                  </a:lnTo>
                  <a:lnTo>
                    <a:pt x="2072" y="143"/>
                  </a:lnTo>
                  <a:lnTo>
                    <a:pt x="1804" y="54"/>
                  </a:lnTo>
                  <a:lnTo>
                    <a:pt x="1661" y="27"/>
                  </a:lnTo>
                  <a:lnTo>
                    <a:pt x="1536" y="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3716381" y="1831544"/>
              <a:ext cx="598766" cy="625836"/>
            </a:xfrm>
            <a:custGeom>
              <a:avLst/>
              <a:gdLst/>
              <a:ahLst/>
              <a:cxnLst/>
              <a:rect l="l" t="t" r="r" b="b"/>
              <a:pathLst>
                <a:path w="7493" h="7832" extrusionOk="0">
                  <a:moveTo>
                    <a:pt x="7171" y="0"/>
                  </a:moveTo>
                  <a:lnTo>
                    <a:pt x="6734" y="54"/>
                  </a:lnTo>
                  <a:lnTo>
                    <a:pt x="6537" y="63"/>
                  </a:lnTo>
                  <a:lnTo>
                    <a:pt x="5948" y="81"/>
                  </a:lnTo>
                  <a:lnTo>
                    <a:pt x="5368" y="98"/>
                  </a:lnTo>
                  <a:lnTo>
                    <a:pt x="4216" y="125"/>
                  </a:lnTo>
                  <a:lnTo>
                    <a:pt x="3073" y="161"/>
                  </a:lnTo>
                  <a:lnTo>
                    <a:pt x="2590" y="170"/>
                  </a:lnTo>
                  <a:lnTo>
                    <a:pt x="2108" y="197"/>
                  </a:lnTo>
                  <a:lnTo>
                    <a:pt x="1742" y="223"/>
                  </a:lnTo>
                  <a:lnTo>
                    <a:pt x="1010" y="313"/>
                  </a:lnTo>
                  <a:lnTo>
                    <a:pt x="653" y="384"/>
                  </a:lnTo>
                  <a:lnTo>
                    <a:pt x="492" y="420"/>
                  </a:lnTo>
                  <a:lnTo>
                    <a:pt x="251" y="572"/>
                  </a:lnTo>
                  <a:lnTo>
                    <a:pt x="99" y="795"/>
                  </a:lnTo>
                  <a:lnTo>
                    <a:pt x="19" y="1081"/>
                  </a:lnTo>
                  <a:lnTo>
                    <a:pt x="10" y="1241"/>
                  </a:lnTo>
                  <a:lnTo>
                    <a:pt x="1" y="1500"/>
                  </a:lnTo>
                  <a:lnTo>
                    <a:pt x="45" y="1974"/>
                  </a:lnTo>
                  <a:lnTo>
                    <a:pt x="161" y="2411"/>
                  </a:lnTo>
                  <a:lnTo>
                    <a:pt x="340" y="2849"/>
                  </a:lnTo>
                  <a:lnTo>
                    <a:pt x="447" y="3081"/>
                  </a:lnTo>
                  <a:lnTo>
                    <a:pt x="804" y="3822"/>
                  </a:lnTo>
                  <a:lnTo>
                    <a:pt x="1126" y="4572"/>
                  </a:lnTo>
                  <a:lnTo>
                    <a:pt x="1304" y="4992"/>
                  </a:lnTo>
                  <a:lnTo>
                    <a:pt x="1483" y="5412"/>
                  </a:lnTo>
                  <a:lnTo>
                    <a:pt x="1742" y="6010"/>
                  </a:lnTo>
                  <a:lnTo>
                    <a:pt x="2242" y="7216"/>
                  </a:lnTo>
                  <a:lnTo>
                    <a:pt x="2474" y="7832"/>
                  </a:lnTo>
                  <a:lnTo>
                    <a:pt x="3653" y="7475"/>
                  </a:lnTo>
                  <a:lnTo>
                    <a:pt x="3376" y="6421"/>
                  </a:lnTo>
                  <a:lnTo>
                    <a:pt x="2805" y="4296"/>
                  </a:lnTo>
                  <a:lnTo>
                    <a:pt x="2724" y="4001"/>
                  </a:lnTo>
                  <a:lnTo>
                    <a:pt x="2546" y="3411"/>
                  </a:lnTo>
                  <a:lnTo>
                    <a:pt x="2430" y="3126"/>
                  </a:lnTo>
                  <a:lnTo>
                    <a:pt x="2340" y="2929"/>
                  </a:lnTo>
                  <a:lnTo>
                    <a:pt x="2206" y="2590"/>
                  </a:lnTo>
                  <a:lnTo>
                    <a:pt x="2171" y="2367"/>
                  </a:lnTo>
                  <a:lnTo>
                    <a:pt x="2189" y="2259"/>
                  </a:lnTo>
                  <a:lnTo>
                    <a:pt x="2376" y="2286"/>
                  </a:lnTo>
                  <a:lnTo>
                    <a:pt x="2742" y="2411"/>
                  </a:lnTo>
                  <a:lnTo>
                    <a:pt x="2921" y="2492"/>
                  </a:lnTo>
                  <a:lnTo>
                    <a:pt x="3394" y="2679"/>
                  </a:lnTo>
                  <a:lnTo>
                    <a:pt x="4126" y="2894"/>
                  </a:lnTo>
                  <a:lnTo>
                    <a:pt x="4626" y="2974"/>
                  </a:lnTo>
                  <a:lnTo>
                    <a:pt x="4885" y="2983"/>
                  </a:lnTo>
                  <a:lnTo>
                    <a:pt x="5100" y="2992"/>
                  </a:lnTo>
                  <a:lnTo>
                    <a:pt x="5510" y="2947"/>
                  </a:lnTo>
                  <a:lnTo>
                    <a:pt x="5903" y="2858"/>
                  </a:lnTo>
                  <a:lnTo>
                    <a:pt x="6270" y="2706"/>
                  </a:lnTo>
                  <a:lnTo>
                    <a:pt x="6609" y="2501"/>
                  </a:lnTo>
                  <a:lnTo>
                    <a:pt x="6904" y="2242"/>
                  </a:lnTo>
                  <a:lnTo>
                    <a:pt x="7154" y="1929"/>
                  </a:lnTo>
                  <a:lnTo>
                    <a:pt x="7350" y="1563"/>
                  </a:lnTo>
                  <a:lnTo>
                    <a:pt x="7421" y="1358"/>
                  </a:lnTo>
                  <a:lnTo>
                    <a:pt x="7466" y="1197"/>
                  </a:lnTo>
                  <a:lnTo>
                    <a:pt x="7493" y="857"/>
                  </a:lnTo>
                  <a:lnTo>
                    <a:pt x="7448" y="340"/>
                  </a:lnTo>
                  <a:lnTo>
                    <a:pt x="7368" y="18"/>
                  </a:lnTo>
                  <a:lnTo>
                    <a:pt x="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4022500" y="1334214"/>
              <a:ext cx="287676" cy="508132"/>
            </a:xfrm>
            <a:custGeom>
              <a:avLst/>
              <a:gdLst/>
              <a:ahLst/>
              <a:cxnLst/>
              <a:rect l="l" t="t" r="r" b="b"/>
              <a:pathLst>
                <a:path w="3600" h="6359" extrusionOk="0">
                  <a:moveTo>
                    <a:pt x="1796" y="0"/>
                  </a:moveTo>
                  <a:lnTo>
                    <a:pt x="1590" y="18"/>
                  </a:lnTo>
                  <a:lnTo>
                    <a:pt x="1394" y="80"/>
                  </a:lnTo>
                  <a:lnTo>
                    <a:pt x="1269" y="125"/>
                  </a:lnTo>
                  <a:lnTo>
                    <a:pt x="1054" y="241"/>
                  </a:lnTo>
                  <a:lnTo>
                    <a:pt x="786" y="482"/>
                  </a:lnTo>
                  <a:lnTo>
                    <a:pt x="501" y="884"/>
                  </a:lnTo>
                  <a:lnTo>
                    <a:pt x="304" y="1340"/>
                  </a:lnTo>
                  <a:lnTo>
                    <a:pt x="233" y="1572"/>
                  </a:lnTo>
                  <a:lnTo>
                    <a:pt x="152" y="1866"/>
                  </a:lnTo>
                  <a:lnTo>
                    <a:pt x="54" y="2483"/>
                  </a:lnTo>
                  <a:lnTo>
                    <a:pt x="1" y="3411"/>
                  </a:lnTo>
                  <a:lnTo>
                    <a:pt x="10" y="4036"/>
                  </a:lnTo>
                  <a:lnTo>
                    <a:pt x="1" y="4688"/>
                  </a:lnTo>
                  <a:lnTo>
                    <a:pt x="1" y="5340"/>
                  </a:lnTo>
                  <a:lnTo>
                    <a:pt x="36" y="5849"/>
                  </a:lnTo>
                  <a:lnTo>
                    <a:pt x="99" y="6358"/>
                  </a:lnTo>
                  <a:lnTo>
                    <a:pt x="3599" y="6358"/>
                  </a:lnTo>
                  <a:lnTo>
                    <a:pt x="3546" y="5671"/>
                  </a:lnTo>
                  <a:lnTo>
                    <a:pt x="3555" y="4269"/>
                  </a:lnTo>
                  <a:lnTo>
                    <a:pt x="3555" y="3572"/>
                  </a:lnTo>
                  <a:lnTo>
                    <a:pt x="3537" y="2992"/>
                  </a:lnTo>
                  <a:lnTo>
                    <a:pt x="3430" y="2143"/>
                  </a:lnTo>
                  <a:lnTo>
                    <a:pt x="3296" y="1581"/>
                  </a:lnTo>
                  <a:lnTo>
                    <a:pt x="3198" y="1304"/>
                  </a:lnTo>
                  <a:lnTo>
                    <a:pt x="3108" y="1072"/>
                  </a:lnTo>
                  <a:lnTo>
                    <a:pt x="2858" y="607"/>
                  </a:lnTo>
                  <a:lnTo>
                    <a:pt x="2608" y="322"/>
                  </a:lnTo>
                  <a:lnTo>
                    <a:pt x="2421" y="170"/>
                  </a:lnTo>
                  <a:lnTo>
                    <a:pt x="2197" y="63"/>
                  </a:lnTo>
                  <a:lnTo>
                    <a:pt x="1938" y="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3936202" y="983111"/>
              <a:ext cx="505271" cy="580928"/>
            </a:xfrm>
            <a:custGeom>
              <a:avLst/>
              <a:gdLst/>
              <a:ahLst/>
              <a:cxnLst/>
              <a:rect l="l" t="t" r="r" b="b"/>
              <a:pathLst>
                <a:path w="6323" h="7270" extrusionOk="0">
                  <a:moveTo>
                    <a:pt x="2304" y="1"/>
                  </a:moveTo>
                  <a:lnTo>
                    <a:pt x="1965" y="27"/>
                  </a:lnTo>
                  <a:lnTo>
                    <a:pt x="1313" y="170"/>
                  </a:lnTo>
                  <a:lnTo>
                    <a:pt x="1000" y="304"/>
                  </a:lnTo>
                  <a:lnTo>
                    <a:pt x="848" y="376"/>
                  </a:lnTo>
                  <a:lnTo>
                    <a:pt x="572" y="563"/>
                  </a:lnTo>
                  <a:lnTo>
                    <a:pt x="331" y="795"/>
                  </a:lnTo>
                  <a:lnTo>
                    <a:pt x="125" y="1063"/>
                  </a:lnTo>
                  <a:lnTo>
                    <a:pt x="54" y="1215"/>
                  </a:lnTo>
                  <a:lnTo>
                    <a:pt x="9" y="1313"/>
                  </a:lnTo>
                  <a:lnTo>
                    <a:pt x="0" y="1411"/>
                  </a:lnTo>
                  <a:lnTo>
                    <a:pt x="0" y="1483"/>
                  </a:lnTo>
                  <a:lnTo>
                    <a:pt x="80" y="1608"/>
                  </a:lnTo>
                  <a:lnTo>
                    <a:pt x="268" y="1733"/>
                  </a:lnTo>
                  <a:lnTo>
                    <a:pt x="420" y="1778"/>
                  </a:lnTo>
                  <a:lnTo>
                    <a:pt x="581" y="1813"/>
                  </a:lnTo>
                  <a:lnTo>
                    <a:pt x="857" y="1903"/>
                  </a:lnTo>
                  <a:lnTo>
                    <a:pt x="982" y="2010"/>
                  </a:lnTo>
                  <a:lnTo>
                    <a:pt x="1063" y="2108"/>
                  </a:lnTo>
                  <a:lnTo>
                    <a:pt x="1206" y="2313"/>
                  </a:lnTo>
                  <a:lnTo>
                    <a:pt x="1304" y="2394"/>
                  </a:lnTo>
                  <a:lnTo>
                    <a:pt x="1447" y="2465"/>
                  </a:lnTo>
                  <a:lnTo>
                    <a:pt x="1607" y="2510"/>
                  </a:lnTo>
                  <a:lnTo>
                    <a:pt x="1741" y="2501"/>
                  </a:lnTo>
                  <a:lnTo>
                    <a:pt x="1875" y="2465"/>
                  </a:lnTo>
                  <a:lnTo>
                    <a:pt x="1866" y="2394"/>
                  </a:lnTo>
                  <a:lnTo>
                    <a:pt x="1929" y="2260"/>
                  </a:lnTo>
                  <a:lnTo>
                    <a:pt x="2000" y="2224"/>
                  </a:lnTo>
                  <a:lnTo>
                    <a:pt x="2072" y="2197"/>
                  </a:lnTo>
                  <a:lnTo>
                    <a:pt x="2224" y="2224"/>
                  </a:lnTo>
                  <a:lnTo>
                    <a:pt x="2295" y="2269"/>
                  </a:lnTo>
                  <a:lnTo>
                    <a:pt x="2393" y="2349"/>
                  </a:lnTo>
                  <a:lnTo>
                    <a:pt x="2465" y="2563"/>
                  </a:lnTo>
                  <a:lnTo>
                    <a:pt x="2402" y="2912"/>
                  </a:lnTo>
                  <a:lnTo>
                    <a:pt x="2375" y="3153"/>
                  </a:lnTo>
                  <a:lnTo>
                    <a:pt x="2384" y="3242"/>
                  </a:lnTo>
                  <a:lnTo>
                    <a:pt x="2465" y="3376"/>
                  </a:lnTo>
                  <a:lnTo>
                    <a:pt x="2661" y="3537"/>
                  </a:lnTo>
                  <a:lnTo>
                    <a:pt x="2786" y="3662"/>
                  </a:lnTo>
                  <a:lnTo>
                    <a:pt x="2902" y="3831"/>
                  </a:lnTo>
                  <a:lnTo>
                    <a:pt x="3027" y="4224"/>
                  </a:lnTo>
                  <a:lnTo>
                    <a:pt x="3027" y="4430"/>
                  </a:lnTo>
                  <a:lnTo>
                    <a:pt x="3010" y="4573"/>
                  </a:lnTo>
                  <a:lnTo>
                    <a:pt x="3027" y="4707"/>
                  </a:lnTo>
                  <a:lnTo>
                    <a:pt x="3072" y="4805"/>
                  </a:lnTo>
                  <a:lnTo>
                    <a:pt x="3233" y="4957"/>
                  </a:lnTo>
                  <a:lnTo>
                    <a:pt x="3322" y="5028"/>
                  </a:lnTo>
                  <a:lnTo>
                    <a:pt x="3474" y="5162"/>
                  </a:lnTo>
                  <a:lnTo>
                    <a:pt x="3715" y="5484"/>
                  </a:lnTo>
                  <a:lnTo>
                    <a:pt x="3983" y="6046"/>
                  </a:lnTo>
                  <a:lnTo>
                    <a:pt x="4126" y="6439"/>
                  </a:lnTo>
                  <a:lnTo>
                    <a:pt x="4179" y="6582"/>
                  </a:lnTo>
                  <a:lnTo>
                    <a:pt x="4322" y="6850"/>
                  </a:lnTo>
                  <a:lnTo>
                    <a:pt x="4420" y="6975"/>
                  </a:lnTo>
                  <a:lnTo>
                    <a:pt x="4501" y="7055"/>
                  </a:lnTo>
                  <a:lnTo>
                    <a:pt x="4697" y="7180"/>
                  </a:lnTo>
                  <a:lnTo>
                    <a:pt x="4912" y="7252"/>
                  </a:lnTo>
                  <a:lnTo>
                    <a:pt x="5144" y="7269"/>
                  </a:lnTo>
                  <a:lnTo>
                    <a:pt x="5260" y="7261"/>
                  </a:lnTo>
                  <a:lnTo>
                    <a:pt x="5403" y="7225"/>
                  </a:lnTo>
                  <a:lnTo>
                    <a:pt x="5662" y="7100"/>
                  </a:lnTo>
                  <a:lnTo>
                    <a:pt x="5965" y="6814"/>
                  </a:lnTo>
                  <a:lnTo>
                    <a:pt x="6135" y="6573"/>
                  </a:lnTo>
                  <a:lnTo>
                    <a:pt x="6206" y="6466"/>
                  </a:lnTo>
                  <a:lnTo>
                    <a:pt x="6296" y="6216"/>
                  </a:lnTo>
                  <a:lnTo>
                    <a:pt x="6323" y="5957"/>
                  </a:lnTo>
                  <a:lnTo>
                    <a:pt x="6278" y="5698"/>
                  </a:lnTo>
                  <a:lnTo>
                    <a:pt x="6233" y="5582"/>
                  </a:lnTo>
                  <a:lnTo>
                    <a:pt x="6055" y="5260"/>
                  </a:lnTo>
                  <a:lnTo>
                    <a:pt x="5733" y="4823"/>
                  </a:lnTo>
                  <a:lnTo>
                    <a:pt x="5599" y="4510"/>
                  </a:lnTo>
                  <a:lnTo>
                    <a:pt x="5599" y="4332"/>
                  </a:lnTo>
                  <a:lnTo>
                    <a:pt x="5626" y="4189"/>
                  </a:lnTo>
                  <a:lnTo>
                    <a:pt x="5733" y="3903"/>
                  </a:lnTo>
                  <a:lnTo>
                    <a:pt x="5769" y="3751"/>
                  </a:lnTo>
                  <a:lnTo>
                    <a:pt x="5778" y="3608"/>
                  </a:lnTo>
                  <a:lnTo>
                    <a:pt x="5706" y="3322"/>
                  </a:lnTo>
                  <a:lnTo>
                    <a:pt x="5563" y="3063"/>
                  </a:lnTo>
                  <a:lnTo>
                    <a:pt x="5358" y="2831"/>
                  </a:lnTo>
                  <a:lnTo>
                    <a:pt x="5242" y="2733"/>
                  </a:lnTo>
                  <a:lnTo>
                    <a:pt x="5019" y="2537"/>
                  </a:lnTo>
                  <a:lnTo>
                    <a:pt x="4688" y="2224"/>
                  </a:lnTo>
                  <a:lnTo>
                    <a:pt x="4510" y="1983"/>
                  </a:lnTo>
                  <a:lnTo>
                    <a:pt x="4456" y="1849"/>
                  </a:lnTo>
                  <a:lnTo>
                    <a:pt x="4385" y="1635"/>
                  </a:lnTo>
                  <a:lnTo>
                    <a:pt x="4322" y="1197"/>
                  </a:lnTo>
                  <a:lnTo>
                    <a:pt x="4269" y="974"/>
                  </a:lnTo>
                  <a:lnTo>
                    <a:pt x="4215" y="840"/>
                  </a:lnTo>
                  <a:lnTo>
                    <a:pt x="4054" y="599"/>
                  </a:lnTo>
                  <a:lnTo>
                    <a:pt x="3840" y="393"/>
                  </a:lnTo>
                  <a:lnTo>
                    <a:pt x="3590" y="233"/>
                  </a:lnTo>
                  <a:lnTo>
                    <a:pt x="3456" y="170"/>
                  </a:lnTo>
                  <a:lnTo>
                    <a:pt x="3179" y="72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4128854" y="1398378"/>
              <a:ext cx="182035" cy="357586"/>
            </a:xfrm>
            <a:custGeom>
              <a:avLst/>
              <a:gdLst/>
              <a:ahLst/>
              <a:cxnLst/>
              <a:rect l="l" t="t" r="r" b="b"/>
              <a:pathLst>
                <a:path w="2278" h="4475" extrusionOk="0">
                  <a:moveTo>
                    <a:pt x="518" y="1"/>
                  </a:moveTo>
                  <a:lnTo>
                    <a:pt x="241" y="28"/>
                  </a:lnTo>
                  <a:lnTo>
                    <a:pt x="125" y="99"/>
                  </a:lnTo>
                  <a:lnTo>
                    <a:pt x="63" y="153"/>
                  </a:lnTo>
                  <a:lnTo>
                    <a:pt x="0" y="278"/>
                  </a:lnTo>
                  <a:lnTo>
                    <a:pt x="0" y="492"/>
                  </a:lnTo>
                  <a:lnTo>
                    <a:pt x="45" y="626"/>
                  </a:lnTo>
                  <a:lnTo>
                    <a:pt x="277" y="1269"/>
                  </a:lnTo>
                  <a:lnTo>
                    <a:pt x="563" y="1885"/>
                  </a:lnTo>
                  <a:lnTo>
                    <a:pt x="697" y="2215"/>
                  </a:lnTo>
                  <a:lnTo>
                    <a:pt x="813" y="2546"/>
                  </a:lnTo>
                  <a:lnTo>
                    <a:pt x="902" y="2796"/>
                  </a:lnTo>
                  <a:lnTo>
                    <a:pt x="991" y="3055"/>
                  </a:lnTo>
                  <a:lnTo>
                    <a:pt x="1215" y="3591"/>
                  </a:lnTo>
                  <a:lnTo>
                    <a:pt x="1429" y="4135"/>
                  </a:lnTo>
                  <a:lnTo>
                    <a:pt x="1474" y="4234"/>
                  </a:lnTo>
                  <a:lnTo>
                    <a:pt x="1599" y="4412"/>
                  </a:lnTo>
                  <a:lnTo>
                    <a:pt x="1688" y="4457"/>
                  </a:lnTo>
                  <a:lnTo>
                    <a:pt x="1750" y="4475"/>
                  </a:lnTo>
                  <a:lnTo>
                    <a:pt x="1875" y="4457"/>
                  </a:lnTo>
                  <a:lnTo>
                    <a:pt x="1938" y="4439"/>
                  </a:lnTo>
                  <a:lnTo>
                    <a:pt x="2054" y="4367"/>
                  </a:lnTo>
                  <a:lnTo>
                    <a:pt x="2206" y="4153"/>
                  </a:lnTo>
                  <a:lnTo>
                    <a:pt x="2242" y="4028"/>
                  </a:lnTo>
                  <a:lnTo>
                    <a:pt x="2277" y="3885"/>
                  </a:lnTo>
                  <a:lnTo>
                    <a:pt x="2277" y="3591"/>
                  </a:lnTo>
                  <a:lnTo>
                    <a:pt x="2179" y="3153"/>
                  </a:lnTo>
                  <a:lnTo>
                    <a:pt x="2081" y="2867"/>
                  </a:lnTo>
                  <a:lnTo>
                    <a:pt x="1920" y="2358"/>
                  </a:lnTo>
                  <a:lnTo>
                    <a:pt x="1527" y="1385"/>
                  </a:lnTo>
                  <a:lnTo>
                    <a:pt x="1313" y="903"/>
                  </a:lnTo>
                  <a:lnTo>
                    <a:pt x="1197" y="644"/>
                  </a:lnTo>
                  <a:lnTo>
                    <a:pt x="1054" y="403"/>
                  </a:lnTo>
                  <a:lnTo>
                    <a:pt x="974" y="295"/>
                  </a:lnTo>
                  <a:lnTo>
                    <a:pt x="768" y="108"/>
                  </a:lnTo>
                  <a:lnTo>
                    <a:pt x="652" y="45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3957617" y="1688833"/>
              <a:ext cx="331866" cy="92133"/>
            </a:xfrm>
            <a:custGeom>
              <a:avLst/>
              <a:gdLst/>
              <a:ahLst/>
              <a:cxnLst/>
              <a:rect l="l" t="t" r="r" b="b"/>
              <a:pathLst>
                <a:path w="4153" h="1153" extrusionOk="0">
                  <a:moveTo>
                    <a:pt x="3438" y="0"/>
                  </a:moveTo>
                  <a:lnTo>
                    <a:pt x="3143" y="9"/>
                  </a:lnTo>
                  <a:lnTo>
                    <a:pt x="2858" y="27"/>
                  </a:lnTo>
                  <a:lnTo>
                    <a:pt x="2206" y="107"/>
                  </a:lnTo>
                  <a:lnTo>
                    <a:pt x="920" y="384"/>
                  </a:lnTo>
                  <a:lnTo>
                    <a:pt x="286" y="554"/>
                  </a:lnTo>
                  <a:lnTo>
                    <a:pt x="179" y="581"/>
                  </a:lnTo>
                  <a:lnTo>
                    <a:pt x="89" y="634"/>
                  </a:lnTo>
                  <a:lnTo>
                    <a:pt x="45" y="679"/>
                  </a:lnTo>
                  <a:lnTo>
                    <a:pt x="0" y="813"/>
                  </a:lnTo>
                  <a:lnTo>
                    <a:pt x="9" y="947"/>
                  </a:lnTo>
                  <a:lnTo>
                    <a:pt x="80" y="1063"/>
                  </a:lnTo>
                  <a:lnTo>
                    <a:pt x="143" y="1099"/>
                  </a:lnTo>
                  <a:lnTo>
                    <a:pt x="214" y="1116"/>
                  </a:lnTo>
                  <a:lnTo>
                    <a:pt x="286" y="1116"/>
                  </a:lnTo>
                  <a:lnTo>
                    <a:pt x="920" y="1152"/>
                  </a:lnTo>
                  <a:lnTo>
                    <a:pt x="1545" y="1125"/>
                  </a:lnTo>
                  <a:lnTo>
                    <a:pt x="2206" y="1054"/>
                  </a:lnTo>
                  <a:lnTo>
                    <a:pt x="2858" y="974"/>
                  </a:lnTo>
                  <a:lnTo>
                    <a:pt x="3125" y="947"/>
                  </a:lnTo>
                  <a:lnTo>
                    <a:pt x="3384" y="902"/>
                  </a:lnTo>
                  <a:lnTo>
                    <a:pt x="3554" y="884"/>
                  </a:lnTo>
                  <a:lnTo>
                    <a:pt x="3893" y="822"/>
                  </a:lnTo>
                  <a:lnTo>
                    <a:pt x="4054" y="750"/>
                  </a:lnTo>
                  <a:lnTo>
                    <a:pt x="4081" y="732"/>
                  </a:lnTo>
                  <a:lnTo>
                    <a:pt x="4108" y="706"/>
                  </a:lnTo>
                  <a:lnTo>
                    <a:pt x="4117" y="679"/>
                  </a:lnTo>
                  <a:lnTo>
                    <a:pt x="4126" y="643"/>
                  </a:lnTo>
                  <a:lnTo>
                    <a:pt x="4152" y="500"/>
                  </a:lnTo>
                  <a:lnTo>
                    <a:pt x="4126" y="357"/>
                  </a:lnTo>
                  <a:lnTo>
                    <a:pt x="4081" y="250"/>
                  </a:lnTo>
                  <a:lnTo>
                    <a:pt x="3938" y="107"/>
                  </a:lnTo>
                  <a:lnTo>
                    <a:pt x="3751" y="27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3689293" y="1810129"/>
              <a:ext cx="291911" cy="61449"/>
            </a:xfrm>
            <a:custGeom>
              <a:avLst/>
              <a:gdLst/>
              <a:ahLst/>
              <a:cxnLst/>
              <a:rect l="l" t="t" r="r" b="b"/>
              <a:pathLst>
                <a:path w="3653" h="769" extrusionOk="0">
                  <a:moveTo>
                    <a:pt x="3608" y="0"/>
                  </a:moveTo>
                  <a:lnTo>
                    <a:pt x="0" y="349"/>
                  </a:lnTo>
                  <a:lnTo>
                    <a:pt x="45" y="768"/>
                  </a:lnTo>
                  <a:lnTo>
                    <a:pt x="3653" y="420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3579423" y="1591029"/>
              <a:ext cx="143518" cy="280555"/>
            </a:xfrm>
            <a:custGeom>
              <a:avLst/>
              <a:gdLst/>
              <a:ahLst/>
              <a:cxnLst/>
              <a:rect l="l" t="t" r="r" b="b"/>
              <a:pathLst>
                <a:path w="1796" h="3511" extrusionOk="0">
                  <a:moveTo>
                    <a:pt x="393" y="1"/>
                  </a:moveTo>
                  <a:lnTo>
                    <a:pt x="0" y="170"/>
                  </a:lnTo>
                  <a:lnTo>
                    <a:pt x="1402" y="3510"/>
                  </a:lnTo>
                  <a:lnTo>
                    <a:pt x="1795" y="33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3840555" y="1724471"/>
              <a:ext cx="155665" cy="91414"/>
            </a:xfrm>
            <a:custGeom>
              <a:avLst/>
              <a:gdLst/>
              <a:ahLst/>
              <a:cxnLst/>
              <a:rect l="l" t="t" r="r" b="b"/>
              <a:pathLst>
                <a:path w="1948" h="1144" extrusionOk="0">
                  <a:moveTo>
                    <a:pt x="1304" y="1"/>
                  </a:moveTo>
                  <a:lnTo>
                    <a:pt x="1063" y="19"/>
                  </a:lnTo>
                  <a:lnTo>
                    <a:pt x="956" y="36"/>
                  </a:lnTo>
                  <a:lnTo>
                    <a:pt x="724" y="90"/>
                  </a:lnTo>
                  <a:lnTo>
                    <a:pt x="492" y="135"/>
                  </a:lnTo>
                  <a:lnTo>
                    <a:pt x="402" y="153"/>
                  </a:lnTo>
                  <a:lnTo>
                    <a:pt x="304" y="188"/>
                  </a:lnTo>
                  <a:lnTo>
                    <a:pt x="251" y="215"/>
                  </a:lnTo>
                  <a:lnTo>
                    <a:pt x="152" y="295"/>
                  </a:lnTo>
                  <a:lnTo>
                    <a:pt x="117" y="349"/>
                  </a:lnTo>
                  <a:lnTo>
                    <a:pt x="81" y="456"/>
                  </a:lnTo>
                  <a:lnTo>
                    <a:pt x="63" y="572"/>
                  </a:lnTo>
                  <a:lnTo>
                    <a:pt x="36" y="760"/>
                  </a:lnTo>
                  <a:lnTo>
                    <a:pt x="18" y="947"/>
                  </a:lnTo>
                  <a:lnTo>
                    <a:pt x="0" y="1037"/>
                  </a:lnTo>
                  <a:lnTo>
                    <a:pt x="45" y="1108"/>
                  </a:lnTo>
                  <a:lnTo>
                    <a:pt x="81" y="1144"/>
                  </a:lnTo>
                  <a:lnTo>
                    <a:pt x="152" y="1135"/>
                  </a:lnTo>
                  <a:lnTo>
                    <a:pt x="224" y="1037"/>
                  </a:lnTo>
                  <a:lnTo>
                    <a:pt x="251" y="965"/>
                  </a:lnTo>
                  <a:lnTo>
                    <a:pt x="286" y="787"/>
                  </a:lnTo>
                  <a:lnTo>
                    <a:pt x="322" y="608"/>
                  </a:lnTo>
                  <a:lnTo>
                    <a:pt x="554" y="742"/>
                  </a:lnTo>
                  <a:lnTo>
                    <a:pt x="938" y="876"/>
                  </a:lnTo>
                  <a:lnTo>
                    <a:pt x="1206" y="894"/>
                  </a:lnTo>
                  <a:lnTo>
                    <a:pt x="1331" y="867"/>
                  </a:lnTo>
                  <a:lnTo>
                    <a:pt x="1438" y="831"/>
                  </a:lnTo>
                  <a:lnTo>
                    <a:pt x="1545" y="787"/>
                  </a:lnTo>
                  <a:lnTo>
                    <a:pt x="1697" y="724"/>
                  </a:lnTo>
                  <a:lnTo>
                    <a:pt x="1822" y="626"/>
                  </a:lnTo>
                  <a:lnTo>
                    <a:pt x="1885" y="563"/>
                  </a:lnTo>
                  <a:lnTo>
                    <a:pt x="1947" y="420"/>
                  </a:lnTo>
                  <a:lnTo>
                    <a:pt x="1947" y="340"/>
                  </a:lnTo>
                  <a:lnTo>
                    <a:pt x="1617" y="135"/>
                  </a:lnTo>
                  <a:lnTo>
                    <a:pt x="1519" y="72"/>
                  </a:lnTo>
                  <a:lnTo>
                    <a:pt x="1411" y="2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4112394" y="1381278"/>
              <a:ext cx="164934" cy="189141"/>
            </a:xfrm>
            <a:custGeom>
              <a:avLst/>
              <a:gdLst/>
              <a:ahLst/>
              <a:cxnLst/>
              <a:rect l="l" t="t" r="r" b="b"/>
              <a:pathLst>
                <a:path w="2064" h="2367" extrusionOk="0">
                  <a:moveTo>
                    <a:pt x="528" y="0"/>
                  </a:moveTo>
                  <a:lnTo>
                    <a:pt x="429" y="36"/>
                  </a:lnTo>
                  <a:lnTo>
                    <a:pt x="313" y="99"/>
                  </a:lnTo>
                  <a:lnTo>
                    <a:pt x="135" y="295"/>
                  </a:lnTo>
                  <a:lnTo>
                    <a:pt x="72" y="420"/>
                  </a:lnTo>
                  <a:lnTo>
                    <a:pt x="37" y="527"/>
                  </a:lnTo>
                  <a:lnTo>
                    <a:pt x="1" y="768"/>
                  </a:lnTo>
                  <a:lnTo>
                    <a:pt x="19" y="1126"/>
                  </a:lnTo>
                  <a:lnTo>
                    <a:pt x="81" y="1349"/>
                  </a:lnTo>
                  <a:lnTo>
                    <a:pt x="153" y="1608"/>
                  </a:lnTo>
                  <a:lnTo>
                    <a:pt x="322" y="2126"/>
                  </a:lnTo>
                  <a:lnTo>
                    <a:pt x="438" y="2367"/>
                  </a:lnTo>
                  <a:lnTo>
                    <a:pt x="706" y="2269"/>
                  </a:lnTo>
                  <a:lnTo>
                    <a:pt x="1572" y="1965"/>
                  </a:lnTo>
                  <a:lnTo>
                    <a:pt x="2001" y="1840"/>
                  </a:lnTo>
                  <a:lnTo>
                    <a:pt x="2064" y="1849"/>
                  </a:lnTo>
                  <a:lnTo>
                    <a:pt x="1840" y="1376"/>
                  </a:lnTo>
                  <a:lnTo>
                    <a:pt x="1617" y="911"/>
                  </a:lnTo>
                  <a:lnTo>
                    <a:pt x="1528" y="724"/>
                  </a:lnTo>
                  <a:lnTo>
                    <a:pt x="1322" y="375"/>
                  </a:lnTo>
                  <a:lnTo>
                    <a:pt x="1180" y="224"/>
                  </a:lnTo>
                  <a:lnTo>
                    <a:pt x="1099" y="161"/>
                  </a:lnTo>
                  <a:lnTo>
                    <a:pt x="921" y="54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4004681" y="1264217"/>
              <a:ext cx="47147" cy="46506"/>
            </a:xfrm>
            <a:custGeom>
              <a:avLst/>
              <a:gdLst/>
              <a:ahLst/>
              <a:cxnLst/>
              <a:rect l="l" t="t" r="r" b="b"/>
              <a:pathLst>
                <a:path w="590" h="582" extrusionOk="0">
                  <a:moveTo>
                    <a:pt x="563" y="1"/>
                  </a:moveTo>
                  <a:lnTo>
                    <a:pt x="322" y="117"/>
                  </a:lnTo>
                  <a:lnTo>
                    <a:pt x="72" y="206"/>
                  </a:lnTo>
                  <a:lnTo>
                    <a:pt x="36" y="215"/>
                  </a:lnTo>
                  <a:lnTo>
                    <a:pt x="0" y="224"/>
                  </a:lnTo>
                  <a:lnTo>
                    <a:pt x="116" y="385"/>
                  </a:lnTo>
                  <a:lnTo>
                    <a:pt x="259" y="519"/>
                  </a:lnTo>
                  <a:lnTo>
                    <a:pt x="286" y="555"/>
                  </a:lnTo>
                  <a:lnTo>
                    <a:pt x="322" y="581"/>
                  </a:lnTo>
                  <a:lnTo>
                    <a:pt x="384" y="537"/>
                  </a:lnTo>
                  <a:lnTo>
                    <a:pt x="500" y="438"/>
                  </a:lnTo>
                  <a:lnTo>
                    <a:pt x="536" y="367"/>
                  </a:lnTo>
                  <a:lnTo>
                    <a:pt x="581" y="278"/>
                  </a:lnTo>
                  <a:lnTo>
                    <a:pt x="590" y="171"/>
                  </a:lnTo>
                  <a:lnTo>
                    <a:pt x="590" y="72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3990378" y="1189346"/>
              <a:ext cx="22215" cy="36438"/>
            </a:xfrm>
            <a:custGeom>
              <a:avLst/>
              <a:gdLst/>
              <a:ahLst/>
              <a:cxnLst/>
              <a:rect l="l" t="t" r="r" b="b"/>
              <a:pathLst>
                <a:path w="278" h="456" extrusionOk="0">
                  <a:moveTo>
                    <a:pt x="72" y="0"/>
                  </a:moveTo>
                  <a:lnTo>
                    <a:pt x="28" y="27"/>
                  </a:lnTo>
                  <a:lnTo>
                    <a:pt x="1" y="170"/>
                  </a:lnTo>
                  <a:lnTo>
                    <a:pt x="19" y="259"/>
                  </a:lnTo>
                  <a:lnTo>
                    <a:pt x="45" y="349"/>
                  </a:lnTo>
                  <a:lnTo>
                    <a:pt x="144" y="456"/>
                  </a:lnTo>
                  <a:lnTo>
                    <a:pt x="197" y="456"/>
                  </a:lnTo>
                  <a:lnTo>
                    <a:pt x="242" y="429"/>
                  </a:lnTo>
                  <a:lnTo>
                    <a:pt x="278" y="286"/>
                  </a:lnTo>
                  <a:lnTo>
                    <a:pt x="251" y="197"/>
                  </a:lnTo>
                  <a:lnTo>
                    <a:pt x="224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1F1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3971840" y="1160101"/>
              <a:ext cx="55777" cy="21495"/>
            </a:xfrm>
            <a:custGeom>
              <a:avLst/>
              <a:gdLst/>
              <a:ahLst/>
              <a:cxnLst/>
              <a:rect l="l" t="t" r="r" b="b"/>
              <a:pathLst>
                <a:path w="698" h="269" extrusionOk="0">
                  <a:moveTo>
                    <a:pt x="277" y="0"/>
                  </a:moveTo>
                  <a:lnTo>
                    <a:pt x="117" y="27"/>
                  </a:lnTo>
                  <a:lnTo>
                    <a:pt x="36" y="72"/>
                  </a:lnTo>
                  <a:lnTo>
                    <a:pt x="18" y="89"/>
                  </a:lnTo>
                  <a:lnTo>
                    <a:pt x="1" y="143"/>
                  </a:lnTo>
                  <a:lnTo>
                    <a:pt x="10" y="179"/>
                  </a:lnTo>
                  <a:lnTo>
                    <a:pt x="27" y="197"/>
                  </a:lnTo>
                  <a:lnTo>
                    <a:pt x="90" y="214"/>
                  </a:lnTo>
                  <a:lnTo>
                    <a:pt x="117" y="206"/>
                  </a:lnTo>
                  <a:lnTo>
                    <a:pt x="170" y="170"/>
                  </a:lnTo>
                  <a:lnTo>
                    <a:pt x="286" y="143"/>
                  </a:lnTo>
                  <a:lnTo>
                    <a:pt x="358" y="152"/>
                  </a:lnTo>
                  <a:lnTo>
                    <a:pt x="411" y="161"/>
                  </a:lnTo>
                  <a:lnTo>
                    <a:pt x="527" y="206"/>
                  </a:lnTo>
                  <a:lnTo>
                    <a:pt x="572" y="250"/>
                  </a:lnTo>
                  <a:lnTo>
                    <a:pt x="599" y="268"/>
                  </a:lnTo>
                  <a:lnTo>
                    <a:pt x="661" y="268"/>
                  </a:lnTo>
                  <a:lnTo>
                    <a:pt x="679" y="250"/>
                  </a:lnTo>
                  <a:lnTo>
                    <a:pt x="697" y="223"/>
                  </a:lnTo>
                  <a:lnTo>
                    <a:pt x="697" y="170"/>
                  </a:lnTo>
                  <a:lnTo>
                    <a:pt x="679" y="143"/>
                  </a:lnTo>
                  <a:lnTo>
                    <a:pt x="608" y="81"/>
                  </a:lnTo>
                  <a:lnTo>
                    <a:pt x="456" y="9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1F1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34"/>
          <p:cNvGrpSpPr/>
          <p:nvPr/>
        </p:nvGrpSpPr>
        <p:grpSpPr>
          <a:xfrm>
            <a:off x="457200" y="3901375"/>
            <a:ext cx="1980300" cy="829023"/>
            <a:chOff x="457200" y="3901375"/>
            <a:chExt cx="1980300" cy="829023"/>
          </a:xfrm>
        </p:grpSpPr>
        <p:sp>
          <p:nvSpPr>
            <p:cNvPr id="2249" name="Google Shape;2249;p34"/>
            <p:cNvSpPr txBox="1"/>
            <p:nvPr/>
          </p:nvSpPr>
          <p:spPr>
            <a:xfrm>
              <a:off x="457225" y="3901375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0" name="Google Shape;2250;p34"/>
            <p:cNvSpPr txBox="1"/>
            <p:nvPr/>
          </p:nvSpPr>
          <p:spPr>
            <a:xfrm>
              <a:off x="457200" y="417899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1" name="Google Shape;2251;p34"/>
          <p:cNvGrpSpPr/>
          <p:nvPr/>
        </p:nvGrpSpPr>
        <p:grpSpPr>
          <a:xfrm>
            <a:off x="457200" y="2717375"/>
            <a:ext cx="1980300" cy="830244"/>
            <a:chOff x="457200" y="2641178"/>
            <a:chExt cx="1980300" cy="830244"/>
          </a:xfrm>
        </p:grpSpPr>
        <p:sp>
          <p:nvSpPr>
            <p:cNvPr id="2252" name="Google Shape;2252;p34"/>
            <p:cNvSpPr txBox="1"/>
            <p:nvPr/>
          </p:nvSpPr>
          <p:spPr>
            <a:xfrm>
              <a:off x="457224" y="2641178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3" name="Google Shape;2253;p34"/>
            <p:cNvSpPr txBox="1"/>
            <p:nvPr/>
          </p:nvSpPr>
          <p:spPr>
            <a:xfrm>
              <a:off x="457200" y="292002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4" name="Google Shape;2254;p34"/>
          <p:cNvGrpSpPr/>
          <p:nvPr/>
        </p:nvGrpSpPr>
        <p:grpSpPr>
          <a:xfrm>
            <a:off x="457200" y="1533375"/>
            <a:ext cx="1980300" cy="830243"/>
            <a:chOff x="457200" y="1380975"/>
            <a:chExt cx="1980300" cy="830243"/>
          </a:xfrm>
        </p:grpSpPr>
        <p:sp>
          <p:nvSpPr>
            <p:cNvPr id="2255" name="Google Shape;2255;p34"/>
            <p:cNvSpPr txBox="1"/>
            <p:nvPr/>
          </p:nvSpPr>
          <p:spPr>
            <a:xfrm>
              <a:off x="457224" y="1380975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6" name="Google Shape;2256;p34"/>
            <p:cNvSpPr txBox="1"/>
            <p:nvPr/>
          </p:nvSpPr>
          <p:spPr>
            <a:xfrm>
              <a:off x="457200" y="165981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7" name="Google Shape;2257;p34"/>
          <p:cNvGrpSpPr/>
          <p:nvPr/>
        </p:nvGrpSpPr>
        <p:grpSpPr>
          <a:xfrm>
            <a:off x="6706475" y="3901375"/>
            <a:ext cx="1980325" cy="829023"/>
            <a:chOff x="6706475" y="3901375"/>
            <a:chExt cx="1980325" cy="829023"/>
          </a:xfrm>
        </p:grpSpPr>
        <p:sp>
          <p:nvSpPr>
            <p:cNvPr id="2258" name="Google Shape;2258;p34"/>
            <p:cNvSpPr txBox="1"/>
            <p:nvPr/>
          </p:nvSpPr>
          <p:spPr>
            <a:xfrm>
              <a:off x="7493700" y="3901375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9" name="Google Shape;2259;p34"/>
            <p:cNvSpPr txBox="1"/>
            <p:nvPr/>
          </p:nvSpPr>
          <p:spPr>
            <a:xfrm>
              <a:off x="6706475" y="417899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0" name="Google Shape;2260;p34"/>
          <p:cNvGrpSpPr/>
          <p:nvPr/>
        </p:nvGrpSpPr>
        <p:grpSpPr>
          <a:xfrm>
            <a:off x="6706475" y="2717375"/>
            <a:ext cx="1980324" cy="830244"/>
            <a:chOff x="6706475" y="2641178"/>
            <a:chExt cx="1980324" cy="830244"/>
          </a:xfrm>
        </p:grpSpPr>
        <p:sp>
          <p:nvSpPr>
            <p:cNvPr id="2261" name="Google Shape;2261;p34"/>
            <p:cNvSpPr txBox="1"/>
            <p:nvPr/>
          </p:nvSpPr>
          <p:spPr>
            <a:xfrm>
              <a:off x="7493700" y="2641178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2" name="Google Shape;2262;p34"/>
            <p:cNvSpPr txBox="1"/>
            <p:nvPr/>
          </p:nvSpPr>
          <p:spPr>
            <a:xfrm>
              <a:off x="6706475" y="292002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3" name="Google Shape;2263;p34"/>
          <p:cNvGrpSpPr/>
          <p:nvPr/>
        </p:nvGrpSpPr>
        <p:grpSpPr>
          <a:xfrm>
            <a:off x="6706475" y="1533375"/>
            <a:ext cx="1980324" cy="830243"/>
            <a:chOff x="6706475" y="1380975"/>
            <a:chExt cx="1980324" cy="830243"/>
          </a:xfrm>
        </p:grpSpPr>
        <p:sp>
          <p:nvSpPr>
            <p:cNvPr id="2264" name="Google Shape;2264;p34"/>
            <p:cNvSpPr txBox="1"/>
            <p:nvPr/>
          </p:nvSpPr>
          <p:spPr>
            <a:xfrm>
              <a:off x="7493700" y="1380975"/>
              <a:ext cx="119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5" name="Google Shape;2265;p34"/>
            <p:cNvSpPr txBox="1"/>
            <p:nvPr/>
          </p:nvSpPr>
          <p:spPr>
            <a:xfrm>
              <a:off x="6706475" y="165981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66" name="Google Shape;2266;p34"/>
          <p:cNvCxnSpPr>
            <a:stCxn id="2255" idx="3"/>
          </p:cNvCxnSpPr>
          <p:nvPr/>
        </p:nvCxnSpPr>
        <p:spPr>
          <a:xfrm>
            <a:off x="1650324" y="1707675"/>
            <a:ext cx="1644600" cy="645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67" name="Google Shape;2267;p34"/>
          <p:cNvCxnSpPr>
            <a:stCxn id="2252" idx="3"/>
          </p:cNvCxnSpPr>
          <p:nvPr/>
        </p:nvCxnSpPr>
        <p:spPr>
          <a:xfrm>
            <a:off x="1650324" y="2891675"/>
            <a:ext cx="1662300" cy="28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68" name="Google Shape;2268;p34"/>
          <p:cNvCxnSpPr/>
          <p:nvPr/>
        </p:nvCxnSpPr>
        <p:spPr>
          <a:xfrm flipH="1">
            <a:off x="5808300" y="1707675"/>
            <a:ext cx="1685400" cy="1002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69" name="Google Shape;2269;p34"/>
          <p:cNvCxnSpPr>
            <a:stCxn id="2258" idx="1"/>
          </p:cNvCxnSpPr>
          <p:nvPr/>
        </p:nvCxnSpPr>
        <p:spPr>
          <a:xfrm flipH="1">
            <a:off x="5799600" y="4075675"/>
            <a:ext cx="1694100" cy="387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70" name="Google Shape;2270;p34"/>
          <p:cNvCxnSpPr>
            <a:stCxn id="2261" idx="1"/>
          </p:cNvCxnSpPr>
          <p:nvPr/>
        </p:nvCxnSpPr>
        <p:spPr>
          <a:xfrm flipH="1">
            <a:off x="5808300" y="2891675"/>
            <a:ext cx="1685400" cy="686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71" name="Google Shape;2271;p34"/>
          <p:cNvCxnSpPr>
            <a:stCxn id="2249" idx="3"/>
          </p:cNvCxnSpPr>
          <p:nvPr/>
        </p:nvCxnSpPr>
        <p:spPr>
          <a:xfrm>
            <a:off x="1650325" y="4075675"/>
            <a:ext cx="165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6" name="Google Shape;2276;p3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200" y="1359667"/>
            <a:ext cx="2343600" cy="2337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77" name="Google Shape;2277;p3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2278" name="Google Shape;2278;p35"/>
          <p:cNvSpPr txBox="1"/>
          <p:nvPr/>
        </p:nvSpPr>
        <p:spPr>
          <a:xfrm>
            <a:off x="2942850" y="4342250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9" name="Google Shape;2279;p35"/>
          <p:cNvSpPr txBox="1"/>
          <p:nvPr/>
        </p:nvSpPr>
        <p:spPr>
          <a:xfrm>
            <a:off x="2136916" y="9940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Achieving success at work VS managing private life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80" name="Google Shape;2280;p35"/>
          <p:cNvGrpSpPr/>
          <p:nvPr/>
        </p:nvGrpSpPr>
        <p:grpSpPr>
          <a:xfrm>
            <a:off x="457200" y="1520950"/>
            <a:ext cx="2942873" cy="3134394"/>
            <a:chOff x="457200" y="1520950"/>
            <a:chExt cx="2942873" cy="3134394"/>
          </a:xfrm>
        </p:grpSpPr>
        <p:cxnSp>
          <p:nvCxnSpPr>
            <p:cNvPr id="2281" name="Google Shape;2281;p35"/>
            <p:cNvCxnSpPr>
              <a:stCxn id="2282" idx="0"/>
              <a:endCxn id="2276" idx="1"/>
            </p:cNvCxnSpPr>
            <p:nvPr/>
          </p:nvCxnSpPr>
          <p:spPr>
            <a:xfrm rot="-5400000">
              <a:off x="1792823" y="2162946"/>
              <a:ext cx="1242000" cy="19725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3" name="Google Shape;2283;p35"/>
            <p:cNvSpPr/>
            <p:nvPr/>
          </p:nvSpPr>
          <p:spPr>
            <a:xfrm>
              <a:off x="820213" y="1920825"/>
              <a:ext cx="1215000" cy="121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4" name="Google Shape;2284;p35"/>
            <p:cNvGrpSpPr/>
            <p:nvPr/>
          </p:nvGrpSpPr>
          <p:grpSpPr>
            <a:xfrm>
              <a:off x="457200" y="3770196"/>
              <a:ext cx="1940723" cy="885148"/>
              <a:chOff x="457200" y="3499933"/>
              <a:chExt cx="1940723" cy="885148"/>
            </a:xfrm>
          </p:grpSpPr>
          <p:sp>
            <p:nvSpPr>
              <p:cNvPr id="2282" name="Google Shape;2282;p35"/>
              <p:cNvSpPr txBox="1"/>
              <p:nvPr/>
            </p:nvSpPr>
            <p:spPr>
              <a:xfrm>
                <a:off x="457223" y="3499933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Career Work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5" name="Google Shape;2285;p35"/>
              <p:cNvSpPr txBox="1"/>
              <p:nvPr/>
            </p:nvSpPr>
            <p:spPr>
              <a:xfrm>
                <a:off x="457200" y="3778782"/>
                <a:ext cx="19407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86" name="Google Shape;2286;p35"/>
            <p:cNvGrpSpPr/>
            <p:nvPr/>
          </p:nvGrpSpPr>
          <p:grpSpPr>
            <a:xfrm>
              <a:off x="1150482" y="2284652"/>
              <a:ext cx="554559" cy="487430"/>
              <a:chOff x="1669750" y="1992925"/>
              <a:chExt cx="490500" cy="431125"/>
            </a:xfrm>
          </p:grpSpPr>
          <p:sp>
            <p:nvSpPr>
              <p:cNvPr id="2287" name="Google Shape;2287;p35"/>
              <p:cNvSpPr/>
              <p:nvPr/>
            </p:nvSpPr>
            <p:spPr>
              <a:xfrm>
                <a:off x="1669750" y="2079100"/>
                <a:ext cx="202300" cy="16880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6752" extrusionOk="0">
                    <a:moveTo>
                      <a:pt x="1733" y="1"/>
                    </a:moveTo>
                    <a:lnTo>
                      <a:pt x="1554" y="10"/>
                    </a:lnTo>
                    <a:lnTo>
                      <a:pt x="1215" y="81"/>
                    </a:lnTo>
                    <a:lnTo>
                      <a:pt x="903" y="215"/>
                    </a:lnTo>
                    <a:lnTo>
                      <a:pt x="635" y="394"/>
                    </a:lnTo>
                    <a:lnTo>
                      <a:pt x="394" y="635"/>
                    </a:lnTo>
                    <a:lnTo>
                      <a:pt x="215" y="903"/>
                    </a:lnTo>
                    <a:lnTo>
                      <a:pt x="81" y="1215"/>
                    </a:lnTo>
                    <a:lnTo>
                      <a:pt x="10" y="1555"/>
                    </a:lnTo>
                    <a:lnTo>
                      <a:pt x="1" y="1733"/>
                    </a:lnTo>
                    <a:lnTo>
                      <a:pt x="1" y="4100"/>
                    </a:lnTo>
                    <a:lnTo>
                      <a:pt x="19" y="4287"/>
                    </a:lnTo>
                    <a:lnTo>
                      <a:pt x="126" y="4618"/>
                    </a:lnTo>
                    <a:lnTo>
                      <a:pt x="322" y="4903"/>
                    </a:lnTo>
                    <a:lnTo>
                      <a:pt x="599" y="5127"/>
                    </a:lnTo>
                    <a:lnTo>
                      <a:pt x="769" y="5198"/>
                    </a:lnTo>
                    <a:lnTo>
                      <a:pt x="1653" y="5520"/>
                    </a:lnTo>
                    <a:lnTo>
                      <a:pt x="3465" y="6037"/>
                    </a:lnTo>
                    <a:lnTo>
                      <a:pt x="5305" y="6421"/>
                    </a:lnTo>
                    <a:lnTo>
                      <a:pt x="7162" y="6680"/>
                    </a:lnTo>
                    <a:lnTo>
                      <a:pt x="8091" y="6752"/>
                    </a:lnTo>
                    <a:lnTo>
                      <a:pt x="809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5"/>
              <p:cNvSpPr/>
              <p:nvPr/>
            </p:nvSpPr>
            <p:spPr>
              <a:xfrm>
                <a:off x="1958200" y="2079100"/>
                <a:ext cx="202050" cy="168800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6752" extrusionOk="0">
                    <a:moveTo>
                      <a:pt x="0" y="1"/>
                    </a:moveTo>
                    <a:lnTo>
                      <a:pt x="0" y="6752"/>
                    </a:lnTo>
                    <a:lnTo>
                      <a:pt x="929" y="6672"/>
                    </a:lnTo>
                    <a:lnTo>
                      <a:pt x="2795" y="6421"/>
                    </a:lnTo>
                    <a:lnTo>
                      <a:pt x="4635" y="6029"/>
                    </a:lnTo>
                    <a:lnTo>
                      <a:pt x="6457" y="5511"/>
                    </a:lnTo>
                    <a:lnTo>
                      <a:pt x="7341" y="5189"/>
                    </a:lnTo>
                    <a:lnTo>
                      <a:pt x="7501" y="5118"/>
                    </a:lnTo>
                    <a:lnTo>
                      <a:pt x="7778" y="4894"/>
                    </a:lnTo>
                    <a:lnTo>
                      <a:pt x="7966" y="4609"/>
                    </a:lnTo>
                    <a:lnTo>
                      <a:pt x="8073" y="4278"/>
                    </a:lnTo>
                    <a:lnTo>
                      <a:pt x="8082" y="4100"/>
                    </a:lnTo>
                    <a:lnTo>
                      <a:pt x="8082" y="1733"/>
                    </a:lnTo>
                    <a:lnTo>
                      <a:pt x="8073" y="1555"/>
                    </a:lnTo>
                    <a:lnTo>
                      <a:pt x="8010" y="1215"/>
                    </a:lnTo>
                    <a:lnTo>
                      <a:pt x="7876" y="903"/>
                    </a:lnTo>
                    <a:lnTo>
                      <a:pt x="7689" y="635"/>
                    </a:lnTo>
                    <a:lnTo>
                      <a:pt x="7457" y="394"/>
                    </a:lnTo>
                    <a:lnTo>
                      <a:pt x="7180" y="215"/>
                    </a:lnTo>
                    <a:lnTo>
                      <a:pt x="6867" y="81"/>
                    </a:lnTo>
                    <a:lnTo>
                      <a:pt x="6537" y="10"/>
                    </a:lnTo>
                    <a:lnTo>
                      <a:pt x="635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5"/>
              <p:cNvSpPr/>
              <p:nvPr/>
            </p:nvSpPr>
            <p:spPr>
              <a:xfrm>
                <a:off x="1900600" y="2079100"/>
                <a:ext cx="2882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6806" extrusionOk="0">
                    <a:moveTo>
                      <a:pt x="0" y="1"/>
                    </a:moveTo>
                    <a:lnTo>
                      <a:pt x="0" y="6797"/>
                    </a:lnTo>
                    <a:lnTo>
                      <a:pt x="581" y="6805"/>
                    </a:lnTo>
                    <a:lnTo>
                      <a:pt x="1152" y="6797"/>
                    </a:lnTo>
                    <a:lnTo>
                      <a:pt x="11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5"/>
              <p:cNvSpPr/>
              <p:nvPr/>
            </p:nvSpPr>
            <p:spPr>
              <a:xfrm>
                <a:off x="1900600" y="2280250"/>
                <a:ext cx="2882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153" extrusionOk="0">
                    <a:moveTo>
                      <a:pt x="0" y="1"/>
                    </a:moveTo>
                    <a:lnTo>
                      <a:pt x="0" y="563"/>
                    </a:lnTo>
                    <a:lnTo>
                      <a:pt x="9" y="670"/>
                    </a:lnTo>
                    <a:lnTo>
                      <a:pt x="81" y="876"/>
                    </a:lnTo>
                    <a:lnTo>
                      <a:pt x="223" y="1028"/>
                    </a:lnTo>
                    <a:lnTo>
                      <a:pt x="402" y="1126"/>
                    </a:lnTo>
                    <a:lnTo>
                      <a:pt x="509" y="1153"/>
                    </a:lnTo>
                    <a:lnTo>
                      <a:pt x="643" y="1153"/>
                    </a:lnTo>
                    <a:lnTo>
                      <a:pt x="866" y="1081"/>
                    </a:lnTo>
                    <a:lnTo>
                      <a:pt x="1045" y="921"/>
                    </a:lnTo>
                    <a:lnTo>
                      <a:pt x="1143" y="706"/>
                    </a:lnTo>
                    <a:lnTo>
                      <a:pt x="1152" y="581"/>
                    </a:lnTo>
                    <a:lnTo>
                      <a:pt x="11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5"/>
              <p:cNvSpPr/>
              <p:nvPr/>
            </p:nvSpPr>
            <p:spPr>
              <a:xfrm>
                <a:off x="1698550" y="2242750"/>
                <a:ext cx="432900" cy="181300"/>
              </a:xfrm>
              <a:custGeom>
                <a:avLst/>
                <a:gdLst/>
                <a:ahLst/>
                <a:cxnLst/>
                <a:rect l="l" t="t" r="r" b="b"/>
                <a:pathLst>
                  <a:path w="17316" h="7252" extrusionOk="0">
                    <a:moveTo>
                      <a:pt x="17316" y="0"/>
                    </a:moveTo>
                    <a:lnTo>
                      <a:pt x="16476" y="277"/>
                    </a:lnTo>
                    <a:lnTo>
                      <a:pt x="14753" y="733"/>
                    </a:lnTo>
                    <a:lnTo>
                      <a:pt x="13012" y="1072"/>
                    </a:lnTo>
                    <a:lnTo>
                      <a:pt x="11261" y="1304"/>
                    </a:lnTo>
                    <a:lnTo>
                      <a:pt x="10386" y="1367"/>
                    </a:lnTo>
                    <a:lnTo>
                      <a:pt x="10386" y="2028"/>
                    </a:lnTo>
                    <a:lnTo>
                      <a:pt x="10377" y="2197"/>
                    </a:lnTo>
                    <a:lnTo>
                      <a:pt x="10315" y="2519"/>
                    </a:lnTo>
                    <a:lnTo>
                      <a:pt x="10190" y="2822"/>
                    </a:lnTo>
                    <a:lnTo>
                      <a:pt x="10011" y="3099"/>
                    </a:lnTo>
                    <a:lnTo>
                      <a:pt x="9788" y="3340"/>
                    </a:lnTo>
                    <a:lnTo>
                      <a:pt x="9529" y="3537"/>
                    </a:lnTo>
                    <a:lnTo>
                      <a:pt x="9243" y="3680"/>
                    </a:lnTo>
                    <a:lnTo>
                      <a:pt x="8922" y="3769"/>
                    </a:lnTo>
                    <a:lnTo>
                      <a:pt x="8752" y="3778"/>
                    </a:lnTo>
                    <a:lnTo>
                      <a:pt x="8573" y="3787"/>
                    </a:lnTo>
                    <a:lnTo>
                      <a:pt x="8216" y="3733"/>
                    </a:lnTo>
                    <a:lnTo>
                      <a:pt x="7895" y="3608"/>
                    </a:lnTo>
                    <a:lnTo>
                      <a:pt x="7600" y="3421"/>
                    </a:lnTo>
                    <a:lnTo>
                      <a:pt x="7350" y="3188"/>
                    </a:lnTo>
                    <a:lnTo>
                      <a:pt x="7154" y="2903"/>
                    </a:lnTo>
                    <a:lnTo>
                      <a:pt x="7020" y="2590"/>
                    </a:lnTo>
                    <a:lnTo>
                      <a:pt x="6939" y="2242"/>
                    </a:lnTo>
                    <a:lnTo>
                      <a:pt x="6939" y="2063"/>
                    </a:lnTo>
                    <a:lnTo>
                      <a:pt x="6939" y="1367"/>
                    </a:lnTo>
                    <a:lnTo>
                      <a:pt x="6064" y="1304"/>
                    </a:lnTo>
                    <a:lnTo>
                      <a:pt x="4305" y="1072"/>
                    </a:lnTo>
                    <a:lnTo>
                      <a:pt x="2564" y="733"/>
                    </a:lnTo>
                    <a:lnTo>
                      <a:pt x="849" y="277"/>
                    </a:lnTo>
                    <a:lnTo>
                      <a:pt x="1" y="9"/>
                    </a:lnTo>
                    <a:lnTo>
                      <a:pt x="1" y="5528"/>
                    </a:lnTo>
                    <a:lnTo>
                      <a:pt x="10" y="5707"/>
                    </a:lnTo>
                    <a:lnTo>
                      <a:pt x="81" y="6037"/>
                    </a:lnTo>
                    <a:lnTo>
                      <a:pt x="206" y="6350"/>
                    </a:lnTo>
                    <a:lnTo>
                      <a:pt x="394" y="6627"/>
                    </a:lnTo>
                    <a:lnTo>
                      <a:pt x="626" y="6859"/>
                    </a:lnTo>
                    <a:lnTo>
                      <a:pt x="903" y="7046"/>
                    </a:lnTo>
                    <a:lnTo>
                      <a:pt x="1215" y="7171"/>
                    </a:lnTo>
                    <a:lnTo>
                      <a:pt x="1545" y="7243"/>
                    </a:lnTo>
                    <a:lnTo>
                      <a:pt x="1724" y="7252"/>
                    </a:lnTo>
                    <a:lnTo>
                      <a:pt x="15592" y="7252"/>
                    </a:lnTo>
                    <a:lnTo>
                      <a:pt x="15771" y="7243"/>
                    </a:lnTo>
                    <a:lnTo>
                      <a:pt x="16110" y="7171"/>
                    </a:lnTo>
                    <a:lnTo>
                      <a:pt x="16414" y="7046"/>
                    </a:lnTo>
                    <a:lnTo>
                      <a:pt x="16691" y="6859"/>
                    </a:lnTo>
                    <a:lnTo>
                      <a:pt x="16923" y="6627"/>
                    </a:lnTo>
                    <a:lnTo>
                      <a:pt x="17110" y="6350"/>
                    </a:lnTo>
                    <a:lnTo>
                      <a:pt x="17244" y="6037"/>
                    </a:lnTo>
                    <a:lnTo>
                      <a:pt x="17316" y="5707"/>
                    </a:lnTo>
                    <a:lnTo>
                      <a:pt x="17316" y="5528"/>
                    </a:lnTo>
                    <a:lnTo>
                      <a:pt x="173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5"/>
              <p:cNvSpPr/>
              <p:nvPr/>
            </p:nvSpPr>
            <p:spPr>
              <a:xfrm>
                <a:off x="1785850" y="1992925"/>
                <a:ext cx="2585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305" extrusionOk="0">
                    <a:moveTo>
                      <a:pt x="1724" y="1"/>
                    </a:moveTo>
                    <a:lnTo>
                      <a:pt x="1545" y="10"/>
                    </a:lnTo>
                    <a:lnTo>
                      <a:pt x="1206" y="81"/>
                    </a:lnTo>
                    <a:lnTo>
                      <a:pt x="893" y="206"/>
                    </a:lnTo>
                    <a:lnTo>
                      <a:pt x="625" y="394"/>
                    </a:lnTo>
                    <a:lnTo>
                      <a:pt x="384" y="626"/>
                    </a:lnTo>
                    <a:lnTo>
                      <a:pt x="206" y="903"/>
                    </a:lnTo>
                    <a:lnTo>
                      <a:pt x="72" y="1215"/>
                    </a:lnTo>
                    <a:lnTo>
                      <a:pt x="0" y="1555"/>
                    </a:lnTo>
                    <a:lnTo>
                      <a:pt x="0" y="1724"/>
                    </a:lnTo>
                    <a:lnTo>
                      <a:pt x="0" y="2305"/>
                    </a:lnTo>
                    <a:lnTo>
                      <a:pt x="1143" y="2305"/>
                    </a:lnTo>
                    <a:lnTo>
                      <a:pt x="1143" y="1724"/>
                    </a:lnTo>
                    <a:lnTo>
                      <a:pt x="1152" y="1608"/>
                    </a:lnTo>
                    <a:lnTo>
                      <a:pt x="1241" y="1403"/>
                    </a:lnTo>
                    <a:lnTo>
                      <a:pt x="1393" y="1251"/>
                    </a:lnTo>
                    <a:lnTo>
                      <a:pt x="1608" y="1162"/>
                    </a:lnTo>
                    <a:lnTo>
                      <a:pt x="1724" y="1153"/>
                    </a:lnTo>
                    <a:lnTo>
                      <a:pt x="8618" y="1153"/>
                    </a:lnTo>
                    <a:lnTo>
                      <a:pt x="8734" y="1162"/>
                    </a:lnTo>
                    <a:lnTo>
                      <a:pt x="8939" y="1251"/>
                    </a:lnTo>
                    <a:lnTo>
                      <a:pt x="9100" y="1403"/>
                    </a:lnTo>
                    <a:lnTo>
                      <a:pt x="9180" y="1608"/>
                    </a:lnTo>
                    <a:lnTo>
                      <a:pt x="9189" y="1724"/>
                    </a:lnTo>
                    <a:lnTo>
                      <a:pt x="9189" y="2305"/>
                    </a:lnTo>
                    <a:lnTo>
                      <a:pt x="10341" y="2305"/>
                    </a:lnTo>
                    <a:lnTo>
                      <a:pt x="10341" y="1724"/>
                    </a:lnTo>
                    <a:lnTo>
                      <a:pt x="10332" y="1555"/>
                    </a:lnTo>
                    <a:lnTo>
                      <a:pt x="10261" y="1215"/>
                    </a:lnTo>
                    <a:lnTo>
                      <a:pt x="10136" y="903"/>
                    </a:lnTo>
                    <a:lnTo>
                      <a:pt x="9948" y="626"/>
                    </a:lnTo>
                    <a:lnTo>
                      <a:pt x="9716" y="394"/>
                    </a:lnTo>
                    <a:lnTo>
                      <a:pt x="9439" y="206"/>
                    </a:lnTo>
                    <a:lnTo>
                      <a:pt x="9127" y="81"/>
                    </a:lnTo>
                    <a:lnTo>
                      <a:pt x="8796" y="10"/>
                    </a:lnTo>
                    <a:lnTo>
                      <a:pt x="86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3" name="Google Shape;2293;p35"/>
            <p:cNvSpPr txBox="1"/>
            <p:nvPr/>
          </p:nvSpPr>
          <p:spPr>
            <a:xfrm>
              <a:off x="718578" y="1520950"/>
              <a:ext cx="1418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4" name="Google Shape;2294;p35"/>
          <p:cNvGrpSpPr/>
          <p:nvPr/>
        </p:nvGrpSpPr>
        <p:grpSpPr>
          <a:xfrm>
            <a:off x="5743948" y="1520950"/>
            <a:ext cx="2942850" cy="3134394"/>
            <a:chOff x="5743948" y="1520950"/>
            <a:chExt cx="2942850" cy="3134394"/>
          </a:xfrm>
        </p:grpSpPr>
        <p:cxnSp>
          <p:nvCxnSpPr>
            <p:cNvPr id="2295" name="Google Shape;2295;p35"/>
            <p:cNvCxnSpPr>
              <a:stCxn id="2296" idx="0"/>
              <a:endCxn id="2276" idx="3"/>
            </p:cNvCxnSpPr>
            <p:nvPr/>
          </p:nvCxnSpPr>
          <p:spPr>
            <a:xfrm rot="5400000" flipH="1">
              <a:off x="6109198" y="2162946"/>
              <a:ext cx="1242000" cy="19725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7" name="Google Shape;2297;p35"/>
            <p:cNvSpPr/>
            <p:nvPr/>
          </p:nvSpPr>
          <p:spPr>
            <a:xfrm>
              <a:off x="7108936" y="1920813"/>
              <a:ext cx="1215000" cy="121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8" name="Google Shape;2298;p35"/>
            <p:cNvGrpSpPr/>
            <p:nvPr/>
          </p:nvGrpSpPr>
          <p:grpSpPr>
            <a:xfrm>
              <a:off x="6746075" y="3770196"/>
              <a:ext cx="1940723" cy="885148"/>
              <a:chOff x="6803150" y="1149758"/>
              <a:chExt cx="1940723" cy="885148"/>
            </a:xfrm>
          </p:grpSpPr>
          <p:sp>
            <p:nvSpPr>
              <p:cNvPr id="2296" name="Google Shape;2296;p35"/>
              <p:cNvSpPr txBox="1"/>
              <p:nvPr/>
            </p:nvSpPr>
            <p:spPr>
              <a:xfrm>
                <a:off x="6803173" y="114975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Personal life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99" name="Google Shape;2299;p35"/>
              <p:cNvSpPr txBox="1"/>
              <p:nvPr/>
            </p:nvSpPr>
            <p:spPr>
              <a:xfrm>
                <a:off x="6803150" y="1428607"/>
                <a:ext cx="19407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00" name="Google Shape;2300;p35"/>
            <p:cNvGrpSpPr/>
            <p:nvPr/>
          </p:nvGrpSpPr>
          <p:grpSpPr>
            <a:xfrm>
              <a:off x="7428380" y="2256662"/>
              <a:ext cx="576113" cy="543572"/>
              <a:chOff x="7520813" y="2273463"/>
              <a:chExt cx="489975" cy="462300"/>
            </a:xfrm>
          </p:grpSpPr>
          <p:sp>
            <p:nvSpPr>
              <p:cNvPr id="2301" name="Google Shape;2301;p35"/>
              <p:cNvSpPr/>
              <p:nvPr/>
            </p:nvSpPr>
            <p:spPr>
              <a:xfrm>
                <a:off x="7722613" y="2621138"/>
                <a:ext cx="8635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04" extrusionOk="0">
                    <a:moveTo>
                      <a:pt x="1727" y="1"/>
                    </a:moveTo>
                    <a:lnTo>
                      <a:pt x="1382" y="13"/>
                    </a:lnTo>
                    <a:lnTo>
                      <a:pt x="763" y="191"/>
                    </a:lnTo>
                    <a:lnTo>
                      <a:pt x="299" y="501"/>
                    </a:lnTo>
                    <a:lnTo>
                      <a:pt x="84" y="798"/>
                    </a:lnTo>
                    <a:lnTo>
                      <a:pt x="13" y="1025"/>
                    </a:lnTo>
                    <a:lnTo>
                      <a:pt x="1" y="1144"/>
                    </a:lnTo>
                    <a:lnTo>
                      <a:pt x="13" y="1287"/>
                    </a:lnTo>
                    <a:lnTo>
                      <a:pt x="144" y="1572"/>
                    </a:lnTo>
                    <a:lnTo>
                      <a:pt x="239" y="1703"/>
                    </a:lnTo>
                    <a:lnTo>
                      <a:pt x="394" y="1584"/>
                    </a:lnTo>
                    <a:lnTo>
                      <a:pt x="739" y="1370"/>
                    </a:lnTo>
                    <a:lnTo>
                      <a:pt x="1120" y="1227"/>
                    </a:lnTo>
                    <a:lnTo>
                      <a:pt x="1525" y="1144"/>
                    </a:lnTo>
                    <a:lnTo>
                      <a:pt x="1942" y="1144"/>
                    </a:lnTo>
                    <a:lnTo>
                      <a:pt x="2346" y="1227"/>
                    </a:lnTo>
                    <a:lnTo>
                      <a:pt x="2727" y="1370"/>
                    </a:lnTo>
                    <a:lnTo>
                      <a:pt x="3061" y="1584"/>
                    </a:lnTo>
                    <a:lnTo>
                      <a:pt x="3216" y="1703"/>
                    </a:lnTo>
                    <a:lnTo>
                      <a:pt x="3323" y="1572"/>
                    </a:lnTo>
                    <a:lnTo>
                      <a:pt x="3442" y="1287"/>
                    </a:lnTo>
                    <a:lnTo>
                      <a:pt x="3454" y="1144"/>
                    </a:lnTo>
                    <a:lnTo>
                      <a:pt x="3454" y="1025"/>
                    </a:lnTo>
                    <a:lnTo>
                      <a:pt x="3382" y="798"/>
                    </a:lnTo>
                    <a:lnTo>
                      <a:pt x="3168" y="501"/>
                    </a:lnTo>
                    <a:lnTo>
                      <a:pt x="2692" y="191"/>
                    </a:lnTo>
                    <a:lnTo>
                      <a:pt x="2073" y="13"/>
                    </a:lnTo>
                    <a:lnTo>
                      <a:pt x="1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5"/>
              <p:cNvSpPr/>
              <p:nvPr/>
            </p:nvSpPr>
            <p:spPr>
              <a:xfrm>
                <a:off x="7579138" y="2368113"/>
                <a:ext cx="372725" cy="338775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13551" extrusionOk="0">
                    <a:moveTo>
                      <a:pt x="4037" y="5502"/>
                    </a:moveTo>
                    <a:lnTo>
                      <a:pt x="4144" y="5514"/>
                    </a:lnTo>
                    <a:lnTo>
                      <a:pt x="4359" y="5597"/>
                    </a:lnTo>
                    <a:lnTo>
                      <a:pt x="4513" y="5752"/>
                    </a:lnTo>
                    <a:lnTo>
                      <a:pt x="4609" y="5966"/>
                    </a:lnTo>
                    <a:lnTo>
                      <a:pt x="4609" y="6085"/>
                    </a:lnTo>
                    <a:lnTo>
                      <a:pt x="4609" y="6204"/>
                    </a:lnTo>
                    <a:lnTo>
                      <a:pt x="4513" y="6407"/>
                    </a:lnTo>
                    <a:lnTo>
                      <a:pt x="4359" y="6573"/>
                    </a:lnTo>
                    <a:lnTo>
                      <a:pt x="4144" y="6657"/>
                    </a:lnTo>
                    <a:lnTo>
                      <a:pt x="4037" y="6669"/>
                    </a:lnTo>
                    <a:lnTo>
                      <a:pt x="3918" y="6657"/>
                    </a:lnTo>
                    <a:lnTo>
                      <a:pt x="3704" y="6573"/>
                    </a:lnTo>
                    <a:lnTo>
                      <a:pt x="3549" y="6407"/>
                    </a:lnTo>
                    <a:lnTo>
                      <a:pt x="3454" y="6204"/>
                    </a:lnTo>
                    <a:lnTo>
                      <a:pt x="3454" y="6085"/>
                    </a:lnTo>
                    <a:lnTo>
                      <a:pt x="3454" y="5966"/>
                    </a:lnTo>
                    <a:lnTo>
                      <a:pt x="3549" y="5764"/>
                    </a:lnTo>
                    <a:lnTo>
                      <a:pt x="3704" y="5597"/>
                    </a:lnTo>
                    <a:lnTo>
                      <a:pt x="3906" y="5514"/>
                    </a:lnTo>
                    <a:lnTo>
                      <a:pt x="4037" y="5502"/>
                    </a:lnTo>
                    <a:close/>
                    <a:moveTo>
                      <a:pt x="10919" y="5502"/>
                    </a:moveTo>
                    <a:lnTo>
                      <a:pt x="11038" y="5514"/>
                    </a:lnTo>
                    <a:lnTo>
                      <a:pt x="11241" y="5597"/>
                    </a:lnTo>
                    <a:lnTo>
                      <a:pt x="11407" y="5752"/>
                    </a:lnTo>
                    <a:lnTo>
                      <a:pt x="11491" y="5966"/>
                    </a:lnTo>
                    <a:lnTo>
                      <a:pt x="11503" y="6085"/>
                    </a:lnTo>
                    <a:lnTo>
                      <a:pt x="11491" y="6204"/>
                    </a:lnTo>
                    <a:lnTo>
                      <a:pt x="11407" y="6407"/>
                    </a:lnTo>
                    <a:lnTo>
                      <a:pt x="11241" y="6573"/>
                    </a:lnTo>
                    <a:lnTo>
                      <a:pt x="11038" y="6657"/>
                    </a:lnTo>
                    <a:lnTo>
                      <a:pt x="10919" y="6669"/>
                    </a:lnTo>
                    <a:lnTo>
                      <a:pt x="10812" y="6657"/>
                    </a:lnTo>
                    <a:lnTo>
                      <a:pt x="10598" y="6573"/>
                    </a:lnTo>
                    <a:lnTo>
                      <a:pt x="10443" y="6407"/>
                    </a:lnTo>
                    <a:lnTo>
                      <a:pt x="10348" y="6204"/>
                    </a:lnTo>
                    <a:lnTo>
                      <a:pt x="10348" y="6085"/>
                    </a:lnTo>
                    <a:lnTo>
                      <a:pt x="10348" y="5966"/>
                    </a:lnTo>
                    <a:lnTo>
                      <a:pt x="10431" y="5764"/>
                    </a:lnTo>
                    <a:lnTo>
                      <a:pt x="10598" y="5597"/>
                    </a:lnTo>
                    <a:lnTo>
                      <a:pt x="10800" y="5514"/>
                    </a:lnTo>
                    <a:lnTo>
                      <a:pt x="10919" y="5502"/>
                    </a:lnTo>
                    <a:close/>
                    <a:moveTo>
                      <a:pt x="1870" y="1"/>
                    </a:moveTo>
                    <a:lnTo>
                      <a:pt x="1656" y="251"/>
                    </a:lnTo>
                    <a:lnTo>
                      <a:pt x="1251" y="799"/>
                    </a:lnTo>
                    <a:lnTo>
                      <a:pt x="906" y="1370"/>
                    </a:lnTo>
                    <a:lnTo>
                      <a:pt x="608" y="1977"/>
                    </a:lnTo>
                    <a:lnTo>
                      <a:pt x="370" y="2609"/>
                    </a:lnTo>
                    <a:lnTo>
                      <a:pt x="191" y="3251"/>
                    </a:lnTo>
                    <a:lnTo>
                      <a:pt x="60" y="3918"/>
                    </a:lnTo>
                    <a:lnTo>
                      <a:pt x="1" y="4609"/>
                    </a:lnTo>
                    <a:lnTo>
                      <a:pt x="1" y="4954"/>
                    </a:lnTo>
                    <a:lnTo>
                      <a:pt x="1" y="8395"/>
                    </a:lnTo>
                    <a:lnTo>
                      <a:pt x="13" y="8919"/>
                    </a:lnTo>
                    <a:lnTo>
                      <a:pt x="227" y="9931"/>
                    </a:lnTo>
                    <a:lnTo>
                      <a:pt x="620" y="10860"/>
                    </a:lnTo>
                    <a:lnTo>
                      <a:pt x="1180" y="11681"/>
                    </a:lnTo>
                    <a:lnTo>
                      <a:pt x="1870" y="12384"/>
                    </a:lnTo>
                    <a:lnTo>
                      <a:pt x="2704" y="12944"/>
                    </a:lnTo>
                    <a:lnTo>
                      <a:pt x="3632" y="13325"/>
                    </a:lnTo>
                    <a:lnTo>
                      <a:pt x="4633" y="13539"/>
                    </a:lnTo>
                    <a:lnTo>
                      <a:pt x="5168" y="13551"/>
                    </a:lnTo>
                    <a:lnTo>
                      <a:pt x="5168" y="13348"/>
                    </a:lnTo>
                    <a:lnTo>
                      <a:pt x="5252" y="12944"/>
                    </a:lnTo>
                    <a:lnTo>
                      <a:pt x="5311" y="12765"/>
                    </a:lnTo>
                    <a:lnTo>
                      <a:pt x="5145" y="12610"/>
                    </a:lnTo>
                    <a:lnTo>
                      <a:pt x="4883" y="12253"/>
                    </a:lnTo>
                    <a:lnTo>
                      <a:pt x="4692" y="11872"/>
                    </a:lnTo>
                    <a:lnTo>
                      <a:pt x="4585" y="11467"/>
                    </a:lnTo>
                    <a:lnTo>
                      <a:pt x="4585" y="11265"/>
                    </a:lnTo>
                    <a:lnTo>
                      <a:pt x="4597" y="11027"/>
                    </a:lnTo>
                    <a:lnTo>
                      <a:pt x="4704" y="10574"/>
                    </a:lnTo>
                    <a:lnTo>
                      <a:pt x="4930" y="10169"/>
                    </a:lnTo>
                    <a:lnTo>
                      <a:pt x="5240" y="9800"/>
                    </a:lnTo>
                    <a:lnTo>
                      <a:pt x="5633" y="9491"/>
                    </a:lnTo>
                    <a:lnTo>
                      <a:pt x="6085" y="9241"/>
                    </a:lnTo>
                    <a:lnTo>
                      <a:pt x="6597" y="9074"/>
                    </a:lnTo>
                    <a:lnTo>
                      <a:pt x="7157" y="8979"/>
                    </a:lnTo>
                    <a:lnTo>
                      <a:pt x="7454" y="8967"/>
                    </a:lnTo>
                    <a:lnTo>
                      <a:pt x="7752" y="8979"/>
                    </a:lnTo>
                    <a:lnTo>
                      <a:pt x="8312" y="9074"/>
                    </a:lnTo>
                    <a:lnTo>
                      <a:pt x="8824" y="9241"/>
                    </a:lnTo>
                    <a:lnTo>
                      <a:pt x="9276" y="9491"/>
                    </a:lnTo>
                    <a:lnTo>
                      <a:pt x="9669" y="9800"/>
                    </a:lnTo>
                    <a:lnTo>
                      <a:pt x="9979" y="10169"/>
                    </a:lnTo>
                    <a:lnTo>
                      <a:pt x="10205" y="10574"/>
                    </a:lnTo>
                    <a:lnTo>
                      <a:pt x="10312" y="11027"/>
                    </a:lnTo>
                    <a:lnTo>
                      <a:pt x="10324" y="11265"/>
                    </a:lnTo>
                    <a:lnTo>
                      <a:pt x="10324" y="11467"/>
                    </a:lnTo>
                    <a:lnTo>
                      <a:pt x="10217" y="11872"/>
                    </a:lnTo>
                    <a:lnTo>
                      <a:pt x="10026" y="12253"/>
                    </a:lnTo>
                    <a:lnTo>
                      <a:pt x="9764" y="12610"/>
                    </a:lnTo>
                    <a:lnTo>
                      <a:pt x="9598" y="12765"/>
                    </a:lnTo>
                    <a:lnTo>
                      <a:pt x="9657" y="12955"/>
                    </a:lnTo>
                    <a:lnTo>
                      <a:pt x="9741" y="13348"/>
                    </a:lnTo>
                    <a:lnTo>
                      <a:pt x="9752" y="13551"/>
                    </a:lnTo>
                    <a:lnTo>
                      <a:pt x="10276" y="13539"/>
                    </a:lnTo>
                    <a:lnTo>
                      <a:pt x="11288" y="13325"/>
                    </a:lnTo>
                    <a:lnTo>
                      <a:pt x="12217" y="12932"/>
                    </a:lnTo>
                    <a:lnTo>
                      <a:pt x="13039" y="12372"/>
                    </a:lnTo>
                    <a:lnTo>
                      <a:pt x="13741" y="11681"/>
                    </a:lnTo>
                    <a:lnTo>
                      <a:pt x="14301" y="10848"/>
                    </a:lnTo>
                    <a:lnTo>
                      <a:pt x="14682" y="9919"/>
                    </a:lnTo>
                    <a:lnTo>
                      <a:pt x="14896" y="8919"/>
                    </a:lnTo>
                    <a:lnTo>
                      <a:pt x="14908" y="8395"/>
                    </a:lnTo>
                    <a:lnTo>
                      <a:pt x="14908" y="4942"/>
                    </a:lnTo>
                    <a:lnTo>
                      <a:pt x="14908" y="4597"/>
                    </a:lnTo>
                    <a:lnTo>
                      <a:pt x="14849" y="3918"/>
                    </a:lnTo>
                    <a:lnTo>
                      <a:pt x="14729" y="3251"/>
                    </a:lnTo>
                    <a:lnTo>
                      <a:pt x="14551" y="2609"/>
                    </a:lnTo>
                    <a:lnTo>
                      <a:pt x="14313" y="1977"/>
                    </a:lnTo>
                    <a:lnTo>
                      <a:pt x="14015" y="1370"/>
                    </a:lnTo>
                    <a:lnTo>
                      <a:pt x="13670" y="799"/>
                    </a:lnTo>
                    <a:lnTo>
                      <a:pt x="13265" y="251"/>
                    </a:lnTo>
                    <a:lnTo>
                      <a:pt x="13051" y="1"/>
                    </a:lnTo>
                    <a:lnTo>
                      <a:pt x="12836" y="227"/>
                    </a:lnTo>
                    <a:lnTo>
                      <a:pt x="12336" y="620"/>
                    </a:lnTo>
                    <a:lnTo>
                      <a:pt x="11765" y="894"/>
                    </a:lnTo>
                    <a:lnTo>
                      <a:pt x="11134" y="1037"/>
                    </a:lnTo>
                    <a:lnTo>
                      <a:pt x="10800" y="1049"/>
                    </a:lnTo>
                    <a:lnTo>
                      <a:pt x="10479" y="1037"/>
                    </a:lnTo>
                    <a:lnTo>
                      <a:pt x="10145" y="977"/>
                    </a:lnTo>
                    <a:lnTo>
                      <a:pt x="7466" y="382"/>
                    </a:lnTo>
                    <a:lnTo>
                      <a:pt x="4787" y="977"/>
                    </a:lnTo>
                    <a:lnTo>
                      <a:pt x="4466" y="1037"/>
                    </a:lnTo>
                    <a:lnTo>
                      <a:pt x="4132" y="1049"/>
                    </a:lnTo>
                    <a:lnTo>
                      <a:pt x="3847" y="1037"/>
                    </a:lnTo>
                    <a:lnTo>
                      <a:pt x="3275" y="930"/>
                    </a:lnTo>
                    <a:lnTo>
                      <a:pt x="2739" y="703"/>
                    </a:lnTo>
                    <a:lnTo>
                      <a:pt x="2251" y="382"/>
                    </a:lnTo>
                    <a:lnTo>
                      <a:pt x="2037" y="191"/>
                    </a:lnTo>
                    <a:lnTo>
                      <a:pt x="1953" y="96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7737213" y="2291038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0"/>
                    </a:moveTo>
                    <a:lnTo>
                      <a:pt x="917" y="12"/>
                    </a:lnTo>
                    <a:lnTo>
                      <a:pt x="500" y="191"/>
                    </a:lnTo>
                    <a:lnTo>
                      <a:pt x="191" y="500"/>
                    </a:lnTo>
                    <a:lnTo>
                      <a:pt x="12" y="905"/>
                    </a:lnTo>
                    <a:lnTo>
                      <a:pt x="0" y="1143"/>
                    </a:lnTo>
                    <a:lnTo>
                      <a:pt x="12" y="1381"/>
                    </a:lnTo>
                    <a:lnTo>
                      <a:pt x="191" y="1786"/>
                    </a:lnTo>
                    <a:lnTo>
                      <a:pt x="500" y="2096"/>
                    </a:lnTo>
                    <a:lnTo>
                      <a:pt x="917" y="2274"/>
                    </a:lnTo>
                    <a:lnTo>
                      <a:pt x="1143" y="2286"/>
                    </a:lnTo>
                    <a:lnTo>
                      <a:pt x="1381" y="2274"/>
                    </a:lnTo>
                    <a:lnTo>
                      <a:pt x="1786" y="2096"/>
                    </a:lnTo>
                    <a:lnTo>
                      <a:pt x="2108" y="1786"/>
                    </a:lnTo>
                    <a:lnTo>
                      <a:pt x="2274" y="1381"/>
                    </a:lnTo>
                    <a:lnTo>
                      <a:pt x="2286" y="1143"/>
                    </a:lnTo>
                    <a:lnTo>
                      <a:pt x="2274" y="905"/>
                    </a:lnTo>
                    <a:lnTo>
                      <a:pt x="2108" y="500"/>
                    </a:lnTo>
                    <a:lnTo>
                      <a:pt x="1786" y="191"/>
                    </a:lnTo>
                    <a:lnTo>
                      <a:pt x="1381" y="1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7737213" y="2678288"/>
                <a:ext cx="5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99" extrusionOk="0">
                    <a:moveTo>
                      <a:pt x="1143" y="1"/>
                    </a:moveTo>
                    <a:lnTo>
                      <a:pt x="917" y="13"/>
                    </a:lnTo>
                    <a:lnTo>
                      <a:pt x="500" y="191"/>
                    </a:lnTo>
                    <a:lnTo>
                      <a:pt x="191" y="501"/>
                    </a:lnTo>
                    <a:lnTo>
                      <a:pt x="12" y="918"/>
                    </a:lnTo>
                    <a:lnTo>
                      <a:pt x="0" y="1144"/>
                    </a:lnTo>
                    <a:lnTo>
                      <a:pt x="12" y="1382"/>
                    </a:lnTo>
                    <a:lnTo>
                      <a:pt x="191" y="1787"/>
                    </a:lnTo>
                    <a:lnTo>
                      <a:pt x="500" y="2108"/>
                    </a:lnTo>
                    <a:lnTo>
                      <a:pt x="917" y="2275"/>
                    </a:lnTo>
                    <a:lnTo>
                      <a:pt x="1143" y="2299"/>
                    </a:lnTo>
                    <a:lnTo>
                      <a:pt x="1381" y="2275"/>
                    </a:lnTo>
                    <a:lnTo>
                      <a:pt x="1786" y="2108"/>
                    </a:lnTo>
                    <a:lnTo>
                      <a:pt x="2108" y="1787"/>
                    </a:lnTo>
                    <a:lnTo>
                      <a:pt x="2274" y="1382"/>
                    </a:lnTo>
                    <a:lnTo>
                      <a:pt x="2286" y="1144"/>
                    </a:lnTo>
                    <a:lnTo>
                      <a:pt x="2274" y="918"/>
                    </a:lnTo>
                    <a:lnTo>
                      <a:pt x="2108" y="501"/>
                    </a:lnTo>
                    <a:lnTo>
                      <a:pt x="1786" y="191"/>
                    </a:lnTo>
                    <a:lnTo>
                      <a:pt x="1381" y="13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5"/>
              <p:cNvSpPr/>
              <p:nvPr/>
            </p:nvSpPr>
            <p:spPr>
              <a:xfrm>
                <a:off x="7980988" y="2485113"/>
                <a:ext cx="2980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966" extrusionOk="0">
                    <a:moveTo>
                      <a:pt x="1" y="0"/>
                    </a:moveTo>
                    <a:lnTo>
                      <a:pt x="1" y="3965"/>
                    </a:lnTo>
                    <a:lnTo>
                      <a:pt x="251" y="3799"/>
                    </a:lnTo>
                    <a:lnTo>
                      <a:pt x="680" y="3382"/>
                    </a:lnTo>
                    <a:lnTo>
                      <a:pt x="1001" y="2882"/>
                    </a:lnTo>
                    <a:lnTo>
                      <a:pt x="1168" y="2298"/>
                    </a:lnTo>
                    <a:lnTo>
                      <a:pt x="1192" y="1989"/>
                    </a:lnTo>
                    <a:lnTo>
                      <a:pt x="1168" y="1667"/>
                    </a:lnTo>
                    <a:lnTo>
                      <a:pt x="1001" y="1084"/>
                    </a:lnTo>
                    <a:lnTo>
                      <a:pt x="680" y="584"/>
                    </a:lnTo>
                    <a:lnTo>
                      <a:pt x="251" y="1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5"/>
              <p:cNvSpPr/>
              <p:nvPr/>
            </p:nvSpPr>
            <p:spPr>
              <a:xfrm>
                <a:off x="7520813" y="2485113"/>
                <a:ext cx="29775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966" extrusionOk="0">
                    <a:moveTo>
                      <a:pt x="1191" y="0"/>
                    </a:moveTo>
                    <a:lnTo>
                      <a:pt x="929" y="167"/>
                    </a:lnTo>
                    <a:lnTo>
                      <a:pt x="500" y="584"/>
                    </a:lnTo>
                    <a:lnTo>
                      <a:pt x="179" y="1084"/>
                    </a:lnTo>
                    <a:lnTo>
                      <a:pt x="12" y="1667"/>
                    </a:lnTo>
                    <a:lnTo>
                      <a:pt x="0" y="1989"/>
                    </a:lnTo>
                    <a:lnTo>
                      <a:pt x="12" y="2298"/>
                    </a:lnTo>
                    <a:lnTo>
                      <a:pt x="179" y="2882"/>
                    </a:lnTo>
                    <a:lnTo>
                      <a:pt x="500" y="3382"/>
                    </a:lnTo>
                    <a:lnTo>
                      <a:pt x="929" y="3799"/>
                    </a:lnTo>
                    <a:lnTo>
                      <a:pt x="1191" y="3965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5"/>
              <p:cNvSpPr/>
              <p:nvPr/>
            </p:nvSpPr>
            <p:spPr>
              <a:xfrm>
                <a:off x="7636888" y="2273763"/>
                <a:ext cx="86650" cy="917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668" extrusionOk="0">
                    <a:moveTo>
                      <a:pt x="1608" y="1"/>
                    </a:moveTo>
                    <a:lnTo>
                      <a:pt x="1215" y="96"/>
                    </a:lnTo>
                    <a:lnTo>
                      <a:pt x="846" y="274"/>
                    </a:lnTo>
                    <a:lnTo>
                      <a:pt x="537" y="524"/>
                    </a:lnTo>
                    <a:lnTo>
                      <a:pt x="286" y="846"/>
                    </a:lnTo>
                    <a:lnTo>
                      <a:pt x="96" y="1203"/>
                    </a:lnTo>
                    <a:lnTo>
                      <a:pt x="1" y="1620"/>
                    </a:lnTo>
                    <a:lnTo>
                      <a:pt x="1" y="1834"/>
                    </a:lnTo>
                    <a:lnTo>
                      <a:pt x="1" y="2048"/>
                    </a:lnTo>
                    <a:lnTo>
                      <a:pt x="96" y="2465"/>
                    </a:lnTo>
                    <a:lnTo>
                      <a:pt x="275" y="2822"/>
                    </a:lnTo>
                    <a:lnTo>
                      <a:pt x="537" y="3144"/>
                    </a:lnTo>
                    <a:lnTo>
                      <a:pt x="846" y="3394"/>
                    </a:lnTo>
                    <a:lnTo>
                      <a:pt x="1203" y="3573"/>
                    </a:lnTo>
                    <a:lnTo>
                      <a:pt x="1608" y="3668"/>
                    </a:lnTo>
                    <a:lnTo>
                      <a:pt x="2025" y="3668"/>
                    </a:lnTo>
                    <a:lnTo>
                      <a:pt x="2239" y="3632"/>
                    </a:lnTo>
                    <a:lnTo>
                      <a:pt x="3466" y="3370"/>
                    </a:lnTo>
                    <a:lnTo>
                      <a:pt x="3323" y="3215"/>
                    </a:lnTo>
                    <a:lnTo>
                      <a:pt x="3108" y="2870"/>
                    </a:lnTo>
                    <a:lnTo>
                      <a:pt x="2954" y="2477"/>
                    </a:lnTo>
                    <a:lnTo>
                      <a:pt x="2870" y="2060"/>
                    </a:lnTo>
                    <a:lnTo>
                      <a:pt x="2870" y="1834"/>
                    </a:lnTo>
                    <a:lnTo>
                      <a:pt x="2870" y="1608"/>
                    </a:lnTo>
                    <a:lnTo>
                      <a:pt x="2954" y="1191"/>
                    </a:lnTo>
                    <a:lnTo>
                      <a:pt x="3108" y="798"/>
                    </a:lnTo>
                    <a:lnTo>
                      <a:pt x="3323" y="453"/>
                    </a:lnTo>
                    <a:lnTo>
                      <a:pt x="3466" y="298"/>
                    </a:lnTo>
                    <a:lnTo>
                      <a:pt x="2239" y="36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5"/>
              <p:cNvSpPr/>
              <p:nvPr/>
            </p:nvSpPr>
            <p:spPr>
              <a:xfrm>
                <a:off x="7808638" y="2273463"/>
                <a:ext cx="86650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680" extrusionOk="0">
                    <a:moveTo>
                      <a:pt x="1442" y="1"/>
                    </a:moveTo>
                    <a:lnTo>
                      <a:pt x="1227" y="48"/>
                    </a:lnTo>
                    <a:lnTo>
                      <a:pt x="1" y="310"/>
                    </a:lnTo>
                    <a:lnTo>
                      <a:pt x="132" y="465"/>
                    </a:lnTo>
                    <a:lnTo>
                      <a:pt x="358" y="810"/>
                    </a:lnTo>
                    <a:lnTo>
                      <a:pt x="513" y="1203"/>
                    </a:lnTo>
                    <a:lnTo>
                      <a:pt x="584" y="1620"/>
                    </a:lnTo>
                    <a:lnTo>
                      <a:pt x="596" y="1846"/>
                    </a:lnTo>
                    <a:lnTo>
                      <a:pt x="584" y="2072"/>
                    </a:lnTo>
                    <a:lnTo>
                      <a:pt x="513" y="2489"/>
                    </a:lnTo>
                    <a:lnTo>
                      <a:pt x="358" y="2870"/>
                    </a:lnTo>
                    <a:lnTo>
                      <a:pt x="132" y="3215"/>
                    </a:lnTo>
                    <a:lnTo>
                      <a:pt x="1" y="3382"/>
                    </a:lnTo>
                    <a:lnTo>
                      <a:pt x="1227" y="3644"/>
                    </a:lnTo>
                    <a:lnTo>
                      <a:pt x="1442" y="3680"/>
                    </a:lnTo>
                    <a:lnTo>
                      <a:pt x="1858" y="3680"/>
                    </a:lnTo>
                    <a:lnTo>
                      <a:pt x="2251" y="3585"/>
                    </a:lnTo>
                    <a:lnTo>
                      <a:pt x="2608" y="3406"/>
                    </a:lnTo>
                    <a:lnTo>
                      <a:pt x="2930" y="3156"/>
                    </a:lnTo>
                    <a:lnTo>
                      <a:pt x="3180" y="2834"/>
                    </a:lnTo>
                    <a:lnTo>
                      <a:pt x="3359" y="2477"/>
                    </a:lnTo>
                    <a:lnTo>
                      <a:pt x="3466" y="2060"/>
                    </a:lnTo>
                    <a:lnTo>
                      <a:pt x="3466" y="1846"/>
                    </a:lnTo>
                    <a:lnTo>
                      <a:pt x="3466" y="1632"/>
                    </a:lnTo>
                    <a:lnTo>
                      <a:pt x="3359" y="1215"/>
                    </a:lnTo>
                    <a:lnTo>
                      <a:pt x="3180" y="846"/>
                    </a:lnTo>
                    <a:lnTo>
                      <a:pt x="2930" y="536"/>
                    </a:lnTo>
                    <a:lnTo>
                      <a:pt x="2608" y="286"/>
                    </a:lnTo>
                    <a:lnTo>
                      <a:pt x="2251" y="108"/>
                    </a:lnTo>
                    <a:lnTo>
                      <a:pt x="1858" y="13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9" name="Google Shape;2309;p35"/>
            <p:cNvSpPr txBox="1"/>
            <p:nvPr/>
          </p:nvSpPr>
          <p:spPr>
            <a:xfrm>
              <a:off x="7007236" y="1520950"/>
              <a:ext cx="1418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10" name="Google Shape;2310;p35"/>
          <p:cNvGrpSpPr/>
          <p:nvPr/>
        </p:nvGrpSpPr>
        <p:grpSpPr>
          <a:xfrm>
            <a:off x="3524537" y="1382594"/>
            <a:ext cx="1508517" cy="2994233"/>
            <a:chOff x="3524537" y="1382594"/>
            <a:chExt cx="1508517" cy="2994233"/>
          </a:xfrm>
        </p:grpSpPr>
        <p:sp>
          <p:nvSpPr>
            <p:cNvPr id="2311" name="Google Shape;2311;p35"/>
            <p:cNvSpPr/>
            <p:nvPr/>
          </p:nvSpPr>
          <p:spPr>
            <a:xfrm>
              <a:off x="4393636" y="1497708"/>
              <a:ext cx="445930" cy="658848"/>
            </a:xfrm>
            <a:custGeom>
              <a:avLst/>
              <a:gdLst/>
              <a:ahLst/>
              <a:cxnLst/>
              <a:rect l="l" t="t" r="r" b="b"/>
              <a:pathLst>
                <a:path w="7368" h="10886" extrusionOk="0">
                  <a:moveTo>
                    <a:pt x="4430" y="0"/>
                  </a:moveTo>
                  <a:lnTo>
                    <a:pt x="4108" y="188"/>
                  </a:lnTo>
                  <a:lnTo>
                    <a:pt x="2519" y="1152"/>
                  </a:lnTo>
                  <a:lnTo>
                    <a:pt x="1518" y="1804"/>
                  </a:lnTo>
                  <a:lnTo>
                    <a:pt x="1215" y="2036"/>
                  </a:lnTo>
                  <a:lnTo>
                    <a:pt x="965" y="2242"/>
                  </a:lnTo>
                  <a:lnTo>
                    <a:pt x="527" y="2679"/>
                  </a:lnTo>
                  <a:lnTo>
                    <a:pt x="72" y="3215"/>
                  </a:lnTo>
                  <a:lnTo>
                    <a:pt x="0" y="3304"/>
                  </a:lnTo>
                  <a:lnTo>
                    <a:pt x="9" y="3438"/>
                  </a:lnTo>
                  <a:lnTo>
                    <a:pt x="295" y="4179"/>
                  </a:lnTo>
                  <a:lnTo>
                    <a:pt x="616" y="4626"/>
                  </a:lnTo>
                  <a:lnTo>
                    <a:pt x="902" y="4921"/>
                  </a:lnTo>
                  <a:lnTo>
                    <a:pt x="1081" y="5064"/>
                  </a:lnTo>
                  <a:lnTo>
                    <a:pt x="1438" y="5322"/>
                  </a:lnTo>
                  <a:lnTo>
                    <a:pt x="2027" y="5698"/>
                  </a:lnTo>
                  <a:lnTo>
                    <a:pt x="2599" y="6019"/>
                  </a:lnTo>
                  <a:lnTo>
                    <a:pt x="2679" y="6046"/>
                  </a:lnTo>
                  <a:lnTo>
                    <a:pt x="2304" y="7868"/>
                  </a:lnTo>
                  <a:lnTo>
                    <a:pt x="1536" y="8109"/>
                  </a:lnTo>
                  <a:lnTo>
                    <a:pt x="1331" y="8198"/>
                  </a:lnTo>
                  <a:lnTo>
                    <a:pt x="1322" y="8296"/>
                  </a:lnTo>
                  <a:lnTo>
                    <a:pt x="1384" y="8886"/>
                  </a:lnTo>
                  <a:lnTo>
                    <a:pt x="1518" y="9395"/>
                  </a:lnTo>
                  <a:lnTo>
                    <a:pt x="1768" y="9921"/>
                  </a:lnTo>
                  <a:lnTo>
                    <a:pt x="2054" y="10288"/>
                  </a:lnTo>
                  <a:lnTo>
                    <a:pt x="2295" y="10493"/>
                  </a:lnTo>
                  <a:lnTo>
                    <a:pt x="2590" y="10672"/>
                  </a:lnTo>
                  <a:lnTo>
                    <a:pt x="2929" y="10805"/>
                  </a:lnTo>
                  <a:lnTo>
                    <a:pt x="3340" y="10877"/>
                  </a:lnTo>
                  <a:lnTo>
                    <a:pt x="3804" y="10886"/>
                  </a:lnTo>
                  <a:lnTo>
                    <a:pt x="4063" y="10859"/>
                  </a:lnTo>
                  <a:lnTo>
                    <a:pt x="4224" y="10841"/>
                  </a:lnTo>
                  <a:lnTo>
                    <a:pt x="4510" y="10752"/>
                  </a:lnTo>
                  <a:lnTo>
                    <a:pt x="4751" y="10618"/>
                  </a:lnTo>
                  <a:lnTo>
                    <a:pt x="4956" y="10448"/>
                  </a:lnTo>
                  <a:lnTo>
                    <a:pt x="5207" y="10145"/>
                  </a:lnTo>
                  <a:lnTo>
                    <a:pt x="5430" y="9680"/>
                  </a:lnTo>
                  <a:lnTo>
                    <a:pt x="5555" y="9198"/>
                  </a:lnTo>
                  <a:lnTo>
                    <a:pt x="5617" y="8752"/>
                  </a:lnTo>
                  <a:lnTo>
                    <a:pt x="5626" y="8252"/>
                  </a:lnTo>
                  <a:lnTo>
                    <a:pt x="5617" y="8171"/>
                  </a:lnTo>
                  <a:lnTo>
                    <a:pt x="5358" y="8073"/>
                  </a:lnTo>
                  <a:lnTo>
                    <a:pt x="4447" y="7832"/>
                  </a:lnTo>
                  <a:lnTo>
                    <a:pt x="4081" y="6144"/>
                  </a:lnTo>
                  <a:lnTo>
                    <a:pt x="4224" y="6073"/>
                  </a:lnTo>
                  <a:lnTo>
                    <a:pt x="5010" y="5608"/>
                  </a:lnTo>
                  <a:lnTo>
                    <a:pt x="5582" y="5189"/>
                  </a:lnTo>
                  <a:lnTo>
                    <a:pt x="5832" y="4965"/>
                  </a:lnTo>
                  <a:lnTo>
                    <a:pt x="5966" y="4822"/>
                  </a:lnTo>
                  <a:lnTo>
                    <a:pt x="6198" y="4537"/>
                  </a:lnTo>
                  <a:lnTo>
                    <a:pt x="6367" y="4251"/>
                  </a:lnTo>
                  <a:lnTo>
                    <a:pt x="6492" y="3965"/>
                  </a:lnTo>
                  <a:lnTo>
                    <a:pt x="6528" y="3822"/>
                  </a:lnTo>
                  <a:lnTo>
                    <a:pt x="6609" y="3358"/>
                  </a:lnTo>
                  <a:lnTo>
                    <a:pt x="6591" y="3278"/>
                  </a:lnTo>
                  <a:lnTo>
                    <a:pt x="6617" y="3269"/>
                  </a:lnTo>
                  <a:lnTo>
                    <a:pt x="6903" y="3117"/>
                  </a:lnTo>
                  <a:lnTo>
                    <a:pt x="7135" y="2894"/>
                  </a:lnTo>
                  <a:lnTo>
                    <a:pt x="7243" y="2760"/>
                  </a:lnTo>
                  <a:lnTo>
                    <a:pt x="7350" y="2518"/>
                  </a:lnTo>
                  <a:lnTo>
                    <a:pt x="7368" y="2242"/>
                  </a:lnTo>
                  <a:lnTo>
                    <a:pt x="7359" y="2197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4640628" y="1654401"/>
              <a:ext cx="169221" cy="347036"/>
            </a:xfrm>
            <a:custGeom>
              <a:avLst/>
              <a:gdLst/>
              <a:ahLst/>
              <a:cxnLst/>
              <a:rect l="l" t="t" r="r" b="b"/>
              <a:pathLst>
                <a:path w="2796" h="5734" extrusionOk="0">
                  <a:moveTo>
                    <a:pt x="2483" y="1"/>
                  </a:moveTo>
                  <a:lnTo>
                    <a:pt x="2483" y="63"/>
                  </a:lnTo>
                  <a:lnTo>
                    <a:pt x="2465" y="617"/>
                  </a:lnTo>
                  <a:lnTo>
                    <a:pt x="2349" y="1242"/>
                  </a:lnTo>
                  <a:lnTo>
                    <a:pt x="2197" y="1680"/>
                  </a:lnTo>
                  <a:lnTo>
                    <a:pt x="1956" y="2108"/>
                  </a:lnTo>
                  <a:lnTo>
                    <a:pt x="1626" y="2492"/>
                  </a:lnTo>
                  <a:lnTo>
                    <a:pt x="1411" y="2653"/>
                  </a:lnTo>
                  <a:lnTo>
                    <a:pt x="99" y="3510"/>
                  </a:lnTo>
                  <a:lnTo>
                    <a:pt x="0" y="3555"/>
                  </a:lnTo>
                  <a:lnTo>
                    <a:pt x="358" y="5225"/>
                  </a:lnTo>
                  <a:lnTo>
                    <a:pt x="1501" y="5734"/>
                  </a:lnTo>
                  <a:lnTo>
                    <a:pt x="1536" y="5716"/>
                  </a:lnTo>
                  <a:lnTo>
                    <a:pt x="1876" y="5457"/>
                  </a:lnTo>
                  <a:lnTo>
                    <a:pt x="2224" y="5020"/>
                  </a:lnTo>
                  <a:lnTo>
                    <a:pt x="2447" y="4618"/>
                  </a:lnTo>
                  <a:lnTo>
                    <a:pt x="2635" y="4100"/>
                  </a:lnTo>
                  <a:lnTo>
                    <a:pt x="2760" y="3457"/>
                  </a:lnTo>
                  <a:lnTo>
                    <a:pt x="2778" y="3082"/>
                  </a:lnTo>
                  <a:lnTo>
                    <a:pt x="2795" y="2341"/>
                  </a:lnTo>
                  <a:lnTo>
                    <a:pt x="2724" y="1189"/>
                  </a:lnTo>
                  <a:lnTo>
                    <a:pt x="2528" y="126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4326094" y="1382594"/>
              <a:ext cx="554568" cy="625924"/>
            </a:xfrm>
            <a:custGeom>
              <a:avLst/>
              <a:gdLst/>
              <a:ahLst/>
              <a:cxnLst/>
              <a:rect l="l" t="t" r="r" b="b"/>
              <a:pathLst>
                <a:path w="9163" h="10342" extrusionOk="0">
                  <a:moveTo>
                    <a:pt x="4304" y="0"/>
                  </a:moveTo>
                  <a:lnTo>
                    <a:pt x="3983" y="9"/>
                  </a:lnTo>
                  <a:lnTo>
                    <a:pt x="3786" y="45"/>
                  </a:lnTo>
                  <a:lnTo>
                    <a:pt x="3385" y="125"/>
                  </a:lnTo>
                  <a:lnTo>
                    <a:pt x="2742" y="357"/>
                  </a:lnTo>
                  <a:lnTo>
                    <a:pt x="2313" y="563"/>
                  </a:lnTo>
                  <a:lnTo>
                    <a:pt x="1893" y="831"/>
                  </a:lnTo>
                  <a:lnTo>
                    <a:pt x="1509" y="1161"/>
                  </a:lnTo>
                  <a:lnTo>
                    <a:pt x="1161" y="1545"/>
                  </a:lnTo>
                  <a:lnTo>
                    <a:pt x="866" y="2000"/>
                  </a:lnTo>
                  <a:lnTo>
                    <a:pt x="750" y="2259"/>
                  </a:lnTo>
                  <a:lnTo>
                    <a:pt x="634" y="2518"/>
                  </a:lnTo>
                  <a:lnTo>
                    <a:pt x="447" y="3090"/>
                  </a:lnTo>
                  <a:lnTo>
                    <a:pt x="232" y="3992"/>
                  </a:lnTo>
                  <a:lnTo>
                    <a:pt x="63" y="5215"/>
                  </a:lnTo>
                  <a:lnTo>
                    <a:pt x="0" y="6323"/>
                  </a:lnTo>
                  <a:lnTo>
                    <a:pt x="9" y="6769"/>
                  </a:lnTo>
                  <a:lnTo>
                    <a:pt x="36" y="7189"/>
                  </a:lnTo>
                  <a:lnTo>
                    <a:pt x="116" y="7778"/>
                  </a:lnTo>
                  <a:lnTo>
                    <a:pt x="214" y="8144"/>
                  </a:lnTo>
                  <a:lnTo>
                    <a:pt x="357" y="8484"/>
                  </a:lnTo>
                  <a:lnTo>
                    <a:pt x="545" y="8805"/>
                  </a:lnTo>
                  <a:lnTo>
                    <a:pt x="795" y="9091"/>
                  </a:lnTo>
                  <a:lnTo>
                    <a:pt x="1107" y="9341"/>
                  </a:lnTo>
                  <a:lnTo>
                    <a:pt x="1295" y="9457"/>
                  </a:lnTo>
                  <a:lnTo>
                    <a:pt x="1670" y="9662"/>
                  </a:lnTo>
                  <a:lnTo>
                    <a:pt x="2286" y="9957"/>
                  </a:lnTo>
                  <a:lnTo>
                    <a:pt x="2893" y="10180"/>
                  </a:lnTo>
                  <a:lnTo>
                    <a:pt x="2974" y="10198"/>
                  </a:lnTo>
                  <a:lnTo>
                    <a:pt x="3018" y="10180"/>
                  </a:lnTo>
                  <a:lnTo>
                    <a:pt x="3286" y="9993"/>
                  </a:lnTo>
                  <a:lnTo>
                    <a:pt x="3393" y="9868"/>
                  </a:lnTo>
                  <a:lnTo>
                    <a:pt x="3492" y="9537"/>
                  </a:lnTo>
                  <a:lnTo>
                    <a:pt x="3751" y="8171"/>
                  </a:lnTo>
                  <a:lnTo>
                    <a:pt x="3795" y="7948"/>
                  </a:lnTo>
                  <a:lnTo>
                    <a:pt x="3626" y="7859"/>
                  </a:lnTo>
                  <a:lnTo>
                    <a:pt x="2733" y="7305"/>
                  </a:lnTo>
                  <a:lnTo>
                    <a:pt x="2072" y="6841"/>
                  </a:lnTo>
                  <a:lnTo>
                    <a:pt x="1804" y="6599"/>
                  </a:lnTo>
                  <a:lnTo>
                    <a:pt x="1634" y="6430"/>
                  </a:lnTo>
                  <a:lnTo>
                    <a:pt x="1375" y="5974"/>
                  </a:lnTo>
                  <a:lnTo>
                    <a:pt x="1143" y="5331"/>
                  </a:lnTo>
                  <a:lnTo>
                    <a:pt x="1116" y="5206"/>
                  </a:lnTo>
                  <a:lnTo>
                    <a:pt x="1197" y="5108"/>
                  </a:lnTo>
                  <a:lnTo>
                    <a:pt x="1884" y="4331"/>
                  </a:lnTo>
                  <a:lnTo>
                    <a:pt x="2304" y="3947"/>
                  </a:lnTo>
                  <a:lnTo>
                    <a:pt x="2572" y="3733"/>
                  </a:lnTo>
                  <a:lnTo>
                    <a:pt x="3563" y="3099"/>
                  </a:lnTo>
                  <a:lnTo>
                    <a:pt x="5197" y="2090"/>
                  </a:lnTo>
                  <a:lnTo>
                    <a:pt x="5537" y="1893"/>
                  </a:lnTo>
                  <a:lnTo>
                    <a:pt x="7582" y="4519"/>
                  </a:lnTo>
                  <a:lnTo>
                    <a:pt x="7617" y="4563"/>
                  </a:lnTo>
                  <a:lnTo>
                    <a:pt x="7671" y="4742"/>
                  </a:lnTo>
                  <a:lnTo>
                    <a:pt x="7742" y="5242"/>
                  </a:lnTo>
                  <a:lnTo>
                    <a:pt x="7805" y="5849"/>
                  </a:lnTo>
                  <a:lnTo>
                    <a:pt x="7823" y="6189"/>
                  </a:lnTo>
                  <a:lnTo>
                    <a:pt x="7814" y="6876"/>
                  </a:lnTo>
                  <a:lnTo>
                    <a:pt x="7689" y="7966"/>
                  </a:lnTo>
                  <a:lnTo>
                    <a:pt x="7519" y="8859"/>
                  </a:lnTo>
                  <a:lnTo>
                    <a:pt x="7466" y="9091"/>
                  </a:lnTo>
                  <a:lnTo>
                    <a:pt x="7341" y="9457"/>
                  </a:lnTo>
                  <a:lnTo>
                    <a:pt x="7180" y="9725"/>
                  </a:lnTo>
                  <a:lnTo>
                    <a:pt x="7010" y="9912"/>
                  </a:lnTo>
                  <a:lnTo>
                    <a:pt x="6769" y="10082"/>
                  </a:lnTo>
                  <a:lnTo>
                    <a:pt x="6537" y="10145"/>
                  </a:lnTo>
                  <a:lnTo>
                    <a:pt x="6519" y="10145"/>
                  </a:lnTo>
                  <a:lnTo>
                    <a:pt x="6626" y="10207"/>
                  </a:lnTo>
                  <a:lnTo>
                    <a:pt x="7019" y="10323"/>
                  </a:lnTo>
                  <a:lnTo>
                    <a:pt x="7126" y="10341"/>
                  </a:lnTo>
                  <a:lnTo>
                    <a:pt x="7349" y="10332"/>
                  </a:lnTo>
                  <a:lnTo>
                    <a:pt x="7617" y="10270"/>
                  </a:lnTo>
                  <a:lnTo>
                    <a:pt x="7939" y="10118"/>
                  </a:lnTo>
                  <a:lnTo>
                    <a:pt x="8126" y="10002"/>
                  </a:lnTo>
                  <a:lnTo>
                    <a:pt x="8225" y="9930"/>
                  </a:lnTo>
                  <a:lnTo>
                    <a:pt x="8385" y="9716"/>
                  </a:lnTo>
                  <a:lnTo>
                    <a:pt x="8573" y="9305"/>
                  </a:lnTo>
                  <a:lnTo>
                    <a:pt x="8769" y="8457"/>
                  </a:lnTo>
                  <a:lnTo>
                    <a:pt x="8787" y="8287"/>
                  </a:lnTo>
                  <a:lnTo>
                    <a:pt x="9162" y="8769"/>
                  </a:lnTo>
                  <a:lnTo>
                    <a:pt x="9144" y="8618"/>
                  </a:lnTo>
                  <a:lnTo>
                    <a:pt x="9073" y="7555"/>
                  </a:lnTo>
                  <a:lnTo>
                    <a:pt x="9064" y="6528"/>
                  </a:lnTo>
                  <a:lnTo>
                    <a:pt x="9091" y="5939"/>
                  </a:lnTo>
                  <a:lnTo>
                    <a:pt x="9109" y="5340"/>
                  </a:lnTo>
                  <a:lnTo>
                    <a:pt x="9109" y="4331"/>
                  </a:lnTo>
                  <a:lnTo>
                    <a:pt x="9010" y="3670"/>
                  </a:lnTo>
                  <a:lnTo>
                    <a:pt x="8903" y="3233"/>
                  </a:lnTo>
                  <a:lnTo>
                    <a:pt x="8734" y="2777"/>
                  </a:lnTo>
                  <a:lnTo>
                    <a:pt x="8501" y="2304"/>
                  </a:lnTo>
                  <a:lnTo>
                    <a:pt x="8359" y="2045"/>
                  </a:lnTo>
                  <a:lnTo>
                    <a:pt x="8234" y="1840"/>
                  </a:lnTo>
                  <a:lnTo>
                    <a:pt x="7948" y="1483"/>
                  </a:lnTo>
                  <a:lnTo>
                    <a:pt x="7617" y="1170"/>
                  </a:lnTo>
                  <a:lnTo>
                    <a:pt x="7278" y="911"/>
                  </a:lnTo>
                  <a:lnTo>
                    <a:pt x="6760" y="598"/>
                  </a:lnTo>
                  <a:lnTo>
                    <a:pt x="6162" y="331"/>
                  </a:lnTo>
                  <a:lnTo>
                    <a:pt x="5956" y="259"/>
                  </a:lnTo>
                  <a:lnTo>
                    <a:pt x="5778" y="206"/>
                  </a:lnTo>
                  <a:lnTo>
                    <a:pt x="5483" y="206"/>
                  </a:lnTo>
                  <a:lnTo>
                    <a:pt x="5188" y="286"/>
                  </a:lnTo>
                  <a:lnTo>
                    <a:pt x="5144" y="313"/>
                  </a:lnTo>
                  <a:lnTo>
                    <a:pt x="5108" y="259"/>
                  </a:lnTo>
                  <a:lnTo>
                    <a:pt x="4688" y="45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4442781" y="1732233"/>
              <a:ext cx="99560" cy="34679"/>
            </a:xfrm>
            <a:custGeom>
              <a:avLst/>
              <a:gdLst/>
              <a:ahLst/>
              <a:cxnLst/>
              <a:rect l="l" t="t" r="r" b="b"/>
              <a:pathLst>
                <a:path w="1645" h="573" extrusionOk="0">
                  <a:moveTo>
                    <a:pt x="653" y="1"/>
                  </a:moveTo>
                  <a:lnTo>
                    <a:pt x="358" y="45"/>
                  </a:lnTo>
                  <a:lnTo>
                    <a:pt x="135" y="126"/>
                  </a:lnTo>
                  <a:lnTo>
                    <a:pt x="10" y="224"/>
                  </a:lnTo>
                  <a:lnTo>
                    <a:pt x="1" y="287"/>
                  </a:lnTo>
                  <a:lnTo>
                    <a:pt x="10" y="340"/>
                  </a:lnTo>
                  <a:lnTo>
                    <a:pt x="135" y="447"/>
                  </a:lnTo>
                  <a:lnTo>
                    <a:pt x="358" y="519"/>
                  </a:lnTo>
                  <a:lnTo>
                    <a:pt x="653" y="563"/>
                  </a:lnTo>
                  <a:lnTo>
                    <a:pt x="823" y="572"/>
                  </a:lnTo>
                  <a:lnTo>
                    <a:pt x="983" y="563"/>
                  </a:lnTo>
                  <a:lnTo>
                    <a:pt x="1278" y="519"/>
                  </a:lnTo>
                  <a:lnTo>
                    <a:pt x="1501" y="447"/>
                  </a:lnTo>
                  <a:lnTo>
                    <a:pt x="1626" y="340"/>
                  </a:lnTo>
                  <a:lnTo>
                    <a:pt x="1644" y="287"/>
                  </a:lnTo>
                  <a:lnTo>
                    <a:pt x="1626" y="224"/>
                  </a:lnTo>
                  <a:lnTo>
                    <a:pt x="1501" y="126"/>
                  </a:lnTo>
                  <a:lnTo>
                    <a:pt x="1278" y="45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4650856" y="1732233"/>
              <a:ext cx="99015" cy="34679"/>
            </a:xfrm>
            <a:custGeom>
              <a:avLst/>
              <a:gdLst/>
              <a:ahLst/>
              <a:cxnLst/>
              <a:rect l="l" t="t" r="r" b="b"/>
              <a:pathLst>
                <a:path w="1636" h="573" extrusionOk="0">
                  <a:moveTo>
                    <a:pt x="653" y="1"/>
                  </a:moveTo>
                  <a:lnTo>
                    <a:pt x="358" y="45"/>
                  </a:lnTo>
                  <a:lnTo>
                    <a:pt x="135" y="126"/>
                  </a:lnTo>
                  <a:lnTo>
                    <a:pt x="10" y="224"/>
                  </a:lnTo>
                  <a:lnTo>
                    <a:pt x="1" y="287"/>
                  </a:lnTo>
                  <a:lnTo>
                    <a:pt x="10" y="340"/>
                  </a:lnTo>
                  <a:lnTo>
                    <a:pt x="135" y="447"/>
                  </a:lnTo>
                  <a:lnTo>
                    <a:pt x="358" y="519"/>
                  </a:lnTo>
                  <a:lnTo>
                    <a:pt x="653" y="563"/>
                  </a:lnTo>
                  <a:lnTo>
                    <a:pt x="823" y="572"/>
                  </a:lnTo>
                  <a:lnTo>
                    <a:pt x="983" y="563"/>
                  </a:lnTo>
                  <a:lnTo>
                    <a:pt x="1278" y="519"/>
                  </a:lnTo>
                  <a:lnTo>
                    <a:pt x="1501" y="447"/>
                  </a:lnTo>
                  <a:lnTo>
                    <a:pt x="1626" y="340"/>
                  </a:lnTo>
                  <a:lnTo>
                    <a:pt x="1635" y="287"/>
                  </a:lnTo>
                  <a:lnTo>
                    <a:pt x="1626" y="224"/>
                  </a:lnTo>
                  <a:lnTo>
                    <a:pt x="1501" y="126"/>
                  </a:lnTo>
                  <a:lnTo>
                    <a:pt x="1278" y="45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4569817" y="1783616"/>
              <a:ext cx="67604" cy="31956"/>
            </a:xfrm>
            <a:custGeom>
              <a:avLst/>
              <a:gdLst/>
              <a:ahLst/>
              <a:cxnLst/>
              <a:rect l="l" t="t" r="r" b="b"/>
              <a:pathLst>
                <a:path w="1117" h="528" extrusionOk="0">
                  <a:moveTo>
                    <a:pt x="27" y="0"/>
                  </a:moveTo>
                  <a:lnTo>
                    <a:pt x="0" y="45"/>
                  </a:lnTo>
                  <a:lnTo>
                    <a:pt x="0" y="161"/>
                  </a:lnTo>
                  <a:lnTo>
                    <a:pt x="18" y="215"/>
                  </a:lnTo>
                  <a:lnTo>
                    <a:pt x="72" y="313"/>
                  </a:lnTo>
                  <a:lnTo>
                    <a:pt x="152" y="393"/>
                  </a:lnTo>
                  <a:lnTo>
                    <a:pt x="242" y="456"/>
                  </a:lnTo>
                  <a:lnTo>
                    <a:pt x="456" y="527"/>
                  </a:lnTo>
                  <a:lnTo>
                    <a:pt x="670" y="527"/>
                  </a:lnTo>
                  <a:lnTo>
                    <a:pt x="876" y="456"/>
                  </a:lnTo>
                  <a:lnTo>
                    <a:pt x="965" y="393"/>
                  </a:lnTo>
                  <a:lnTo>
                    <a:pt x="1054" y="313"/>
                  </a:lnTo>
                  <a:lnTo>
                    <a:pt x="1099" y="215"/>
                  </a:lnTo>
                  <a:lnTo>
                    <a:pt x="1117" y="161"/>
                  </a:lnTo>
                  <a:lnTo>
                    <a:pt x="1117" y="45"/>
                  </a:lnTo>
                  <a:lnTo>
                    <a:pt x="1099" y="0"/>
                  </a:lnTo>
                  <a:lnTo>
                    <a:pt x="1045" y="81"/>
                  </a:lnTo>
                  <a:lnTo>
                    <a:pt x="920" y="170"/>
                  </a:lnTo>
                  <a:lnTo>
                    <a:pt x="849" y="188"/>
                  </a:lnTo>
                  <a:lnTo>
                    <a:pt x="706" y="223"/>
                  </a:lnTo>
                  <a:lnTo>
                    <a:pt x="563" y="232"/>
                  </a:lnTo>
                  <a:lnTo>
                    <a:pt x="411" y="223"/>
                  </a:lnTo>
                  <a:lnTo>
                    <a:pt x="277" y="188"/>
                  </a:lnTo>
                  <a:lnTo>
                    <a:pt x="206" y="170"/>
                  </a:lnTo>
                  <a:lnTo>
                    <a:pt x="81" y="8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8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4506026" y="1680909"/>
              <a:ext cx="29777" cy="2977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1" y="0"/>
                  </a:moveTo>
                  <a:lnTo>
                    <a:pt x="153" y="9"/>
                  </a:lnTo>
                  <a:lnTo>
                    <a:pt x="19" y="143"/>
                  </a:lnTo>
                  <a:lnTo>
                    <a:pt x="1" y="242"/>
                  </a:lnTo>
                  <a:lnTo>
                    <a:pt x="19" y="340"/>
                  </a:lnTo>
                  <a:lnTo>
                    <a:pt x="153" y="474"/>
                  </a:lnTo>
                  <a:lnTo>
                    <a:pt x="251" y="492"/>
                  </a:lnTo>
                  <a:lnTo>
                    <a:pt x="349" y="474"/>
                  </a:lnTo>
                  <a:lnTo>
                    <a:pt x="483" y="340"/>
                  </a:lnTo>
                  <a:lnTo>
                    <a:pt x="492" y="242"/>
                  </a:lnTo>
                  <a:lnTo>
                    <a:pt x="483" y="143"/>
                  </a:lnTo>
                  <a:lnTo>
                    <a:pt x="349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4653580" y="1680365"/>
              <a:ext cx="30322" cy="29777"/>
            </a:xfrm>
            <a:custGeom>
              <a:avLst/>
              <a:gdLst/>
              <a:ahLst/>
              <a:cxnLst/>
              <a:rect l="l" t="t" r="r" b="b"/>
              <a:pathLst>
                <a:path w="501" h="492" extrusionOk="0">
                  <a:moveTo>
                    <a:pt x="251" y="1"/>
                  </a:moveTo>
                  <a:lnTo>
                    <a:pt x="152" y="9"/>
                  </a:lnTo>
                  <a:lnTo>
                    <a:pt x="19" y="143"/>
                  </a:lnTo>
                  <a:lnTo>
                    <a:pt x="1" y="242"/>
                  </a:lnTo>
                  <a:lnTo>
                    <a:pt x="19" y="340"/>
                  </a:lnTo>
                  <a:lnTo>
                    <a:pt x="152" y="474"/>
                  </a:lnTo>
                  <a:lnTo>
                    <a:pt x="251" y="492"/>
                  </a:lnTo>
                  <a:lnTo>
                    <a:pt x="349" y="474"/>
                  </a:lnTo>
                  <a:lnTo>
                    <a:pt x="483" y="340"/>
                  </a:lnTo>
                  <a:lnTo>
                    <a:pt x="501" y="242"/>
                  </a:lnTo>
                  <a:lnTo>
                    <a:pt x="483" y="143"/>
                  </a:lnTo>
                  <a:lnTo>
                    <a:pt x="349" y="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4574659" y="1648469"/>
              <a:ext cx="55741" cy="101133"/>
            </a:xfrm>
            <a:custGeom>
              <a:avLst/>
              <a:gdLst/>
              <a:ahLst/>
              <a:cxnLst/>
              <a:rect l="l" t="t" r="r" b="b"/>
              <a:pathLst>
                <a:path w="921" h="1671" extrusionOk="0">
                  <a:moveTo>
                    <a:pt x="412" y="1"/>
                  </a:moveTo>
                  <a:lnTo>
                    <a:pt x="394" y="153"/>
                  </a:lnTo>
                  <a:lnTo>
                    <a:pt x="376" y="313"/>
                  </a:lnTo>
                  <a:lnTo>
                    <a:pt x="367" y="474"/>
                  </a:lnTo>
                  <a:lnTo>
                    <a:pt x="358" y="626"/>
                  </a:lnTo>
                  <a:lnTo>
                    <a:pt x="358" y="635"/>
                  </a:lnTo>
                  <a:lnTo>
                    <a:pt x="358" y="653"/>
                  </a:lnTo>
                  <a:lnTo>
                    <a:pt x="456" y="894"/>
                  </a:lnTo>
                  <a:lnTo>
                    <a:pt x="555" y="1135"/>
                  </a:lnTo>
                  <a:lnTo>
                    <a:pt x="653" y="1367"/>
                  </a:lnTo>
                  <a:lnTo>
                    <a:pt x="729" y="1526"/>
                  </a:lnTo>
                  <a:lnTo>
                    <a:pt x="729" y="1526"/>
                  </a:lnTo>
                  <a:lnTo>
                    <a:pt x="617" y="1546"/>
                  </a:lnTo>
                  <a:lnTo>
                    <a:pt x="412" y="1581"/>
                  </a:lnTo>
                  <a:lnTo>
                    <a:pt x="206" y="1617"/>
                  </a:lnTo>
                  <a:lnTo>
                    <a:pt x="1" y="1671"/>
                  </a:lnTo>
                  <a:lnTo>
                    <a:pt x="421" y="1671"/>
                  </a:lnTo>
                  <a:lnTo>
                    <a:pt x="626" y="1662"/>
                  </a:lnTo>
                  <a:lnTo>
                    <a:pt x="831" y="1644"/>
                  </a:lnTo>
                  <a:lnTo>
                    <a:pt x="921" y="1635"/>
                  </a:lnTo>
                  <a:lnTo>
                    <a:pt x="885" y="1555"/>
                  </a:lnTo>
                  <a:lnTo>
                    <a:pt x="796" y="1313"/>
                  </a:lnTo>
                  <a:lnTo>
                    <a:pt x="688" y="1072"/>
                  </a:lnTo>
                  <a:lnTo>
                    <a:pt x="581" y="840"/>
                  </a:lnTo>
                  <a:lnTo>
                    <a:pt x="474" y="599"/>
                  </a:lnTo>
                  <a:lnTo>
                    <a:pt x="474" y="626"/>
                  </a:lnTo>
                  <a:lnTo>
                    <a:pt x="465" y="474"/>
                  </a:lnTo>
                  <a:lnTo>
                    <a:pt x="456" y="313"/>
                  </a:lnTo>
                  <a:lnTo>
                    <a:pt x="438" y="153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4708715" y="4234599"/>
              <a:ext cx="269204" cy="132484"/>
            </a:xfrm>
            <a:custGeom>
              <a:avLst/>
              <a:gdLst/>
              <a:ahLst/>
              <a:cxnLst/>
              <a:rect l="l" t="t" r="r" b="b"/>
              <a:pathLst>
                <a:path w="4448" h="2189" extrusionOk="0">
                  <a:moveTo>
                    <a:pt x="108" y="0"/>
                  </a:moveTo>
                  <a:lnTo>
                    <a:pt x="45" y="626"/>
                  </a:lnTo>
                  <a:lnTo>
                    <a:pt x="1" y="1429"/>
                  </a:lnTo>
                  <a:lnTo>
                    <a:pt x="36" y="1492"/>
                  </a:lnTo>
                  <a:lnTo>
                    <a:pt x="286" y="1608"/>
                  </a:lnTo>
                  <a:lnTo>
                    <a:pt x="1001" y="1778"/>
                  </a:lnTo>
                  <a:lnTo>
                    <a:pt x="1679" y="1929"/>
                  </a:lnTo>
                  <a:lnTo>
                    <a:pt x="2054" y="2010"/>
                  </a:lnTo>
                  <a:lnTo>
                    <a:pt x="2858" y="2135"/>
                  </a:lnTo>
                  <a:lnTo>
                    <a:pt x="3617" y="2188"/>
                  </a:lnTo>
                  <a:lnTo>
                    <a:pt x="4073" y="2162"/>
                  </a:lnTo>
                  <a:lnTo>
                    <a:pt x="4287" y="2099"/>
                  </a:lnTo>
                  <a:lnTo>
                    <a:pt x="4367" y="2054"/>
                  </a:lnTo>
                  <a:lnTo>
                    <a:pt x="4421" y="2010"/>
                  </a:lnTo>
                  <a:lnTo>
                    <a:pt x="4448" y="1894"/>
                  </a:lnTo>
                  <a:lnTo>
                    <a:pt x="4340" y="1715"/>
                  </a:lnTo>
                  <a:lnTo>
                    <a:pt x="3769" y="1304"/>
                  </a:lnTo>
                  <a:lnTo>
                    <a:pt x="3340" y="1081"/>
                  </a:lnTo>
                  <a:lnTo>
                    <a:pt x="3135" y="965"/>
                  </a:lnTo>
                  <a:lnTo>
                    <a:pt x="2724" y="634"/>
                  </a:lnTo>
                  <a:lnTo>
                    <a:pt x="2215" y="143"/>
                  </a:lnTo>
                  <a:lnTo>
                    <a:pt x="2135" y="54"/>
                  </a:lnTo>
                  <a:lnTo>
                    <a:pt x="2099" y="81"/>
                  </a:lnTo>
                  <a:lnTo>
                    <a:pt x="1813" y="224"/>
                  </a:lnTo>
                  <a:lnTo>
                    <a:pt x="1492" y="322"/>
                  </a:lnTo>
                  <a:lnTo>
                    <a:pt x="1286" y="349"/>
                  </a:lnTo>
                  <a:lnTo>
                    <a:pt x="1063" y="367"/>
                  </a:lnTo>
                  <a:lnTo>
                    <a:pt x="652" y="277"/>
                  </a:lnTo>
                  <a:lnTo>
                    <a:pt x="179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4707081" y="4305411"/>
              <a:ext cx="277859" cy="71417"/>
            </a:xfrm>
            <a:custGeom>
              <a:avLst/>
              <a:gdLst/>
              <a:ahLst/>
              <a:cxnLst/>
              <a:rect l="l" t="t" r="r" b="b"/>
              <a:pathLst>
                <a:path w="4591" h="1180" extrusionOk="0">
                  <a:moveTo>
                    <a:pt x="28" y="0"/>
                  </a:moveTo>
                  <a:lnTo>
                    <a:pt x="1" y="45"/>
                  </a:lnTo>
                  <a:lnTo>
                    <a:pt x="19" y="286"/>
                  </a:lnTo>
                  <a:lnTo>
                    <a:pt x="197" y="456"/>
                  </a:lnTo>
                  <a:lnTo>
                    <a:pt x="385" y="518"/>
                  </a:lnTo>
                  <a:lnTo>
                    <a:pt x="929" y="688"/>
                  </a:lnTo>
                  <a:lnTo>
                    <a:pt x="2224" y="1036"/>
                  </a:lnTo>
                  <a:lnTo>
                    <a:pt x="3082" y="1179"/>
                  </a:lnTo>
                  <a:lnTo>
                    <a:pt x="3430" y="1179"/>
                  </a:lnTo>
                  <a:lnTo>
                    <a:pt x="3742" y="1161"/>
                  </a:lnTo>
                  <a:lnTo>
                    <a:pt x="4198" y="1090"/>
                  </a:lnTo>
                  <a:lnTo>
                    <a:pt x="4475" y="974"/>
                  </a:lnTo>
                  <a:lnTo>
                    <a:pt x="4591" y="849"/>
                  </a:lnTo>
                  <a:lnTo>
                    <a:pt x="4591" y="777"/>
                  </a:lnTo>
                  <a:lnTo>
                    <a:pt x="4555" y="697"/>
                  </a:lnTo>
                  <a:lnTo>
                    <a:pt x="4287" y="465"/>
                  </a:lnTo>
                  <a:lnTo>
                    <a:pt x="3769" y="107"/>
                  </a:lnTo>
                  <a:lnTo>
                    <a:pt x="3653" y="36"/>
                  </a:lnTo>
                  <a:lnTo>
                    <a:pt x="3510" y="125"/>
                  </a:lnTo>
                  <a:lnTo>
                    <a:pt x="3171" y="402"/>
                  </a:lnTo>
                  <a:lnTo>
                    <a:pt x="2939" y="697"/>
                  </a:lnTo>
                  <a:lnTo>
                    <a:pt x="2903" y="79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4833573" y="4257840"/>
              <a:ext cx="30866" cy="24935"/>
            </a:xfrm>
            <a:custGeom>
              <a:avLst/>
              <a:gdLst/>
              <a:ahLst/>
              <a:cxnLst/>
              <a:rect l="l" t="t" r="r" b="b"/>
              <a:pathLst>
                <a:path w="510" h="412" extrusionOk="0">
                  <a:moveTo>
                    <a:pt x="393" y="0"/>
                  </a:moveTo>
                  <a:lnTo>
                    <a:pt x="304" y="45"/>
                  </a:lnTo>
                  <a:lnTo>
                    <a:pt x="107" y="188"/>
                  </a:lnTo>
                  <a:lnTo>
                    <a:pt x="45" y="259"/>
                  </a:lnTo>
                  <a:lnTo>
                    <a:pt x="0" y="340"/>
                  </a:lnTo>
                  <a:lnTo>
                    <a:pt x="18" y="384"/>
                  </a:lnTo>
                  <a:lnTo>
                    <a:pt x="45" y="402"/>
                  </a:lnTo>
                  <a:lnTo>
                    <a:pt x="125" y="411"/>
                  </a:lnTo>
                  <a:lnTo>
                    <a:pt x="259" y="322"/>
                  </a:lnTo>
                  <a:lnTo>
                    <a:pt x="268" y="304"/>
                  </a:lnTo>
                  <a:lnTo>
                    <a:pt x="509" y="10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4849793" y="4272971"/>
              <a:ext cx="31411" cy="24935"/>
            </a:xfrm>
            <a:custGeom>
              <a:avLst/>
              <a:gdLst/>
              <a:ahLst/>
              <a:cxnLst/>
              <a:rect l="l" t="t" r="r" b="b"/>
              <a:pathLst>
                <a:path w="519" h="412" extrusionOk="0">
                  <a:moveTo>
                    <a:pt x="393" y="0"/>
                  </a:moveTo>
                  <a:lnTo>
                    <a:pt x="304" y="45"/>
                  </a:lnTo>
                  <a:lnTo>
                    <a:pt x="116" y="188"/>
                  </a:lnTo>
                  <a:lnTo>
                    <a:pt x="45" y="259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54" y="393"/>
                  </a:lnTo>
                  <a:lnTo>
                    <a:pt x="125" y="411"/>
                  </a:lnTo>
                  <a:lnTo>
                    <a:pt x="259" y="322"/>
                  </a:lnTo>
                  <a:lnTo>
                    <a:pt x="277" y="304"/>
                  </a:lnTo>
                  <a:lnTo>
                    <a:pt x="518" y="10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4870310" y="4287556"/>
              <a:ext cx="29232" cy="26569"/>
            </a:xfrm>
            <a:custGeom>
              <a:avLst/>
              <a:gdLst/>
              <a:ahLst/>
              <a:cxnLst/>
              <a:rect l="l" t="t" r="r" b="b"/>
              <a:pathLst>
                <a:path w="483" h="439" extrusionOk="0">
                  <a:moveTo>
                    <a:pt x="349" y="1"/>
                  </a:moveTo>
                  <a:lnTo>
                    <a:pt x="268" y="63"/>
                  </a:lnTo>
                  <a:lnTo>
                    <a:pt x="90" y="224"/>
                  </a:lnTo>
                  <a:lnTo>
                    <a:pt x="27" y="295"/>
                  </a:lnTo>
                  <a:lnTo>
                    <a:pt x="1" y="376"/>
                  </a:lnTo>
                  <a:lnTo>
                    <a:pt x="18" y="420"/>
                  </a:lnTo>
                  <a:lnTo>
                    <a:pt x="54" y="438"/>
                  </a:lnTo>
                  <a:lnTo>
                    <a:pt x="126" y="438"/>
                  </a:lnTo>
                  <a:lnTo>
                    <a:pt x="251" y="340"/>
                  </a:lnTo>
                  <a:lnTo>
                    <a:pt x="268" y="313"/>
                  </a:lnTo>
                  <a:lnTo>
                    <a:pt x="483" y="9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4812995" y="4278902"/>
              <a:ext cx="8171" cy="8715"/>
            </a:xfrm>
            <a:custGeom>
              <a:avLst/>
              <a:gdLst/>
              <a:ahLst/>
              <a:cxnLst/>
              <a:rect l="l" t="t" r="r" b="b"/>
              <a:pathLst>
                <a:path w="135" h="144" extrusionOk="0">
                  <a:moveTo>
                    <a:pt x="72" y="1"/>
                  </a:moveTo>
                  <a:lnTo>
                    <a:pt x="10" y="19"/>
                  </a:lnTo>
                  <a:lnTo>
                    <a:pt x="1" y="72"/>
                  </a:lnTo>
                  <a:lnTo>
                    <a:pt x="10" y="126"/>
                  </a:lnTo>
                  <a:lnTo>
                    <a:pt x="72" y="144"/>
                  </a:lnTo>
                  <a:lnTo>
                    <a:pt x="126" y="126"/>
                  </a:lnTo>
                  <a:lnTo>
                    <a:pt x="135" y="72"/>
                  </a:lnTo>
                  <a:lnTo>
                    <a:pt x="126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4833573" y="4302142"/>
              <a:ext cx="8171" cy="8715"/>
            </a:xfrm>
            <a:custGeom>
              <a:avLst/>
              <a:gdLst/>
              <a:ahLst/>
              <a:cxnLst/>
              <a:rect l="l" t="t" r="r" b="b"/>
              <a:pathLst>
                <a:path w="135" h="144" extrusionOk="0">
                  <a:moveTo>
                    <a:pt x="63" y="1"/>
                  </a:moveTo>
                  <a:lnTo>
                    <a:pt x="9" y="19"/>
                  </a:lnTo>
                  <a:lnTo>
                    <a:pt x="0" y="72"/>
                  </a:lnTo>
                  <a:lnTo>
                    <a:pt x="9" y="126"/>
                  </a:lnTo>
                  <a:lnTo>
                    <a:pt x="63" y="144"/>
                  </a:lnTo>
                  <a:lnTo>
                    <a:pt x="125" y="126"/>
                  </a:lnTo>
                  <a:lnTo>
                    <a:pt x="134" y="72"/>
                  </a:lnTo>
                  <a:lnTo>
                    <a:pt x="125" y="1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4809243" y="4303232"/>
              <a:ext cx="8715" cy="8171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72" y="1"/>
                  </a:moveTo>
                  <a:lnTo>
                    <a:pt x="18" y="10"/>
                  </a:lnTo>
                  <a:lnTo>
                    <a:pt x="0" y="63"/>
                  </a:lnTo>
                  <a:lnTo>
                    <a:pt x="18" y="126"/>
                  </a:lnTo>
                  <a:lnTo>
                    <a:pt x="72" y="135"/>
                  </a:lnTo>
                  <a:lnTo>
                    <a:pt x="125" y="126"/>
                  </a:lnTo>
                  <a:lnTo>
                    <a:pt x="143" y="63"/>
                  </a:lnTo>
                  <a:lnTo>
                    <a:pt x="125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4822195" y="4168686"/>
              <a:ext cx="8715" cy="8171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72" y="0"/>
                  </a:moveTo>
                  <a:lnTo>
                    <a:pt x="19" y="9"/>
                  </a:lnTo>
                  <a:lnTo>
                    <a:pt x="1" y="72"/>
                  </a:lnTo>
                  <a:lnTo>
                    <a:pt x="19" y="125"/>
                  </a:lnTo>
                  <a:lnTo>
                    <a:pt x="72" y="134"/>
                  </a:lnTo>
                  <a:lnTo>
                    <a:pt x="126" y="125"/>
                  </a:lnTo>
                  <a:lnTo>
                    <a:pt x="144" y="72"/>
                  </a:lnTo>
                  <a:lnTo>
                    <a:pt x="126" y="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4900026" y="4304866"/>
              <a:ext cx="8171" cy="8171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72" y="0"/>
                  </a:moveTo>
                  <a:lnTo>
                    <a:pt x="10" y="9"/>
                  </a:lnTo>
                  <a:lnTo>
                    <a:pt x="1" y="72"/>
                  </a:lnTo>
                  <a:lnTo>
                    <a:pt x="10" y="125"/>
                  </a:lnTo>
                  <a:lnTo>
                    <a:pt x="72" y="134"/>
                  </a:lnTo>
                  <a:lnTo>
                    <a:pt x="126" y="125"/>
                  </a:lnTo>
                  <a:lnTo>
                    <a:pt x="135" y="72"/>
                  </a:lnTo>
                  <a:lnTo>
                    <a:pt x="126" y="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4784913" y="4161665"/>
              <a:ext cx="8171" cy="8715"/>
            </a:xfrm>
            <a:custGeom>
              <a:avLst/>
              <a:gdLst/>
              <a:ahLst/>
              <a:cxnLst/>
              <a:rect l="l" t="t" r="r" b="b"/>
              <a:pathLst>
                <a:path w="135" h="144" extrusionOk="0">
                  <a:moveTo>
                    <a:pt x="72" y="0"/>
                  </a:moveTo>
                  <a:lnTo>
                    <a:pt x="10" y="18"/>
                  </a:lnTo>
                  <a:lnTo>
                    <a:pt x="1" y="72"/>
                  </a:lnTo>
                  <a:lnTo>
                    <a:pt x="10" y="125"/>
                  </a:lnTo>
                  <a:lnTo>
                    <a:pt x="72" y="143"/>
                  </a:lnTo>
                  <a:lnTo>
                    <a:pt x="126" y="125"/>
                  </a:lnTo>
                  <a:lnTo>
                    <a:pt x="135" y="72"/>
                  </a:lnTo>
                  <a:lnTo>
                    <a:pt x="126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4788181" y="4291914"/>
              <a:ext cx="8715" cy="865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72" y="0"/>
                  </a:moveTo>
                  <a:lnTo>
                    <a:pt x="18" y="18"/>
                  </a:lnTo>
                  <a:lnTo>
                    <a:pt x="0" y="71"/>
                  </a:lnTo>
                  <a:lnTo>
                    <a:pt x="18" y="125"/>
                  </a:lnTo>
                  <a:lnTo>
                    <a:pt x="72" y="143"/>
                  </a:lnTo>
                  <a:lnTo>
                    <a:pt x="125" y="125"/>
                  </a:lnTo>
                  <a:lnTo>
                    <a:pt x="143" y="71"/>
                  </a:lnTo>
                  <a:lnTo>
                    <a:pt x="125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4794112" y="4271336"/>
              <a:ext cx="8715" cy="8715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18" y="126"/>
                  </a:lnTo>
                  <a:lnTo>
                    <a:pt x="72" y="144"/>
                  </a:lnTo>
                  <a:lnTo>
                    <a:pt x="125" y="126"/>
                  </a:lnTo>
                  <a:lnTo>
                    <a:pt x="143" y="72"/>
                  </a:lnTo>
                  <a:lnTo>
                    <a:pt x="125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4819532" y="4260563"/>
              <a:ext cx="8715" cy="8171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72" y="0"/>
                  </a:moveTo>
                  <a:lnTo>
                    <a:pt x="18" y="9"/>
                  </a:lnTo>
                  <a:lnTo>
                    <a:pt x="0" y="63"/>
                  </a:lnTo>
                  <a:lnTo>
                    <a:pt x="18" y="125"/>
                  </a:lnTo>
                  <a:lnTo>
                    <a:pt x="72" y="134"/>
                  </a:lnTo>
                  <a:lnTo>
                    <a:pt x="125" y="125"/>
                  </a:lnTo>
                  <a:lnTo>
                    <a:pt x="143" y="63"/>
                  </a:lnTo>
                  <a:lnTo>
                    <a:pt x="125" y="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4767603" y="4274060"/>
              <a:ext cx="8715" cy="8715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lnTo>
                    <a:pt x="19" y="18"/>
                  </a:lnTo>
                  <a:lnTo>
                    <a:pt x="1" y="72"/>
                  </a:lnTo>
                  <a:lnTo>
                    <a:pt x="19" y="125"/>
                  </a:lnTo>
                  <a:lnTo>
                    <a:pt x="72" y="143"/>
                  </a:lnTo>
                  <a:lnTo>
                    <a:pt x="126" y="125"/>
                  </a:lnTo>
                  <a:lnTo>
                    <a:pt x="144" y="72"/>
                  </a:lnTo>
                  <a:lnTo>
                    <a:pt x="126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4764396" y="4301053"/>
              <a:ext cx="8715" cy="8715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18" y="126"/>
                  </a:lnTo>
                  <a:lnTo>
                    <a:pt x="72" y="144"/>
                  </a:lnTo>
                  <a:lnTo>
                    <a:pt x="125" y="126"/>
                  </a:lnTo>
                  <a:lnTo>
                    <a:pt x="143" y="72"/>
                  </a:lnTo>
                  <a:lnTo>
                    <a:pt x="125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4749810" y="4283259"/>
              <a:ext cx="8715" cy="8715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lnTo>
                    <a:pt x="18" y="18"/>
                  </a:lnTo>
                  <a:lnTo>
                    <a:pt x="0" y="72"/>
                  </a:lnTo>
                  <a:lnTo>
                    <a:pt x="18" y="125"/>
                  </a:lnTo>
                  <a:lnTo>
                    <a:pt x="72" y="143"/>
                  </a:lnTo>
                  <a:lnTo>
                    <a:pt x="125" y="125"/>
                  </a:lnTo>
                  <a:lnTo>
                    <a:pt x="143" y="72"/>
                  </a:lnTo>
                  <a:lnTo>
                    <a:pt x="125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4737887" y="4296756"/>
              <a:ext cx="8715" cy="8715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lnTo>
                    <a:pt x="19" y="18"/>
                  </a:lnTo>
                  <a:lnTo>
                    <a:pt x="1" y="72"/>
                  </a:lnTo>
                  <a:lnTo>
                    <a:pt x="19" y="125"/>
                  </a:lnTo>
                  <a:lnTo>
                    <a:pt x="72" y="143"/>
                  </a:lnTo>
                  <a:lnTo>
                    <a:pt x="126" y="125"/>
                  </a:lnTo>
                  <a:lnTo>
                    <a:pt x="144" y="72"/>
                  </a:lnTo>
                  <a:lnTo>
                    <a:pt x="126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4724391" y="4280536"/>
              <a:ext cx="8171" cy="8715"/>
            </a:xfrm>
            <a:custGeom>
              <a:avLst/>
              <a:gdLst/>
              <a:ahLst/>
              <a:cxnLst/>
              <a:rect l="l" t="t" r="r" b="b"/>
              <a:pathLst>
                <a:path w="135" h="144" extrusionOk="0">
                  <a:moveTo>
                    <a:pt x="63" y="1"/>
                  </a:moveTo>
                  <a:lnTo>
                    <a:pt x="9" y="18"/>
                  </a:lnTo>
                  <a:lnTo>
                    <a:pt x="0" y="72"/>
                  </a:lnTo>
                  <a:lnTo>
                    <a:pt x="9" y="126"/>
                  </a:lnTo>
                  <a:lnTo>
                    <a:pt x="63" y="143"/>
                  </a:lnTo>
                  <a:lnTo>
                    <a:pt x="125" y="126"/>
                  </a:lnTo>
                  <a:lnTo>
                    <a:pt x="134" y="72"/>
                  </a:lnTo>
                  <a:lnTo>
                    <a:pt x="125" y="1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4724935" y="4256206"/>
              <a:ext cx="8715" cy="8171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72" y="1"/>
                  </a:moveTo>
                  <a:lnTo>
                    <a:pt x="18" y="10"/>
                  </a:lnTo>
                  <a:lnTo>
                    <a:pt x="0" y="72"/>
                  </a:lnTo>
                  <a:lnTo>
                    <a:pt x="18" y="126"/>
                  </a:lnTo>
                  <a:lnTo>
                    <a:pt x="72" y="135"/>
                  </a:lnTo>
                  <a:lnTo>
                    <a:pt x="125" y="126"/>
                  </a:lnTo>
                  <a:lnTo>
                    <a:pt x="143" y="72"/>
                  </a:lnTo>
                  <a:lnTo>
                    <a:pt x="125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4744363" y="4263771"/>
              <a:ext cx="8715" cy="8715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9" y="126"/>
                  </a:lnTo>
                  <a:lnTo>
                    <a:pt x="72" y="144"/>
                  </a:lnTo>
                  <a:lnTo>
                    <a:pt x="126" y="126"/>
                  </a:lnTo>
                  <a:lnTo>
                    <a:pt x="144" y="72"/>
                  </a:lnTo>
                  <a:lnTo>
                    <a:pt x="126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4604920" y="1991148"/>
              <a:ext cx="270838" cy="943667"/>
            </a:xfrm>
            <a:custGeom>
              <a:avLst/>
              <a:gdLst/>
              <a:ahLst/>
              <a:cxnLst/>
              <a:rect l="l" t="t" r="r" b="b"/>
              <a:pathLst>
                <a:path w="4475" h="15592" extrusionOk="0">
                  <a:moveTo>
                    <a:pt x="2108" y="0"/>
                  </a:moveTo>
                  <a:lnTo>
                    <a:pt x="2091" y="197"/>
                  </a:lnTo>
                  <a:lnTo>
                    <a:pt x="1903" y="1206"/>
                  </a:lnTo>
                  <a:lnTo>
                    <a:pt x="1698" y="1876"/>
                  </a:lnTo>
                  <a:lnTo>
                    <a:pt x="1573" y="2108"/>
                  </a:lnTo>
                  <a:lnTo>
                    <a:pt x="1492" y="2206"/>
                  </a:lnTo>
                  <a:lnTo>
                    <a:pt x="1296" y="2367"/>
                  </a:lnTo>
                  <a:lnTo>
                    <a:pt x="912" y="2527"/>
                  </a:lnTo>
                  <a:lnTo>
                    <a:pt x="153" y="2652"/>
                  </a:lnTo>
                  <a:lnTo>
                    <a:pt x="1" y="2652"/>
                  </a:lnTo>
                  <a:lnTo>
                    <a:pt x="28" y="15592"/>
                  </a:lnTo>
                  <a:lnTo>
                    <a:pt x="4475" y="15565"/>
                  </a:lnTo>
                  <a:lnTo>
                    <a:pt x="4332" y="15128"/>
                  </a:lnTo>
                  <a:lnTo>
                    <a:pt x="3278" y="11868"/>
                  </a:lnTo>
                  <a:lnTo>
                    <a:pt x="2832" y="10305"/>
                  </a:lnTo>
                  <a:lnTo>
                    <a:pt x="2751" y="9966"/>
                  </a:lnTo>
                  <a:lnTo>
                    <a:pt x="2626" y="9323"/>
                  </a:lnTo>
                  <a:lnTo>
                    <a:pt x="2519" y="8430"/>
                  </a:lnTo>
                  <a:lnTo>
                    <a:pt x="2510" y="7126"/>
                  </a:lnTo>
                  <a:lnTo>
                    <a:pt x="2537" y="6930"/>
                  </a:lnTo>
                  <a:lnTo>
                    <a:pt x="2591" y="6885"/>
                  </a:lnTo>
                  <a:lnTo>
                    <a:pt x="2992" y="6483"/>
                  </a:lnTo>
                  <a:lnTo>
                    <a:pt x="3359" y="6028"/>
                  </a:lnTo>
                  <a:lnTo>
                    <a:pt x="3555" y="5724"/>
                  </a:lnTo>
                  <a:lnTo>
                    <a:pt x="3653" y="5564"/>
                  </a:lnTo>
                  <a:lnTo>
                    <a:pt x="3752" y="5206"/>
                  </a:lnTo>
                  <a:lnTo>
                    <a:pt x="3778" y="4822"/>
                  </a:lnTo>
                  <a:lnTo>
                    <a:pt x="3743" y="4421"/>
                  </a:lnTo>
                  <a:lnTo>
                    <a:pt x="3501" y="3447"/>
                  </a:lnTo>
                  <a:lnTo>
                    <a:pt x="3314" y="2894"/>
                  </a:lnTo>
                  <a:lnTo>
                    <a:pt x="3251" y="2626"/>
                  </a:lnTo>
                  <a:lnTo>
                    <a:pt x="3144" y="1849"/>
                  </a:lnTo>
                  <a:lnTo>
                    <a:pt x="3028" y="661"/>
                  </a:lnTo>
                  <a:lnTo>
                    <a:pt x="3019" y="420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4711983" y="4073549"/>
              <a:ext cx="127581" cy="188649"/>
            </a:xfrm>
            <a:custGeom>
              <a:avLst/>
              <a:gdLst/>
              <a:ahLst/>
              <a:cxnLst/>
              <a:rect l="l" t="t" r="r" b="b"/>
              <a:pathLst>
                <a:path w="2108" h="3117" extrusionOk="0">
                  <a:moveTo>
                    <a:pt x="2108" y="0"/>
                  </a:moveTo>
                  <a:lnTo>
                    <a:pt x="0" y="152"/>
                  </a:lnTo>
                  <a:lnTo>
                    <a:pt x="63" y="2706"/>
                  </a:lnTo>
                  <a:lnTo>
                    <a:pt x="125" y="2760"/>
                  </a:lnTo>
                  <a:lnTo>
                    <a:pt x="572" y="3001"/>
                  </a:lnTo>
                  <a:lnTo>
                    <a:pt x="965" y="3108"/>
                  </a:lnTo>
                  <a:lnTo>
                    <a:pt x="1170" y="3117"/>
                  </a:lnTo>
                  <a:lnTo>
                    <a:pt x="1375" y="3099"/>
                  </a:lnTo>
                  <a:lnTo>
                    <a:pt x="1715" y="2992"/>
                  </a:lnTo>
                  <a:lnTo>
                    <a:pt x="2036" y="2813"/>
                  </a:lnTo>
                  <a:lnTo>
                    <a:pt x="2072" y="277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4606554" y="2928280"/>
              <a:ext cx="255163" cy="1154527"/>
            </a:xfrm>
            <a:custGeom>
              <a:avLst/>
              <a:gdLst/>
              <a:ahLst/>
              <a:cxnLst/>
              <a:rect l="l" t="t" r="r" b="b"/>
              <a:pathLst>
                <a:path w="4216" h="19076" extrusionOk="0">
                  <a:moveTo>
                    <a:pt x="19" y="1"/>
                  </a:moveTo>
                  <a:lnTo>
                    <a:pt x="1" y="2046"/>
                  </a:lnTo>
                  <a:lnTo>
                    <a:pt x="644" y="2055"/>
                  </a:lnTo>
                  <a:lnTo>
                    <a:pt x="715" y="2662"/>
                  </a:lnTo>
                  <a:lnTo>
                    <a:pt x="1215" y="7359"/>
                  </a:lnTo>
                  <a:lnTo>
                    <a:pt x="1412" y="9743"/>
                  </a:lnTo>
                  <a:lnTo>
                    <a:pt x="1483" y="10931"/>
                  </a:lnTo>
                  <a:lnTo>
                    <a:pt x="1599" y="13949"/>
                  </a:lnTo>
                  <a:lnTo>
                    <a:pt x="1724" y="18271"/>
                  </a:lnTo>
                  <a:lnTo>
                    <a:pt x="1742" y="19075"/>
                  </a:lnTo>
                  <a:lnTo>
                    <a:pt x="3850" y="18986"/>
                  </a:lnTo>
                  <a:lnTo>
                    <a:pt x="3876" y="18370"/>
                  </a:lnTo>
                  <a:lnTo>
                    <a:pt x="4091" y="12815"/>
                  </a:lnTo>
                  <a:lnTo>
                    <a:pt x="4189" y="9065"/>
                  </a:lnTo>
                  <a:lnTo>
                    <a:pt x="4216" y="7207"/>
                  </a:lnTo>
                  <a:lnTo>
                    <a:pt x="4144" y="3957"/>
                  </a:lnTo>
                  <a:lnTo>
                    <a:pt x="3939" y="537"/>
                  </a:lnTo>
                  <a:lnTo>
                    <a:pt x="3885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4703874" y="4022710"/>
              <a:ext cx="145436" cy="61188"/>
            </a:xfrm>
            <a:custGeom>
              <a:avLst/>
              <a:gdLst/>
              <a:ahLst/>
              <a:cxnLst/>
              <a:rect l="l" t="t" r="r" b="b"/>
              <a:pathLst>
                <a:path w="2403" h="1011" extrusionOk="0">
                  <a:moveTo>
                    <a:pt x="2224" y="1"/>
                  </a:moveTo>
                  <a:lnTo>
                    <a:pt x="170" y="99"/>
                  </a:lnTo>
                  <a:lnTo>
                    <a:pt x="98" y="108"/>
                  </a:lnTo>
                  <a:lnTo>
                    <a:pt x="9" y="215"/>
                  </a:lnTo>
                  <a:lnTo>
                    <a:pt x="0" y="287"/>
                  </a:lnTo>
                  <a:lnTo>
                    <a:pt x="27" y="849"/>
                  </a:lnTo>
                  <a:lnTo>
                    <a:pt x="36" y="921"/>
                  </a:lnTo>
                  <a:lnTo>
                    <a:pt x="143" y="1010"/>
                  </a:lnTo>
                  <a:lnTo>
                    <a:pt x="206" y="1010"/>
                  </a:lnTo>
                  <a:lnTo>
                    <a:pt x="2224" y="903"/>
                  </a:lnTo>
                  <a:lnTo>
                    <a:pt x="2295" y="894"/>
                  </a:lnTo>
                  <a:lnTo>
                    <a:pt x="2384" y="787"/>
                  </a:lnTo>
                  <a:lnTo>
                    <a:pt x="2402" y="724"/>
                  </a:lnTo>
                  <a:lnTo>
                    <a:pt x="2402" y="171"/>
                  </a:lnTo>
                  <a:lnTo>
                    <a:pt x="2384" y="99"/>
                  </a:lnTo>
                  <a:lnTo>
                    <a:pt x="2295" y="10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70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4786002" y="2016507"/>
              <a:ext cx="51384" cy="142773"/>
            </a:xfrm>
            <a:custGeom>
              <a:avLst/>
              <a:gdLst/>
              <a:ahLst/>
              <a:cxnLst/>
              <a:rect l="l" t="t" r="r" b="b"/>
              <a:pathLst>
                <a:path w="849" h="2359" fill="none" extrusionOk="0">
                  <a:moveTo>
                    <a:pt x="27" y="1"/>
                  </a:moveTo>
                  <a:lnTo>
                    <a:pt x="849" y="1305"/>
                  </a:lnTo>
                  <a:lnTo>
                    <a:pt x="233" y="2358"/>
                  </a:lnTo>
                  <a:lnTo>
                    <a:pt x="206" y="2242"/>
                  </a:lnTo>
                  <a:lnTo>
                    <a:pt x="45" y="1305"/>
                  </a:lnTo>
                  <a:lnTo>
                    <a:pt x="0" y="8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4668165" y="2234328"/>
              <a:ext cx="47087" cy="69782"/>
            </a:xfrm>
            <a:custGeom>
              <a:avLst/>
              <a:gdLst/>
              <a:ahLst/>
              <a:cxnLst/>
              <a:rect l="l" t="t" r="r" b="b"/>
              <a:pathLst>
                <a:path w="778" h="1153" extrusionOk="0">
                  <a:moveTo>
                    <a:pt x="313" y="1"/>
                  </a:moveTo>
                  <a:lnTo>
                    <a:pt x="224" y="54"/>
                  </a:lnTo>
                  <a:lnTo>
                    <a:pt x="81" y="215"/>
                  </a:lnTo>
                  <a:lnTo>
                    <a:pt x="28" y="367"/>
                  </a:lnTo>
                  <a:lnTo>
                    <a:pt x="1" y="528"/>
                  </a:lnTo>
                  <a:lnTo>
                    <a:pt x="81" y="876"/>
                  </a:lnTo>
                  <a:lnTo>
                    <a:pt x="144" y="983"/>
                  </a:lnTo>
                  <a:lnTo>
                    <a:pt x="304" y="1117"/>
                  </a:lnTo>
                  <a:lnTo>
                    <a:pt x="376" y="1153"/>
                  </a:lnTo>
                  <a:lnTo>
                    <a:pt x="385" y="1010"/>
                  </a:lnTo>
                  <a:lnTo>
                    <a:pt x="501" y="697"/>
                  </a:lnTo>
                  <a:lnTo>
                    <a:pt x="653" y="492"/>
                  </a:lnTo>
                  <a:lnTo>
                    <a:pt x="715" y="456"/>
                  </a:lnTo>
                  <a:lnTo>
                    <a:pt x="733" y="420"/>
                  </a:lnTo>
                  <a:lnTo>
                    <a:pt x="778" y="251"/>
                  </a:lnTo>
                  <a:lnTo>
                    <a:pt x="769" y="144"/>
                  </a:lnTo>
                  <a:lnTo>
                    <a:pt x="733" y="117"/>
                  </a:lnTo>
                  <a:lnTo>
                    <a:pt x="688" y="108"/>
                  </a:lnTo>
                  <a:lnTo>
                    <a:pt x="590" y="144"/>
                  </a:lnTo>
                  <a:lnTo>
                    <a:pt x="474" y="269"/>
                  </a:lnTo>
                  <a:lnTo>
                    <a:pt x="447" y="295"/>
                  </a:lnTo>
                  <a:lnTo>
                    <a:pt x="429" y="304"/>
                  </a:lnTo>
                  <a:lnTo>
                    <a:pt x="376" y="260"/>
                  </a:lnTo>
                  <a:lnTo>
                    <a:pt x="367" y="197"/>
                  </a:lnTo>
                  <a:lnTo>
                    <a:pt x="394" y="81"/>
                  </a:lnTo>
                  <a:lnTo>
                    <a:pt x="376" y="19"/>
                  </a:lnTo>
                  <a:lnTo>
                    <a:pt x="349" y="10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4681178" y="2261926"/>
              <a:ext cx="262183" cy="359988"/>
            </a:xfrm>
            <a:custGeom>
              <a:avLst/>
              <a:gdLst/>
              <a:ahLst/>
              <a:cxnLst/>
              <a:rect l="l" t="t" r="r" b="b"/>
              <a:pathLst>
                <a:path w="4332" h="5948" extrusionOk="0">
                  <a:moveTo>
                    <a:pt x="500" y="0"/>
                  </a:moveTo>
                  <a:lnTo>
                    <a:pt x="473" y="9"/>
                  </a:lnTo>
                  <a:lnTo>
                    <a:pt x="277" y="107"/>
                  </a:lnTo>
                  <a:lnTo>
                    <a:pt x="179" y="241"/>
                  </a:lnTo>
                  <a:lnTo>
                    <a:pt x="143" y="322"/>
                  </a:lnTo>
                  <a:lnTo>
                    <a:pt x="116" y="482"/>
                  </a:lnTo>
                  <a:lnTo>
                    <a:pt x="143" y="661"/>
                  </a:lnTo>
                  <a:lnTo>
                    <a:pt x="161" y="697"/>
                  </a:lnTo>
                  <a:lnTo>
                    <a:pt x="197" y="750"/>
                  </a:lnTo>
                  <a:lnTo>
                    <a:pt x="509" y="1063"/>
                  </a:lnTo>
                  <a:lnTo>
                    <a:pt x="839" y="1286"/>
                  </a:lnTo>
                  <a:lnTo>
                    <a:pt x="1063" y="1375"/>
                  </a:lnTo>
                  <a:lnTo>
                    <a:pt x="1277" y="1438"/>
                  </a:lnTo>
                  <a:lnTo>
                    <a:pt x="1634" y="1491"/>
                  </a:lnTo>
                  <a:lnTo>
                    <a:pt x="1991" y="1483"/>
                  </a:lnTo>
                  <a:lnTo>
                    <a:pt x="2036" y="1465"/>
                  </a:lnTo>
                  <a:lnTo>
                    <a:pt x="1991" y="1545"/>
                  </a:lnTo>
                  <a:lnTo>
                    <a:pt x="1849" y="1938"/>
                  </a:lnTo>
                  <a:lnTo>
                    <a:pt x="1759" y="2402"/>
                  </a:lnTo>
                  <a:lnTo>
                    <a:pt x="1759" y="2554"/>
                  </a:lnTo>
                  <a:lnTo>
                    <a:pt x="1715" y="2545"/>
                  </a:lnTo>
                  <a:lnTo>
                    <a:pt x="1340" y="2483"/>
                  </a:lnTo>
                  <a:lnTo>
                    <a:pt x="920" y="2509"/>
                  </a:lnTo>
                  <a:lnTo>
                    <a:pt x="643" y="2590"/>
                  </a:lnTo>
                  <a:lnTo>
                    <a:pt x="375" y="2760"/>
                  </a:lnTo>
                  <a:lnTo>
                    <a:pt x="152" y="3019"/>
                  </a:lnTo>
                  <a:lnTo>
                    <a:pt x="63" y="3197"/>
                  </a:lnTo>
                  <a:lnTo>
                    <a:pt x="0" y="3385"/>
                  </a:lnTo>
                  <a:lnTo>
                    <a:pt x="0" y="3742"/>
                  </a:lnTo>
                  <a:lnTo>
                    <a:pt x="107" y="4063"/>
                  </a:lnTo>
                  <a:lnTo>
                    <a:pt x="286" y="4349"/>
                  </a:lnTo>
                  <a:lnTo>
                    <a:pt x="625" y="4706"/>
                  </a:lnTo>
                  <a:lnTo>
                    <a:pt x="1000" y="4974"/>
                  </a:lnTo>
                  <a:lnTo>
                    <a:pt x="1045" y="5001"/>
                  </a:lnTo>
                  <a:lnTo>
                    <a:pt x="1009" y="5108"/>
                  </a:lnTo>
                  <a:lnTo>
                    <a:pt x="938" y="5599"/>
                  </a:lnTo>
                  <a:lnTo>
                    <a:pt x="982" y="5823"/>
                  </a:lnTo>
                  <a:lnTo>
                    <a:pt x="1054" y="5912"/>
                  </a:lnTo>
                  <a:lnTo>
                    <a:pt x="1116" y="5939"/>
                  </a:lnTo>
                  <a:lnTo>
                    <a:pt x="1179" y="5948"/>
                  </a:lnTo>
                  <a:lnTo>
                    <a:pt x="1322" y="5903"/>
                  </a:lnTo>
                  <a:lnTo>
                    <a:pt x="1536" y="5742"/>
                  </a:lnTo>
                  <a:lnTo>
                    <a:pt x="1911" y="5278"/>
                  </a:lnTo>
                  <a:lnTo>
                    <a:pt x="1983" y="5171"/>
                  </a:lnTo>
                  <a:lnTo>
                    <a:pt x="2179" y="5180"/>
                  </a:lnTo>
                  <a:lnTo>
                    <a:pt x="3143" y="5144"/>
                  </a:lnTo>
                  <a:lnTo>
                    <a:pt x="3599" y="5037"/>
                  </a:lnTo>
                  <a:lnTo>
                    <a:pt x="3822" y="4930"/>
                  </a:lnTo>
                  <a:lnTo>
                    <a:pt x="3894" y="4849"/>
                  </a:lnTo>
                  <a:lnTo>
                    <a:pt x="3956" y="4760"/>
                  </a:lnTo>
                  <a:lnTo>
                    <a:pt x="4036" y="4519"/>
                  </a:lnTo>
                  <a:lnTo>
                    <a:pt x="4099" y="4063"/>
                  </a:lnTo>
                  <a:lnTo>
                    <a:pt x="4081" y="3063"/>
                  </a:lnTo>
                  <a:lnTo>
                    <a:pt x="4045" y="2652"/>
                  </a:lnTo>
                  <a:lnTo>
                    <a:pt x="4045" y="2402"/>
                  </a:lnTo>
                  <a:lnTo>
                    <a:pt x="4135" y="2054"/>
                  </a:lnTo>
                  <a:lnTo>
                    <a:pt x="4233" y="1786"/>
                  </a:lnTo>
                  <a:lnTo>
                    <a:pt x="4286" y="1617"/>
                  </a:lnTo>
                  <a:lnTo>
                    <a:pt x="4331" y="1197"/>
                  </a:lnTo>
                  <a:lnTo>
                    <a:pt x="4322" y="598"/>
                  </a:lnTo>
                  <a:lnTo>
                    <a:pt x="4313" y="491"/>
                  </a:lnTo>
                  <a:lnTo>
                    <a:pt x="4251" y="509"/>
                  </a:lnTo>
                  <a:lnTo>
                    <a:pt x="3670" y="607"/>
                  </a:lnTo>
                  <a:lnTo>
                    <a:pt x="3260" y="643"/>
                  </a:lnTo>
                  <a:lnTo>
                    <a:pt x="3063" y="634"/>
                  </a:lnTo>
                  <a:lnTo>
                    <a:pt x="2759" y="545"/>
                  </a:lnTo>
                  <a:lnTo>
                    <a:pt x="2518" y="366"/>
                  </a:lnTo>
                  <a:lnTo>
                    <a:pt x="2492" y="322"/>
                  </a:lnTo>
                  <a:lnTo>
                    <a:pt x="2465" y="331"/>
                  </a:lnTo>
                  <a:lnTo>
                    <a:pt x="2036" y="402"/>
                  </a:lnTo>
                  <a:lnTo>
                    <a:pt x="1545" y="375"/>
                  </a:lnTo>
                  <a:lnTo>
                    <a:pt x="1286" y="348"/>
                  </a:lnTo>
                  <a:lnTo>
                    <a:pt x="884" y="232"/>
                  </a:lnTo>
                  <a:lnTo>
                    <a:pt x="536" y="4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4787636" y="2416501"/>
              <a:ext cx="39521" cy="28688"/>
            </a:xfrm>
            <a:custGeom>
              <a:avLst/>
              <a:gdLst/>
              <a:ahLst/>
              <a:cxnLst/>
              <a:rect l="l" t="t" r="r" b="b"/>
              <a:pathLst>
                <a:path w="653" h="474" extrusionOk="0">
                  <a:moveTo>
                    <a:pt x="0" y="0"/>
                  </a:moveTo>
                  <a:lnTo>
                    <a:pt x="36" y="9"/>
                  </a:lnTo>
                  <a:lnTo>
                    <a:pt x="250" y="116"/>
                  </a:lnTo>
                  <a:lnTo>
                    <a:pt x="429" y="250"/>
                  </a:lnTo>
                  <a:lnTo>
                    <a:pt x="518" y="348"/>
                  </a:lnTo>
                  <a:lnTo>
                    <a:pt x="590" y="429"/>
                  </a:lnTo>
                  <a:lnTo>
                    <a:pt x="652" y="473"/>
                  </a:lnTo>
                  <a:lnTo>
                    <a:pt x="581" y="348"/>
                  </a:lnTo>
                  <a:lnTo>
                    <a:pt x="456" y="188"/>
                  </a:lnTo>
                  <a:lnTo>
                    <a:pt x="375" y="116"/>
                  </a:lnTo>
                  <a:lnTo>
                    <a:pt x="224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0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4839504" y="2349987"/>
              <a:ext cx="4902" cy="4963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36" y="1"/>
                  </a:moveTo>
                  <a:lnTo>
                    <a:pt x="9" y="10"/>
                  </a:lnTo>
                  <a:lnTo>
                    <a:pt x="1" y="45"/>
                  </a:lnTo>
                  <a:lnTo>
                    <a:pt x="9" y="72"/>
                  </a:lnTo>
                  <a:lnTo>
                    <a:pt x="36" y="81"/>
                  </a:lnTo>
                  <a:lnTo>
                    <a:pt x="72" y="72"/>
                  </a:lnTo>
                  <a:lnTo>
                    <a:pt x="81" y="45"/>
                  </a:lnTo>
                  <a:lnTo>
                    <a:pt x="72" y="1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4858992" y="2377585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45" y="0"/>
                  </a:moveTo>
                  <a:lnTo>
                    <a:pt x="9" y="9"/>
                  </a:lnTo>
                  <a:lnTo>
                    <a:pt x="0" y="36"/>
                  </a:lnTo>
                  <a:lnTo>
                    <a:pt x="9" y="72"/>
                  </a:lnTo>
                  <a:lnTo>
                    <a:pt x="45" y="81"/>
                  </a:lnTo>
                  <a:lnTo>
                    <a:pt x="71" y="72"/>
                  </a:lnTo>
                  <a:lnTo>
                    <a:pt x="80" y="36"/>
                  </a:lnTo>
                  <a:lnTo>
                    <a:pt x="71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4825463" y="2386784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45" y="0"/>
                  </a:moveTo>
                  <a:lnTo>
                    <a:pt x="9" y="9"/>
                  </a:lnTo>
                  <a:lnTo>
                    <a:pt x="0" y="45"/>
                  </a:lnTo>
                  <a:lnTo>
                    <a:pt x="9" y="71"/>
                  </a:lnTo>
                  <a:lnTo>
                    <a:pt x="45" y="80"/>
                  </a:lnTo>
                  <a:lnTo>
                    <a:pt x="72" y="71"/>
                  </a:lnTo>
                  <a:lnTo>
                    <a:pt x="81" y="45"/>
                  </a:lnTo>
                  <a:lnTo>
                    <a:pt x="7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4800588" y="2404578"/>
              <a:ext cx="4902" cy="4963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45" y="1"/>
                  </a:moveTo>
                  <a:lnTo>
                    <a:pt x="10" y="10"/>
                  </a:lnTo>
                  <a:lnTo>
                    <a:pt x="1" y="36"/>
                  </a:lnTo>
                  <a:lnTo>
                    <a:pt x="10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81" y="36"/>
                  </a:lnTo>
                  <a:lnTo>
                    <a:pt x="72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4810877" y="2361910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45" y="0"/>
                  </a:moveTo>
                  <a:lnTo>
                    <a:pt x="9" y="9"/>
                  </a:lnTo>
                  <a:lnTo>
                    <a:pt x="0" y="36"/>
                  </a:lnTo>
                  <a:lnTo>
                    <a:pt x="9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81" y="36"/>
                  </a:lnTo>
                  <a:lnTo>
                    <a:pt x="7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4916791" y="2317546"/>
              <a:ext cx="5447" cy="4963"/>
            </a:xfrm>
            <a:custGeom>
              <a:avLst/>
              <a:gdLst/>
              <a:ahLst/>
              <a:cxnLst/>
              <a:rect l="l" t="t" r="r" b="b"/>
              <a:pathLst>
                <a:path w="90" h="82" extrusionOk="0">
                  <a:moveTo>
                    <a:pt x="45" y="1"/>
                  </a:moveTo>
                  <a:lnTo>
                    <a:pt x="9" y="10"/>
                  </a:lnTo>
                  <a:lnTo>
                    <a:pt x="1" y="46"/>
                  </a:lnTo>
                  <a:lnTo>
                    <a:pt x="9" y="72"/>
                  </a:lnTo>
                  <a:lnTo>
                    <a:pt x="45" y="81"/>
                  </a:lnTo>
                  <a:lnTo>
                    <a:pt x="81" y="72"/>
                  </a:lnTo>
                  <a:lnTo>
                    <a:pt x="90" y="46"/>
                  </a:lnTo>
                  <a:lnTo>
                    <a:pt x="8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4915157" y="2400281"/>
              <a:ext cx="4963" cy="4902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45" y="0"/>
                  </a:moveTo>
                  <a:lnTo>
                    <a:pt x="10" y="9"/>
                  </a:lnTo>
                  <a:lnTo>
                    <a:pt x="1" y="45"/>
                  </a:lnTo>
                  <a:lnTo>
                    <a:pt x="10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81" y="45"/>
                  </a:lnTo>
                  <a:lnTo>
                    <a:pt x="7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4901116" y="2449425"/>
              <a:ext cx="4902" cy="4963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36" y="1"/>
                  </a:moveTo>
                  <a:lnTo>
                    <a:pt x="9" y="10"/>
                  </a:lnTo>
                  <a:lnTo>
                    <a:pt x="1" y="37"/>
                  </a:lnTo>
                  <a:lnTo>
                    <a:pt x="9" y="72"/>
                  </a:lnTo>
                  <a:lnTo>
                    <a:pt x="36" y="81"/>
                  </a:lnTo>
                  <a:lnTo>
                    <a:pt x="72" y="72"/>
                  </a:lnTo>
                  <a:lnTo>
                    <a:pt x="81" y="37"/>
                  </a:lnTo>
                  <a:lnTo>
                    <a:pt x="72" y="1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4838414" y="2463527"/>
              <a:ext cx="4963" cy="4902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45" y="0"/>
                  </a:moveTo>
                  <a:lnTo>
                    <a:pt x="10" y="9"/>
                  </a:lnTo>
                  <a:lnTo>
                    <a:pt x="1" y="45"/>
                  </a:lnTo>
                  <a:lnTo>
                    <a:pt x="10" y="71"/>
                  </a:lnTo>
                  <a:lnTo>
                    <a:pt x="45" y="80"/>
                  </a:lnTo>
                  <a:lnTo>
                    <a:pt x="72" y="71"/>
                  </a:lnTo>
                  <a:lnTo>
                    <a:pt x="81" y="45"/>
                  </a:lnTo>
                  <a:lnTo>
                    <a:pt x="7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4860566" y="2500809"/>
              <a:ext cx="4963" cy="4902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37" y="0"/>
                  </a:moveTo>
                  <a:lnTo>
                    <a:pt x="10" y="9"/>
                  </a:lnTo>
                  <a:lnTo>
                    <a:pt x="1" y="36"/>
                  </a:lnTo>
                  <a:lnTo>
                    <a:pt x="10" y="72"/>
                  </a:lnTo>
                  <a:lnTo>
                    <a:pt x="37" y="81"/>
                  </a:lnTo>
                  <a:lnTo>
                    <a:pt x="72" y="72"/>
                  </a:lnTo>
                  <a:lnTo>
                    <a:pt x="81" y="36"/>
                  </a:lnTo>
                  <a:lnTo>
                    <a:pt x="72" y="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4797380" y="2461348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36" y="0"/>
                  </a:moveTo>
                  <a:lnTo>
                    <a:pt x="9" y="9"/>
                  </a:lnTo>
                  <a:lnTo>
                    <a:pt x="0" y="45"/>
                  </a:lnTo>
                  <a:lnTo>
                    <a:pt x="9" y="72"/>
                  </a:lnTo>
                  <a:lnTo>
                    <a:pt x="36" y="81"/>
                  </a:lnTo>
                  <a:lnTo>
                    <a:pt x="71" y="72"/>
                  </a:lnTo>
                  <a:lnTo>
                    <a:pt x="80" y="45"/>
                  </a:lnTo>
                  <a:lnTo>
                    <a:pt x="7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4780616" y="2427819"/>
              <a:ext cx="4902" cy="5447"/>
            </a:xfrm>
            <a:custGeom>
              <a:avLst/>
              <a:gdLst/>
              <a:ahLst/>
              <a:cxnLst/>
              <a:rect l="l" t="t" r="r" b="b"/>
              <a:pathLst>
                <a:path w="81" h="90" extrusionOk="0">
                  <a:moveTo>
                    <a:pt x="45" y="1"/>
                  </a:moveTo>
                  <a:lnTo>
                    <a:pt x="9" y="10"/>
                  </a:lnTo>
                  <a:lnTo>
                    <a:pt x="0" y="45"/>
                  </a:lnTo>
                  <a:lnTo>
                    <a:pt x="9" y="72"/>
                  </a:lnTo>
                  <a:lnTo>
                    <a:pt x="45" y="90"/>
                  </a:lnTo>
                  <a:lnTo>
                    <a:pt x="72" y="72"/>
                  </a:lnTo>
                  <a:lnTo>
                    <a:pt x="81" y="45"/>
                  </a:lnTo>
                  <a:lnTo>
                    <a:pt x="72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4755741" y="2467279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45" y="1"/>
                  </a:moveTo>
                  <a:lnTo>
                    <a:pt x="9" y="9"/>
                  </a:lnTo>
                  <a:lnTo>
                    <a:pt x="0" y="36"/>
                  </a:lnTo>
                  <a:lnTo>
                    <a:pt x="9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81" y="36"/>
                  </a:lnTo>
                  <a:lnTo>
                    <a:pt x="72" y="9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4744908" y="2435929"/>
              <a:ext cx="5508" cy="4902"/>
            </a:xfrm>
            <a:custGeom>
              <a:avLst/>
              <a:gdLst/>
              <a:ahLst/>
              <a:cxnLst/>
              <a:rect l="l" t="t" r="r" b="b"/>
              <a:pathLst>
                <a:path w="91" h="81" extrusionOk="0">
                  <a:moveTo>
                    <a:pt x="45" y="1"/>
                  </a:moveTo>
                  <a:lnTo>
                    <a:pt x="10" y="10"/>
                  </a:lnTo>
                  <a:lnTo>
                    <a:pt x="1" y="36"/>
                  </a:lnTo>
                  <a:lnTo>
                    <a:pt x="10" y="72"/>
                  </a:lnTo>
                  <a:lnTo>
                    <a:pt x="45" y="81"/>
                  </a:lnTo>
                  <a:lnTo>
                    <a:pt x="81" y="72"/>
                  </a:lnTo>
                  <a:lnTo>
                    <a:pt x="90" y="36"/>
                  </a:lnTo>
                  <a:lnTo>
                    <a:pt x="8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4709260" y="2455962"/>
              <a:ext cx="5447" cy="4902"/>
            </a:xfrm>
            <a:custGeom>
              <a:avLst/>
              <a:gdLst/>
              <a:ahLst/>
              <a:cxnLst/>
              <a:rect l="l" t="t" r="r" b="b"/>
              <a:pathLst>
                <a:path w="90" h="81" extrusionOk="0">
                  <a:moveTo>
                    <a:pt x="45" y="0"/>
                  </a:moveTo>
                  <a:lnTo>
                    <a:pt x="18" y="9"/>
                  </a:lnTo>
                  <a:lnTo>
                    <a:pt x="0" y="36"/>
                  </a:lnTo>
                  <a:lnTo>
                    <a:pt x="18" y="71"/>
                  </a:lnTo>
                  <a:lnTo>
                    <a:pt x="45" y="80"/>
                  </a:lnTo>
                  <a:lnTo>
                    <a:pt x="81" y="71"/>
                  </a:lnTo>
                  <a:lnTo>
                    <a:pt x="90" y="36"/>
                  </a:lnTo>
                  <a:lnTo>
                    <a:pt x="81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4732501" y="2479202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36" y="0"/>
                  </a:moveTo>
                  <a:lnTo>
                    <a:pt x="9" y="9"/>
                  </a:lnTo>
                  <a:lnTo>
                    <a:pt x="0" y="45"/>
                  </a:lnTo>
                  <a:lnTo>
                    <a:pt x="9" y="71"/>
                  </a:lnTo>
                  <a:lnTo>
                    <a:pt x="36" y="80"/>
                  </a:lnTo>
                  <a:lnTo>
                    <a:pt x="72" y="71"/>
                  </a:lnTo>
                  <a:lnTo>
                    <a:pt x="81" y="45"/>
                  </a:lnTo>
                  <a:lnTo>
                    <a:pt x="72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4717915" y="2517029"/>
              <a:ext cx="5447" cy="4902"/>
            </a:xfrm>
            <a:custGeom>
              <a:avLst/>
              <a:gdLst/>
              <a:ahLst/>
              <a:cxnLst/>
              <a:rect l="l" t="t" r="r" b="b"/>
              <a:pathLst>
                <a:path w="90" h="81" extrusionOk="0">
                  <a:moveTo>
                    <a:pt x="45" y="0"/>
                  </a:moveTo>
                  <a:lnTo>
                    <a:pt x="9" y="9"/>
                  </a:lnTo>
                  <a:lnTo>
                    <a:pt x="0" y="45"/>
                  </a:lnTo>
                  <a:lnTo>
                    <a:pt x="9" y="72"/>
                  </a:lnTo>
                  <a:lnTo>
                    <a:pt x="45" y="80"/>
                  </a:lnTo>
                  <a:lnTo>
                    <a:pt x="72" y="72"/>
                  </a:lnTo>
                  <a:lnTo>
                    <a:pt x="90" y="45"/>
                  </a:lnTo>
                  <a:lnTo>
                    <a:pt x="7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4755741" y="2517574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45" y="0"/>
                  </a:moveTo>
                  <a:lnTo>
                    <a:pt x="9" y="9"/>
                  </a:lnTo>
                  <a:lnTo>
                    <a:pt x="0" y="45"/>
                  </a:lnTo>
                  <a:lnTo>
                    <a:pt x="9" y="71"/>
                  </a:lnTo>
                  <a:lnTo>
                    <a:pt x="45" y="80"/>
                  </a:lnTo>
                  <a:lnTo>
                    <a:pt x="72" y="71"/>
                  </a:lnTo>
                  <a:lnTo>
                    <a:pt x="81" y="45"/>
                  </a:lnTo>
                  <a:lnTo>
                    <a:pt x="7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4780616" y="2551587"/>
              <a:ext cx="4902" cy="5447"/>
            </a:xfrm>
            <a:custGeom>
              <a:avLst/>
              <a:gdLst/>
              <a:ahLst/>
              <a:cxnLst/>
              <a:rect l="l" t="t" r="r" b="b"/>
              <a:pathLst>
                <a:path w="81" h="90" extrusionOk="0">
                  <a:moveTo>
                    <a:pt x="45" y="1"/>
                  </a:moveTo>
                  <a:lnTo>
                    <a:pt x="9" y="10"/>
                  </a:lnTo>
                  <a:lnTo>
                    <a:pt x="0" y="45"/>
                  </a:lnTo>
                  <a:lnTo>
                    <a:pt x="9" y="81"/>
                  </a:lnTo>
                  <a:lnTo>
                    <a:pt x="45" y="90"/>
                  </a:lnTo>
                  <a:lnTo>
                    <a:pt x="72" y="81"/>
                  </a:lnTo>
                  <a:lnTo>
                    <a:pt x="81" y="45"/>
                  </a:lnTo>
                  <a:lnTo>
                    <a:pt x="72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4760038" y="2587780"/>
              <a:ext cx="5508" cy="4963"/>
            </a:xfrm>
            <a:custGeom>
              <a:avLst/>
              <a:gdLst/>
              <a:ahLst/>
              <a:cxnLst/>
              <a:rect l="l" t="t" r="r" b="b"/>
              <a:pathLst>
                <a:path w="91" h="82" extrusionOk="0">
                  <a:moveTo>
                    <a:pt x="45" y="1"/>
                  </a:moveTo>
                  <a:lnTo>
                    <a:pt x="10" y="10"/>
                  </a:lnTo>
                  <a:lnTo>
                    <a:pt x="1" y="37"/>
                  </a:lnTo>
                  <a:lnTo>
                    <a:pt x="10" y="72"/>
                  </a:lnTo>
                  <a:lnTo>
                    <a:pt x="45" y="81"/>
                  </a:lnTo>
                  <a:lnTo>
                    <a:pt x="81" y="72"/>
                  </a:lnTo>
                  <a:lnTo>
                    <a:pt x="90" y="37"/>
                  </a:lnTo>
                  <a:lnTo>
                    <a:pt x="8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4752473" y="2560242"/>
              <a:ext cx="5508" cy="4902"/>
            </a:xfrm>
            <a:custGeom>
              <a:avLst/>
              <a:gdLst/>
              <a:ahLst/>
              <a:cxnLst/>
              <a:rect l="l" t="t" r="r" b="b"/>
              <a:pathLst>
                <a:path w="91" h="81" extrusionOk="0">
                  <a:moveTo>
                    <a:pt x="45" y="1"/>
                  </a:moveTo>
                  <a:lnTo>
                    <a:pt x="10" y="9"/>
                  </a:lnTo>
                  <a:lnTo>
                    <a:pt x="1" y="36"/>
                  </a:lnTo>
                  <a:lnTo>
                    <a:pt x="10" y="72"/>
                  </a:lnTo>
                  <a:lnTo>
                    <a:pt x="45" y="81"/>
                  </a:lnTo>
                  <a:lnTo>
                    <a:pt x="81" y="72"/>
                  </a:lnTo>
                  <a:lnTo>
                    <a:pt x="90" y="36"/>
                  </a:lnTo>
                  <a:lnTo>
                    <a:pt x="81" y="9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4807609" y="2562966"/>
              <a:ext cx="4963" cy="4902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45" y="0"/>
                  </a:moveTo>
                  <a:lnTo>
                    <a:pt x="10" y="9"/>
                  </a:lnTo>
                  <a:lnTo>
                    <a:pt x="1" y="45"/>
                  </a:lnTo>
                  <a:lnTo>
                    <a:pt x="10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81" y="45"/>
                  </a:lnTo>
                  <a:lnTo>
                    <a:pt x="7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4847614" y="2418074"/>
              <a:ext cx="4902" cy="4963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45" y="1"/>
                  </a:moveTo>
                  <a:lnTo>
                    <a:pt x="9" y="10"/>
                  </a:lnTo>
                  <a:lnTo>
                    <a:pt x="1" y="37"/>
                  </a:lnTo>
                  <a:lnTo>
                    <a:pt x="9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81" y="37"/>
                  </a:lnTo>
                  <a:lnTo>
                    <a:pt x="72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4881688" y="2409964"/>
              <a:ext cx="4902" cy="5508"/>
            </a:xfrm>
            <a:custGeom>
              <a:avLst/>
              <a:gdLst/>
              <a:ahLst/>
              <a:cxnLst/>
              <a:rect l="l" t="t" r="r" b="b"/>
              <a:pathLst>
                <a:path w="81" h="91" extrusionOk="0">
                  <a:moveTo>
                    <a:pt x="45" y="1"/>
                  </a:moveTo>
                  <a:lnTo>
                    <a:pt x="9" y="10"/>
                  </a:lnTo>
                  <a:lnTo>
                    <a:pt x="0" y="46"/>
                  </a:lnTo>
                  <a:lnTo>
                    <a:pt x="9" y="81"/>
                  </a:lnTo>
                  <a:lnTo>
                    <a:pt x="45" y="90"/>
                  </a:lnTo>
                  <a:lnTo>
                    <a:pt x="72" y="81"/>
                  </a:lnTo>
                  <a:lnTo>
                    <a:pt x="80" y="46"/>
                  </a:lnTo>
                  <a:lnTo>
                    <a:pt x="72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4903294" y="2366207"/>
              <a:ext cx="4902" cy="4963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36" y="1"/>
                  </a:moveTo>
                  <a:lnTo>
                    <a:pt x="9" y="10"/>
                  </a:lnTo>
                  <a:lnTo>
                    <a:pt x="0" y="36"/>
                  </a:lnTo>
                  <a:lnTo>
                    <a:pt x="9" y="72"/>
                  </a:lnTo>
                  <a:lnTo>
                    <a:pt x="36" y="81"/>
                  </a:lnTo>
                  <a:lnTo>
                    <a:pt x="72" y="72"/>
                  </a:lnTo>
                  <a:lnTo>
                    <a:pt x="81" y="36"/>
                  </a:lnTo>
                  <a:lnTo>
                    <a:pt x="72" y="1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4878420" y="2337035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36" y="0"/>
                  </a:moveTo>
                  <a:lnTo>
                    <a:pt x="9" y="9"/>
                  </a:lnTo>
                  <a:lnTo>
                    <a:pt x="1" y="36"/>
                  </a:lnTo>
                  <a:lnTo>
                    <a:pt x="9" y="72"/>
                  </a:lnTo>
                  <a:lnTo>
                    <a:pt x="36" y="81"/>
                  </a:lnTo>
                  <a:lnTo>
                    <a:pt x="72" y="72"/>
                  </a:lnTo>
                  <a:lnTo>
                    <a:pt x="81" y="36"/>
                  </a:lnTo>
                  <a:lnTo>
                    <a:pt x="72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4834662" y="2312160"/>
              <a:ext cx="5447" cy="4963"/>
            </a:xfrm>
            <a:custGeom>
              <a:avLst/>
              <a:gdLst/>
              <a:ahLst/>
              <a:cxnLst/>
              <a:rect l="l" t="t" r="r" b="b"/>
              <a:pathLst>
                <a:path w="90" h="82" extrusionOk="0">
                  <a:moveTo>
                    <a:pt x="45" y="1"/>
                  </a:moveTo>
                  <a:lnTo>
                    <a:pt x="9" y="10"/>
                  </a:lnTo>
                  <a:lnTo>
                    <a:pt x="0" y="36"/>
                  </a:lnTo>
                  <a:lnTo>
                    <a:pt x="9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89" y="36"/>
                  </a:lnTo>
                  <a:lnTo>
                    <a:pt x="72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4788726" y="2321359"/>
              <a:ext cx="4902" cy="4902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36" y="0"/>
                  </a:moveTo>
                  <a:lnTo>
                    <a:pt x="9" y="9"/>
                  </a:lnTo>
                  <a:lnTo>
                    <a:pt x="0" y="36"/>
                  </a:lnTo>
                  <a:lnTo>
                    <a:pt x="9" y="72"/>
                  </a:lnTo>
                  <a:lnTo>
                    <a:pt x="36" y="81"/>
                  </a:lnTo>
                  <a:lnTo>
                    <a:pt x="72" y="72"/>
                  </a:lnTo>
                  <a:lnTo>
                    <a:pt x="81" y="36"/>
                  </a:lnTo>
                  <a:lnTo>
                    <a:pt x="72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4762762" y="2297574"/>
              <a:ext cx="5447" cy="4902"/>
            </a:xfrm>
            <a:custGeom>
              <a:avLst/>
              <a:gdLst/>
              <a:ahLst/>
              <a:cxnLst/>
              <a:rect l="l" t="t" r="r" b="b"/>
              <a:pathLst>
                <a:path w="90" h="81" extrusionOk="0">
                  <a:moveTo>
                    <a:pt x="45" y="1"/>
                  </a:moveTo>
                  <a:lnTo>
                    <a:pt x="9" y="9"/>
                  </a:lnTo>
                  <a:lnTo>
                    <a:pt x="0" y="45"/>
                  </a:lnTo>
                  <a:lnTo>
                    <a:pt x="9" y="72"/>
                  </a:lnTo>
                  <a:lnTo>
                    <a:pt x="45" y="81"/>
                  </a:lnTo>
                  <a:lnTo>
                    <a:pt x="72" y="72"/>
                  </a:lnTo>
                  <a:lnTo>
                    <a:pt x="90" y="45"/>
                  </a:lnTo>
                  <a:lnTo>
                    <a:pt x="72" y="9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4740611" y="2320270"/>
              <a:ext cx="5447" cy="5447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45" y="1"/>
                  </a:moveTo>
                  <a:lnTo>
                    <a:pt x="9" y="10"/>
                  </a:lnTo>
                  <a:lnTo>
                    <a:pt x="0" y="45"/>
                  </a:lnTo>
                  <a:lnTo>
                    <a:pt x="9" y="81"/>
                  </a:lnTo>
                  <a:lnTo>
                    <a:pt x="45" y="90"/>
                  </a:lnTo>
                  <a:lnTo>
                    <a:pt x="81" y="81"/>
                  </a:lnTo>
                  <a:lnTo>
                    <a:pt x="90" y="45"/>
                  </a:lnTo>
                  <a:lnTo>
                    <a:pt x="8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4720578" y="2289464"/>
              <a:ext cx="4963" cy="5447"/>
            </a:xfrm>
            <a:custGeom>
              <a:avLst/>
              <a:gdLst/>
              <a:ahLst/>
              <a:cxnLst/>
              <a:rect l="l" t="t" r="r" b="b"/>
              <a:pathLst>
                <a:path w="82" h="90" extrusionOk="0">
                  <a:moveTo>
                    <a:pt x="37" y="1"/>
                  </a:moveTo>
                  <a:lnTo>
                    <a:pt x="10" y="10"/>
                  </a:lnTo>
                  <a:lnTo>
                    <a:pt x="1" y="45"/>
                  </a:lnTo>
                  <a:lnTo>
                    <a:pt x="10" y="81"/>
                  </a:lnTo>
                  <a:lnTo>
                    <a:pt x="37" y="90"/>
                  </a:lnTo>
                  <a:lnTo>
                    <a:pt x="72" y="81"/>
                  </a:lnTo>
                  <a:lnTo>
                    <a:pt x="81" y="45"/>
                  </a:lnTo>
                  <a:lnTo>
                    <a:pt x="72" y="1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4812995" y="2524050"/>
              <a:ext cx="28748" cy="19488"/>
            </a:xfrm>
            <a:custGeom>
              <a:avLst/>
              <a:gdLst/>
              <a:ahLst/>
              <a:cxnLst/>
              <a:rect l="l" t="t" r="r" b="b"/>
              <a:pathLst>
                <a:path w="475" h="322" extrusionOk="0">
                  <a:moveTo>
                    <a:pt x="1" y="0"/>
                  </a:moveTo>
                  <a:lnTo>
                    <a:pt x="358" y="250"/>
                  </a:lnTo>
                  <a:lnTo>
                    <a:pt x="474" y="322"/>
                  </a:lnTo>
                  <a:lnTo>
                    <a:pt x="367" y="232"/>
                  </a:lnTo>
                  <a:lnTo>
                    <a:pt x="1" y="0"/>
                  </a:lnTo>
                  <a:close/>
                  <a:moveTo>
                    <a:pt x="474" y="322"/>
                  </a:moveTo>
                  <a:lnTo>
                    <a:pt x="474" y="322"/>
                  </a:lnTo>
                  <a:lnTo>
                    <a:pt x="474" y="322"/>
                  </a:lnTo>
                  <a:close/>
                </a:path>
              </a:pathLst>
            </a:custGeom>
            <a:solidFill>
              <a:srgbClr val="FF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4775169" y="2291643"/>
              <a:ext cx="218970" cy="282701"/>
            </a:xfrm>
            <a:custGeom>
              <a:avLst/>
              <a:gdLst/>
              <a:ahLst/>
              <a:cxnLst/>
              <a:rect l="l" t="t" r="r" b="b"/>
              <a:pathLst>
                <a:path w="3618" h="4671" extrusionOk="0">
                  <a:moveTo>
                    <a:pt x="626" y="3840"/>
                  </a:moveTo>
                  <a:lnTo>
                    <a:pt x="992" y="4072"/>
                  </a:lnTo>
                  <a:lnTo>
                    <a:pt x="1099" y="4162"/>
                  </a:lnTo>
                  <a:lnTo>
                    <a:pt x="983" y="4090"/>
                  </a:lnTo>
                  <a:lnTo>
                    <a:pt x="626" y="3840"/>
                  </a:lnTo>
                  <a:close/>
                  <a:moveTo>
                    <a:pt x="2760" y="0"/>
                  </a:moveTo>
                  <a:lnTo>
                    <a:pt x="2751" y="45"/>
                  </a:lnTo>
                  <a:lnTo>
                    <a:pt x="2769" y="241"/>
                  </a:lnTo>
                  <a:lnTo>
                    <a:pt x="2760" y="786"/>
                  </a:lnTo>
                  <a:lnTo>
                    <a:pt x="2716" y="1152"/>
                  </a:lnTo>
                  <a:lnTo>
                    <a:pt x="2671" y="1295"/>
                  </a:lnTo>
                  <a:lnTo>
                    <a:pt x="2626" y="1420"/>
                  </a:lnTo>
                  <a:lnTo>
                    <a:pt x="2591" y="1527"/>
                  </a:lnTo>
                  <a:lnTo>
                    <a:pt x="2501" y="2340"/>
                  </a:lnTo>
                  <a:lnTo>
                    <a:pt x="2430" y="3001"/>
                  </a:lnTo>
                  <a:lnTo>
                    <a:pt x="2421" y="3001"/>
                  </a:lnTo>
                  <a:lnTo>
                    <a:pt x="2082" y="2920"/>
                  </a:lnTo>
                  <a:lnTo>
                    <a:pt x="1832" y="2804"/>
                  </a:lnTo>
                  <a:lnTo>
                    <a:pt x="1483" y="2590"/>
                  </a:lnTo>
                  <a:lnTo>
                    <a:pt x="1376" y="2581"/>
                  </a:lnTo>
                  <a:lnTo>
                    <a:pt x="1340" y="2644"/>
                  </a:lnTo>
                  <a:lnTo>
                    <a:pt x="1340" y="2697"/>
                  </a:lnTo>
                  <a:lnTo>
                    <a:pt x="1358" y="2822"/>
                  </a:lnTo>
                  <a:lnTo>
                    <a:pt x="1501" y="3072"/>
                  </a:lnTo>
                  <a:lnTo>
                    <a:pt x="1698" y="3278"/>
                  </a:lnTo>
                  <a:lnTo>
                    <a:pt x="1832" y="3420"/>
                  </a:lnTo>
                  <a:lnTo>
                    <a:pt x="1832" y="3465"/>
                  </a:lnTo>
                  <a:lnTo>
                    <a:pt x="1537" y="3644"/>
                  </a:lnTo>
                  <a:lnTo>
                    <a:pt x="1305" y="3733"/>
                  </a:lnTo>
                  <a:lnTo>
                    <a:pt x="1180" y="3635"/>
                  </a:lnTo>
                  <a:lnTo>
                    <a:pt x="563" y="3233"/>
                  </a:lnTo>
                  <a:lnTo>
                    <a:pt x="296" y="3117"/>
                  </a:lnTo>
                  <a:lnTo>
                    <a:pt x="171" y="3108"/>
                  </a:lnTo>
                  <a:lnTo>
                    <a:pt x="135" y="3144"/>
                  </a:lnTo>
                  <a:lnTo>
                    <a:pt x="99" y="3206"/>
                  </a:lnTo>
                  <a:lnTo>
                    <a:pt x="153" y="3376"/>
                  </a:lnTo>
                  <a:lnTo>
                    <a:pt x="403" y="3662"/>
                  </a:lnTo>
                  <a:lnTo>
                    <a:pt x="626" y="3840"/>
                  </a:lnTo>
                  <a:lnTo>
                    <a:pt x="447" y="3733"/>
                  </a:lnTo>
                  <a:lnTo>
                    <a:pt x="197" y="3617"/>
                  </a:lnTo>
                  <a:lnTo>
                    <a:pt x="72" y="3599"/>
                  </a:lnTo>
                  <a:lnTo>
                    <a:pt x="28" y="3617"/>
                  </a:lnTo>
                  <a:lnTo>
                    <a:pt x="1" y="3644"/>
                  </a:lnTo>
                  <a:lnTo>
                    <a:pt x="10" y="3742"/>
                  </a:lnTo>
                  <a:lnTo>
                    <a:pt x="135" y="3956"/>
                  </a:lnTo>
                  <a:lnTo>
                    <a:pt x="421" y="4215"/>
                  </a:lnTo>
                  <a:lnTo>
                    <a:pt x="671" y="4385"/>
                  </a:lnTo>
                  <a:lnTo>
                    <a:pt x="983" y="4528"/>
                  </a:lnTo>
                  <a:lnTo>
                    <a:pt x="1340" y="4626"/>
                  </a:lnTo>
                  <a:lnTo>
                    <a:pt x="1546" y="4653"/>
                  </a:lnTo>
                  <a:lnTo>
                    <a:pt x="1680" y="4662"/>
                  </a:lnTo>
                  <a:lnTo>
                    <a:pt x="1814" y="4671"/>
                  </a:lnTo>
                  <a:lnTo>
                    <a:pt x="2046" y="4662"/>
                  </a:lnTo>
                  <a:lnTo>
                    <a:pt x="2439" y="4564"/>
                  </a:lnTo>
                  <a:lnTo>
                    <a:pt x="2760" y="4376"/>
                  </a:lnTo>
                  <a:lnTo>
                    <a:pt x="3019" y="4126"/>
                  </a:lnTo>
                  <a:lnTo>
                    <a:pt x="3225" y="3813"/>
                  </a:lnTo>
                  <a:lnTo>
                    <a:pt x="3376" y="3465"/>
                  </a:lnTo>
                  <a:lnTo>
                    <a:pt x="3537" y="2894"/>
                  </a:lnTo>
                  <a:lnTo>
                    <a:pt x="3600" y="2492"/>
                  </a:lnTo>
                  <a:lnTo>
                    <a:pt x="3618" y="2295"/>
                  </a:lnTo>
                  <a:lnTo>
                    <a:pt x="3573" y="1876"/>
                  </a:lnTo>
                  <a:lnTo>
                    <a:pt x="3394" y="1242"/>
                  </a:lnTo>
                  <a:lnTo>
                    <a:pt x="2876" y="179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4781705" y="2066257"/>
              <a:ext cx="238398" cy="237309"/>
            </a:xfrm>
            <a:custGeom>
              <a:avLst/>
              <a:gdLst/>
              <a:ahLst/>
              <a:cxnLst/>
              <a:rect l="l" t="t" r="r" b="b"/>
              <a:pathLst>
                <a:path w="3939" h="3921" extrusionOk="0">
                  <a:moveTo>
                    <a:pt x="2152" y="1"/>
                  </a:moveTo>
                  <a:lnTo>
                    <a:pt x="1599" y="54"/>
                  </a:lnTo>
                  <a:lnTo>
                    <a:pt x="1143" y="197"/>
                  </a:lnTo>
                  <a:lnTo>
                    <a:pt x="991" y="277"/>
                  </a:lnTo>
                  <a:lnTo>
                    <a:pt x="866" y="367"/>
                  </a:lnTo>
                  <a:lnTo>
                    <a:pt x="670" y="635"/>
                  </a:lnTo>
                  <a:lnTo>
                    <a:pt x="464" y="1099"/>
                  </a:lnTo>
                  <a:lnTo>
                    <a:pt x="375" y="1322"/>
                  </a:lnTo>
                  <a:lnTo>
                    <a:pt x="250" y="1554"/>
                  </a:lnTo>
                  <a:lnTo>
                    <a:pt x="36" y="2179"/>
                  </a:lnTo>
                  <a:lnTo>
                    <a:pt x="0" y="2572"/>
                  </a:lnTo>
                  <a:lnTo>
                    <a:pt x="27" y="2840"/>
                  </a:lnTo>
                  <a:lnTo>
                    <a:pt x="63" y="2983"/>
                  </a:lnTo>
                  <a:lnTo>
                    <a:pt x="116" y="3126"/>
                  </a:lnTo>
                  <a:lnTo>
                    <a:pt x="286" y="3367"/>
                  </a:lnTo>
                  <a:lnTo>
                    <a:pt x="545" y="3573"/>
                  </a:lnTo>
                  <a:lnTo>
                    <a:pt x="857" y="3724"/>
                  </a:lnTo>
                  <a:lnTo>
                    <a:pt x="1223" y="3840"/>
                  </a:lnTo>
                  <a:lnTo>
                    <a:pt x="1607" y="3903"/>
                  </a:lnTo>
                  <a:lnTo>
                    <a:pt x="2009" y="3921"/>
                  </a:lnTo>
                  <a:lnTo>
                    <a:pt x="2402" y="3894"/>
                  </a:lnTo>
                  <a:lnTo>
                    <a:pt x="2590" y="3858"/>
                  </a:lnTo>
                  <a:lnTo>
                    <a:pt x="2768" y="3814"/>
                  </a:lnTo>
                  <a:lnTo>
                    <a:pt x="3072" y="3644"/>
                  </a:lnTo>
                  <a:lnTo>
                    <a:pt x="3322" y="3412"/>
                  </a:lnTo>
                  <a:lnTo>
                    <a:pt x="3510" y="3135"/>
                  </a:lnTo>
                  <a:lnTo>
                    <a:pt x="3724" y="2697"/>
                  </a:lnTo>
                  <a:lnTo>
                    <a:pt x="3867" y="2197"/>
                  </a:lnTo>
                  <a:lnTo>
                    <a:pt x="3902" y="2054"/>
                  </a:lnTo>
                  <a:lnTo>
                    <a:pt x="3938" y="1813"/>
                  </a:lnTo>
                  <a:lnTo>
                    <a:pt x="3920" y="1367"/>
                  </a:lnTo>
                  <a:lnTo>
                    <a:pt x="3911" y="1304"/>
                  </a:lnTo>
                  <a:lnTo>
                    <a:pt x="3894" y="1224"/>
                  </a:lnTo>
                  <a:lnTo>
                    <a:pt x="3626" y="751"/>
                  </a:lnTo>
                  <a:lnTo>
                    <a:pt x="3286" y="393"/>
                  </a:lnTo>
                  <a:lnTo>
                    <a:pt x="3036" y="233"/>
                  </a:lnTo>
                  <a:lnTo>
                    <a:pt x="2893" y="161"/>
                  </a:lnTo>
                  <a:lnTo>
                    <a:pt x="2608" y="63"/>
                  </a:lnTo>
                  <a:lnTo>
                    <a:pt x="2152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4857903" y="2067346"/>
              <a:ext cx="93568" cy="69238"/>
            </a:xfrm>
            <a:custGeom>
              <a:avLst/>
              <a:gdLst/>
              <a:ahLst/>
              <a:cxnLst/>
              <a:rect l="l" t="t" r="r" b="b"/>
              <a:pathLst>
                <a:path w="1546" h="1144" extrusionOk="0">
                  <a:moveTo>
                    <a:pt x="1277" y="0"/>
                  </a:moveTo>
                  <a:lnTo>
                    <a:pt x="1277" y="9"/>
                  </a:lnTo>
                  <a:lnTo>
                    <a:pt x="1277" y="18"/>
                  </a:lnTo>
                  <a:lnTo>
                    <a:pt x="1358" y="99"/>
                  </a:lnTo>
                  <a:lnTo>
                    <a:pt x="1438" y="304"/>
                  </a:lnTo>
                  <a:lnTo>
                    <a:pt x="1438" y="411"/>
                  </a:lnTo>
                  <a:lnTo>
                    <a:pt x="1438" y="518"/>
                  </a:lnTo>
                  <a:lnTo>
                    <a:pt x="1384" y="724"/>
                  </a:lnTo>
                  <a:lnTo>
                    <a:pt x="1331" y="813"/>
                  </a:lnTo>
                  <a:lnTo>
                    <a:pt x="1268" y="893"/>
                  </a:lnTo>
                  <a:lnTo>
                    <a:pt x="1179" y="938"/>
                  </a:lnTo>
                  <a:lnTo>
                    <a:pt x="1081" y="974"/>
                  </a:lnTo>
                  <a:lnTo>
                    <a:pt x="982" y="1001"/>
                  </a:lnTo>
                  <a:lnTo>
                    <a:pt x="759" y="1027"/>
                  </a:lnTo>
                  <a:lnTo>
                    <a:pt x="545" y="1001"/>
                  </a:lnTo>
                  <a:lnTo>
                    <a:pt x="438" y="974"/>
                  </a:lnTo>
                  <a:lnTo>
                    <a:pt x="241" y="884"/>
                  </a:lnTo>
                  <a:lnTo>
                    <a:pt x="161" y="813"/>
                  </a:lnTo>
                  <a:lnTo>
                    <a:pt x="107" y="724"/>
                  </a:lnTo>
                  <a:lnTo>
                    <a:pt x="72" y="518"/>
                  </a:lnTo>
                  <a:lnTo>
                    <a:pt x="107" y="420"/>
                  </a:lnTo>
                  <a:lnTo>
                    <a:pt x="170" y="331"/>
                  </a:lnTo>
                  <a:lnTo>
                    <a:pt x="313" y="268"/>
                  </a:lnTo>
                  <a:lnTo>
                    <a:pt x="420" y="286"/>
                  </a:lnTo>
                  <a:lnTo>
                    <a:pt x="465" y="313"/>
                  </a:lnTo>
                  <a:lnTo>
                    <a:pt x="554" y="375"/>
                  </a:lnTo>
                  <a:lnTo>
                    <a:pt x="598" y="474"/>
                  </a:lnTo>
                  <a:lnTo>
                    <a:pt x="616" y="527"/>
                  </a:lnTo>
                  <a:lnTo>
                    <a:pt x="598" y="634"/>
                  </a:lnTo>
                  <a:lnTo>
                    <a:pt x="563" y="679"/>
                  </a:lnTo>
                  <a:lnTo>
                    <a:pt x="563" y="688"/>
                  </a:lnTo>
                  <a:lnTo>
                    <a:pt x="572" y="697"/>
                  </a:lnTo>
                  <a:lnTo>
                    <a:pt x="581" y="697"/>
                  </a:lnTo>
                  <a:lnTo>
                    <a:pt x="616" y="643"/>
                  </a:lnTo>
                  <a:lnTo>
                    <a:pt x="643" y="527"/>
                  </a:lnTo>
                  <a:lnTo>
                    <a:pt x="625" y="465"/>
                  </a:lnTo>
                  <a:lnTo>
                    <a:pt x="581" y="358"/>
                  </a:lnTo>
                  <a:lnTo>
                    <a:pt x="482" y="277"/>
                  </a:lnTo>
                  <a:lnTo>
                    <a:pt x="438" y="242"/>
                  </a:lnTo>
                  <a:lnTo>
                    <a:pt x="313" y="224"/>
                  </a:lnTo>
                  <a:lnTo>
                    <a:pt x="250" y="233"/>
                  </a:lnTo>
                  <a:lnTo>
                    <a:pt x="188" y="250"/>
                  </a:lnTo>
                  <a:lnTo>
                    <a:pt x="89" y="331"/>
                  </a:lnTo>
                  <a:lnTo>
                    <a:pt x="54" y="384"/>
                  </a:lnTo>
                  <a:lnTo>
                    <a:pt x="0" y="500"/>
                  </a:lnTo>
                  <a:lnTo>
                    <a:pt x="27" y="759"/>
                  </a:lnTo>
                  <a:lnTo>
                    <a:pt x="98" y="867"/>
                  </a:lnTo>
                  <a:lnTo>
                    <a:pt x="188" y="956"/>
                  </a:lnTo>
                  <a:lnTo>
                    <a:pt x="402" y="1072"/>
                  </a:lnTo>
                  <a:lnTo>
                    <a:pt x="518" y="1108"/>
                  </a:lnTo>
                  <a:lnTo>
                    <a:pt x="634" y="1126"/>
                  </a:lnTo>
                  <a:lnTo>
                    <a:pt x="875" y="1143"/>
                  </a:lnTo>
                  <a:lnTo>
                    <a:pt x="1000" y="1135"/>
                  </a:lnTo>
                  <a:lnTo>
                    <a:pt x="1125" y="1108"/>
                  </a:lnTo>
                  <a:lnTo>
                    <a:pt x="1241" y="1063"/>
                  </a:lnTo>
                  <a:lnTo>
                    <a:pt x="1358" y="992"/>
                  </a:lnTo>
                  <a:lnTo>
                    <a:pt x="1438" y="884"/>
                  </a:lnTo>
                  <a:lnTo>
                    <a:pt x="1500" y="768"/>
                  </a:lnTo>
                  <a:lnTo>
                    <a:pt x="1545" y="527"/>
                  </a:lnTo>
                  <a:lnTo>
                    <a:pt x="1536" y="402"/>
                  </a:lnTo>
                  <a:lnTo>
                    <a:pt x="1509" y="286"/>
                  </a:lnTo>
                  <a:lnTo>
                    <a:pt x="1384" y="72"/>
                  </a:lnTo>
                  <a:lnTo>
                    <a:pt x="1286" y="9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4977858" y="2207335"/>
              <a:ext cx="55197" cy="63791"/>
            </a:xfrm>
            <a:custGeom>
              <a:avLst/>
              <a:gdLst/>
              <a:ahLst/>
              <a:cxnLst/>
              <a:rect l="l" t="t" r="r" b="b"/>
              <a:pathLst>
                <a:path w="912" h="1054" extrusionOk="0">
                  <a:moveTo>
                    <a:pt x="572" y="0"/>
                  </a:moveTo>
                  <a:lnTo>
                    <a:pt x="536" y="18"/>
                  </a:lnTo>
                  <a:lnTo>
                    <a:pt x="1" y="911"/>
                  </a:lnTo>
                  <a:lnTo>
                    <a:pt x="54" y="965"/>
                  </a:lnTo>
                  <a:lnTo>
                    <a:pt x="286" y="1054"/>
                  </a:lnTo>
                  <a:lnTo>
                    <a:pt x="367" y="1054"/>
                  </a:lnTo>
                  <a:lnTo>
                    <a:pt x="590" y="911"/>
                  </a:lnTo>
                  <a:lnTo>
                    <a:pt x="795" y="670"/>
                  </a:lnTo>
                  <a:lnTo>
                    <a:pt x="894" y="456"/>
                  </a:lnTo>
                  <a:lnTo>
                    <a:pt x="911" y="313"/>
                  </a:lnTo>
                  <a:lnTo>
                    <a:pt x="903" y="241"/>
                  </a:lnTo>
                  <a:lnTo>
                    <a:pt x="867" y="125"/>
                  </a:lnTo>
                  <a:lnTo>
                    <a:pt x="751" y="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4995712" y="2228397"/>
              <a:ext cx="24391" cy="28143"/>
            </a:xfrm>
            <a:custGeom>
              <a:avLst/>
              <a:gdLst/>
              <a:ahLst/>
              <a:cxnLst/>
              <a:rect l="l" t="t" r="r" b="b"/>
              <a:pathLst>
                <a:path w="403" h="465" fill="none" extrusionOk="0">
                  <a:moveTo>
                    <a:pt x="241" y="9"/>
                  </a:moveTo>
                  <a:lnTo>
                    <a:pt x="268" y="1"/>
                  </a:lnTo>
                  <a:lnTo>
                    <a:pt x="366" y="27"/>
                  </a:lnTo>
                  <a:lnTo>
                    <a:pt x="402" y="81"/>
                  </a:lnTo>
                  <a:lnTo>
                    <a:pt x="402" y="126"/>
                  </a:lnTo>
                  <a:lnTo>
                    <a:pt x="366" y="179"/>
                  </a:lnTo>
                  <a:lnTo>
                    <a:pt x="197" y="233"/>
                  </a:lnTo>
                  <a:lnTo>
                    <a:pt x="125" y="251"/>
                  </a:lnTo>
                  <a:lnTo>
                    <a:pt x="63" y="277"/>
                  </a:lnTo>
                  <a:lnTo>
                    <a:pt x="0" y="367"/>
                  </a:lnTo>
                  <a:lnTo>
                    <a:pt x="0" y="429"/>
                  </a:lnTo>
                  <a:lnTo>
                    <a:pt x="27" y="447"/>
                  </a:lnTo>
                  <a:lnTo>
                    <a:pt x="90" y="465"/>
                  </a:lnTo>
                  <a:lnTo>
                    <a:pt x="179" y="393"/>
                  </a:lnTo>
                  <a:lnTo>
                    <a:pt x="188" y="376"/>
                  </a:lnTo>
                </a:path>
              </a:pathLst>
            </a:custGeom>
            <a:noFill/>
            <a:ln w="2225" cap="rnd" cmpd="sng">
              <a:solidFill>
                <a:srgbClr val="E9C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4826007" y="2171082"/>
              <a:ext cx="15736" cy="15736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81" y="1"/>
                  </a:moveTo>
                  <a:lnTo>
                    <a:pt x="9" y="72"/>
                  </a:lnTo>
                  <a:lnTo>
                    <a:pt x="0" y="126"/>
                  </a:lnTo>
                  <a:lnTo>
                    <a:pt x="9" y="180"/>
                  </a:lnTo>
                  <a:lnTo>
                    <a:pt x="81" y="251"/>
                  </a:lnTo>
                  <a:lnTo>
                    <a:pt x="134" y="260"/>
                  </a:lnTo>
                  <a:lnTo>
                    <a:pt x="188" y="251"/>
                  </a:lnTo>
                  <a:lnTo>
                    <a:pt x="259" y="180"/>
                  </a:lnTo>
                  <a:lnTo>
                    <a:pt x="259" y="126"/>
                  </a:lnTo>
                  <a:lnTo>
                    <a:pt x="259" y="7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4914612" y="2206245"/>
              <a:ext cx="16281" cy="15736"/>
            </a:xfrm>
            <a:custGeom>
              <a:avLst/>
              <a:gdLst/>
              <a:ahLst/>
              <a:cxnLst/>
              <a:rect l="l" t="t" r="r" b="b"/>
              <a:pathLst>
                <a:path w="269" h="260" extrusionOk="0">
                  <a:moveTo>
                    <a:pt x="135" y="0"/>
                  </a:moveTo>
                  <a:lnTo>
                    <a:pt x="81" y="9"/>
                  </a:lnTo>
                  <a:lnTo>
                    <a:pt x="10" y="81"/>
                  </a:lnTo>
                  <a:lnTo>
                    <a:pt x="1" y="134"/>
                  </a:lnTo>
                  <a:lnTo>
                    <a:pt x="10" y="188"/>
                  </a:lnTo>
                  <a:lnTo>
                    <a:pt x="81" y="259"/>
                  </a:lnTo>
                  <a:lnTo>
                    <a:pt x="188" y="259"/>
                  </a:lnTo>
                  <a:lnTo>
                    <a:pt x="260" y="188"/>
                  </a:lnTo>
                  <a:lnTo>
                    <a:pt x="269" y="134"/>
                  </a:lnTo>
                  <a:lnTo>
                    <a:pt x="260" y="81"/>
                  </a:lnTo>
                  <a:lnTo>
                    <a:pt x="188" y="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4803856" y="2209453"/>
              <a:ext cx="82734" cy="66030"/>
            </a:xfrm>
            <a:custGeom>
              <a:avLst/>
              <a:gdLst/>
              <a:ahLst/>
              <a:cxnLst/>
              <a:rect l="l" t="t" r="r" b="b"/>
              <a:pathLst>
                <a:path w="1367" h="1091" extrusionOk="0">
                  <a:moveTo>
                    <a:pt x="679" y="1"/>
                  </a:moveTo>
                  <a:lnTo>
                    <a:pt x="420" y="19"/>
                  </a:lnTo>
                  <a:lnTo>
                    <a:pt x="206" y="117"/>
                  </a:lnTo>
                  <a:lnTo>
                    <a:pt x="54" y="287"/>
                  </a:lnTo>
                  <a:lnTo>
                    <a:pt x="18" y="385"/>
                  </a:lnTo>
                  <a:lnTo>
                    <a:pt x="0" y="492"/>
                  </a:lnTo>
                  <a:lnTo>
                    <a:pt x="63" y="706"/>
                  </a:lnTo>
                  <a:lnTo>
                    <a:pt x="206" y="894"/>
                  </a:lnTo>
                  <a:lnTo>
                    <a:pt x="429" y="1028"/>
                  </a:lnTo>
                  <a:lnTo>
                    <a:pt x="563" y="1073"/>
                  </a:lnTo>
                  <a:lnTo>
                    <a:pt x="697" y="1090"/>
                  </a:lnTo>
                  <a:lnTo>
                    <a:pt x="956" y="1073"/>
                  </a:lnTo>
                  <a:lnTo>
                    <a:pt x="1170" y="974"/>
                  </a:lnTo>
                  <a:lnTo>
                    <a:pt x="1322" y="814"/>
                  </a:lnTo>
                  <a:lnTo>
                    <a:pt x="1358" y="706"/>
                  </a:lnTo>
                  <a:lnTo>
                    <a:pt x="1366" y="599"/>
                  </a:lnTo>
                  <a:lnTo>
                    <a:pt x="1313" y="394"/>
                  </a:lnTo>
                  <a:lnTo>
                    <a:pt x="1170" y="206"/>
                  </a:lnTo>
                  <a:lnTo>
                    <a:pt x="947" y="63"/>
                  </a:lnTo>
                  <a:lnTo>
                    <a:pt x="813" y="2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4818442" y="2224644"/>
              <a:ext cx="51928" cy="36253"/>
            </a:xfrm>
            <a:custGeom>
              <a:avLst/>
              <a:gdLst/>
              <a:ahLst/>
              <a:cxnLst/>
              <a:rect l="l" t="t" r="r" b="b"/>
              <a:pathLst>
                <a:path w="858" h="599" extrusionOk="0">
                  <a:moveTo>
                    <a:pt x="259" y="0"/>
                  </a:moveTo>
                  <a:lnTo>
                    <a:pt x="125" y="45"/>
                  </a:lnTo>
                  <a:lnTo>
                    <a:pt x="36" y="125"/>
                  </a:lnTo>
                  <a:lnTo>
                    <a:pt x="9" y="179"/>
                  </a:lnTo>
                  <a:lnTo>
                    <a:pt x="0" y="241"/>
                  </a:lnTo>
                  <a:lnTo>
                    <a:pt x="36" y="357"/>
                  </a:lnTo>
                  <a:lnTo>
                    <a:pt x="125" y="464"/>
                  </a:lnTo>
                  <a:lnTo>
                    <a:pt x="268" y="554"/>
                  </a:lnTo>
                  <a:lnTo>
                    <a:pt x="349" y="580"/>
                  </a:lnTo>
                  <a:lnTo>
                    <a:pt x="438" y="598"/>
                  </a:lnTo>
                  <a:lnTo>
                    <a:pt x="599" y="598"/>
                  </a:lnTo>
                  <a:lnTo>
                    <a:pt x="733" y="554"/>
                  </a:lnTo>
                  <a:lnTo>
                    <a:pt x="822" y="464"/>
                  </a:lnTo>
                  <a:lnTo>
                    <a:pt x="849" y="411"/>
                  </a:lnTo>
                  <a:lnTo>
                    <a:pt x="858" y="348"/>
                  </a:lnTo>
                  <a:lnTo>
                    <a:pt x="822" y="232"/>
                  </a:lnTo>
                  <a:lnTo>
                    <a:pt x="724" y="125"/>
                  </a:lnTo>
                  <a:lnTo>
                    <a:pt x="590" y="45"/>
                  </a:lnTo>
                  <a:lnTo>
                    <a:pt x="500" y="1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441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4901660" y="2236507"/>
              <a:ext cx="5992" cy="5992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27" y="0"/>
                  </a:moveTo>
                  <a:lnTo>
                    <a:pt x="9" y="36"/>
                  </a:lnTo>
                  <a:lnTo>
                    <a:pt x="0" y="72"/>
                  </a:lnTo>
                  <a:lnTo>
                    <a:pt x="36" y="90"/>
                  </a:lnTo>
                  <a:lnTo>
                    <a:pt x="72" y="99"/>
                  </a:lnTo>
                  <a:lnTo>
                    <a:pt x="90" y="72"/>
                  </a:lnTo>
                  <a:lnTo>
                    <a:pt x="99" y="27"/>
                  </a:lnTo>
                  <a:lnTo>
                    <a:pt x="63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7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4907047" y="2246251"/>
              <a:ext cx="6052" cy="5447"/>
            </a:xfrm>
            <a:custGeom>
              <a:avLst/>
              <a:gdLst/>
              <a:ahLst/>
              <a:cxnLst/>
              <a:rect l="l" t="t" r="r" b="b"/>
              <a:pathLst>
                <a:path w="100" h="90" extrusionOk="0">
                  <a:moveTo>
                    <a:pt x="28" y="0"/>
                  </a:moveTo>
                  <a:lnTo>
                    <a:pt x="1" y="27"/>
                  </a:lnTo>
                  <a:lnTo>
                    <a:pt x="1" y="63"/>
                  </a:lnTo>
                  <a:lnTo>
                    <a:pt x="28" y="90"/>
                  </a:lnTo>
                  <a:lnTo>
                    <a:pt x="72" y="90"/>
                  </a:lnTo>
                  <a:lnTo>
                    <a:pt x="90" y="63"/>
                  </a:lnTo>
                  <a:lnTo>
                    <a:pt x="99" y="2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7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4915701" y="2241893"/>
              <a:ext cx="5992" cy="5508"/>
            </a:xfrm>
            <a:custGeom>
              <a:avLst/>
              <a:gdLst/>
              <a:ahLst/>
              <a:cxnLst/>
              <a:rect l="l" t="t" r="r" b="b"/>
              <a:pathLst>
                <a:path w="99" h="91" extrusionOk="0">
                  <a:moveTo>
                    <a:pt x="27" y="1"/>
                  </a:moveTo>
                  <a:lnTo>
                    <a:pt x="10" y="28"/>
                  </a:lnTo>
                  <a:lnTo>
                    <a:pt x="1" y="63"/>
                  </a:lnTo>
                  <a:lnTo>
                    <a:pt x="36" y="90"/>
                  </a:lnTo>
                  <a:lnTo>
                    <a:pt x="72" y="90"/>
                  </a:lnTo>
                  <a:lnTo>
                    <a:pt x="90" y="63"/>
                  </a:lnTo>
                  <a:lnTo>
                    <a:pt x="99" y="2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7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4804401" y="2198680"/>
              <a:ext cx="5992" cy="5447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27" y="0"/>
                  </a:moveTo>
                  <a:lnTo>
                    <a:pt x="9" y="27"/>
                  </a:lnTo>
                  <a:lnTo>
                    <a:pt x="0" y="63"/>
                  </a:lnTo>
                  <a:lnTo>
                    <a:pt x="36" y="90"/>
                  </a:lnTo>
                  <a:lnTo>
                    <a:pt x="72" y="90"/>
                  </a:lnTo>
                  <a:lnTo>
                    <a:pt x="98" y="63"/>
                  </a:lnTo>
                  <a:lnTo>
                    <a:pt x="98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7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4809787" y="2207880"/>
              <a:ext cx="5992" cy="5992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27" y="0"/>
                  </a:moveTo>
                  <a:lnTo>
                    <a:pt x="9" y="27"/>
                  </a:lnTo>
                  <a:lnTo>
                    <a:pt x="0" y="72"/>
                  </a:lnTo>
                  <a:lnTo>
                    <a:pt x="36" y="89"/>
                  </a:lnTo>
                  <a:lnTo>
                    <a:pt x="72" y="98"/>
                  </a:lnTo>
                  <a:lnTo>
                    <a:pt x="90" y="63"/>
                  </a:lnTo>
                  <a:lnTo>
                    <a:pt x="99" y="27"/>
                  </a:lnTo>
                  <a:lnTo>
                    <a:pt x="63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7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4818442" y="2203522"/>
              <a:ext cx="5992" cy="5992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27" y="1"/>
                  </a:moveTo>
                  <a:lnTo>
                    <a:pt x="9" y="28"/>
                  </a:lnTo>
                  <a:lnTo>
                    <a:pt x="0" y="72"/>
                  </a:lnTo>
                  <a:lnTo>
                    <a:pt x="36" y="90"/>
                  </a:lnTo>
                  <a:lnTo>
                    <a:pt x="72" y="99"/>
                  </a:lnTo>
                  <a:lnTo>
                    <a:pt x="90" y="63"/>
                  </a:lnTo>
                  <a:lnTo>
                    <a:pt x="99" y="28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7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4310963" y="4175711"/>
              <a:ext cx="232951" cy="174607"/>
            </a:xfrm>
            <a:custGeom>
              <a:avLst/>
              <a:gdLst/>
              <a:ahLst/>
              <a:cxnLst/>
              <a:rect l="l" t="t" r="r" b="b"/>
              <a:pathLst>
                <a:path w="3849" h="2885" extrusionOk="0">
                  <a:moveTo>
                    <a:pt x="3617" y="0"/>
                  </a:moveTo>
                  <a:lnTo>
                    <a:pt x="3572" y="107"/>
                  </a:lnTo>
                  <a:lnTo>
                    <a:pt x="3224" y="670"/>
                  </a:lnTo>
                  <a:lnTo>
                    <a:pt x="2849" y="1090"/>
                  </a:lnTo>
                  <a:lnTo>
                    <a:pt x="2608" y="1268"/>
                  </a:lnTo>
                  <a:lnTo>
                    <a:pt x="2366" y="1429"/>
                  </a:lnTo>
                  <a:lnTo>
                    <a:pt x="1920" y="1643"/>
                  </a:lnTo>
                  <a:lnTo>
                    <a:pt x="1554" y="1733"/>
                  </a:lnTo>
                  <a:lnTo>
                    <a:pt x="1357" y="1706"/>
                  </a:lnTo>
                  <a:lnTo>
                    <a:pt x="1268" y="1652"/>
                  </a:lnTo>
                  <a:lnTo>
                    <a:pt x="1241" y="1607"/>
                  </a:lnTo>
                  <a:lnTo>
                    <a:pt x="1206" y="1527"/>
                  </a:lnTo>
                  <a:lnTo>
                    <a:pt x="1179" y="1375"/>
                  </a:lnTo>
                  <a:lnTo>
                    <a:pt x="1206" y="1188"/>
                  </a:lnTo>
                  <a:lnTo>
                    <a:pt x="1215" y="1152"/>
                  </a:lnTo>
                  <a:lnTo>
                    <a:pt x="1027" y="1411"/>
                  </a:lnTo>
                  <a:lnTo>
                    <a:pt x="527" y="2000"/>
                  </a:lnTo>
                  <a:lnTo>
                    <a:pt x="286" y="2224"/>
                  </a:lnTo>
                  <a:lnTo>
                    <a:pt x="54" y="2447"/>
                  </a:lnTo>
                  <a:lnTo>
                    <a:pt x="0" y="2581"/>
                  </a:lnTo>
                  <a:lnTo>
                    <a:pt x="36" y="2661"/>
                  </a:lnTo>
                  <a:lnTo>
                    <a:pt x="89" y="2733"/>
                  </a:lnTo>
                  <a:lnTo>
                    <a:pt x="277" y="2822"/>
                  </a:lnTo>
                  <a:lnTo>
                    <a:pt x="589" y="2884"/>
                  </a:lnTo>
                  <a:lnTo>
                    <a:pt x="652" y="2884"/>
                  </a:lnTo>
                  <a:lnTo>
                    <a:pt x="1429" y="2831"/>
                  </a:lnTo>
                  <a:lnTo>
                    <a:pt x="1527" y="2795"/>
                  </a:lnTo>
                  <a:lnTo>
                    <a:pt x="2063" y="2581"/>
                  </a:lnTo>
                  <a:lnTo>
                    <a:pt x="2438" y="2384"/>
                  </a:lnTo>
                  <a:lnTo>
                    <a:pt x="2590" y="2259"/>
                  </a:lnTo>
                  <a:lnTo>
                    <a:pt x="3126" y="1786"/>
                  </a:lnTo>
                  <a:lnTo>
                    <a:pt x="3304" y="1625"/>
                  </a:lnTo>
                  <a:lnTo>
                    <a:pt x="3340" y="2563"/>
                  </a:lnTo>
                  <a:lnTo>
                    <a:pt x="3697" y="2527"/>
                  </a:lnTo>
                  <a:lnTo>
                    <a:pt x="3697" y="2411"/>
                  </a:lnTo>
                  <a:lnTo>
                    <a:pt x="3751" y="1572"/>
                  </a:lnTo>
                  <a:lnTo>
                    <a:pt x="3813" y="1232"/>
                  </a:lnTo>
                  <a:lnTo>
                    <a:pt x="3849" y="1036"/>
                  </a:lnTo>
                  <a:lnTo>
                    <a:pt x="3813" y="616"/>
                  </a:lnTo>
                  <a:lnTo>
                    <a:pt x="3652" y="89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4369851" y="3488235"/>
              <a:ext cx="180054" cy="795629"/>
            </a:xfrm>
            <a:custGeom>
              <a:avLst/>
              <a:gdLst/>
              <a:ahLst/>
              <a:cxnLst/>
              <a:rect l="l" t="t" r="r" b="b"/>
              <a:pathLst>
                <a:path w="2975" h="13146" extrusionOk="0">
                  <a:moveTo>
                    <a:pt x="2947" y="0"/>
                  </a:moveTo>
                  <a:lnTo>
                    <a:pt x="0" y="72"/>
                  </a:lnTo>
                  <a:lnTo>
                    <a:pt x="18" y="179"/>
                  </a:lnTo>
                  <a:lnTo>
                    <a:pt x="206" y="1447"/>
                  </a:lnTo>
                  <a:lnTo>
                    <a:pt x="322" y="2626"/>
                  </a:lnTo>
                  <a:lnTo>
                    <a:pt x="438" y="4421"/>
                  </a:lnTo>
                  <a:lnTo>
                    <a:pt x="634" y="9609"/>
                  </a:lnTo>
                  <a:lnTo>
                    <a:pt x="661" y="10788"/>
                  </a:lnTo>
                  <a:lnTo>
                    <a:pt x="652" y="11047"/>
                  </a:lnTo>
                  <a:lnTo>
                    <a:pt x="581" y="11475"/>
                  </a:lnTo>
                  <a:lnTo>
                    <a:pt x="393" y="12038"/>
                  </a:lnTo>
                  <a:lnTo>
                    <a:pt x="242" y="12511"/>
                  </a:lnTo>
                  <a:lnTo>
                    <a:pt x="215" y="12645"/>
                  </a:lnTo>
                  <a:lnTo>
                    <a:pt x="197" y="12841"/>
                  </a:lnTo>
                  <a:lnTo>
                    <a:pt x="224" y="12993"/>
                  </a:lnTo>
                  <a:lnTo>
                    <a:pt x="304" y="13083"/>
                  </a:lnTo>
                  <a:lnTo>
                    <a:pt x="492" y="13145"/>
                  </a:lnTo>
                  <a:lnTo>
                    <a:pt x="893" y="13083"/>
                  </a:lnTo>
                  <a:lnTo>
                    <a:pt x="1143" y="13002"/>
                  </a:lnTo>
                  <a:lnTo>
                    <a:pt x="1277" y="12949"/>
                  </a:lnTo>
                  <a:lnTo>
                    <a:pt x="1554" y="12779"/>
                  </a:lnTo>
                  <a:lnTo>
                    <a:pt x="1938" y="12404"/>
                  </a:lnTo>
                  <a:lnTo>
                    <a:pt x="2554" y="11591"/>
                  </a:lnTo>
                  <a:lnTo>
                    <a:pt x="2653" y="11422"/>
                  </a:lnTo>
                  <a:lnTo>
                    <a:pt x="2724" y="9171"/>
                  </a:lnTo>
                  <a:lnTo>
                    <a:pt x="2912" y="4581"/>
                  </a:lnTo>
                  <a:lnTo>
                    <a:pt x="2974" y="2840"/>
                  </a:lnTo>
                  <a:lnTo>
                    <a:pt x="2965" y="277"/>
                  </a:lnTo>
                  <a:lnTo>
                    <a:pt x="2947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4347155" y="3043938"/>
              <a:ext cx="260005" cy="449743"/>
            </a:xfrm>
            <a:custGeom>
              <a:avLst/>
              <a:gdLst/>
              <a:ahLst/>
              <a:cxnLst/>
              <a:rect l="l" t="t" r="r" b="b"/>
              <a:pathLst>
                <a:path w="4296" h="7431" extrusionOk="0">
                  <a:moveTo>
                    <a:pt x="81" y="1"/>
                  </a:moveTo>
                  <a:lnTo>
                    <a:pt x="63" y="251"/>
                  </a:lnTo>
                  <a:lnTo>
                    <a:pt x="0" y="1876"/>
                  </a:lnTo>
                  <a:lnTo>
                    <a:pt x="9" y="3332"/>
                  </a:lnTo>
                  <a:lnTo>
                    <a:pt x="54" y="4126"/>
                  </a:lnTo>
                  <a:lnTo>
                    <a:pt x="295" y="6832"/>
                  </a:lnTo>
                  <a:lnTo>
                    <a:pt x="375" y="7413"/>
                  </a:lnTo>
                  <a:lnTo>
                    <a:pt x="4287" y="7431"/>
                  </a:lnTo>
                  <a:lnTo>
                    <a:pt x="4296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5"/>
            <p:cNvSpPr/>
            <p:nvPr/>
          </p:nvSpPr>
          <p:spPr>
            <a:xfrm>
              <a:off x="3524537" y="2485134"/>
              <a:ext cx="14707" cy="63791"/>
            </a:xfrm>
            <a:custGeom>
              <a:avLst/>
              <a:gdLst/>
              <a:ahLst/>
              <a:cxnLst/>
              <a:rect l="l" t="t" r="r" b="b"/>
              <a:pathLst>
                <a:path w="243" h="1054" extrusionOk="0">
                  <a:moveTo>
                    <a:pt x="242" y="0"/>
                  </a:moveTo>
                  <a:lnTo>
                    <a:pt x="206" y="36"/>
                  </a:lnTo>
                  <a:lnTo>
                    <a:pt x="63" y="232"/>
                  </a:lnTo>
                  <a:lnTo>
                    <a:pt x="1" y="411"/>
                  </a:lnTo>
                  <a:lnTo>
                    <a:pt x="1" y="500"/>
                  </a:lnTo>
                  <a:lnTo>
                    <a:pt x="46" y="688"/>
                  </a:lnTo>
                  <a:lnTo>
                    <a:pt x="215" y="1018"/>
                  </a:lnTo>
                  <a:lnTo>
                    <a:pt x="242" y="105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5"/>
            <p:cNvSpPr/>
            <p:nvPr/>
          </p:nvSpPr>
          <p:spPr>
            <a:xfrm>
              <a:off x="3551046" y="2426729"/>
              <a:ext cx="148704" cy="163290"/>
            </a:xfrm>
            <a:custGeom>
              <a:avLst/>
              <a:gdLst/>
              <a:ahLst/>
              <a:cxnLst/>
              <a:rect l="l" t="t" r="r" b="b"/>
              <a:pathLst>
                <a:path w="2457" h="2698" extrusionOk="0">
                  <a:moveTo>
                    <a:pt x="581" y="1"/>
                  </a:moveTo>
                  <a:lnTo>
                    <a:pt x="268" y="37"/>
                  </a:lnTo>
                  <a:lnTo>
                    <a:pt x="90" y="117"/>
                  </a:lnTo>
                  <a:lnTo>
                    <a:pt x="27" y="197"/>
                  </a:lnTo>
                  <a:lnTo>
                    <a:pt x="1" y="296"/>
                  </a:lnTo>
                  <a:lnTo>
                    <a:pt x="36" y="429"/>
                  </a:lnTo>
                  <a:lnTo>
                    <a:pt x="90" y="510"/>
                  </a:lnTo>
                  <a:lnTo>
                    <a:pt x="206" y="662"/>
                  </a:lnTo>
                  <a:lnTo>
                    <a:pt x="501" y="858"/>
                  </a:lnTo>
                  <a:lnTo>
                    <a:pt x="911" y="983"/>
                  </a:lnTo>
                  <a:lnTo>
                    <a:pt x="983" y="992"/>
                  </a:lnTo>
                  <a:lnTo>
                    <a:pt x="1010" y="2698"/>
                  </a:lnTo>
                  <a:lnTo>
                    <a:pt x="1170" y="2689"/>
                  </a:lnTo>
                  <a:lnTo>
                    <a:pt x="1929" y="2573"/>
                  </a:lnTo>
                  <a:lnTo>
                    <a:pt x="2251" y="2474"/>
                  </a:lnTo>
                  <a:lnTo>
                    <a:pt x="2394" y="2385"/>
                  </a:lnTo>
                  <a:lnTo>
                    <a:pt x="2421" y="2340"/>
                  </a:lnTo>
                  <a:lnTo>
                    <a:pt x="2456" y="2198"/>
                  </a:lnTo>
                  <a:lnTo>
                    <a:pt x="2447" y="1644"/>
                  </a:lnTo>
                  <a:lnTo>
                    <a:pt x="2385" y="679"/>
                  </a:lnTo>
                  <a:lnTo>
                    <a:pt x="2358" y="483"/>
                  </a:lnTo>
                  <a:lnTo>
                    <a:pt x="2215" y="429"/>
                  </a:lnTo>
                  <a:lnTo>
                    <a:pt x="1447" y="170"/>
                  </a:lnTo>
                  <a:lnTo>
                    <a:pt x="929" y="28"/>
                  </a:lnTo>
                  <a:lnTo>
                    <a:pt x="742" y="10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3572652" y="2352165"/>
              <a:ext cx="11983" cy="11923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63" y="0"/>
                  </a:moveTo>
                  <a:lnTo>
                    <a:pt x="10" y="54"/>
                  </a:lnTo>
                  <a:lnTo>
                    <a:pt x="1" y="99"/>
                  </a:lnTo>
                  <a:lnTo>
                    <a:pt x="10" y="134"/>
                  </a:lnTo>
                  <a:lnTo>
                    <a:pt x="63" y="188"/>
                  </a:lnTo>
                  <a:lnTo>
                    <a:pt x="99" y="197"/>
                  </a:lnTo>
                  <a:lnTo>
                    <a:pt x="144" y="188"/>
                  </a:lnTo>
                  <a:lnTo>
                    <a:pt x="197" y="134"/>
                  </a:lnTo>
                  <a:lnTo>
                    <a:pt x="197" y="99"/>
                  </a:lnTo>
                  <a:lnTo>
                    <a:pt x="197" y="5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3580762" y="2320270"/>
              <a:ext cx="9805" cy="9805"/>
            </a:xfrm>
            <a:custGeom>
              <a:avLst/>
              <a:gdLst/>
              <a:ahLst/>
              <a:cxnLst/>
              <a:rect l="l" t="t" r="r" b="b"/>
              <a:pathLst>
                <a:path w="162" h="162" extrusionOk="0">
                  <a:moveTo>
                    <a:pt x="45" y="1"/>
                  </a:moveTo>
                  <a:lnTo>
                    <a:pt x="10" y="45"/>
                  </a:lnTo>
                  <a:lnTo>
                    <a:pt x="1" y="81"/>
                  </a:lnTo>
                  <a:lnTo>
                    <a:pt x="10" y="108"/>
                  </a:lnTo>
                  <a:lnTo>
                    <a:pt x="45" y="152"/>
                  </a:lnTo>
                  <a:lnTo>
                    <a:pt x="81" y="161"/>
                  </a:lnTo>
                  <a:lnTo>
                    <a:pt x="117" y="152"/>
                  </a:lnTo>
                  <a:lnTo>
                    <a:pt x="152" y="108"/>
                  </a:lnTo>
                  <a:lnTo>
                    <a:pt x="161" y="81"/>
                  </a:lnTo>
                  <a:lnTo>
                    <a:pt x="152" y="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3546204" y="2322449"/>
              <a:ext cx="23301" cy="23301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88" y="0"/>
                  </a:moveTo>
                  <a:lnTo>
                    <a:pt x="116" y="9"/>
                  </a:lnTo>
                  <a:lnTo>
                    <a:pt x="9" y="116"/>
                  </a:lnTo>
                  <a:lnTo>
                    <a:pt x="0" y="197"/>
                  </a:lnTo>
                  <a:lnTo>
                    <a:pt x="9" y="268"/>
                  </a:lnTo>
                  <a:lnTo>
                    <a:pt x="116" y="375"/>
                  </a:lnTo>
                  <a:lnTo>
                    <a:pt x="188" y="384"/>
                  </a:lnTo>
                  <a:lnTo>
                    <a:pt x="268" y="375"/>
                  </a:lnTo>
                  <a:lnTo>
                    <a:pt x="375" y="268"/>
                  </a:lnTo>
                  <a:lnTo>
                    <a:pt x="384" y="197"/>
                  </a:lnTo>
                  <a:lnTo>
                    <a:pt x="375" y="116"/>
                  </a:lnTo>
                  <a:lnTo>
                    <a:pt x="268" y="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3542391" y="2494817"/>
              <a:ext cx="68148" cy="118987"/>
            </a:xfrm>
            <a:custGeom>
              <a:avLst/>
              <a:gdLst/>
              <a:ahLst/>
              <a:cxnLst/>
              <a:rect l="l" t="t" r="r" b="b"/>
              <a:pathLst>
                <a:path w="1126" h="1966" extrusionOk="0">
                  <a:moveTo>
                    <a:pt x="1" y="1"/>
                  </a:moveTo>
                  <a:lnTo>
                    <a:pt x="1" y="1385"/>
                  </a:lnTo>
                  <a:lnTo>
                    <a:pt x="1" y="1394"/>
                  </a:lnTo>
                  <a:lnTo>
                    <a:pt x="1" y="1403"/>
                  </a:lnTo>
                  <a:lnTo>
                    <a:pt x="10" y="1519"/>
                  </a:lnTo>
                  <a:lnTo>
                    <a:pt x="90" y="1716"/>
                  </a:lnTo>
                  <a:lnTo>
                    <a:pt x="242" y="1867"/>
                  </a:lnTo>
                  <a:lnTo>
                    <a:pt x="447" y="1957"/>
                  </a:lnTo>
                  <a:lnTo>
                    <a:pt x="563" y="1966"/>
                  </a:lnTo>
                  <a:lnTo>
                    <a:pt x="679" y="1957"/>
                  </a:lnTo>
                  <a:lnTo>
                    <a:pt x="885" y="1867"/>
                  </a:lnTo>
                  <a:lnTo>
                    <a:pt x="1037" y="1716"/>
                  </a:lnTo>
                  <a:lnTo>
                    <a:pt x="1117" y="1519"/>
                  </a:lnTo>
                  <a:lnTo>
                    <a:pt x="1126" y="1403"/>
                  </a:lnTo>
                  <a:lnTo>
                    <a:pt x="1126" y="1394"/>
                  </a:lnTo>
                  <a:lnTo>
                    <a:pt x="1126" y="1385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3542391" y="2393805"/>
              <a:ext cx="68148" cy="221633"/>
            </a:xfrm>
            <a:custGeom>
              <a:avLst/>
              <a:gdLst/>
              <a:ahLst/>
              <a:cxnLst/>
              <a:rect l="l" t="t" r="r" b="b"/>
              <a:pathLst>
                <a:path w="1126" h="3662" fill="none" extrusionOk="0">
                  <a:moveTo>
                    <a:pt x="1126" y="3081"/>
                  </a:moveTo>
                  <a:lnTo>
                    <a:pt x="1126" y="3081"/>
                  </a:lnTo>
                  <a:lnTo>
                    <a:pt x="1126" y="0"/>
                  </a:lnTo>
                  <a:lnTo>
                    <a:pt x="1" y="0"/>
                  </a:lnTo>
                  <a:lnTo>
                    <a:pt x="1" y="3081"/>
                  </a:lnTo>
                  <a:lnTo>
                    <a:pt x="1" y="3081"/>
                  </a:lnTo>
                  <a:lnTo>
                    <a:pt x="1" y="3090"/>
                  </a:lnTo>
                  <a:lnTo>
                    <a:pt x="1" y="3099"/>
                  </a:lnTo>
                  <a:lnTo>
                    <a:pt x="10" y="3215"/>
                  </a:lnTo>
                  <a:lnTo>
                    <a:pt x="90" y="3411"/>
                  </a:lnTo>
                  <a:lnTo>
                    <a:pt x="242" y="3572"/>
                  </a:lnTo>
                  <a:lnTo>
                    <a:pt x="447" y="3652"/>
                  </a:lnTo>
                  <a:lnTo>
                    <a:pt x="563" y="3661"/>
                  </a:lnTo>
                  <a:lnTo>
                    <a:pt x="679" y="3652"/>
                  </a:lnTo>
                  <a:lnTo>
                    <a:pt x="885" y="3572"/>
                  </a:lnTo>
                  <a:lnTo>
                    <a:pt x="1037" y="3411"/>
                  </a:lnTo>
                  <a:lnTo>
                    <a:pt x="1117" y="3215"/>
                  </a:lnTo>
                  <a:lnTo>
                    <a:pt x="1126" y="3099"/>
                  </a:lnTo>
                  <a:lnTo>
                    <a:pt x="1126" y="3090"/>
                  </a:lnTo>
                  <a:lnTo>
                    <a:pt x="1126" y="3081"/>
                  </a:lnTo>
                  <a:close/>
                </a:path>
              </a:pathLst>
            </a:custGeom>
            <a:noFill/>
            <a:ln w="4475" cap="flat" cmpd="sng">
              <a:solidFill>
                <a:srgbClr val="FFFFFF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3532102" y="2371593"/>
              <a:ext cx="88726" cy="29838"/>
            </a:xfrm>
            <a:custGeom>
              <a:avLst/>
              <a:gdLst/>
              <a:ahLst/>
              <a:cxnLst/>
              <a:rect l="l" t="t" r="r" b="b"/>
              <a:pathLst>
                <a:path w="1466" h="493" extrusionOk="0">
                  <a:moveTo>
                    <a:pt x="251" y="1"/>
                  </a:moveTo>
                  <a:lnTo>
                    <a:pt x="144" y="19"/>
                  </a:lnTo>
                  <a:lnTo>
                    <a:pt x="10" y="153"/>
                  </a:lnTo>
                  <a:lnTo>
                    <a:pt x="1" y="251"/>
                  </a:lnTo>
                  <a:lnTo>
                    <a:pt x="10" y="349"/>
                  </a:lnTo>
                  <a:lnTo>
                    <a:pt x="144" y="483"/>
                  </a:lnTo>
                  <a:lnTo>
                    <a:pt x="251" y="492"/>
                  </a:lnTo>
                  <a:lnTo>
                    <a:pt x="1215" y="492"/>
                  </a:lnTo>
                  <a:lnTo>
                    <a:pt x="1323" y="483"/>
                  </a:lnTo>
                  <a:lnTo>
                    <a:pt x="1457" y="349"/>
                  </a:lnTo>
                  <a:lnTo>
                    <a:pt x="1465" y="251"/>
                  </a:lnTo>
                  <a:lnTo>
                    <a:pt x="1457" y="153"/>
                  </a:lnTo>
                  <a:lnTo>
                    <a:pt x="1323" y="1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3554859" y="2424611"/>
              <a:ext cx="11923" cy="11923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98" y="0"/>
                  </a:moveTo>
                  <a:lnTo>
                    <a:pt x="54" y="9"/>
                  </a:lnTo>
                  <a:lnTo>
                    <a:pt x="0" y="63"/>
                  </a:lnTo>
                  <a:lnTo>
                    <a:pt x="0" y="98"/>
                  </a:lnTo>
                  <a:lnTo>
                    <a:pt x="0" y="134"/>
                  </a:lnTo>
                  <a:lnTo>
                    <a:pt x="54" y="188"/>
                  </a:lnTo>
                  <a:lnTo>
                    <a:pt x="98" y="197"/>
                  </a:lnTo>
                  <a:lnTo>
                    <a:pt x="134" y="188"/>
                  </a:lnTo>
                  <a:lnTo>
                    <a:pt x="188" y="134"/>
                  </a:lnTo>
                  <a:lnTo>
                    <a:pt x="196" y="98"/>
                  </a:lnTo>
                  <a:lnTo>
                    <a:pt x="188" y="63"/>
                  </a:lnTo>
                  <a:lnTo>
                    <a:pt x="134" y="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3555343" y="2474300"/>
              <a:ext cx="11983" cy="11983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55" y="1"/>
                  </a:moveTo>
                  <a:lnTo>
                    <a:pt x="1" y="54"/>
                  </a:lnTo>
                  <a:lnTo>
                    <a:pt x="1" y="99"/>
                  </a:lnTo>
                  <a:lnTo>
                    <a:pt x="1" y="135"/>
                  </a:lnTo>
                  <a:lnTo>
                    <a:pt x="55" y="188"/>
                  </a:lnTo>
                  <a:lnTo>
                    <a:pt x="99" y="197"/>
                  </a:lnTo>
                  <a:lnTo>
                    <a:pt x="135" y="188"/>
                  </a:lnTo>
                  <a:lnTo>
                    <a:pt x="188" y="135"/>
                  </a:lnTo>
                  <a:lnTo>
                    <a:pt x="197" y="99"/>
                  </a:lnTo>
                  <a:lnTo>
                    <a:pt x="188" y="5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3587238" y="2504561"/>
              <a:ext cx="11983" cy="11983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9" y="1"/>
                  </a:moveTo>
                  <a:lnTo>
                    <a:pt x="54" y="10"/>
                  </a:lnTo>
                  <a:lnTo>
                    <a:pt x="1" y="63"/>
                  </a:lnTo>
                  <a:lnTo>
                    <a:pt x="1" y="99"/>
                  </a:lnTo>
                  <a:lnTo>
                    <a:pt x="1" y="144"/>
                  </a:lnTo>
                  <a:lnTo>
                    <a:pt x="54" y="197"/>
                  </a:lnTo>
                  <a:lnTo>
                    <a:pt x="135" y="197"/>
                  </a:lnTo>
                  <a:lnTo>
                    <a:pt x="188" y="144"/>
                  </a:lnTo>
                  <a:lnTo>
                    <a:pt x="197" y="99"/>
                  </a:lnTo>
                  <a:lnTo>
                    <a:pt x="188" y="63"/>
                  </a:lnTo>
                  <a:lnTo>
                    <a:pt x="13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3578583" y="2409964"/>
              <a:ext cx="11983" cy="11983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9" y="1"/>
                  </a:moveTo>
                  <a:lnTo>
                    <a:pt x="55" y="10"/>
                  </a:lnTo>
                  <a:lnTo>
                    <a:pt x="1" y="63"/>
                  </a:lnTo>
                  <a:lnTo>
                    <a:pt x="1" y="99"/>
                  </a:lnTo>
                  <a:lnTo>
                    <a:pt x="1" y="144"/>
                  </a:lnTo>
                  <a:lnTo>
                    <a:pt x="55" y="197"/>
                  </a:lnTo>
                  <a:lnTo>
                    <a:pt x="135" y="197"/>
                  </a:lnTo>
                  <a:lnTo>
                    <a:pt x="188" y="144"/>
                  </a:lnTo>
                  <a:lnTo>
                    <a:pt x="197" y="99"/>
                  </a:lnTo>
                  <a:lnTo>
                    <a:pt x="188" y="63"/>
                  </a:lnTo>
                  <a:lnTo>
                    <a:pt x="13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5"/>
            <p:cNvSpPr/>
            <p:nvPr/>
          </p:nvSpPr>
          <p:spPr>
            <a:xfrm>
              <a:off x="3571018" y="2537001"/>
              <a:ext cx="12528" cy="11923"/>
            </a:xfrm>
            <a:custGeom>
              <a:avLst/>
              <a:gdLst/>
              <a:ahLst/>
              <a:cxnLst/>
              <a:rect l="l" t="t" r="r" b="b"/>
              <a:pathLst>
                <a:path w="207" h="197" extrusionOk="0">
                  <a:moveTo>
                    <a:pt x="108" y="1"/>
                  </a:moveTo>
                  <a:lnTo>
                    <a:pt x="63" y="9"/>
                  </a:lnTo>
                  <a:lnTo>
                    <a:pt x="10" y="63"/>
                  </a:lnTo>
                  <a:lnTo>
                    <a:pt x="1" y="99"/>
                  </a:lnTo>
                  <a:lnTo>
                    <a:pt x="10" y="143"/>
                  </a:lnTo>
                  <a:lnTo>
                    <a:pt x="63" y="197"/>
                  </a:lnTo>
                  <a:lnTo>
                    <a:pt x="144" y="197"/>
                  </a:lnTo>
                  <a:lnTo>
                    <a:pt x="197" y="143"/>
                  </a:lnTo>
                  <a:lnTo>
                    <a:pt x="206" y="99"/>
                  </a:lnTo>
                  <a:lnTo>
                    <a:pt x="197" y="63"/>
                  </a:lnTo>
                  <a:lnTo>
                    <a:pt x="144" y="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5"/>
            <p:cNvSpPr/>
            <p:nvPr/>
          </p:nvSpPr>
          <p:spPr>
            <a:xfrm>
              <a:off x="3551590" y="2562421"/>
              <a:ext cx="11923" cy="11923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63" y="0"/>
                  </a:moveTo>
                  <a:lnTo>
                    <a:pt x="9" y="54"/>
                  </a:lnTo>
                  <a:lnTo>
                    <a:pt x="0" y="98"/>
                  </a:lnTo>
                  <a:lnTo>
                    <a:pt x="9" y="134"/>
                  </a:lnTo>
                  <a:lnTo>
                    <a:pt x="63" y="188"/>
                  </a:lnTo>
                  <a:lnTo>
                    <a:pt x="99" y="197"/>
                  </a:lnTo>
                  <a:lnTo>
                    <a:pt x="143" y="188"/>
                  </a:lnTo>
                  <a:lnTo>
                    <a:pt x="197" y="134"/>
                  </a:lnTo>
                  <a:lnTo>
                    <a:pt x="197" y="98"/>
                  </a:lnTo>
                  <a:lnTo>
                    <a:pt x="197" y="5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3552135" y="2514305"/>
              <a:ext cx="11923" cy="12468"/>
            </a:xfrm>
            <a:custGeom>
              <a:avLst/>
              <a:gdLst/>
              <a:ahLst/>
              <a:cxnLst/>
              <a:rect l="l" t="t" r="r" b="b"/>
              <a:pathLst>
                <a:path w="197" h="206" extrusionOk="0">
                  <a:moveTo>
                    <a:pt x="99" y="0"/>
                  </a:moveTo>
                  <a:lnTo>
                    <a:pt x="63" y="9"/>
                  </a:lnTo>
                  <a:lnTo>
                    <a:pt x="9" y="63"/>
                  </a:lnTo>
                  <a:lnTo>
                    <a:pt x="0" y="108"/>
                  </a:lnTo>
                  <a:lnTo>
                    <a:pt x="9" y="143"/>
                  </a:lnTo>
                  <a:lnTo>
                    <a:pt x="63" y="197"/>
                  </a:lnTo>
                  <a:lnTo>
                    <a:pt x="99" y="206"/>
                  </a:lnTo>
                  <a:lnTo>
                    <a:pt x="143" y="197"/>
                  </a:lnTo>
                  <a:lnTo>
                    <a:pt x="197" y="143"/>
                  </a:lnTo>
                  <a:lnTo>
                    <a:pt x="197" y="108"/>
                  </a:lnTo>
                  <a:lnTo>
                    <a:pt x="197" y="63"/>
                  </a:lnTo>
                  <a:lnTo>
                    <a:pt x="143" y="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3586693" y="2561876"/>
              <a:ext cx="11983" cy="11923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63" y="0"/>
                  </a:moveTo>
                  <a:lnTo>
                    <a:pt x="10" y="54"/>
                  </a:lnTo>
                  <a:lnTo>
                    <a:pt x="1" y="99"/>
                  </a:lnTo>
                  <a:lnTo>
                    <a:pt x="10" y="134"/>
                  </a:lnTo>
                  <a:lnTo>
                    <a:pt x="63" y="188"/>
                  </a:lnTo>
                  <a:lnTo>
                    <a:pt x="99" y="197"/>
                  </a:lnTo>
                  <a:lnTo>
                    <a:pt x="144" y="188"/>
                  </a:lnTo>
                  <a:lnTo>
                    <a:pt x="197" y="134"/>
                  </a:lnTo>
                  <a:lnTo>
                    <a:pt x="197" y="99"/>
                  </a:lnTo>
                  <a:lnTo>
                    <a:pt x="197" y="5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3569989" y="2590503"/>
              <a:ext cx="11923" cy="11983"/>
            </a:xfrm>
            <a:custGeom>
              <a:avLst/>
              <a:gdLst/>
              <a:ahLst/>
              <a:cxnLst/>
              <a:rect l="l" t="t" r="r" b="b"/>
              <a:pathLst>
                <a:path w="197" h="198" extrusionOk="0">
                  <a:moveTo>
                    <a:pt x="63" y="1"/>
                  </a:moveTo>
                  <a:lnTo>
                    <a:pt x="9" y="54"/>
                  </a:lnTo>
                  <a:lnTo>
                    <a:pt x="0" y="99"/>
                  </a:lnTo>
                  <a:lnTo>
                    <a:pt x="9" y="135"/>
                  </a:lnTo>
                  <a:lnTo>
                    <a:pt x="63" y="188"/>
                  </a:lnTo>
                  <a:lnTo>
                    <a:pt x="98" y="197"/>
                  </a:lnTo>
                  <a:lnTo>
                    <a:pt x="143" y="188"/>
                  </a:lnTo>
                  <a:lnTo>
                    <a:pt x="197" y="135"/>
                  </a:lnTo>
                  <a:lnTo>
                    <a:pt x="197" y="99"/>
                  </a:lnTo>
                  <a:lnTo>
                    <a:pt x="197" y="54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3676993" y="1984672"/>
              <a:ext cx="931804" cy="1062594"/>
            </a:xfrm>
            <a:custGeom>
              <a:avLst/>
              <a:gdLst/>
              <a:ahLst/>
              <a:cxnLst/>
              <a:rect l="l" t="t" r="r" b="b"/>
              <a:pathLst>
                <a:path w="15396" h="17557" extrusionOk="0">
                  <a:moveTo>
                    <a:pt x="13520" y="0"/>
                  </a:moveTo>
                  <a:lnTo>
                    <a:pt x="13315" y="63"/>
                  </a:lnTo>
                  <a:lnTo>
                    <a:pt x="13011" y="179"/>
                  </a:lnTo>
                  <a:lnTo>
                    <a:pt x="12341" y="473"/>
                  </a:lnTo>
                  <a:lnTo>
                    <a:pt x="12029" y="670"/>
                  </a:lnTo>
                  <a:lnTo>
                    <a:pt x="11868" y="777"/>
                  </a:lnTo>
                  <a:lnTo>
                    <a:pt x="11609" y="1009"/>
                  </a:lnTo>
                  <a:lnTo>
                    <a:pt x="11511" y="1143"/>
                  </a:lnTo>
                  <a:lnTo>
                    <a:pt x="5403" y="7930"/>
                  </a:lnTo>
                  <a:lnTo>
                    <a:pt x="393" y="7224"/>
                  </a:lnTo>
                  <a:lnTo>
                    <a:pt x="340" y="7260"/>
                  </a:lnTo>
                  <a:lnTo>
                    <a:pt x="125" y="7680"/>
                  </a:lnTo>
                  <a:lnTo>
                    <a:pt x="18" y="8242"/>
                  </a:lnTo>
                  <a:lnTo>
                    <a:pt x="0" y="8653"/>
                  </a:lnTo>
                  <a:lnTo>
                    <a:pt x="9" y="9064"/>
                  </a:lnTo>
                  <a:lnTo>
                    <a:pt x="63" y="9653"/>
                  </a:lnTo>
                  <a:lnTo>
                    <a:pt x="170" y="10118"/>
                  </a:lnTo>
                  <a:lnTo>
                    <a:pt x="188" y="10162"/>
                  </a:lnTo>
                  <a:lnTo>
                    <a:pt x="938" y="10296"/>
                  </a:lnTo>
                  <a:lnTo>
                    <a:pt x="4510" y="10841"/>
                  </a:lnTo>
                  <a:lnTo>
                    <a:pt x="6073" y="10993"/>
                  </a:lnTo>
                  <a:lnTo>
                    <a:pt x="6787" y="10993"/>
                  </a:lnTo>
                  <a:lnTo>
                    <a:pt x="6974" y="10939"/>
                  </a:lnTo>
                  <a:lnTo>
                    <a:pt x="7126" y="10859"/>
                  </a:lnTo>
                  <a:lnTo>
                    <a:pt x="7617" y="10430"/>
                  </a:lnTo>
                  <a:lnTo>
                    <a:pt x="8644" y="9385"/>
                  </a:lnTo>
                  <a:lnTo>
                    <a:pt x="11055" y="6698"/>
                  </a:lnTo>
                  <a:lnTo>
                    <a:pt x="11966" y="5626"/>
                  </a:lnTo>
                  <a:lnTo>
                    <a:pt x="12154" y="5858"/>
                  </a:lnTo>
                  <a:lnTo>
                    <a:pt x="12315" y="6028"/>
                  </a:lnTo>
                  <a:lnTo>
                    <a:pt x="12368" y="6090"/>
                  </a:lnTo>
                  <a:lnTo>
                    <a:pt x="12422" y="6153"/>
                  </a:lnTo>
                  <a:lnTo>
                    <a:pt x="12556" y="6278"/>
                  </a:lnTo>
                  <a:lnTo>
                    <a:pt x="12663" y="6367"/>
                  </a:lnTo>
                  <a:lnTo>
                    <a:pt x="12841" y="6474"/>
                  </a:lnTo>
                  <a:lnTo>
                    <a:pt x="12877" y="6483"/>
                  </a:lnTo>
                  <a:lnTo>
                    <a:pt x="12859" y="6805"/>
                  </a:lnTo>
                  <a:lnTo>
                    <a:pt x="12734" y="8609"/>
                  </a:lnTo>
                  <a:lnTo>
                    <a:pt x="12583" y="9966"/>
                  </a:lnTo>
                  <a:lnTo>
                    <a:pt x="12484" y="10555"/>
                  </a:lnTo>
                  <a:lnTo>
                    <a:pt x="12261" y="11511"/>
                  </a:lnTo>
                  <a:lnTo>
                    <a:pt x="11556" y="14270"/>
                  </a:lnTo>
                  <a:lnTo>
                    <a:pt x="11234" y="15645"/>
                  </a:lnTo>
                  <a:lnTo>
                    <a:pt x="10922" y="17137"/>
                  </a:lnTo>
                  <a:lnTo>
                    <a:pt x="10841" y="17539"/>
                  </a:lnTo>
                  <a:lnTo>
                    <a:pt x="15378" y="17556"/>
                  </a:lnTo>
                  <a:lnTo>
                    <a:pt x="15395" y="8885"/>
                  </a:lnTo>
                  <a:lnTo>
                    <a:pt x="15369" y="8805"/>
                  </a:lnTo>
                  <a:lnTo>
                    <a:pt x="14172" y="4135"/>
                  </a:lnTo>
                  <a:lnTo>
                    <a:pt x="13726" y="1509"/>
                  </a:lnTo>
                  <a:lnTo>
                    <a:pt x="13797" y="1277"/>
                  </a:lnTo>
                  <a:lnTo>
                    <a:pt x="13726" y="1009"/>
                  </a:lnTo>
                  <a:lnTo>
                    <a:pt x="13467" y="80"/>
                  </a:lnTo>
                  <a:lnTo>
                    <a:pt x="13493" y="63"/>
                  </a:lnTo>
                  <a:lnTo>
                    <a:pt x="13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5"/>
            <p:cNvSpPr/>
            <p:nvPr/>
          </p:nvSpPr>
          <p:spPr>
            <a:xfrm>
              <a:off x="4566549" y="2619130"/>
              <a:ext cx="22756" cy="22756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88" y="1"/>
                  </a:moveTo>
                  <a:lnTo>
                    <a:pt x="117" y="10"/>
                  </a:lnTo>
                  <a:lnTo>
                    <a:pt x="10" y="108"/>
                  </a:lnTo>
                  <a:lnTo>
                    <a:pt x="1" y="188"/>
                  </a:lnTo>
                  <a:lnTo>
                    <a:pt x="10" y="260"/>
                  </a:lnTo>
                  <a:lnTo>
                    <a:pt x="117" y="367"/>
                  </a:lnTo>
                  <a:lnTo>
                    <a:pt x="188" y="376"/>
                  </a:lnTo>
                  <a:lnTo>
                    <a:pt x="269" y="367"/>
                  </a:lnTo>
                  <a:lnTo>
                    <a:pt x="367" y="260"/>
                  </a:lnTo>
                  <a:lnTo>
                    <a:pt x="376" y="188"/>
                  </a:lnTo>
                  <a:lnTo>
                    <a:pt x="367" y="108"/>
                  </a:lnTo>
                  <a:lnTo>
                    <a:pt x="269" y="1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5"/>
            <p:cNvSpPr/>
            <p:nvPr/>
          </p:nvSpPr>
          <p:spPr>
            <a:xfrm>
              <a:off x="4566549" y="2755912"/>
              <a:ext cx="22756" cy="22756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88" y="0"/>
                  </a:moveTo>
                  <a:lnTo>
                    <a:pt x="117" y="9"/>
                  </a:lnTo>
                  <a:lnTo>
                    <a:pt x="10" y="107"/>
                  </a:lnTo>
                  <a:lnTo>
                    <a:pt x="1" y="188"/>
                  </a:lnTo>
                  <a:lnTo>
                    <a:pt x="10" y="259"/>
                  </a:lnTo>
                  <a:lnTo>
                    <a:pt x="117" y="357"/>
                  </a:lnTo>
                  <a:lnTo>
                    <a:pt x="188" y="375"/>
                  </a:lnTo>
                  <a:lnTo>
                    <a:pt x="269" y="357"/>
                  </a:lnTo>
                  <a:lnTo>
                    <a:pt x="367" y="259"/>
                  </a:lnTo>
                  <a:lnTo>
                    <a:pt x="376" y="188"/>
                  </a:lnTo>
                  <a:lnTo>
                    <a:pt x="367" y="107"/>
                  </a:lnTo>
                  <a:lnTo>
                    <a:pt x="269" y="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4566549" y="2892087"/>
              <a:ext cx="22756" cy="22756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88" y="0"/>
                  </a:moveTo>
                  <a:lnTo>
                    <a:pt x="117" y="9"/>
                  </a:lnTo>
                  <a:lnTo>
                    <a:pt x="10" y="117"/>
                  </a:lnTo>
                  <a:lnTo>
                    <a:pt x="1" y="188"/>
                  </a:lnTo>
                  <a:lnTo>
                    <a:pt x="10" y="268"/>
                  </a:lnTo>
                  <a:lnTo>
                    <a:pt x="117" y="367"/>
                  </a:lnTo>
                  <a:lnTo>
                    <a:pt x="188" y="376"/>
                  </a:lnTo>
                  <a:lnTo>
                    <a:pt x="269" y="367"/>
                  </a:lnTo>
                  <a:lnTo>
                    <a:pt x="367" y="268"/>
                  </a:lnTo>
                  <a:lnTo>
                    <a:pt x="376" y="188"/>
                  </a:lnTo>
                  <a:lnTo>
                    <a:pt x="367" y="117"/>
                  </a:lnTo>
                  <a:lnTo>
                    <a:pt x="269" y="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4382803" y="1988969"/>
              <a:ext cx="225446" cy="568609"/>
            </a:xfrm>
            <a:custGeom>
              <a:avLst/>
              <a:gdLst/>
              <a:ahLst/>
              <a:cxnLst/>
              <a:rect l="l" t="t" r="r" b="b"/>
              <a:pathLst>
                <a:path w="3725" h="9395" extrusionOk="0">
                  <a:moveTo>
                    <a:pt x="1590" y="1"/>
                  </a:moveTo>
                  <a:lnTo>
                    <a:pt x="1394" y="135"/>
                  </a:lnTo>
                  <a:lnTo>
                    <a:pt x="501" y="885"/>
                  </a:lnTo>
                  <a:lnTo>
                    <a:pt x="144" y="1340"/>
                  </a:lnTo>
                  <a:lnTo>
                    <a:pt x="19" y="1635"/>
                  </a:lnTo>
                  <a:lnTo>
                    <a:pt x="1" y="1778"/>
                  </a:lnTo>
                  <a:lnTo>
                    <a:pt x="19" y="1929"/>
                  </a:lnTo>
                  <a:lnTo>
                    <a:pt x="144" y="2269"/>
                  </a:lnTo>
                  <a:lnTo>
                    <a:pt x="501" y="2831"/>
                  </a:lnTo>
                  <a:lnTo>
                    <a:pt x="1394" y="3876"/>
                  </a:lnTo>
                  <a:lnTo>
                    <a:pt x="1590" y="4073"/>
                  </a:lnTo>
                  <a:lnTo>
                    <a:pt x="1519" y="4171"/>
                  </a:lnTo>
                  <a:lnTo>
                    <a:pt x="1206" y="4680"/>
                  </a:lnTo>
                  <a:lnTo>
                    <a:pt x="1046" y="5019"/>
                  </a:lnTo>
                  <a:lnTo>
                    <a:pt x="1028" y="5144"/>
                  </a:lnTo>
                  <a:lnTo>
                    <a:pt x="1054" y="5225"/>
                  </a:lnTo>
                  <a:lnTo>
                    <a:pt x="1269" y="5635"/>
                  </a:lnTo>
                  <a:lnTo>
                    <a:pt x="1876" y="6600"/>
                  </a:lnTo>
                  <a:lnTo>
                    <a:pt x="3385" y="8904"/>
                  </a:lnTo>
                  <a:lnTo>
                    <a:pt x="3725" y="9395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4438483" y="1980315"/>
              <a:ext cx="170855" cy="580532"/>
            </a:xfrm>
            <a:custGeom>
              <a:avLst/>
              <a:gdLst/>
              <a:ahLst/>
              <a:cxnLst/>
              <a:rect l="l" t="t" r="r" b="b"/>
              <a:pathLst>
                <a:path w="2823" h="9592" extrusionOk="0">
                  <a:moveTo>
                    <a:pt x="1036" y="1"/>
                  </a:moveTo>
                  <a:lnTo>
                    <a:pt x="849" y="45"/>
                  </a:lnTo>
                  <a:lnTo>
                    <a:pt x="626" y="161"/>
                  </a:lnTo>
                  <a:lnTo>
                    <a:pt x="385" y="367"/>
                  </a:lnTo>
                  <a:lnTo>
                    <a:pt x="251" y="510"/>
                  </a:lnTo>
                  <a:lnTo>
                    <a:pt x="126" y="670"/>
                  </a:lnTo>
                  <a:lnTo>
                    <a:pt x="9" y="983"/>
                  </a:lnTo>
                  <a:lnTo>
                    <a:pt x="1" y="1287"/>
                  </a:lnTo>
                  <a:lnTo>
                    <a:pt x="90" y="1581"/>
                  </a:lnTo>
                  <a:lnTo>
                    <a:pt x="331" y="1983"/>
                  </a:lnTo>
                  <a:lnTo>
                    <a:pt x="715" y="2412"/>
                  </a:lnTo>
                  <a:lnTo>
                    <a:pt x="858" y="2555"/>
                  </a:lnTo>
                  <a:lnTo>
                    <a:pt x="894" y="2590"/>
                  </a:lnTo>
                  <a:lnTo>
                    <a:pt x="1010" y="2617"/>
                  </a:lnTo>
                  <a:lnTo>
                    <a:pt x="1081" y="2617"/>
                  </a:lnTo>
                  <a:lnTo>
                    <a:pt x="2822" y="9591"/>
                  </a:lnTo>
                  <a:lnTo>
                    <a:pt x="2733" y="1840"/>
                  </a:lnTo>
                  <a:lnTo>
                    <a:pt x="2706" y="1849"/>
                  </a:lnTo>
                  <a:lnTo>
                    <a:pt x="2724" y="1840"/>
                  </a:lnTo>
                  <a:lnTo>
                    <a:pt x="2733" y="1840"/>
                  </a:lnTo>
                  <a:lnTo>
                    <a:pt x="2635" y="1805"/>
                  </a:lnTo>
                  <a:lnTo>
                    <a:pt x="2072" y="1528"/>
                  </a:lnTo>
                  <a:lnTo>
                    <a:pt x="1626" y="1242"/>
                  </a:lnTo>
                  <a:lnTo>
                    <a:pt x="1411" y="1063"/>
                  </a:lnTo>
                  <a:lnTo>
                    <a:pt x="1313" y="974"/>
                  </a:lnTo>
                  <a:lnTo>
                    <a:pt x="1206" y="787"/>
                  </a:lnTo>
                  <a:lnTo>
                    <a:pt x="1170" y="617"/>
                  </a:lnTo>
                  <a:lnTo>
                    <a:pt x="1188" y="465"/>
                  </a:lnTo>
                  <a:lnTo>
                    <a:pt x="1367" y="152"/>
                  </a:lnTo>
                  <a:lnTo>
                    <a:pt x="1447" y="90"/>
                  </a:lnTo>
                  <a:lnTo>
                    <a:pt x="1429" y="81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4794657" y="2215990"/>
              <a:ext cx="48176" cy="32985"/>
            </a:xfrm>
            <a:custGeom>
              <a:avLst/>
              <a:gdLst/>
              <a:ahLst/>
              <a:cxnLst/>
              <a:rect l="l" t="t" r="r" b="b"/>
              <a:pathLst>
                <a:path w="796" h="545" extrusionOk="0">
                  <a:moveTo>
                    <a:pt x="170" y="197"/>
                  </a:moveTo>
                  <a:lnTo>
                    <a:pt x="152" y="241"/>
                  </a:lnTo>
                  <a:lnTo>
                    <a:pt x="156" y="274"/>
                  </a:lnTo>
                  <a:lnTo>
                    <a:pt x="170" y="197"/>
                  </a:lnTo>
                  <a:close/>
                  <a:moveTo>
                    <a:pt x="268" y="0"/>
                  </a:moveTo>
                  <a:lnTo>
                    <a:pt x="179" y="18"/>
                  </a:lnTo>
                  <a:lnTo>
                    <a:pt x="54" y="98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70" y="197"/>
                  </a:lnTo>
                  <a:lnTo>
                    <a:pt x="188" y="161"/>
                  </a:lnTo>
                  <a:lnTo>
                    <a:pt x="241" y="125"/>
                  </a:lnTo>
                  <a:lnTo>
                    <a:pt x="358" y="152"/>
                  </a:lnTo>
                  <a:lnTo>
                    <a:pt x="581" y="313"/>
                  </a:lnTo>
                  <a:lnTo>
                    <a:pt x="625" y="366"/>
                  </a:lnTo>
                  <a:lnTo>
                    <a:pt x="554" y="375"/>
                  </a:lnTo>
                  <a:lnTo>
                    <a:pt x="259" y="366"/>
                  </a:lnTo>
                  <a:lnTo>
                    <a:pt x="161" y="313"/>
                  </a:lnTo>
                  <a:lnTo>
                    <a:pt x="156" y="274"/>
                  </a:lnTo>
                  <a:lnTo>
                    <a:pt x="125" y="447"/>
                  </a:lnTo>
                  <a:lnTo>
                    <a:pt x="215" y="509"/>
                  </a:lnTo>
                  <a:lnTo>
                    <a:pt x="420" y="545"/>
                  </a:lnTo>
                  <a:lnTo>
                    <a:pt x="697" y="500"/>
                  </a:lnTo>
                  <a:lnTo>
                    <a:pt x="742" y="482"/>
                  </a:lnTo>
                  <a:lnTo>
                    <a:pt x="795" y="357"/>
                  </a:lnTo>
                  <a:lnTo>
                    <a:pt x="759" y="313"/>
                  </a:lnTo>
                  <a:lnTo>
                    <a:pt x="545" y="107"/>
                  </a:lnTo>
                  <a:lnTo>
                    <a:pt x="366" y="9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2428" name="Google Shape;2428;p36"/>
          <p:cNvGrpSpPr/>
          <p:nvPr/>
        </p:nvGrpSpPr>
        <p:grpSpPr>
          <a:xfrm>
            <a:off x="729050" y="2973450"/>
            <a:ext cx="3399000" cy="1544100"/>
            <a:chOff x="729050" y="2973450"/>
            <a:chExt cx="3399000" cy="1544100"/>
          </a:xfrm>
        </p:grpSpPr>
        <p:sp>
          <p:nvSpPr>
            <p:cNvPr id="2429" name="Google Shape;2429;p36"/>
            <p:cNvSpPr/>
            <p:nvPr/>
          </p:nvSpPr>
          <p:spPr>
            <a:xfrm>
              <a:off x="729050" y="2973450"/>
              <a:ext cx="3399000" cy="15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6"/>
            <p:cNvSpPr/>
            <p:nvPr/>
          </p:nvSpPr>
          <p:spPr>
            <a:xfrm>
              <a:off x="851900" y="3090900"/>
              <a:ext cx="1309200" cy="13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431" name="Google Shape;2431;p36"/>
            <p:cNvGrpSpPr/>
            <p:nvPr/>
          </p:nvGrpSpPr>
          <p:grpSpPr>
            <a:xfrm>
              <a:off x="2187325" y="3302926"/>
              <a:ext cx="1940723" cy="885148"/>
              <a:chOff x="2187325" y="1652958"/>
              <a:chExt cx="1940723" cy="885148"/>
            </a:xfrm>
          </p:grpSpPr>
          <p:sp>
            <p:nvSpPr>
              <p:cNvPr id="2432" name="Google Shape;2432;p36"/>
              <p:cNvSpPr txBox="1"/>
              <p:nvPr/>
            </p:nvSpPr>
            <p:spPr>
              <a:xfrm>
                <a:off x="2187348" y="165295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33" name="Google Shape;2433;p36"/>
              <p:cNvSpPr txBox="1"/>
              <p:nvPr/>
            </p:nvSpPr>
            <p:spPr>
              <a:xfrm>
                <a:off x="2187325" y="1931807"/>
                <a:ext cx="19407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34" name="Google Shape;2434;p36"/>
            <p:cNvGrpSpPr/>
            <p:nvPr/>
          </p:nvGrpSpPr>
          <p:grpSpPr>
            <a:xfrm>
              <a:off x="1136163" y="3221644"/>
              <a:ext cx="740666" cy="1047711"/>
              <a:chOff x="8270188" y="4763650"/>
              <a:chExt cx="336025" cy="475325"/>
            </a:xfrm>
          </p:grpSpPr>
          <p:sp>
            <p:nvSpPr>
              <p:cNvPr id="2435" name="Google Shape;2435;p36"/>
              <p:cNvSpPr/>
              <p:nvPr/>
            </p:nvSpPr>
            <p:spPr>
              <a:xfrm>
                <a:off x="8283588" y="4815675"/>
                <a:ext cx="309225" cy="405675"/>
              </a:xfrm>
              <a:custGeom>
                <a:avLst/>
                <a:gdLst/>
                <a:ahLst/>
                <a:cxnLst/>
                <a:rect l="l" t="t" r="r" b="b"/>
                <a:pathLst>
                  <a:path w="12369" h="16227" extrusionOk="0">
                    <a:moveTo>
                      <a:pt x="6135" y="1"/>
                    </a:moveTo>
                    <a:lnTo>
                      <a:pt x="5769" y="18"/>
                    </a:lnTo>
                    <a:lnTo>
                      <a:pt x="5081" y="117"/>
                    </a:lnTo>
                    <a:lnTo>
                      <a:pt x="4438" y="277"/>
                    </a:lnTo>
                    <a:lnTo>
                      <a:pt x="3858" y="501"/>
                    </a:lnTo>
                    <a:lnTo>
                      <a:pt x="3313" y="777"/>
                    </a:lnTo>
                    <a:lnTo>
                      <a:pt x="2831" y="1099"/>
                    </a:lnTo>
                    <a:lnTo>
                      <a:pt x="2385" y="1465"/>
                    </a:lnTo>
                    <a:lnTo>
                      <a:pt x="2001" y="1876"/>
                    </a:lnTo>
                    <a:lnTo>
                      <a:pt x="1652" y="2313"/>
                    </a:lnTo>
                    <a:lnTo>
                      <a:pt x="1358" y="2787"/>
                    </a:lnTo>
                    <a:lnTo>
                      <a:pt x="1108" y="3287"/>
                    </a:lnTo>
                    <a:lnTo>
                      <a:pt x="911" y="3796"/>
                    </a:lnTo>
                    <a:lnTo>
                      <a:pt x="759" y="4323"/>
                    </a:lnTo>
                    <a:lnTo>
                      <a:pt x="652" y="4858"/>
                    </a:lnTo>
                    <a:lnTo>
                      <a:pt x="590" y="5403"/>
                    </a:lnTo>
                    <a:lnTo>
                      <a:pt x="572" y="5948"/>
                    </a:lnTo>
                    <a:lnTo>
                      <a:pt x="581" y="6207"/>
                    </a:lnTo>
                    <a:lnTo>
                      <a:pt x="616" y="7243"/>
                    </a:lnTo>
                    <a:lnTo>
                      <a:pt x="545" y="10056"/>
                    </a:lnTo>
                    <a:lnTo>
                      <a:pt x="375" y="13074"/>
                    </a:lnTo>
                    <a:lnTo>
                      <a:pt x="197" y="14967"/>
                    </a:lnTo>
                    <a:lnTo>
                      <a:pt x="63" y="15914"/>
                    </a:lnTo>
                    <a:lnTo>
                      <a:pt x="0" y="16226"/>
                    </a:lnTo>
                    <a:lnTo>
                      <a:pt x="12368" y="16226"/>
                    </a:lnTo>
                    <a:lnTo>
                      <a:pt x="12306" y="15914"/>
                    </a:lnTo>
                    <a:lnTo>
                      <a:pt x="12172" y="14967"/>
                    </a:lnTo>
                    <a:lnTo>
                      <a:pt x="11975" y="13074"/>
                    </a:lnTo>
                    <a:lnTo>
                      <a:pt x="11788" y="10056"/>
                    </a:lnTo>
                    <a:lnTo>
                      <a:pt x="11725" y="7912"/>
                    </a:lnTo>
                    <a:lnTo>
                      <a:pt x="11725" y="6698"/>
                    </a:lnTo>
                    <a:lnTo>
                      <a:pt x="11743" y="6207"/>
                    </a:lnTo>
                    <a:lnTo>
                      <a:pt x="11752" y="5948"/>
                    </a:lnTo>
                    <a:lnTo>
                      <a:pt x="11734" y="5403"/>
                    </a:lnTo>
                    <a:lnTo>
                      <a:pt x="11672" y="4858"/>
                    </a:lnTo>
                    <a:lnTo>
                      <a:pt x="11565" y="4323"/>
                    </a:lnTo>
                    <a:lnTo>
                      <a:pt x="11413" y="3796"/>
                    </a:lnTo>
                    <a:lnTo>
                      <a:pt x="11216" y="3287"/>
                    </a:lnTo>
                    <a:lnTo>
                      <a:pt x="10966" y="2787"/>
                    </a:lnTo>
                    <a:lnTo>
                      <a:pt x="10672" y="2313"/>
                    </a:lnTo>
                    <a:lnTo>
                      <a:pt x="10332" y="1876"/>
                    </a:lnTo>
                    <a:lnTo>
                      <a:pt x="9939" y="1465"/>
                    </a:lnTo>
                    <a:lnTo>
                      <a:pt x="9493" y="1099"/>
                    </a:lnTo>
                    <a:lnTo>
                      <a:pt x="9011" y="777"/>
                    </a:lnTo>
                    <a:lnTo>
                      <a:pt x="8466" y="501"/>
                    </a:lnTo>
                    <a:lnTo>
                      <a:pt x="7885" y="277"/>
                    </a:lnTo>
                    <a:lnTo>
                      <a:pt x="7242" y="117"/>
                    </a:lnTo>
                    <a:lnTo>
                      <a:pt x="6555" y="18"/>
                    </a:lnTo>
                    <a:lnTo>
                      <a:pt x="61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6"/>
              <p:cNvSpPr/>
              <p:nvPr/>
            </p:nvSpPr>
            <p:spPr>
              <a:xfrm>
                <a:off x="8270188" y="5075525"/>
                <a:ext cx="336025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6538" extrusionOk="0">
                    <a:moveTo>
                      <a:pt x="4849" y="1"/>
                    </a:moveTo>
                    <a:lnTo>
                      <a:pt x="4849" y="1367"/>
                    </a:lnTo>
                    <a:lnTo>
                      <a:pt x="4849" y="1510"/>
                    </a:lnTo>
                    <a:lnTo>
                      <a:pt x="4796" y="1769"/>
                    </a:lnTo>
                    <a:lnTo>
                      <a:pt x="4698" y="2001"/>
                    </a:lnTo>
                    <a:lnTo>
                      <a:pt x="4555" y="2216"/>
                    </a:lnTo>
                    <a:lnTo>
                      <a:pt x="4376" y="2394"/>
                    </a:lnTo>
                    <a:lnTo>
                      <a:pt x="4162" y="2537"/>
                    </a:lnTo>
                    <a:lnTo>
                      <a:pt x="3921" y="2635"/>
                    </a:lnTo>
                    <a:lnTo>
                      <a:pt x="3662" y="2689"/>
                    </a:lnTo>
                    <a:lnTo>
                      <a:pt x="3528" y="2689"/>
                    </a:lnTo>
                    <a:lnTo>
                      <a:pt x="3171" y="2707"/>
                    </a:lnTo>
                    <a:lnTo>
                      <a:pt x="2474" y="2850"/>
                    </a:lnTo>
                    <a:lnTo>
                      <a:pt x="1840" y="3118"/>
                    </a:lnTo>
                    <a:lnTo>
                      <a:pt x="1277" y="3493"/>
                    </a:lnTo>
                    <a:lnTo>
                      <a:pt x="804" y="3975"/>
                    </a:lnTo>
                    <a:lnTo>
                      <a:pt x="420" y="4537"/>
                    </a:lnTo>
                    <a:lnTo>
                      <a:pt x="152" y="5171"/>
                    </a:lnTo>
                    <a:lnTo>
                      <a:pt x="9" y="5859"/>
                    </a:lnTo>
                    <a:lnTo>
                      <a:pt x="0" y="6225"/>
                    </a:lnTo>
                    <a:lnTo>
                      <a:pt x="0" y="6538"/>
                    </a:lnTo>
                    <a:lnTo>
                      <a:pt x="13440" y="6538"/>
                    </a:lnTo>
                    <a:lnTo>
                      <a:pt x="13440" y="6225"/>
                    </a:lnTo>
                    <a:lnTo>
                      <a:pt x="13431" y="5859"/>
                    </a:lnTo>
                    <a:lnTo>
                      <a:pt x="13288" y="5171"/>
                    </a:lnTo>
                    <a:lnTo>
                      <a:pt x="13020" y="4537"/>
                    </a:lnTo>
                    <a:lnTo>
                      <a:pt x="12636" y="3975"/>
                    </a:lnTo>
                    <a:lnTo>
                      <a:pt x="12154" y="3493"/>
                    </a:lnTo>
                    <a:lnTo>
                      <a:pt x="11592" y="3118"/>
                    </a:lnTo>
                    <a:lnTo>
                      <a:pt x="10958" y="2850"/>
                    </a:lnTo>
                    <a:lnTo>
                      <a:pt x="10270" y="2707"/>
                    </a:lnTo>
                    <a:lnTo>
                      <a:pt x="9904" y="2689"/>
                    </a:lnTo>
                    <a:lnTo>
                      <a:pt x="9770" y="2689"/>
                    </a:lnTo>
                    <a:lnTo>
                      <a:pt x="9511" y="2635"/>
                    </a:lnTo>
                    <a:lnTo>
                      <a:pt x="9279" y="2537"/>
                    </a:lnTo>
                    <a:lnTo>
                      <a:pt x="9064" y="2394"/>
                    </a:lnTo>
                    <a:lnTo>
                      <a:pt x="8886" y="2216"/>
                    </a:lnTo>
                    <a:lnTo>
                      <a:pt x="8743" y="2001"/>
                    </a:lnTo>
                    <a:lnTo>
                      <a:pt x="8645" y="1769"/>
                    </a:lnTo>
                    <a:lnTo>
                      <a:pt x="8591" y="1510"/>
                    </a:lnTo>
                    <a:lnTo>
                      <a:pt x="8582" y="1367"/>
                    </a:lnTo>
                    <a:lnTo>
                      <a:pt x="8582" y="1"/>
                    </a:lnTo>
                    <a:close/>
                  </a:path>
                </a:pathLst>
              </a:custGeom>
              <a:solidFill>
                <a:srgbClr val="F3C6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6"/>
              <p:cNvSpPr/>
              <p:nvPr/>
            </p:nvSpPr>
            <p:spPr>
              <a:xfrm>
                <a:off x="8270188" y="5075525"/>
                <a:ext cx="336025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6538" extrusionOk="0">
                    <a:moveTo>
                      <a:pt x="4849" y="1"/>
                    </a:moveTo>
                    <a:lnTo>
                      <a:pt x="4849" y="1367"/>
                    </a:lnTo>
                    <a:lnTo>
                      <a:pt x="4849" y="1510"/>
                    </a:lnTo>
                    <a:lnTo>
                      <a:pt x="4796" y="1769"/>
                    </a:lnTo>
                    <a:lnTo>
                      <a:pt x="4698" y="2001"/>
                    </a:lnTo>
                    <a:lnTo>
                      <a:pt x="4555" y="2216"/>
                    </a:lnTo>
                    <a:lnTo>
                      <a:pt x="4376" y="2394"/>
                    </a:lnTo>
                    <a:lnTo>
                      <a:pt x="4162" y="2537"/>
                    </a:lnTo>
                    <a:lnTo>
                      <a:pt x="3921" y="2635"/>
                    </a:lnTo>
                    <a:lnTo>
                      <a:pt x="3662" y="2689"/>
                    </a:lnTo>
                    <a:lnTo>
                      <a:pt x="3528" y="2689"/>
                    </a:lnTo>
                    <a:lnTo>
                      <a:pt x="3171" y="2707"/>
                    </a:lnTo>
                    <a:lnTo>
                      <a:pt x="2474" y="2850"/>
                    </a:lnTo>
                    <a:lnTo>
                      <a:pt x="1840" y="3118"/>
                    </a:lnTo>
                    <a:lnTo>
                      <a:pt x="1277" y="3493"/>
                    </a:lnTo>
                    <a:lnTo>
                      <a:pt x="804" y="3975"/>
                    </a:lnTo>
                    <a:lnTo>
                      <a:pt x="420" y="4537"/>
                    </a:lnTo>
                    <a:lnTo>
                      <a:pt x="152" y="5171"/>
                    </a:lnTo>
                    <a:lnTo>
                      <a:pt x="9" y="5859"/>
                    </a:lnTo>
                    <a:lnTo>
                      <a:pt x="0" y="6225"/>
                    </a:lnTo>
                    <a:lnTo>
                      <a:pt x="0" y="6538"/>
                    </a:lnTo>
                    <a:lnTo>
                      <a:pt x="13440" y="6538"/>
                    </a:lnTo>
                    <a:lnTo>
                      <a:pt x="13440" y="6225"/>
                    </a:lnTo>
                    <a:lnTo>
                      <a:pt x="13431" y="5859"/>
                    </a:lnTo>
                    <a:lnTo>
                      <a:pt x="13288" y="5171"/>
                    </a:lnTo>
                    <a:lnTo>
                      <a:pt x="13020" y="4537"/>
                    </a:lnTo>
                    <a:lnTo>
                      <a:pt x="12636" y="3975"/>
                    </a:lnTo>
                    <a:lnTo>
                      <a:pt x="12154" y="3493"/>
                    </a:lnTo>
                    <a:lnTo>
                      <a:pt x="11592" y="3118"/>
                    </a:lnTo>
                    <a:lnTo>
                      <a:pt x="10958" y="2850"/>
                    </a:lnTo>
                    <a:lnTo>
                      <a:pt x="10270" y="2707"/>
                    </a:lnTo>
                    <a:lnTo>
                      <a:pt x="9904" y="2689"/>
                    </a:lnTo>
                    <a:lnTo>
                      <a:pt x="9770" y="2689"/>
                    </a:lnTo>
                    <a:lnTo>
                      <a:pt x="9511" y="2635"/>
                    </a:lnTo>
                    <a:lnTo>
                      <a:pt x="9279" y="2537"/>
                    </a:lnTo>
                    <a:lnTo>
                      <a:pt x="9064" y="2394"/>
                    </a:lnTo>
                    <a:lnTo>
                      <a:pt x="8886" y="2216"/>
                    </a:lnTo>
                    <a:lnTo>
                      <a:pt x="8743" y="2001"/>
                    </a:lnTo>
                    <a:lnTo>
                      <a:pt x="8645" y="1769"/>
                    </a:lnTo>
                    <a:lnTo>
                      <a:pt x="8591" y="1510"/>
                    </a:lnTo>
                    <a:lnTo>
                      <a:pt x="8582" y="1367"/>
                    </a:lnTo>
                    <a:lnTo>
                      <a:pt x="8582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6"/>
              <p:cNvSpPr/>
              <p:nvPr/>
            </p:nvSpPr>
            <p:spPr>
              <a:xfrm>
                <a:off x="8391413" y="5075525"/>
                <a:ext cx="933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1886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322" y="1385"/>
                    </a:lnTo>
                    <a:lnTo>
                      <a:pt x="465" y="1501"/>
                    </a:lnTo>
                    <a:lnTo>
                      <a:pt x="777" y="1689"/>
                    </a:lnTo>
                    <a:lnTo>
                      <a:pt x="1117" y="1814"/>
                    </a:lnTo>
                    <a:lnTo>
                      <a:pt x="1465" y="1876"/>
                    </a:lnTo>
                    <a:lnTo>
                      <a:pt x="1644" y="1885"/>
                    </a:lnTo>
                    <a:lnTo>
                      <a:pt x="2099" y="1885"/>
                    </a:lnTo>
                    <a:lnTo>
                      <a:pt x="2278" y="1876"/>
                    </a:lnTo>
                    <a:lnTo>
                      <a:pt x="2626" y="1814"/>
                    </a:lnTo>
                    <a:lnTo>
                      <a:pt x="2956" y="1689"/>
                    </a:lnTo>
                    <a:lnTo>
                      <a:pt x="3269" y="1501"/>
                    </a:lnTo>
                    <a:lnTo>
                      <a:pt x="3421" y="1385"/>
                    </a:lnTo>
                    <a:lnTo>
                      <a:pt x="3733" y="1108"/>
                    </a:lnTo>
                    <a:lnTo>
                      <a:pt x="3733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6"/>
              <p:cNvSpPr/>
              <p:nvPr/>
            </p:nvSpPr>
            <p:spPr>
              <a:xfrm>
                <a:off x="8350563" y="4888225"/>
                <a:ext cx="175275" cy="217700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708" extrusionOk="0">
                    <a:moveTo>
                      <a:pt x="1527" y="1"/>
                    </a:moveTo>
                    <a:lnTo>
                      <a:pt x="1536" y="251"/>
                    </a:lnTo>
                    <a:lnTo>
                      <a:pt x="1429" y="662"/>
                    </a:lnTo>
                    <a:lnTo>
                      <a:pt x="1224" y="983"/>
                    </a:lnTo>
                    <a:lnTo>
                      <a:pt x="947" y="1251"/>
                    </a:lnTo>
                    <a:lnTo>
                      <a:pt x="509" y="1581"/>
                    </a:lnTo>
                    <a:lnTo>
                      <a:pt x="152" y="1921"/>
                    </a:lnTo>
                    <a:lnTo>
                      <a:pt x="18" y="2180"/>
                    </a:lnTo>
                    <a:lnTo>
                      <a:pt x="0" y="2331"/>
                    </a:lnTo>
                    <a:lnTo>
                      <a:pt x="0" y="5028"/>
                    </a:lnTo>
                    <a:lnTo>
                      <a:pt x="18" y="5386"/>
                    </a:lnTo>
                    <a:lnTo>
                      <a:pt x="161" y="6064"/>
                    </a:lnTo>
                    <a:lnTo>
                      <a:pt x="438" y="6689"/>
                    </a:lnTo>
                    <a:lnTo>
                      <a:pt x="840" y="7234"/>
                    </a:lnTo>
                    <a:lnTo>
                      <a:pt x="1090" y="7466"/>
                    </a:lnTo>
                    <a:lnTo>
                      <a:pt x="1474" y="7797"/>
                    </a:lnTo>
                    <a:lnTo>
                      <a:pt x="1956" y="8207"/>
                    </a:lnTo>
                    <a:lnTo>
                      <a:pt x="2099" y="8323"/>
                    </a:lnTo>
                    <a:lnTo>
                      <a:pt x="2411" y="8511"/>
                    </a:lnTo>
                    <a:lnTo>
                      <a:pt x="2751" y="8636"/>
                    </a:lnTo>
                    <a:lnTo>
                      <a:pt x="3099" y="8707"/>
                    </a:lnTo>
                    <a:lnTo>
                      <a:pt x="3912" y="8707"/>
                    </a:lnTo>
                    <a:lnTo>
                      <a:pt x="4260" y="8636"/>
                    </a:lnTo>
                    <a:lnTo>
                      <a:pt x="4590" y="8511"/>
                    </a:lnTo>
                    <a:lnTo>
                      <a:pt x="4903" y="8323"/>
                    </a:lnTo>
                    <a:lnTo>
                      <a:pt x="5055" y="8207"/>
                    </a:lnTo>
                    <a:lnTo>
                      <a:pt x="5537" y="7797"/>
                    </a:lnTo>
                    <a:lnTo>
                      <a:pt x="5921" y="7466"/>
                    </a:lnTo>
                    <a:lnTo>
                      <a:pt x="6171" y="7234"/>
                    </a:lnTo>
                    <a:lnTo>
                      <a:pt x="6573" y="6689"/>
                    </a:lnTo>
                    <a:lnTo>
                      <a:pt x="6850" y="6064"/>
                    </a:lnTo>
                    <a:lnTo>
                      <a:pt x="6992" y="5386"/>
                    </a:lnTo>
                    <a:lnTo>
                      <a:pt x="7010" y="5028"/>
                    </a:lnTo>
                    <a:lnTo>
                      <a:pt x="7010" y="2966"/>
                    </a:lnTo>
                    <a:lnTo>
                      <a:pt x="6992" y="2832"/>
                    </a:lnTo>
                    <a:lnTo>
                      <a:pt x="6885" y="2599"/>
                    </a:lnTo>
                    <a:lnTo>
                      <a:pt x="6680" y="2403"/>
                    </a:lnTo>
                    <a:lnTo>
                      <a:pt x="6394" y="2242"/>
                    </a:lnTo>
                    <a:lnTo>
                      <a:pt x="5849" y="2046"/>
                    </a:lnTo>
                    <a:lnTo>
                      <a:pt x="4947" y="1831"/>
                    </a:lnTo>
                    <a:lnTo>
                      <a:pt x="3965" y="1617"/>
                    </a:lnTo>
                    <a:lnTo>
                      <a:pt x="3019" y="1340"/>
                    </a:lnTo>
                    <a:lnTo>
                      <a:pt x="2402" y="1055"/>
                    </a:lnTo>
                    <a:lnTo>
                      <a:pt x="2054" y="822"/>
                    </a:lnTo>
                    <a:lnTo>
                      <a:pt x="1777" y="537"/>
                    </a:lnTo>
                    <a:lnTo>
                      <a:pt x="1581" y="197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6"/>
              <p:cNvSpPr/>
              <p:nvPr/>
            </p:nvSpPr>
            <p:spPr>
              <a:xfrm>
                <a:off x="8424688" y="5020850"/>
                <a:ext cx="270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04" extrusionOk="0">
                    <a:moveTo>
                      <a:pt x="0" y="0"/>
                    </a:moveTo>
                    <a:lnTo>
                      <a:pt x="366" y="259"/>
                    </a:lnTo>
                    <a:lnTo>
                      <a:pt x="447" y="304"/>
                    </a:lnTo>
                    <a:lnTo>
                      <a:pt x="634" y="304"/>
                    </a:lnTo>
                    <a:lnTo>
                      <a:pt x="714" y="259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6"/>
              <p:cNvSpPr/>
              <p:nvPr/>
            </p:nvSpPr>
            <p:spPr>
              <a:xfrm>
                <a:off x="8370438" y="4955200"/>
                <a:ext cx="31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1" fill="none" extrusionOk="0">
                    <a:moveTo>
                      <a:pt x="0" y="251"/>
                    </a:moveTo>
                    <a:lnTo>
                      <a:pt x="63" y="206"/>
                    </a:lnTo>
                    <a:lnTo>
                      <a:pt x="518" y="36"/>
                    </a:lnTo>
                    <a:lnTo>
                      <a:pt x="973" y="1"/>
                    </a:lnTo>
                    <a:lnTo>
                      <a:pt x="1250" y="45"/>
                    </a:lnTo>
                  </a:path>
                </a:pathLst>
              </a:custGeom>
              <a:noFill/>
              <a:ln w="7375" cap="rnd" cmpd="sng">
                <a:solidFill>
                  <a:srgbClr val="EA8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6"/>
              <p:cNvSpPr/>
              <p:nvPr/>
            </p:nvSpPr>
            <p:spPr>
              <a:xfrm>
                <a:off x="8376238" y="4980200"/>
                <a:ext cx="214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59" extrusionOk="0">
                    <a:moveTo>
                      <a:pt x="429" y="1"/>
                    </a:moveTo>
                    <a:lnTo>
                      <a:pt x="340" y="10"/>
                    </a:lnTo>
                    <a:lnTo>
                      <a:pt x="188" y="72"/>
                    </a:lnTo>
                    <a:lnTo>
                      <a:pt x="72" y="188"/>
                    </a:lnTo>
                    <a:lnTo>
                      <a:pt x="9" y="349"/>
                    </a:lnTo>
                    <a:lnTo>
                      <a:pt x="0" y="430"/>
                    </a:lnTo>
                    <a:lnTo>
                      <a:pt x="9" y="519"/>
                    </a:lnTo>
                    <a:lnTo>
                      <a:pt x="72" y="671"/>
                    </a:lnTo>
                    <a:lnTo>
                      <a:pt x="188" y="796"/>
                    </a:lnTo>
                    <a:lnTo>
                      <a:pt x="340" y="858"/>
                    </a:lnTo>
                    <a:lnTo>
                      <a:pt x="518" y="858"/>
                    </a:lnTo>
                    <a:lnTo>
                      <a:pt x="670" y="796"/>
                    </a:lnTo>
                    <a:lnTo>
                      <a:pt x="786" y="671"/>
                    </a:lnTo>
                    <a:lnTo>
                      <a:pt x="849" y="519"/>
                    </a:lnTo>
                    <a:lnTo>
                      <a:pt x="858" y="430"/>
                    </a:lnTo>
                    <a:lnTo>
                      <a:pt x="849" y="349"/>
                    </a:lnTo>
                    <a:lnTo>
                      <a:pt x="786" y="188"/>
                    </a:lnTo>
                    <a:lnTo>
                      <a:pt x="670" y="72"/>
                    </a:lnTo>
                    <a:lnTo>
                      <a:pt x="518" y="10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6"/>
              <p:cNvSpPr/>
              <p:nvPr/>
            </p:nvSpPr>
            <p:spPr>
              <a:xfrm>
                <a:off x="8478713" y="4980200"/>
                <a:ext cx="214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59" extrusionOk="0">
                    <a:moveTo>
                      <a:pt x="429" y="1"/>
                    </a:moveTo>
                    <a:lnTo>
                      <a:pt x="339" y="10"/>
                    </a:lnTo>
                    <a:lnTo>
                      <a:pt x="188" y="72"/>
                    </a:lnTo>
                    <a:lnTo>
                      <a:pt x="72" y="188"/>
                    </a:lnTo>
                    <a:lnTo>
                      <a:pt x="0" y="349"/>
                    </a:lnTo>
                    <a:lnTo>
                      <a:pt x="0" y="430"/>
                    </a:lnTo>
                    <a:lnTo>
                      <a:pt x="0" y="519"/>
                    </a:lnTo>
                    <a:lnTo>
                      <a:pt x="72" y="671"/>
                    </a:lnTo>
                    <a:lnTo>
                      <a:pt x="188" y="796"/>
                    </a:lnTo>
                    <a:lnTo>
                      <a:pt x="339" y="858"/>
                    </a:lnTo>
                    <a:lnTo>
                      <a:pt x="518" y="858"/>
                    </a:lnTo>
                    <a:lnTo>
                      <a:pt x="670" y="796"/>
                    </a:lnTo>
                    <a:lnTo>
                      <a:pt x="786" y="671"/>
                    </a:lnTo>
                    <a:lnTo>
                      <a:pt x="848" y="519"/>
                    </a:lnTo>
                    <a:lnTo>
                      <a:pt x="857" y="430"/>
                    </a:lnTo>
                    <a:lnTo>
                      <a:pt x="848" y="349"/>
                    </a:lnTo>
                    <a:lnTo>
                      <a:pt x="786" y="188"/>
                    </a:lnTo>
                    <a:lnTo>
                      <a:pt x="670" y="72"/>
                    </a:lnTo>
                    <a:lnTo>
                      <a:pt x="518" y="10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6"/>
              <p:cNvSpPr/>
              <p:nvPr/>
            </p:nvSpPr>
            <p:spPr>
              <a:xfrm>
                <a:off x="8475588" y="4955200"/>
                <a:ext cx="31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1" fill="none" extrusionOk="0">
                    <a:moveTo>
                      <a:pt x="1250" y="251"/>
                    </a:moveTo>
                    <a:lnTo>
                      <a:pt x="1188" y="206"/>
                    </a:lnTo>
                    <a:lnTo>
                      <a:pt x="732" y="36"/>
                    </a:lnTo>
                    <a:lnTo>
                      <a:pt x="277" y="1"/>
                    </a:lnTo>
                    <a:lnTo>
                      <a:pt x="0" y="45"/>
                    </a:lnTo>
                  </a:path>
                </a:pathLst>
              </a:custGeom>
              <a:noFill/>
              <a:ln w="7375" cap="rnd" cmpd="sng">
                <a:solidFill>
                  <a:srgbClr val="EA8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6"/>
              <p:cNvSpPr/>
              <p:nvPr/>
            </p:nvSpPr>
            <p:spPr>
              <a:xfrm>
                <a:off x="8402788" y="5044500"/>
                <a:ext cx="694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653" fill="none" extrusionOk="0">
                    <a:moveTo>
                      <a:pt x="1" y="1"/>
                    </a:moveTo>
                    <a:lnTo>
                      <a:pt x="135" y="144"/>
                    </a:lnTo>
                    <a:lnTo>
                      <a:pt x="438" y="385"/>
                    </a:lnTo>
                    <a:lnTo>
                      <a:pt x="796" y="554"/>
                    </a:lnTo>
                    <a:lnTo>
                      <a:pt x="1180" y="644"/>
                    </a:lnTo>
                    <a:lnTo>
                      <a:pt x="1385" y="653"/>
                    </a:lnTo>
                    <a:lnTo>
                      <a:pt x="1599" y="644"/>
                    </a:lnTo>
                    <a:lnTo>
                      <a:pt x="1983" y="554"/>
                    </a:lnTo>
                    <a:lnTo>
                      <a:pt x="2341" y="385"/>
                    </a:lnTo>
                    <a:lnTo>
                      <a:pt x="2644" y="144"/>
                    </a:lnTo>
                    <a:lnTo>
                      <a:pt x="2778" y="1"/>
                    </a:lnTo>
                  </a:path>
                </a:pathLst>
              </a:custGeom>
              <a:solidFill>
                <a:srgbClr val="EB9764"/>
              </a:solidFill>
              <a:ln w="7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6"/>
              <p:cNvSpPr/>
              <p:nvPr/>
            </p:nvSpPr>
            <p:spPr>
              <a:xfrm>
                <a:off x="8277338" y="5157250"/>
                <a:ext cx="3215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12860" h="3251" extrusionOk="0">
                    <a:moveTo>
                      <a:pt x="3206" y="0"/>
                    </a:moveTo>
                    <a:lnTo>
                      <a:pt x="2876" y="9"/>
                    </a:lnTo>
                    <a:lnTo>
                      <a:pt x="2251" y="143"/>
                    </a:lnTo>
                    <a:lnTo>
                      <a:pt x="1679" y="393"/>
                    </a:lnTo>
                    <a:lnTo>
                      <a:pt x="1170" y="750"/>
                    </a:lnTo>
                    <a:lnTo>
                      <a:pt x="733" y="1188"/>
                    </a:lnTo>
                    <a:lnTo>
                      <a:pt x="384" y="1697"/>
                    </a:lnTo>
                    <a:lnTo>
                      <a:pt x="143" y="2277"/>
                    </a:lnTo>
                    <a:lnTo>
                      <a:pt x="18" y="2903"/>
                    </a:lnTo>
                    <a:lnTo>
                      <a:pt x="0" y="3233"/>
                    </a:lnTo>
                    <a:lnTo>
                      <a:pt x="0" y="3251"/>
                    </a:lnTo>
                    <a:lnTo>
                      <a:pt x="12859" y="3251"/>
                    </a:lnTo>
                    <a:lnTo>
                      <a:pt x="12859" y="3233"/>
                    </a:lnTo>
                    <a:lnTo>
                      <a:pt x="12850" y="2903"/>
                    </a:lnTo>
                    <a:lnTo>
                      <a:pt x="12717" y="2269"/>
                    </a:lnTo>
                    <a:lnTo>
                      <a:pt x="12475" y="1688"/>
                    </a:lnTo>
                    <a:lnTo>
                      <a:pt x="12127" y="1170"/>
                    </a:lnTo>
                    <a:lnTo>
                      <a:pt x="11681" y="733"/>
                    </a:lnTo>
                    <a:lnTo>
                      <a:pt x="11172" y="384"/>
                    </a:lnTo>
                    <a:lnTo>
                      <a:pt x="10582" y="134"/>
                    </a:lnTo>
                    <a:lnTo>
                      <a:pt x="9957" y="9"/>
                    </a:lnTo>
                    <a:lnTo>
                      <a:pt x="9618" y="0"/>
                    </a:lnTo>
                    <a:lnTo>
                      <a:pt x="9609" y="0"/>
                    </a:lnTo>
                    <a:lnTo>
                      <a:pt x="9484" y="206"/>
                    </a:lnTo>
                    <a:lnTo>
                      <a:pt x="9189" y="599"/>
                    </a:lnTo>
                    <a:lnTo>
                      <a:pt x="8850" y="947"/>
                    </a:lnTo>
                    <a:lnTo>
                      <a:pt x="8466" y="1242"/>
                    </a:lnTo>
                    <a:lnTo>
                      <a:pt x="8055" y="1492"/>
                    </a:lnTo>
                    <a:lnTo>
                      <a:pt x="7609" y="1679"/>
                    </a:lnTo>
                    <a:lnTo>
                      <a:pt x="7144" y="1813"/>
                    </a:lnTo>
                    <a:lnTo>
                      <a:pt x="6653" y="1876"/>
                    </a:lnTo>
                    <a:lnTo>
                      <a:pt x="6403" y="1885"/>
                    </a:lnTo>
                    <a:lnTo>
                      <a:pt x="6153" y="1876"/>
                    </a:lnTo>
                    <a:lnTo>
                      <a:pt x="5671" y="1813"/>
                    </a:lnTo>
                    <a:lnTo>
                      <a:pt x="5197" y="1688"/>
                    </a:lnTo>
                    <a:lnTo>
                      <a:pt x="4751" y="1501"/>
                    </a:lnTo>
                    <a:lnTo>
                      <a:pt x="4340" y="1251"/>
                    </a:lnTo>
                    <a:lnTo>
                      <a:pt x="3965" y="956"/>
                    </a:lnTo>
                    <a:lnTo>
                      <a:pt x="3626" y="608"/>
                    </a:lnTo>
                    <a:lnTo>
                      <a:pt x="3331" y="215"/>
                    </a:lnTo>
                    <a:lnTo>
                      <a:pt x="32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6"/>
              <p:cNvSpPr/>
              <p:nvPr/>
            </p:nvSpPr>
            <p:spPr>
              <a:xfrm>
                <a:off x="8473788" y="5142500"/>
                <a:ext cx="132425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297" h="3859" extrusionOk="0">
                    <a:moveTo>
                      <a:pt x="1581" y="1"/>
                    </a:moveTo>
                    <a:lnTo>
                      <a:pt x="1456" y="233"/>
                    </a:lnTo>
                    <a:lnTo>
                      <a:pt x="1153" y="662"/>
                    </a:lnTo>
                    <a:lnTo>
                      <a:pt x="795" y="1046"/>
                    </a:lnTo>
                    <a:lnTo>
                      <a:pt x="376" y="1358"/>
                    </a:lnTo>
                    <a:lnTo>
                      <a:pt x="143" y="1492"/>
                    </a:lnTo>
                    <a:lnTo>
                      <a:pt x="1" y="3859"/>
                    </a:lnTo>
                    <a:lnTo>
                      <a:pt x="5296" y="3859"/>
                    </a:lnTo>
                    <a:lnTo>
                      <a:pt x="5296" y="3546"/>
                    </a:lnTo>
                    <a:lnTo>
                      <a:pt x="5287" y="3180"/>
                    </a:lnTo>
                    <a:lnTo>
                      <a:pt x="5144" y="2492"/>
                    </a:lnTo>
                    <a:lnTo>
                      <a:pt x="4876" y="1858"/>
                    </a:lnTo>
                    <a:lnTo>
                      <a:pt x="4492" y="1296"/>
                    </a:lnTo>
                    <a:lnTo>
                      <a:pt x="4010" y="814"/>
                    </a:lnTo>
                    <a:lnTo>
                      <a:pt x="3448" y="439"/>
                    </a:lnTo>
                    <a:lnTo>
                      <a:pt x="2814" y="171"/>
                    </a:lnTo>
                    <a:lnTo>
                      <a:pt x="2126" y="28"/>
                    </a:lnTo>
                    <a:lnTo>
                      <a:pt x="1760" y="10"/>
                    </a:lnTo>
                    <a:lnTo>
                      <a:pt x="1671" y="10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6"/>
              <p:cNvSpPr/>
              <p:nvPr/>
            </p:nvSpPr>
            <p:spPr>
              <a:xfrm>
                <a:off x="8270188" y="5142725"/>
                <a:ext cx="130400" cy="9625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3850" extrusionOk="0">
                    <a:moveTo>
                      <a:pt x="3528" y="1"/>
                    </a:moveTo>
                    <a:lnTo>
                      <a:pt x="3171" y="19"/>
                    </a:lnTo>
                    <a:lnTo>
                      <a:pt x="2474" y="162"/>
                    </a:lnTo>
                    <a:lnTo>
                      <a:pt x="1840" y="430"/>
                    </a:lnTo>
                    <a:lnTo>
                      <a:pt x="1277" y="805"/>
                    </a:lnTo>
                    <a:lnTo>
                      <a:pt x="804" y="1287"/>
                    </a:lnTo>
                    <a:lnTo>
                      <a:pt x="420" y="1849"/>
                    </a:lnTo>
                    <a:lnTo>
                      <a:pt x="152" y="2483"/>
                    </a:lnTo>
                    <a:lnTo>
                      <a:pt x="9" y="3171"/>
                    </a:lnTo>
                    <a:lnTo>
                      <a:pt x="0" y="3537"/>
                    </a:lnTo>
                    <a:lnTo>
                      <a:pt x="0" y="3850"/>
                    </a:lnTo>
                    <a:lnTo>
                      <a:pt x="5216" y="3850"/>
                    </a:lnTo>
                    <a:lnTo>
                      <a:pt x="5073" y="1474"/>
                    </a:lnTo>
                    <a:lnTo>
                      <a:pt x="4849" y="1340"/>
                    </a:lnTo>
                    <a:lnTo>
                      <a:pt x="4439" y="1028"/>
                    </a:lnTo>
                    <a:lnTo>
                      <a:pt x="4081" y="653"/>
                    </a:lnTo>
                    <a:lnTo>
                      <a:pt x="3787" y="224"/>
                    </a:lnTo>
                    <a:lnTo>
                      <a:pt x="36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6"/>
              <p:cNvSpPr/>
              <p:nvPr/>
            </p:nvSpPr>
            <p:spPr>
              <a:xfrm>
                <a:off x="8363063" y="4763650"/>
                <a:ext cx="150275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6011" h="3966" extrusionOk="0">
                    <a:moveTo>
                      <a:pt x="4956" y="1"/>
                    </a:moveTo>
                    <a:lnTo>
                      <a:pt x="4849" y="28"/>
                    </a:lnTo>
                    <a:lnTo>
                      <a:pt x="0" y="1180"/>
                    </a:lnTo>
                    <a:lnTo>
                      <a:pt x="0" y="3966"/>
                    </a:lnTo>
                    <a:lnTo>
                      <a:pt x="6010" y="3966"/>
                    </a:lnTo>
                    <a:lnTo>
                      <a:pt x="6010" y="939"/>
                    </a:lnTo>
                    <a:lnTo>
                      <a:pt x="6010" y="831"/>
                    </a:lnTo>
                    <a:lnTo>
                      <a:pt x="5957" y="617"/>
                    </a:lnTo>
                    <a:lnTo>
                      <a:pt x="5858" y="429"/>
                    </a:lnTo>
                    <a:lnTo>
                      <a:pt x="5733" y="269"/>
                    </a:lnTo>
                    <a:lnTo>
                      <a:pt x="5564" y="144"/>
                    </a:lnTo>
                    <a:lnTo>
                      <a:pt x="5385" y="46"/>
                    </a:lnTo>
                    <a:lnTo>
                      <a:pt x="51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6"/>
              <p:cNvSpPr/>
              <p:nvPr/>
            </p:nvSpPr>
            <p:spPr>
              <a:xfrm>
                <a:off x="8363063" y="4763650"/>
                <a:ext cx="150275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6011" h="3966" extrusionOk="0">
                    <a:moveTo>
                      <a:pt x="831" y="1"/>
                    </a:moveTo>
                    <a:lnTo>
                      <a:pt x="625" y="46"/>
                    </a:lnTo>
                    <a:lnTo>
                      <a:pt x="438" y="144"/>
                    </a:lnTo>
                    <a:lnTo>
                      <a:pt x="277" y="269"/>
                    </a:lnTo>
                    <a:lnTo>
                      <a:pt x="143" y="429"/>
                    </a:lnTo>
                    <a:lnTo>
                      <a:pt x="54" y="617"/>
                    </a:lnTo>
                    <a:lnTo>
                      <a:pt x="0" y="831"/>
                    </a:lnTo>
                    <a:lnTo>
                      <a:pt x="0" y="939"/>
                    </a:lnTo>
                    <a:lnTo>
                      <a:pt x="0" y="3966"/>
                    </a:lnTo>
                    <a:lnTo>
                      <a:pt x="6010" y="3966"/>
                    </a:lnTo>
                    <a:lnTo>
                      <a:pt x="6010" y="1180"/>
                    </a:lnTo>
                    <a:lnTo>
                      <a:pt x="1161" y="28"/>
                    </a:lnTo>
                    <a:lnTo>
                      <a:pt x="10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6"/>
              <p:cNvSpPr/>
              <p:nvPr/>
            </p:nvSpPr>
            <p:spPr>
              <a:xfrm>
                <a:off x="8415738" y="4806750"/>
                <a:ext cx="449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680" extrusionOk="0">
                    <a:moveTo>
                      <a:pt x="1" y="0"/>
                    </a:moveTo>
                    <a:lnTo>
                      <a:pt x="1" y="679"/>
                    </a:lnTo>
                    <a:lnTo>
                      <a:pt x="1796" y="679"/>
                    </a:lnTo>
                    <a:lnTo>
                      <a:pt x="17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6"/>
              <p:cNvSpPr/>
              <p:nvPr/>
            </p:nvSpPr>
            <p:spPr>
              <a:xfrm>
                <a:off x="8429588" y="4792675"/>
                <a:ext cx="17000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796" extrusionOk="0">
                    <a:moveTo>
                      <a:pt x="0" y="1"/>
                    </a:moveTo>
                    <a:lnTo>
                      <a:pt x="0" y="1796"/>
                    </a:lnTo>
                    <a:lnTo>
                      <a:pt x="679" y="1796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3" name="Google Shape;2453;p36"/>
          <p:cNvGrpSpPr/>
          <p:nvPr/>
        </p:nvGrpSpPr>
        <p:grpSpPr>
          <a:xfrm>
            <a:off x="5015975" y="2973450"/>
            <a:ext cx="3399000" cy="1544100"/>
            <a:chOff x="5015975" y="2973450"/>
            <a:chExt cx="3399000" cy="1544100"/>
          </a:xfrm>
        </p:grpSpPr>
        <p:sp>
          <p:nvSpPr>
            <p:cNvPr id="2454" name="Google Shape;2454;p36"/>
            <p:cNvSpPr/>
            <p:nvPr/>
          </p:nvSpPr>
          <p:spPr>
            <a:xfrm>
              <a:off x="5015975" y="2973450"/>
              <a:ext cx="3399000" cy="15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138825" y="3090900"/>
              <a:ext cx="1309200" cy="13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456" name="Google Shape;2456;p36"/>
            <p:cNvGrpSpPr/>
            <p:nvPr/>
          </p:nvGrpSpPr>
          <p:grpSpPr>
            <a:xfrm>
              <a:off x="6474250" y="3302926"/>
              <a:ext cx="1940723" cy="885148"/>
              <a:chOff x="2187325" y="1652958"/>
              <a:chExt cx="1940723" cy="885148"/>
            </a:xfrm>
          </p:grpSpPr>
          <p:sp>
            <p:nvSpPr>
              <p:cNvPr id="2457" name="Google Shape;2457;p36"/>
              <p:cNvSpPr txBox="1"/>
              <p:nvPr/>
            </p:nvSpPr>
            <p:spPr>
              <a:xfrm>
                <a:off x="2187348" y="165295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58" name="Google Shape;2458;p36"/>
              <p:cNvSpPr txBox="1"/>
              <p:nvPr/>
            </p:nvSpPr>
            <p:spPr>
              <a:xfrm>
                <a:off x="2187325" y="1931807"/>
                <a:ext cx="19407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59" name="Google Shape;2459;p36"/>
            <p:cNvGrpSpPr/>
            <p:nvPr/>
          </p:nvGrpSpPr>
          <p:grpSpPr>
            <a:xfrm>
              <a:off x="5399633" y="3143844"/>
              <a:ext cx="787469" cy="1203313"/>
              <a:chOff x="8244975" y="5451700"/>
              <a:chExt cx="386450" cy="590525"/>
            </a:xfrm>
          </p:grpSpPr>
          <p:sp>
            <p:nvSpPr>
              <p:cNvPr id="2460" name="Google Shape;2460;p36"/>
              <p:cNvSpPr/>
              <p:nvPr/>
            </p:nvSpPr>
            <p:spPr>
              <a:xfrm>
                <a:off x="8484725" y="5865175"/>
                <a:ext cx="75725" cy="9177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3671" extrusionOk="0">
                    <a:moveTo>
                      <a:pt x="1028" y="0"/>
                    </a:moveTo>
                    <a:lnTo>
                      <a:pt x="814" y="277"/>
                    </a:lnTo>
                    <a:lnTo>
                      <a:pt x="555" y="518"/>
                    </a:lnTo>
                    <a:lnTo>
                      <a:pt x="171" y="849"/>
                    </a:lnTo>
                    <a:lnTo>
                      <a:pt x="1" y="991"/>
                    </a:lnTo>
                    <a:lnTo>
                      <a:pt x="1" y="1858"/>
                    </a:lnTo>
                    <a:lnTo>
                      <a:pt x="1" y="1911"/>
                    </a:lnTo>
                    <a:lnTo>
                      <a:pt x="10" y="2054"/>
                    </a:lnTo>
                    <a:lnTo>
                      <a:pt x="63" y="2304"/>
                    </a:lnTo>
                    <a:lnTo>
                      <a:pt x="162" y="2545"/>
                    </a:lnTo>
                    <a:lnTo>
                      <a:pt x="305" y="2760"/>
                    </a:lnTo>
                    <a:lnTo>
                      <a:pt x="483" y="2938"/>
                    </a:lnTo>
                    <a:lnTo>
                      <a:pt x="697" y="3081"/>
                    </a:lnTo>
                    <a:lnTo>
                      <a:pt x="930" y="3179"/>
                    </a:lnTo>
                    <a:lnTo>
                      <a:pt x="1189" y="3233"/>
                    </a:lnTo>
                    <a:lnTo>
                      <a:pt x="1323" y="3233"/>
                    </a:lnTo>
                    <a:lnTo>
                      <a:pt x="1555" y="3242"/>
                    </a:lnTo>
                    <a:lnTo>
                      <a:pt x="2001" y="3295"/>
                    </a:lnTo>
                    <a:lnTo>
                      <a:pt x="2421" y="3411"/>
                    </a:lnTo>
                    <a:lnTo>
                      <a:pt x="2832" y="3572"/>
                    </a:lnTo>
                    <a:lnTo>
                      <a:pt x="3019" y="3670"/>
                    </a:lnTo>
                    <a:lnTo>
                      <a:pt x="3028" y="3358"/>
                    </a:lnTo>
                    <a:lnTo>
                      <a:pt x="2957" y="2742"/>
                    </a:lnTo>
                    <a:lnTo>
                      <a:pt x="2760" y="2126"/>
                    </a:lnTo>
                    <a:lnTo>
                      <a:pt x="2421" y="1492"/>
                    </a:lnTo>
                    <a:lnTo>
                      <a:pt x="2180" y="1161"/>
                    </a:lnTo>
                    <a:lnTo>
                      <a:pt x="1876" y="777"/>
                    </a:lnTo>
                    <a:lnTo>
                      <a:pt x="1296" y="22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6"/>
              <p:cNvSpPr/>
              <p:nvPr/>
            </p:nvSpPr>
            <p:spPr>
              <a:xfrm>
                <a:off x="8339850" y="5632775"/>
                <a:ext cx="192025" cy="14000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600" extrusionOk="0">
                    <a:moveTo>
                      <a:pt x="3742" y="0"/>
                    </a:moveTo>
                    <a:lnTo>
                      <a:pt x="3296" y="9"/>
                    </a:lnTo>
                    <a:lnTo>
                      <a:pt x="2492" y="143"/>
                    </a:lnTo>
                    <a:lnTo>
                      <a:pt x="1795" y="402"/>
                    </a:lnTo>
                    <a:lnTo>
                      <a:pt x="1206" y="768"/>
                    </a:lnTo>
                    <a:lnTo>
                      <a:pt x="733" y="1232"/>
                    </a:lnTo>
                    <a:lnTo>
                      <a:pt x="375" y="1777"/>
                    </a:lnTo>
                    <a:lnTo>
                      <a:pt x="143" y="2393"/>
                    </a:lnTo>
                    <a:lnTo>
                      <a:pt x="36" y="3072"/>
                    </a:lnTo>
                    <a:lnTo>
                      <a:pt x="45" y="3429"/>
                    </a:lnTo>
                    <a:lnTo>
                      <a:pt x="27" y="3590"/>
                    </a:lnTo>
                    <a:lnTo>
                      <a:pt x="0" y="4126"/>
                    </a:lnTo>
                    <a:lnTo>
                      <a:pt x="54" y="4769"/>
                    </a:lnTo>
                    <a:lnTo>
                      <a:pt x="188" y="5233"/>
                    </a:lnTo>
                    <a:lnTo>
                      <a:pt x="331" y="5492"/>
                    </a:lnTo>
                    <a:lnTo>
                      <a:pt x="429" y="5599"/>
                    </a:lnTo>
                    <a:lnTo>
                      <a:pt x="429" y="5278"/>
                    </a:lnTo>
                    <a:lnTo>
                      <a:pt x="447" y="5126"/>
                    </a:lnTo>
                    <a:lnTo>
                      <a:pt x="590" y="4876"/>
                    </a:lnTo>
                    <a:lnTo>
                      <a:pt x="983" y="4563"/>
                    </a:lnTo>
                    <a:lnTo>
                      <a:pt x="1474" y="4224"/>
                    </a:lnTo>
                    <a:lnTo>
                      <a:pt x="1777" y="3929"/>
                    </a:lnTo>
                    <a:lnTo>
                      <a:pt x="2027" y="3554"/>
                    </a:lnTo>
                    <a:lnTo>
                      <a:pt x="2170" y="3063"/>
                    </a:lnTo>
                    <a:lnTo>
                      <a:pt x="2188" y="2760"/>
                    </a:lnTo>
                    <a:lnTo>
                      <a:pt x="2286" y="2947"/>
                    </a:lnTo>
                    <a:lnTo>
                      <a:pt x="2590" y="3251"/>
                    </a:lnTo>
                    <a:lnTo>
                      <a:pt x="3001" y="3492"/>
                    </a:lnTo>
                    <a:lnTo>
                      <a:pt x="3492" y="3679"/>
                    </a:lnTo>
                    <a:lnTo>
                      <a:pt x="4331" y="3911"/>
                    </a:lnTo>
                    <a:lnTo>
                      <a:pt x="5492" y="4144"/>
                    </a:lnTo>
                    <a:lnTo>
                      <a:pt x="6037" y="4269"/>
                    </a:lnTo>
                    <a:lnTo>
                      <a:pt x="6332" y="4340"/>
                    </a:lnTo>
                    <a:lnTo>
                      <a:pt x="6832" y="4519"/>
                    </a:lnTo>
                    <a:lnTo>
                      <a:pt x="7207" y="4751"/>
                    </a:lnTo>
                    <a:lnTo>
                      <a:pt x="7377" y="4974"/>
                    </a:lnTo>
                    <a:lnTo>
                      <a:pt x="7430" y="5144"/>
                    </a:lnTo>
                    <a:lnTo>
                      <a:pt x="7430" y="5242"/>
                    </a:lnTo>
                    <a:lnTo>
                      <a:pt x="7430" y="5537"/>
                    </a:lnTo>
                    <a:lnTo>
                      <a:pt x="7493" y="5465"/>
                    </a:lnTo>
                    <a:lnTo>
                      <a:pt x="7591" y="5278"/>
                    </a:lnTo>
                    <a:lnTo>
                      <a:pt x="7671" y="4921"/>
                    </a:lnTo>
                    <a:lnTo>
                      <a:pt x="7680" y="4036"/>
                    </a:lnTo>
                    <a:lnTo>
                      <a:pt x="7671" y="3456"/>
                    </a:lnTo>
                    <a:lnTo>
                      <a:pt x="7653" y="3045"/>
                    </a:lnTo>
                    <a:lnTo>
                      <a:pt x="7546" y="2304"/>
                    </a:lnTo>
                    <a:lnTo>
                      <a:pt x="7323" y="1661"/>
                    </a:lnTo>
                    <a:lnTo>
                      <a:pt x="6993" y="1116"/>
                    </a:lnTo>
                    <a:lnTo>
                      <a:pt x="6528" y="679"/>
                    </a:lnTo>
                    <a:lnTo>
                      <a:pt x="5930" y="348"/>
                    </a:lnTo>
                    <a:lnTo>
                      <a:pt x="5180" y="125"/>
                    </a:lnTo>
                    <a:lnTo>
                      <a:pt x="4269" y="9"/>
                    </a:lnTo>
                    <a:lnTo>
                      <a:pt x="37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6"/>
              <p:cNvSpPr/>
              <p:nvPr/>
            </p:nvSpPr>
            <p:spPr>
              <a:xfrm>
                <a:off x="8318850" y="5871425"/>
                <a:ext cx="7260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358" extrusionOk="0">
                    <a:moveTo>
                      <a:pt x="2082" y="0"/>
                    </a:moveTo>
                    <a:lnTo>
                      <a:pt x="1921" y="90"/>
                    </a:lnTo>
                    <a:lnTo>
                      <a:pt x="1599" y="340"/>
                    </a:lnTo>
                    <a:lnTo>
                      <a:pt x="1439" y="491"/>
                    </a:lnTo>
                    <a:lnTo>
                      <a:pt x="1144" y="804"/>
                    </a:lnTo>
                    <a:lnTo>
                      <a:pt x="662" y="1465"/>
                    </a:lnTo>
                    <a:lnTo>
                      <a:pt x="305" y="2179"/>
                    </a:lnTo>
                    <a:lnTo>
                      <a:pt x="72" y="2947"/>
                    </a:lnTo>
                    <a:lnTo>
                      <a:pt x="1" y="3358"/>
                    </a:lnTo>
                    <a:lnTo>
                      <a:pt x="180" y="3278"/>
                    </a:lnTo>
                    <a:lnTo>
                      <a:pt x="564" y="3135"/>
                    </a:lnTo>
                    <a:lnTo>
                      <a:pt x="956" y="3036"/>
                    </a:lnTo>
                    <a:lnTo>
                      <a:pt x="1367" y="2992"/>
                    </a:lnTo>
                    <a:lnTo>
                      <a:pt x="1582" y="2983"/>
                    </a:lnTo>
                    <a:lnTo>
                      <a:pt x="1715" y="2983"/>
                    </a:lnTo>
                    <a:lnTo>
                      <a:pt x="1974" y="2929"/>
                    </a:lnTo>
                    <a:lnTo>
                      <a:pt x="2216" y="2831"/>
                    </a:lnTo>
                    <a:lnTo>
                      <a:pt x="2430" y="2688"/>
                    </a:lnTo>
                    <a:lnTo>
                      <a:pt x="2608" y="2510"/>
                    </a:lnTo>
                    <a:lnTo>
                      <a:pt x="2751" y="2295"/>
                    </a:lnTo>
                    <a:lnTo>
                      <a:pt x="2850" y="2054"/>
                    </a:lnTo>
                    <a:lnTo>
                      <a:pt x="2903" y="1804"/>
                    </a:lnTo>
                    <a:lnTo>
                      <a:pt x="2903" y="1661"/>
                    </a:lnTo>
                    <a:lnTo>
                      <a:pt x="2903" y="1608"/>
                    </a:lnTo>
                    <a:lnTo>
                      <a:pt x="2903" y="741"/>
                    </a:lnTo>
                    <a:lnTo>
                      <a:pt x="2742" y="599"/>
                    </a:lnTo>
                    <a:lnTo>
                      <a:pt x="2358" y="268"/>
                    </a:lnTo>
                    <a:lnTo>
                      <a:pt x="2216" y="134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6"/>
              <p:cNvSpPr/>
              <p:nvPr/>
            </p:nvSpPr>
            <p:spPr>
              <a:xfrm>
                <a:off x="8270200" y="5911600"/>
                <a:ext cx="33600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5216" extrusionOk="0">
                    <a:moveTo>
                      <a:pt x="4849" y="1"/>
                    </a:moveTo>
                    <a:lnTo>
                      <a:pt x="4849" y="54"/>
                    </a:lnTo>
                    <a:lnTo>
                      <a:pt x="4849" y="197"/>
                    </a:lnTo>
                    <a:lnTo>
                      <a:pt x="4796" y="447"/>
                    </a:lnTo>
                    <a:lnTo>
                      <a:pt x="4697" y="688"/>
                    </a:lnTo>
                    <a:lnTo>
                      <a:pt x="4554" y="903"/>
                    </a:lnTo>
                    <a:lnTo>
                      <a:pt x="4376" y="1081"/>
                    </a:lnTo>
                    <a:lnTo>
                      <a:pt x="4162" y="1224"/>
                    </a:lnTo>
                    <a:lnTo>
                      <a:pt x="3920" y="1322"/>
                    </a:lnTo>
                    <a:lnTo>
                      <a:pt x="3661" y="1376"/>
                    </a:lnTo>
                    <a:lnTo>
                      <a:pt x="3528" y="1376"/>
                    </a:lnTo>
                    <a:lnTo>
                      <a:pt x="3313" y="1385"/>
                    </a:lnTo>
                    <a:lnTo>
                      <a:pt x="2902" y="1429"/>
                    </a:lnTo>
                    <a:lnTo>
                      <a:pt x="2510" y="1528"/>
                    </a:lnTo>
                    <a:lnTo>
                      <a:pt x="2126" y="1671"/>
                    </a:lnTo>
                    <a:lnTo>
                      <a:pt x="1947" y="1751"/>
                    </a:lnTo>
                    <a:lnTo>
                      <a:pt x="1733" y="1867"/>
                    </a:lnTo>
                    <a:lnTo>
                      <a:pt x="1340" y="2135"/>
                    </a:lnTo>
                    <a:lnTo>
                      <a:pt x="982" y="2465"/>
                    </a:lnTo>
                    <a:lnTo>
                      <a:pt x="670" y="2831"/>
                    </a:lnTo>
                    <a:lnTo>
                      <a:pt x="411" y="3242"/>
                    </a:lnTo>
                    <a:lnTo>
                      <a:pt x="215" y="3680"/>
                    </a:lnTo>
                    <a:lnTo>
                      <a:pt x="72" y="4153"/>
                    </a:lnTo>
                    <a:lnTo>
                      <a:pt x="0" y="4653"/>
                    </a:lnTo>
                    <a:lnTo>
                      <a:pt x="0" y="4912"/>
                    </a:lnTo>
                    <a:lnTo>
                      <a:pt x="0" y="5216"/>
                    </a:lnTo>
                    <a:lnTo>
                      <a:pt x="13440" y="5216"/>
                    </a:lnTo>
                    <a:lnTo>
                      <a:pt x="13440" y="4912"/>
                    </a:lnTo>
                    <a:lnTo>
                      <a:pt x="13431" y="4662"/>
                    </a:lnTo>
                    <a:lnTo>
                      <a:pt x="13368" y="4180"/>
                    </a:lnTo>
                    <a:lnTo>
                      <a:pt x="13234" y="3716"/>
                    </a:lnTo>
                    <a:lnTo>
                      <a:pt x="13047" y="3287"/>
                    </a:lnTo>
                    <a:lnTo>
                      <a:pt x="12806" y="2885"/>
                    </a:lnTo>
                    <a:lnTo>
                      <a:pt x="12511" y="2528"/>
                    </a:lnTo>
                    <a:lnTo>
                      <a:pt x="12181" y="2206"/>
                    </a:lnTo>
                    <a:lnTo>
                      <a:pt x="11806" y="1930"/>
                    </a:lnTo>
                    <a:lnTo>
                      <a:pt x="11600" y="1813"/>
                    </a:lnTo>
                    <a:lnTo>
                      <a:pt x="11413" y="1706"/>
                    </a:lnTo>
                    <a:lnTo>
                      <a:pt x="11002" y="1554"/>
                    </a:lnTo>
                    <a:lnTo>
                      <a:pt x="10582" y="1438"/>
                    </a:lnTo>
                    <a:lnTo>
                      <a:pt x="10136" y="1385"/>
                    </a:lnTo>
                    <a:lnTo>
                      <a:pt x="9904" y="1376"/>
                    </a:lnTo>
                    <a:lnTo>
                      <a:pt x="9770" y="1376"/>
                    </a:lnTo>
                    <a:lnTo>
                      <a:pt x="9511" y="1322"/>
                    </a:lnTo>
                    <a:lnTo>
                      <a:pt x="9278" y="1224"/>
                    </a:lnTo>
                    <a:lnTo>
                      <a:pt x="9064" y="1081"/>
                    </a:lnTo>
                    <a:lnTo>
                      <a:pt x="8886" y="903"/>
                    </a:lnTo>
                    <a:lnTo>
                      <a:pt x="8743" y="688"/>
                    </a:lnTo>
                    <a:lnTo>
                      <a:pt x="8644" y="447"/>
                    </a:lnTo>
                    <a:lnTo>
                      <a:pt x="8591" y="197"/>
                    </a:lnTo>
                    <a:lnTo>
                      <a:pt x="8582" y="54"/>
                    </a:lnTo>
                    <a:lnTo>
                      <a:pt x="8582" y="1"/>
                    </a:lnTo>
                    <a:lnTo>
                      <a:pt x="8269" y="277"/>
                    </a:lnTo>
                    <a:lnTo>
                      <a:pt x="8118" y="394"/>
                    </a:lnTo>
                    <a:lnTo>
                      <a:pt x="7805" y="581"/>
                    </a:lnTo>
                    <a:lnTo>
                      <a:pt x="7475" y="706"/>
                    </a:lnTo>
                    <a:lnTo>
                      <a:pt x="7126" y="769"/>
                    </a:lnTo>
                    <a:lnTo>
                      <a:pt x="6948" y="778"/>
                    </a:lnTo>
                    <a:lnTo>
                      <a:pt x="6492" y="778"/>
                    </a:lnTo>
                    <a:lnTo>
                      <a:pt x="6314" y="769"/>
                    </a:lnTo>
                    <a:lnTo>
                      <a:pt x="5965" y="706"/>
                    </a:lnTo>
                    <a:lnTo>
                      <a:pt x="5626" y="581"/>
                    </a:lnTo>
                    <a:lnTo>
                      <a:pt x="5314" y="394"/>
                    </a:lnTo>
                    <a:lnTo>
                      <a:pt x="5171" y="277"/>
                    </a:lnTo>
                    <a:lnTo>
                      <a:pt x="4849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6"/>
              <p:cNvSpPr/>
              <p:nvPr/>
            </p:nvSpPr>
            <p:spPr>
              <a:xfrm>
                <a:off x="8391425" y="5889950"/>
                <a:ext cx="933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1644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322" y="1143"/>
                    </a:lnTo>
                    <a:lnTo>
                      <a:pt x="465" y="1260"/>
                    </a:lnTo>
                    <a:lnTo>
                      <a:pt x="777" y="1447"/>
                    </a:lnTo>
                    <a:lnTo>
                      <a:pt x="1116" y="1572"/>
                    </a:lnTo>
                    <a:lnTo>
                      <a:pt x="1465" y="1635"/>
                    </a:lnTo>
                    <a:lnTo>
                      <a:pt x="1643" y="1644"/>
                    </a:lnTo>
                    <a:lnTo>
                      <a:pt x="2099" y="1644"/>
                    </a:lnTo>
                    <a:lnTo>
                      <a:pt x="2277" y="1635"/>
                    </a:lnTo>
                    <a:lnTo>
                      <a:pt x="2626" y="1572"/>
                    </a:lnTo>
                    <a:lnTo>
                      <a:pt x="2956" y="1447"/>
                    </a:lnTo>
                    <a:lnTo>
                      <a:pt x="3269" y="1260"/>
                    </a:lnTo>
                    <a:lnTo>
                      <a:pt x="3420" y="1143"/>
                    </a:lnTo>
                    <a:lnTo>
                      <a:pt x="3733" y="867"/>
                    </a:lnTo>
                    <a:lnTo>
                      <a:pt x="3733" y="0"/>
                    </a:lnTo>
                    <a:lnTo>
                      <a:pt x="3420" y="268"/>
                    </a:lnTo>
                    <a:lnTo>
                      <a:pt x="3269" y="384"/>
                    </a:lnTo>
                    <a:lnTo>
                      <a:pt x="2956" y="572"/>
                    </a:lnTo>
                    <a:lnTo>
                      <a:pt x="2626" y="697"/>
                    </a:lnTo>
                    <a:lnTo>
                      <a:pt x="2277" y="768"/>
                    </a:lnTo>
                    <a:lnTo>
                      <a:pt x="1465" y="768"/>
                    </a:lnTo>
                    <a:lnTo>
                      <a:pt x="1116" y="697"/>
                    </a:lnTo>
                    <a:lnTo>
                      <a:pt x="777" y="572"/>
                    </a:lnTo>
                    <a:lnTo>
                      <a:pt x="465" y="384"/>
                    </a:lnTo>
                    <a:lnTo>
                      <a:pt x="322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6"/>
              <p:cNvSpPr/>
              <p:nvPr/>
            </p:nvSpPr>
            <p:spPr>
              <a:xfrm>
                <a:off x="8350550" y="5701750"/>
                <a:ext cx="1750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8297" extrusionOk="0">
                    <a:moveTo>
                      <a:pt x="1760" y="1"/>
                    </a:moveTo>
                    <a:lnTo>
                      <a:pt x="1742" y="304"/>
                    </a:lnTo>
                    <a:lnTo>
                      <a:pt x="1599" y="795"/>
                    </a:lnTo>
                    <a:lnTo>
                      <a:pt x="1349" y="1170"/>
                    </a:lnTo>
                    <a:lnTo>
                      <a:pt x="1046" y="1465"/>
                    </a:lnTo>
                    <a:lnTo>
                      <a:pt x="555" y="1804"/>
                    </a:lnTo>
                    <a:lnTo>
                      <a:pt x="162" y="2117"/>
                    </a:lnTo>
                    <a:lnTo>
                      <a:pt x="19" y="2367"/>
                    </a:lnTo>
                    <a:lnTo>
                      <a:pt x="1" y="2519"/>
                    </a:lnTo>
                    <a:lnTo>
                      <a:pt x="1" y="2840"/>
                    </a:lnTo>
                    <a:lnTo>
                      <a:pt x="1" y="4617"/>
                    </a:lnTo>
                    <a:lnTo>
                      <a:pt x="10" y="4921"/>
                    </a:lnTo>
                    <a:lnTo>
                      <a:pt x="117" y="5510"/>
                    </a:lnTo>
                    <a:lnTo>
                      <a:pt x="322" y="6064"/>
                    </a:lnTo>
                    <a:lnTo>
                      <a:pt x="626" y="6564"/>
                    </a:lnTo>
                    <a:lnTo>
                      <a:pt x="814" y="6787"/>
                    </a:lnTo>
                    <a:lnTo>
                      <a:pt x="948" y="6921"/>
                    </a:lnTo>
                    <a:lnTo>
                      <a:pt x="1090" y="7055"/>
                    </a:lnTo>
                    <a:lnTo>
                      <a:pt x="1474" y="7386"/>
                    </a:lnTo>
                    <a:lnTo>
                      <a:pt x="1635" y="7528"/>
                    </a:lnTo>
                    <a:lnTo>
                      <a:pt x="1957" y="7796"/>
                    </a:lnTo>
                    <a:lnTo>
                      <a:pt x="2100" y="7912"/>
                    </a:lnTo>
                    <a:lnTo>
                      <a:pt x="2412" y="8100"/>
                    </a:lnTo>
                    <a:lnTo>
                      <a:pt x="2751" y="8225"/>
                    </a:lnTo>
                    <a:lnTo>
                      <a:pt x="3100" y="8296"/>
                    </a:lnTo>
                    <a:lnTo>
                      <a:pt x="3912" y="8296"/>
                    </a:lnTo>
                    <a:lnTo>
                      <a:pt x="4261" y="8225"/>
                    </a:lnTo>
                    <a:lnTo>
                      <a:pt x="4591" y="8100"/>
                    </a:lnTo>
                    <a:lnTo>
                      <a:pt x="4904" y="7912"/>
                    </a:lnTo>
                    <a:lnTo>
                      <a:pt x="5055" y="7796"/>
                    </a:lnTo>
                    <a:lnTo>
                      <a:pt x="5368" y="7528"/>
                    </a:lnTo>
                    <a:lnTo>
                      <a:pt x="5538" y="7386"/>
                    </a:lnTo>
                    <a:lnTo>
                      <a:pt x="5922" y="7055"/>
                    </a:lnTo>
                    <a:lnTo>
                      <a:pt x="6181" y="6814"/>
                    </a:lnTo>
                    <a:lnTo>
                      <a:pt x="6395" y="6537"/>
                    </a:lnTo>
                    <a:lnTo>
                      <a:pt x="6538" y="6332"/>
                    </a:lnTo>
                    <a:lnTo>
                      <a:pt x="6761" y="5876"/>
                    </a:lnTo>
                    <a:lnTo>
                      <a:pt x="6922" y="5394"/>
                    </a:lnTo>
                    <a:lnTo>
                      <a:pt x="7002" y="4876"/>
                    </a:lnTo>
                    <a:lnTo>
                      <a:pt x="7002" y="4617"/>
                    </a:lnTo>
                    <a:lnTo>
                      <a:pt x="7002" y="2778"/>
                    </a:lnTo>
                    <a:lnTo>
                      <a:pt x="7002" y="2483"/>
                    </a:lnTo>
                    <a:lnTo>
                      <a:pt x="7002" y="2385"/>
                    </a:lnTo>
                    <a:lnTo>
                      <a:pt x="6949" y="2215"/>
                    </a:lnTo>
                    <a:lnTo>
                      <a:pt x="6779" y="1992"/>
                    </a:lnTo>
                    <a:lnTo>
                      <a:pt x="6404" y="1760"/>
                    </a:lnTo>
                    <a:lnTo>
                      <a:pt x="5904" y="1581"/>
                    </a:lnTo>
                    <a:lnTo>
                      <a:pt x="5609" y="1510"/>
                    </a:lnTo>
                    <a:lnTo>
                      <a:pt x="5064" y="1385"/>
                    </a:lnTo>
                    <a:lnTo>
                      <a:pt x="3903" y="1152"/>
                    </a:lnTo>
                    <a:lnTo>
                      <a:pt x="3064" y="920"/>
                    </a:lnTo>
                    <a:lnTo>
                      <a:pt x="2573" y="733"/>
                    </a:lnTo>
                    <a:lnTo>
                      <a:pt x="2162" y="492"/>
                    </a:lnTo>
                    <a:lnTo>
                      <a:pt x="1858" y="188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6"/>
              <p:cNvSpPr/>
              <p:nvPr/>
            </p:nvSpPr>
            <p:spPr>
              <a:xfrm>
                <a:off x="8328450" y="5769400"/>
                <a:ext cx="2235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046" extrusionOk="0">
                    <a:moveTo>
                      <a:pt x="242" y="0"/>
                    </a:moveTo>
                    <a:lnTo>
                      <a:pt x="135" y="54"/>
                    </a:lnTo>
                    <a:lnTo>
                      <a:pt x="46" y="134"/>
                    </a:lnTo>
                    <a:lnTo>
                      <a:pt x="1" y="241"/>
                    </a:lnTo>
                    <a:lnTo>
                      <a:pt x="1" y="304"/>
                    </a:lnTo>
                    <a:lnTo>
                      <a:pt x="1" y="1152"/>
                    </a:lnTo>
                    <a:lnTo>
                      <a:pt x="10" y="1340"/>
                    </a:lnTo>
                    <a:lnTo>
                      <a:pt x="144" y="1661"/>
                    </a:lnTo>
                    <a:lnTo>
                      <a:pt x="385" y="1902"/>
                    </a:lnTo>
                    <a:lnTo>
                      <a:pt x="706" y="2036"/>
                    </a:lnTo>
                    <a:lnTo>
                      <a:pt x="894" y="2045"/>
                    </a:lnTo>
                    <a:lnTo>
                      <a:pt x="894" y="357"/>
                    </a:lnTo>
                    <a:lnTo>
                      <a:pt x="885" y="286"/>
                    </a:lnTo>
                    <a:lnTo>
                      <a:pt x="831" y="152"/>
                    </a:lnTo>
                    <a:lnTo>
                      <a:pt x="733" y="63"/>
                    </a:lnTo>
                    <a:lnTo>
                      <a:pt x="608" y="9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6"/>
              <p:cNvSpPr/>
              <p:nvPr/>
            </p:nvSpPr>
            <p:spPr>
              <a:xfrm>
                <a:off x="8525600" y="5769400"/>
                <a:ext cx="2235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046" extrusionOk="0">
                    <a:moveTo>
                      <a:pt x="357" y="0"/>
                    </a:moveTo>
                    <a:lnTo>
                      <a:pt x="286" y="9"/>
                    </a:lnTo>
                    <a:lnTo>
                      <a:pt x="161" y="63"/>
                    </a:lnTo>
                    <a:lnTo>
                      <a:pt x="63" y="152"/>
                    </a:lnTo>
                    <a:lnTo>
                      <a:pt x="9" y="286"/>
                    </a:lnTo>
                    <a:lnTo>
                      <a:pt x="0" y="357"/>
                    </a:lnTo>
                    <a:lnTo>
                      <a:pt x="0" y="2045"/>
                    </a:lnTo>
                    <a:lnTo>
                      <a:pt x="188" y="2036"/>
                    </a:lnTo>
                    <a:lnTo>
                      <a:pt x="509" y="1902"/>
                    </a:lnTo>
                    <a:lnTo>
                      <a:pt x="750" y="1661"/>
                    </a:lnTo>
                    <a:lnTo>
                      <a:pt x="884" y="1340"/>
                    </a:lnTo>
                    <a:lnTo>
                      <a:pt x="893" y="1152"/>
                    </a:lnTo>
                    <a:lnTo>
                      <a:pt x="893" y="304"/>
                    </a:lnTo>
                    <a:lnTo>
                      <a:pt x="893" y="241"/>
                    </a:lnTo>
                    <a:lnTo>
                      <a:pt x="848" y="134"/>
                    </a:lnTo>
                    <a:lnTo>
                      <a:pt x="759" y="54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6"/>
              <p:cNvSpPr/>
              <p:nvPr/>
            </p:nvSpPr>
            <p:spPr>
              <a:xfrm>
                <a:off x="8424675" y="5823875"/>
                <a:ext cx="270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13" extrusionOk="0">
                    <a:moveTo>
                      <a:pt x="1" y="0"/>
                    </a:moveTo>
                    <a:lnTo>
                      <a:pt x="367" y="268"/>
                    </a:lnTo>
                    <a:lnTo>
                      <a:pt x="447" y="313"/>
                    </a:lnTo>
                    <a:lnTo>
                      <a:pt x="635" y="313"/>
                    </a:lnTo>
                    <a:lnTo>
                      <a:pt x="715" y="268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6"/>
              <p:cNvSpPr/>
              <p:nvPr/>
            </p:nvSpPr>
            <p:spPr>
              <a:xfrm>
                <a:off x="8360375" y="5811150"/>
                <a:ext cx="2837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15" extrusionOk="0">
                    <a:moveTo>
                      <a:pt x="617" y="0"/>
                    </a:moveTo>
                    <a:lnTo>
                      <a:pt x="501" y="18"/>
                    </a:lnTo>
                    <a:lnTo>
                      <a:pt x="394" y="45"/>
                    </a:lnTo>
                    <a:lnTo>
                      <a:pt x="197" y="134"/>
                    </a:lnTo>
                    <a:lnTo>
                      <a:pt x="63" y="250"/>
                    </a:lnTo>
                    <a:lnTo>
                      <a:pt x="1" y="393"/>
                    </a:lnTo>
                    <a:lnTo>
                      <a:pt x="10" y="465"/>
                    </a:lnTo>
                    <a:lnTo>
                      <a:pt x="28" y="527"/>
                    </a:lnTo>
                    <a:lnTo>
                      <a:pt x="135" y="634"/>
                    </a:lnTo>
                    <a:lnTo>
                      <a:pt x="305" y="697"/>
                    </a:lnTo>
                    <a:lnTo>
                      <a:pt x="519" y="715"/>
                    </a:lnTo>
                    <a:lnTo>
                      <a:pt x="635" y="697"/>
                    </a:lnTo>
                    <a:lnTo>
                      <a:pt x="751" y="670"/>
                    </a:lnTo>
                    <a:lnTo>
                      <a:pt x="939" y="581"/>
                    </a:lnTo>
                    <a:lnTo>
                      <a:pt x="1073" y="456"/>
                    </a:lnTo>
                    <a:lnTo>
                      <a:pt x="1135" y="322"/>
                    </a:lnTo>
                    <a:lnTo>
                      <a:pt x="1135" y="250"/>
                    </a:lnTo>
                    <a:lnTo>
                      <a:pt x="1108" y="179"/>
                    </a:lnTo>
                    <a:lnTo>
                      <a:pt x="1001" y="72"/>
                    </a:lnTo>
                    <a:lnTo>
                      <a:pt x="831" y="9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6"/>
              <p:cNvSpPr/>
              <p:nvPr/>
            </p:nvSpPr>
            <p:spPr>
              <a:xfrm>
                <a:off x="8370425" y="5758450"/>
                <a:ext cx="31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1" fill="none" extrusionOk="0">
                    <a:moveTo>
                      <a:pt x="1" y="251"/>
                    </a:moveTo>
                    <a:lnTo>
                      <a:pt x="63" y="206"/>
                    </a:lnTo>
                    <a:lnTo>
                      <a:pt x="519" y="28"/>
                    </a:lnTo>
                    <a:lnTo>
                      <a:pt x="974" y="1"/>
                    </a:lnTo>
                    <a:lnTo>
                      <a:pt x="1251" y="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6"/>
              <p:cNvSpPr/>
              <p:nvPr/>
            </p:nvSpPr>
            <p:spPr>
              <a:xfrm>
                <a:off x="8370425" y="5758450"/>
                <a:ext cx="31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1" fill="none" extrusionOk="0">
                    <a:moveTo>
                      <a:pt x="1" y="251"/>
                    </a:moveTo>
                    <a:lnTo>
                      <a:pt x="63" y="206"/>
                    </a:lnTo>
                    <a:lnTo>
                      <a:pt x="519" y="28"/>
                    </a:lnTo>
                    <a:lnTo>
                      <a:pt x="974" y="1"/>
                    </a:lnTo>
                    <a:lnTo>
                      <a:pt x="1251" y="45"/>
                    </a:lnTo>
                  </a:path>
                </a:pathLst>
              </a:custGeom>
              <a:noFill/>
              <a:ln w="73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6"/>
              <p:cNvSpPr/>
              <p:nvPr/>
            </p:nvSpPr>
            <p:spPr>
              <a:xfrm>
                <a:off x="8376225" y="5783450"/>
                <a:ext cx="2147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9" extrusionOk="0">
                    <a:moveTo>
                      <a:pt x="430" y="1"/>
                    </a:moveTo>
                    <a:lnTo>
                      <a:pt x="340" y="10"/>
                    </a:lnTo>
                    <a:lnTo>
                      <a:pt x="188" y="72"/>
                    </a:lnTo>
                    <a:lnTo>
                      <a:pt x="72" y="188"/>
                    </a:lnTo>
                    <a:lnTo>
                      <a:pt x="10" y="340"/>
                    </a:lnTo>
                    <a:lnTo>
                      <a:pt x="1" y="430"/>
                    </a:lnTo>
                    <a:lnTo>
                      <a:pt x="10" y="519"/>
                    </a:lnTo>
                    <a:lnTo>
                      <a:pt x="72" y="671"/>
                    </a:lnTo>
                    <a:lnTo>
                      <a:pt x="188" y="787"/>
                    </a:lnTo>
                    <a:lnTo>
                      <a:pt x="340" y="858"/>
                    </a:lnTo>
                    <a:lnTo>
                      <a:pt x="519" y="858"/>
                    </a:lnTo>
                    <a:lnTo>
                      <a:pt x="671" y="787"/>
                    </a:lnTo>
                    <a:lnTo>
                      <a:pt x="787" y="671"/>
                    </a:lnTo>
                    <a:lnTo>
                      <a:pt x="849" y="519"/>
                    </a:lnTo>
                    <a:lnTo>
                      <a:pt x="858" y="430"/>
                    </a:lnTo>
                    <a:lnTo>
                      <a:pt x="849" y="340"/>
                    </a:lnTo>
                    <a:lnTo>
                      <a:pt x="787" y="188"/>
                    </a:lnTo>
                    <a:lnTo>
                      <a:pt x="671" y="72"/>
                    </a:lnTo>
                    <a:lnTo>
                      <a:pt x="519" y="10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6"/>
              <p:cNvSpPr/>
              <p:nvPr/>
            </p:nvSpPr>
            <p:spPr>
              <a:xfrm>
                <a:off x="8478700" y="5783450"/>
                <a:ext cx="2147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9" extrusionOk="0">
                    <a:moveTo>
                      <a:pt x="429" y="1"/>
                    </a:moveTo>
                    <a:lnTo>
                      <a:pt x="340" y="10"/>
                    </a:lnTo>
                    <a:lnTo>
                      <a:pt x="188" y="72"/>
                    </a:lnTo>
                    <a:lnTo>
                      <a:pt x="72" y="188"/>
                    </a:lnTo>
                    <a:lnTo>
                      <a:pt x="1" y="340"/>
                    </a:lnTo>
                    <a:lnTo>
                      <a:pt x="1" y="430"/>
                    </a:lnTo>
                    <a:lnTo>
                      <a:pt x="1" y="519"/>
                    </a:lnTo>
                    <a:lnTo>
                      <a:pt x="72" y="671"/>
                    </a:lnTo>
                    <a:lnTo>
                      <a:pt x="188" y="787"/>
                    </a:lnTo>
                    <a:lnTo>
                      <a:pt x="340" y="858"/>
                    </a:lnTo>
                    <a:lnTo>
                      <a:pt x="519" y="858"/>
                    </a:lnTo>
                    <a:lnTo>
                      <a:pt x="671" y="787"/>
                    </a:lnTo>
                    <a:lnTo>
                      <a:pt x="787" y="671"/>
                    </a:lnTo>
                    <a:lnTo>
                      <a:pt x="849" y="519"/>
                    </a:lnTo>
                    <a:lnTo>
                      <a:pt x="858" y="430"/>
                    </a:lnTo>
                    <a:lnTo>
                      <a:pt x="849" y="340"/>
                    </a:lnTo>
                    <a:lnTo>
                      <a:pt x="787" y="188"/>
                    </a:lnTo>
                    <a:lnTo>
                      <a:pt x="671" y="72"/>
                    </a:lnTo>
                    <a:lnTo>
                      <a:pt x="519" y="10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6"/>
              <p:cNvSpPr/>
              <p:nvPr/>
            </p:nvSpPr>
            <p:spPr>
              <a:xfrm>
                <a:off x="8488525" y="5811150"/>
                <a:ext cx="2837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15" extrusionOk="0">
                    <a:moveTo>
                      <a:pt x="519" y="0"/>
                    </a:moveTo>
                    <a:lnTo>
                      <a:pt x="304" y="9"/>
                    </a:lnTo>
                    <a:lnTo>
                      <a:pt x="135" y="72"/>
                    </a:lnTo>
                    <a:lnTo>
                      <a:pt x="27" y="179"/>
                    </a:lnTo>
                    <a:lnTo>
                      <a:pt x="1" y="250"/>
                    </a:lnTo>
                    <a:lnTo>
                      <a:pt x="1" y="322"/>
                    </a:lnTo>
                    <a:lnTo>
                      <a:pt x="63" y="456"/>
                    </a:lnTo>
                    <a:lnTo>
                      <a:pt x="197" y="581"/>
                    </a:lnTo>
                    <a:lnTo>
                      <a:pt x="385" y="670"/>
                    </a:lnTo>
                    <a:lnTo>
                      <a:pt x="501" y="697"/>
                    </a:lnTo>
                    <a:lnTo>
                      <a:pt x="617" y="715"/>
                    </a:lnTo>
                    <a:lnTo>
                      <a:pt x="831" y="697"/>
                    </a:lnTo>
                    <a:lnTo>
                      <a:pt x="1001" y="634"/>
                    </a:lnTo>
                    <a:lnTo>
                      <a:pt x="1108" y="527"/>
                    </a:lnTo>
                    <a:lnTo>
                      <a:pt x="1135" y="465"/>
                    </a:lnTo>
                    <a:lnTo>
                      <a:pt x="1135" y="393"/>
                    </a:lnTo>
                    <a:lnTo>
                      <a:pt x="1072" y="250"/>
                    </a:lnTo>
                    <a:lnTo>
                      <a:pt x="938" y="134"/>
                    </a:lnTo>
                    <a:lnTo>
                      <a:pt x="751" y="45"/>
                    </a:lnTo>
                    <a:lnTo>
                      <a:pt x="635" y="1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6"/>
              <p:cNvSpPr/>
              <p:nvPr/>
            </p:nvSpPr>
            <p:spPr>
              <a:xfrm>
                <a:off x="8475575" y="5758450"/>
                <a:ext cx="31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1" fill="none" extrusionOk="0">
                    <a:moveTo>
                      <a:pt x="1251" y="251"/>
                    </a:moveTo>
                    <a:lnTo>
                      <a:pt x="1188" y="206"/>
                    </a:lnTo>
                    <a:lnTo>
                      <a:pt x="733" y="28"/>
                    </a:lnTo>
                    <a:lnTo>
                      <a:pt x="278" y="1"/>
                    </a:lnTo>
                    <a:lnTo>
                      <a:pt x="1" y="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6"/>
              <p:cNvSpPr/>
              <p:nvPr/>
            </p:nvSpPr>
            <p:spPr>
              <a:xfrm>
                <a:off x="8475575" y="5758450"/>
                <a:ext cx="31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1" fill="none" extrusionOk="0">
                    <a:moveTo>
                      <a:pt x="1251" y="251"/>
                    </a:moveTo>
                    <a:lnTo>
                      <a:pt x="1188" y="206"/>
                    </a:lnTo>
                    <a:lnTo>
                      <a:pt x="733" y="28"/>
                    </a:lnTo>
                    <a:lnTo>
                      <a:pt x="278" y="1"/>
                    </a:lnTo>
                    <a:lnTo>
                      <a:pt x="1" y="45"/>
                    </a:lnTo>
                  </a:path>
                </a:pathLst>
              </a:custGeom>
              <a:noFill/>
              <a:ln w="73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6"/>
              <p:cNvSpPr/>
              <p:nvPr/>
            </p:nvSpPr>
            <p:spPr>
              <a:xfrm>
                <a:off x="8402125" y="5840825"/>
                <a:ext cx="721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1207" extrusionOk="0">
                    <a:moveTo>
                      <a:pt x="206" y="1"/>
                    </a:moveTo>
                    <a:lnTo>
                      <a:pt x="81" y="63"/>
                    </a:lnTo>
                    <a:lnTo>
                      <a:pt x="1" y="179"/>
                    </a:lnTo>
                    <a:lnTo>
                      <a:pt x="1" y="313"/>
                    </a:lnTo>
                    <a:lnTo>
                      <a:pt x="28" y="385"/>
                    </a:lnTo>
                    <a:lnTo>
                      <a:pt x="144" y="563"/>
                    </a:lnTo>
                    <a:lnTo>
                      <a:pt x="438" y="867"/>
                    </a:lnTo>
                    <a:lnTo>
                      <a:pt x="805" y="1081"/>
                    </a:lnTo>
                    <a:lnTo>
                      <a:pt x="1215" y="1197"/>
                    </a:lnTo>
                    <a:lnTo>
                      <a:pt x="1439" y="1206"/>
                    </a:lnTo>
                    <a:lnTo>
                      <a:pt x="1662" y="1197"/>
                    </a:lnTo>
                    <a:lnTo>
                      <a:pt x="2081" y="1081"/>
                    </a:lnTo>
                    <a:lnTo>
                      <a:pt x="2448" y="867"/>
                    </a:lnTo>
                    <a:lnTo>
                      <a:pt x="2742" y="563"/>
                    </a:lnTo>
                    <a:lnTo>
                      <a:pt x="2858" y="385"/>
                    </a:lnTo>
                    <a:lnTo>
                      <a:pt x="2885" y="313"/>
                    </a:lnTo>
                    <a:lnTo>
                      <a:pt x="2876" y="179"/>
                    </a:lnTo>
                    <a:lnTo>
                      <a:pt x="2805" y="63"/>
                    </a:lnTo>
                    <a:lnTo>
                      <a:pt x="2680" y="1"/>
                    </a:lnTo>
                    <a:lnTo>
                      <a:pt x="2599" y="1"/>
                    </a:lnTo>
                    <a:lnTo>
                      <a:pt x="2019" y="63"/>
                    </a:lnTo>
                    <a:lnTo>
                      <a:pt x="858" y="63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6"/>
              <p:cNvSpPr/>
              <p:nvPr/>
            </p:nvSpPr>
            <p:spPr>
              <a:xfrm>
                <a:off x="8417525" y="5862500"/>
                <a:ext cx="4112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340" extrusionOk="0">
                    <a:moveTo>
                      <a:pt x="644" y="0"/>
                    </a:moveTo>
                    <a:lnTo>
                      <a:pt x="278" y="45"/>
                    </a:lnTo>
                    <a:lnTo>
                      <a:pt x="99" y="89"/>
                    </a:lnTo>
                    <a:lnTo>
                      <a:pt x="1" y="116"/>
                    </a:lnTo>
                    <a:lnTo>
                      <a:pt x="189" y="214"/>
                    </a:lnTo>
                    <a:lnTo>
                      <a:pt x="599" y="330"/>
                    </a:lnTo>
                    <a:lnTo>
                      <a:pt x="823" y="339"/>
                    </a:lnTo>
                    <a:lnTo>
                      <a:pt x="1046" y="330"/>
                    </a:lnTo>
                    <a:lnTo>
                      <a:pt x="1465" y="214"/>
                    </a:lnTo>
                    <a:lnTo>
                      <a:pt x="1644" y="116"/>
                    </a:lnTo>
                    <a:lnTo>
                      <a:pt x="1555" y="89"/>
                    </a:lnTo>
                    <a:lnTo>
                      <a:pt x="1376" y="45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E94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6"/>
              <p:cNvSpPr/>
              <p:nvPr/>
            </p:nvSpPr>
            <p:spPr>
              <a:xfrm>
                <a:off x="8401900" y="5840825"/>
                <a:ext cx="7237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510" extrusionOk="0">
                    <a:moveTo>
                      <a:pt x="188" y="1"/>
                    </a:moveTo>
                    <a:lnTo>
                      <a:pt x="37" y="117"/>
                    </a:lnTo>
                    <a:lnTo>
                      <a:pt x="10" y="197"/>
                    </a:lnTo>
                    <a:lnTo>
                      <a:pt x="1" y="278"/>
                    </a:lnTo>
                    <a:lnTo>
                      <a:pt x="90" y="385"/>
                    </a:lnTo>
                    <a:lnTo>
                      <a:pt x="162" y="412"/>
                    </a:lnTo>
                    <a:lnTo>
                      <a:pt x="376" y="438"/>
                    </a:lnTo>
                    <a:lnTo>
                      <a:pt x="1055" y="501"/>
                    </a:lnTo>
                    <a:lnTo>
                      <a:pt x="1448" y="510"/>
                    </a:lnTo>
                    <a:lnTo>
                      <a:pt x="1849" y="501"/>
                    </a:lnTo>
                    <a:lnTo>
                      <a:pt x="2528" y="438"/>
                    </a:lnTo>
                    <a:lnTo>
                      <a:pt x="2733" y="412"/>
                    </a:lnTo>
                    <a:lnTo>
                      <a:pt x="2814" y="385"/>
                    </a:lnTo>
                    <a:lnTo>
                      <a:pt x="2894" y="278"/>
                    </a:lnTo>
                    <a:lnTo>
                      <a:pt x="2894" y="197"/>
                    </a:lnTo>
                    <a:lnTo>
                      <a:pt x="2858" y="117"/>
                    </a:lnTo>
                    <a:lnTo>
                      <a:pt x="2716" y="1"/>
                    </a:lnTo>
                    <a:lnTo>
                      <a:pt x="2608" y="1"/>
                    </a:lnTo>
                    <a:lnTo>
                      <a:pt x="2028" y="63"/>
                    </a:lnTo>
                    <a:lnTo>
                      <a:pt x="867" y="6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6"/>
              <p:cNvSpPr/>
              <p:nvPr/>
            </p:nvSpPr>
            <p:spPr>
              <a:xfrm>
                <a:off x="8244975" y="5931025"/>
                <a:ext cx="215900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8636" h="4448" extrusionOk="0">
                    <a:moveTo>
                      <a:pt x="5519" y="1"/>
                    </a:moveTo>
                    <a:lnTo>
                      <a:pt x="5465" y="9"/>
                    </a:lnTo>
                    <a:lnTo>
                      <a:pt x="5376" y="90"/>
                    </a:lnTo>
                    <a:lnTo>
                      <a:pt x="5367" y="152"/>
                    </a:lnTo>
                    <a:lnTo>
                      <a:pt x="5367" y="295"/>
                    </a:lnTo>
                    <a:lnTo>
                      <a:pt x="3733" y="411"/>
                    </a:lnTo>
                    <a:lnTo>
                      <a:pt x="3340" y="456"/>
                    </a:lnTo>
                    <a:lnTo>
                      <a:pt x="2608" y="661"/>
                    </a:lnTo>
                    <a:lnTo>
                      <a:pt x="1929" y="992"/>
                    </a:lnTo>
                    <a:lnTo>
                      <a:pt x="1340" y="1429"/>
                    </a:lnTo>
                    <a:lnTo>
                      <a:pt x="831" y="1974"/>
                    </a:lnTo>
                    <a:lnTo>
                      <a:pt x="438" y="2599"/>
                    </a:lnTo>
                    <a:lnTo>
                      <a:pt x="161" y="3296"/>
                    </a:lnTo>
                    <a:lnTo>
                      <a:pt x="9" y="4055"/>
                    </a:lnTo>
                    <a:lnTo>
                      <a:pt x="0" y="4448"/>
                    </a:lnTo>
                    <a:lnTo>
                      <a:pt x="8635" y="4448"/>
                    </a:lnTo>
                    <a:lnTo>
                      <a:pt x="8635" y="527"/>
                    </a:lnTo>
                    <a:lnTo>
                      <a:pt x="8635" y="518"/>
                    </a:lnTo>
                    <a:lnTo>
                      <a:pt x="8626" y="411"/>
                    </a:lnTo>
                    <a:lnTo>
                      <a:pt x="8555" y="224"/>
                    </a:lnTo>
                    <a:lnTo>
                      <a:pt x="8412" y="81"/>
                    </a:lnTo>
                    <a:lnTo>
                      <a:pt x="8225" y="9"/>
                    </a:lnTo>
                    <a:lnTo>
                      <a:pt x="81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6"/>
              <p:cNvSpPr/>
              <p:nvPr/>
            </p:nvSpPr>
            <p:spPr>
              <a:xfrm>
                <a:off x="8460850" y="5932600"/>
                <a:ext cx="170575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4385" extrusionOk="0">
                    <a:moveTo>
                      <a:pt x="1465" y="0"/>
                    </a:moveTo>
                    <a:lnTo>
                      <a:pt x="1385" y="18"/>
                    </a:lnTo>
                    <a:lnTo>
                      <a:pt x="1268" y="63"/>
                    </a:lnTo>
                    <a:lnTo>
                      <a:pt x="0" y="464"/>
                    </a:lnTo>
                    <a:lnTo>
                      <a:pt x="0" y="4385"/>
                    </a:lnTo>
                    <a:lnTo>
                      <a:pt x="6823" y="4385"/>
                    </a:lnTo>
                    <a:lnTo>
                      <a:pt x="6805" y="3992"/>
                    </a:lnTo>
                    <a:lnTo>
                      <a:pt x="6662" y="3233"/>
                    </a:lnTo>
                    <a:lnTo>
                      <a:pt x="6385" y="2536"/>
                    </a:lnTo>
                    <a:lnTo>
                      <a:pt x="5983" y="1911"/>
                    </a:lnTo>
                    <a:lnTo>
                      <a:pt x="5483" y="1366"/>
                    </a:lnTo>
                    <a:lnTo>
                      <a:pt x="4885" y="929"/>
                    </a:lnTo>
                    <a:lnTo>
                      <a:pt x="4215" y="589"/>
                    </a:lnTo>
                    <a:lnTo>
                      <a:pt x="3474" y="393"/>
                    </a:lnTo>
                    <a:lnTo>
                      <a:pt x="3081" y="348"/>
                    </a:lnTo>
                    <a:lnTo>
                      <a:pt x="1599" y="223"/>
                    </a:lnTo>
                    <a:lnTo>
                      <a:pt x="1599" y="161"/>
                    </a:lnTo>
                    <a:lnTo>
                      <a:pt x="1581" y="80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6"/>
              <p:cNvSpPr/>
              <p:nvPr/>
            </p:nvSpPr>
            <p:spPr>
              <a:xfrm>
                <a:off x="8432050" y="5963175"/>
                <a:ext cx="123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83" extrusionOk="0">
                    <a:moveTo>
                      <a:pt x="242" y="0"/>
                    </a:moveTo>
                    <a:lnTo>
                      <a:pt x="143" y="9"/>
                    </a:lnTo>
                    <a:lnTo>
                      <a:pt x="9" y="143"/>
                    </a:lnTo>
                    <a:lnTo>
                      <a:pt x="0" y="242"/>
                    </a:lnTo>
                    <a:lnTo>
                      <a:pt x="9" y="340"/>
                    </a:lnTo>
                    <a:lnTo>
                      <a:pt x="143" y="474"/>
                    </a:lnTo>
                    <a:lnTo>
                      <a:pt x="242" y="483"/>
                    </a:lnTo>
                    <a:lnTo>
                      <a:pt x="340" y="474"/>
                    </a:lnTo>
                    <a:lnTo>
                      <a:pt x="474" y="340"/>
                    </a:lnTo>
                    <a:lnTo>
                      <a:pt x="492" y="242"/>
                    </a:lnTo>
                    <a:lnTo>
                      <a:pt x="474" y="143"/>
                    </a:lnTo>
                    <a:lnTo>
                      <a:pt x="340" y="9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6"/>
              <p:cNvSpPr/>
              <p:nvPr/>
            </p:nvSpPr>
            <p:spPr>
              <a:xfrm>
                <a:off x="8432050" y="6012950"/>
                <a:ext cx="123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84" extrusionOk="0">
                    <a:moveTo>
                      <a:pt x="242" y="1"/>
                    </a:moveTo>
                    <a:lnTo>
                      <a:pt x="143" y="10"/>
                    </a:lnTo>
                    <a:lnTo>
                      <a:pt x="9" y="144"/>
                    </a:lnTo>
                    <a:lnTo>
                      <a:pt x="0" y="242"/>
                    </a:lnTo>
                    <a:lnTo>
                      <a:pt x="9" y="340"/>
                    </a:lnTo>
                    <a:lnTo>
                      <a:pt x="143" y="474"/>
                    </a:lnTo>
                    <a:lnTo>
                      <a:pt x="242" y="483"/>
                    </a:lnTo>
                    <a:lnTo>
                      <a:pt x="340" y="474"/>
                    </a:lnTo>
                    <a:lnTo>
                      <a:pt x="474" y="340"/>
                    </a:lnTo>
                    <a:lnTo>
                      <a:pt x="492" y="242"/>
                    </a:lnTo>
                    <a:lnTo>
                      <a:pt x="474" y="144"/>
                    </a:lnTo>
                    <a:lnTo>
                      <a:pt x="340" y="10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6"/>
              <p:cNvSpPr/>
              <p:nvPr/>
            </p:nvSpPr>
            <p:spPr>
              <a:xfrm>
                <a:off x="8275775" y="5451700"/>
                <a:ext cx="337125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9842" extrusionOk="0">
                    <a:moveTo>
                      <a:pt x="4823" y="1"/>
                    </a:moveTo>
                    <a:lnTo>
                      <a:pt x="4108" y="46"/>
                    </a:lnTo>
                    <a:lnTo>
                      <a:pt x="3438" y="197"/>
                    </a:lnTo>
                    <a:lnTo>
                      <a:pt x="2813" y="456"/>
                    </a:lnTo>
                    <a:lnTo>
                      <a:pt x="2528" y="635"/>
                    </a:lnTo>
                    <a:lnTo>
                      <a:pt x="2260" y="831"/>
                    </a:lnTo>
                    <a:lnTo>
                      <a:pt x="1831" y="1224"/>
                    </a:lnTo>
                    <a:lnTo>
                      <a:pt x="1501" y="1626"/>
                    </a:lnTo>
                    <a:lnTo>
                      <a:pt x="1242" y="2028"/>
                    </a:lnTo>
                    <a:lnTo>
                      <a:pt x="947" y="2617"/>
                    </a:lnTo>
                    <a:lnTo>
                      <a:pt x="670" y="3144"/>
                    </a:lnTo>
                    <a:lnTo>
                      <a:pt x="465" y="3457"/>
                    </a:lnTo>
                    <a:lnTo>
                      <a:pt x="340" y="3600"/>
                    </a:lnTo>
                    <a:lnTo>
                      <a:pt x="224" y="3725"/>
                    </a:lnTo>
                    <a:lnTo>
                      <a:pt x="63" y="3957"/>
                    </a:lnTo>
                    <a:lnTo>
                      <a:pt x="0" y="4136"/>
                    </a:lnTo>
                    <a:lnTo>
                      <a:pt x="0" y="4278"/>
                    </a:lnTo>
                    <a:lnTo>
                      <a:pt x="81" y="4430"/>
                    </a:lnTo>
                    <a:lnTo>
                      <a:pt x="206" y="4528"/>
                    </a:lnTo>
                    <a:lnTo>
                      <a:pt x="233" y="4528"/>
                    </a:lnTo>
                    <a:lnTo>
                      <a:pt x="188" y="4698"/>
                    </a:lnTo>
                    <a:lnTo>
                      <a:pt x="81" y="5511"/>
                    </a:lnTo>
                    <a:lnTo>
                      <a:pt x="117" y="5886"/>
                    </a:lnTo>
                    <a:lnTo>
                      <a:pt x="197" y="6055"/>
                    </a:lnTo>
                    <a:lnTo>
                      <a:pt x="268" y="6109"/>
                    </a:lnTo>
                    <a:lnTo>
                      <a:pt x="250" y="6198"/>
                    </a:lnTo>
                    <a:lnTo>
                      <a:pt x="259" y="6645"/>
                    </a:lnTo>
                    <a:lnTo>
                      <a:pt x="313" y="6841"/>
                    </a:lnTo>
                    <a:lnTo>
                      <a:pt x="384" y="6931"/>
                    </a:lnTo>
                    <a:lnTo>
                      <a:pt x="429" y="6957"/>
                    </a:lnTo>
                    <a:lnTo>
                      <a:pt x="483" y="7082"/>
                    </a:lnTo>
                    <a:lnTo>
                      <a:pt x="795" y="7672"/>
                    </a:lnTo>
                    <a:lnTo>
                      <a:pt x="983" y="7931"/>
                    </a:lnTo>
                    <a:lnTo>
                      <a:pt x="1108" y="8047"/>
                    </a:lnTo>
                    <a:lnTo>
                      <a:pt x="1170" y="8074"/>
                    </a:lnTo>
                    <a:lnTo>
                      <a:pt x="1492" y="8154"/>
                    </a:lnTo>
                    <a:lnTo>
                      <a:pt x="2385" y="8288"/>
                    </a:lnTo>
                    <a:lnTo>
                      <a:pt x="2519" y="8342"/>
                    </a:lnTo>
                    <a:lnTo>
                      <a:pt x="2510" y="8065"/>
                    </a:lnTo>
                    <a:lnTo>
                      <a:pt x="2563" y="6663"/>
                    </a:lnTo>
                    <a:lnTo>
                      <a:pt x="2653" y="5913"/>
                    </a:lnTo>
                    <a:lnTo>
                      <a:pt x="2742" y="5475"/>
                    </a:lnTo>
                    <a:lnTo>
                      <a:pt x="2796" y="5296"/>
                    </a:lnTo>
                    <a:lnTo>
                      <a:pt x="2912" y="5020"/>
                    </a:lnTo>
                    <a:lnTo>
                      <a:pt x="3233" y="4528"/>
                    </a:lnTo>
                    <a:lnTo>
                      <a:pt x="3662" y="4136"/>
                    </a:lnTo>
                    <a:lnTo>
                      <a:pt x="4162" y="3823"/>
                    </a:lnTo>
                    <a:lnTo>
                      <a:pt x="4698" y="3591"/>
                    </a:lnTo>
                    <a:lnTo>
                      <a:pt x="5251" y="3430"/>
                    </a:lnTo>
                    <a:lnTo>
                      <a:pt x="5787" y="3323"/>
                    </a:lnTo>
                    <a:lnTo>
                      <a:pt x="6278" y="3278"/>
                    </a:lnTo>
                    <a:lnTo>
                      <a:pt x="6716" y="3278"/>
                    </a:lnTo>
                    <a:lnTo>
                      <a:pt x="7216" y="3350"/>
                    </a:lnTo>
                    <a:lnTo>
                      <a:pt x="7752" y="3475"/>
                    </a:lnTo>
                    <a:lnTo>
                      <a:pt x="8296" y="3653"/>
                    </a:lnTo>
                    <a:lnTo>
                      <a:pt x="8814" y="3885"/>
                    </a:lnTo>
                    <a:lnTo>
                      <a:pt x="9270" y="4162"/>
                    </a:lnTo>
                    <a:lnTo>
                      <a:pt x="9636" y="4475"/>
                    </a:lnTo>
                    <a:lnTo>
                      <a:pt x="9868" y="4814"/>
                    </a:lnTo>
                    <a:lnTo>
                      <a:pt x="9922" y="5002"/>
                    </a:lnTo>
                    <a:lnTo>
                      <a:pt x="10065" y="5734"/>
                    </a:lnTo>
                    <a:lnTo>
                      <a:pt x="10243" y="7341"/>
                    </a:lnTo>
                    <a:lnTo>
                      <a:pt x="10350" y="9404"/>
                    </a:lnTo>
                    <a:lnTo>
                      <a:pt x="10359" y="9761"/>
                    </a:lnTo>
                    <a:lnTo>
                      <a:pt x="10618" y="9797"/>
                    </a:lnTo>
                    <a:lnTo>
                      <a:pt x="11895" y="9842"/>
                    </a:lnTo>
                    <a:lnTo>
                      <a:pt x="12493" y="9770"/>
                    </a:lnTo>
                    <a:lnTo>
                      <a:pt x="12788" y="9663"/>
                    </a:lnTo>
                    <a:lnTo>
                      <a:pt x="12886" y="9583"/>
                    </a:lnTo>
                    <a:lnTo>
                      <a:pt x="13056" y="9413"/>
                    </a:lnTo>
                    <a:lnTo>
                      <a:pt x="13306" y="9038"/>
                    </a:lnTo>
                    <a:lnTo>
                      <a:pt x="13449" y="8627"/>
                    </a:lnTo>
                    <a:lnTo>
                      <a:pt x="13485" y="8225"/>
                    </a:lnTo>
                    <a:lnTo>
                      <a:pt x="13449" y="8047"/>
                    </a:lnTo>
                    <a:lnTo>
                      <a:pt x="13324" y="7565"/>
                    </a:lnTo>
                    <a:lnTo>
                      <a:pt x="12976" y="6377"/>
                    </a:lnTo>
                    <a:lnTo>
                      <a:pt x="12663" y="5529"/>
                    </a:lnTo>
                    <a:lnTo>
                      <a:pt x="12476" y="5136"/>
                    </a:lnTo>
                    <a:lnTo>
                      <a:pt x="12252" y="4707"/>
                    </a:lnTo>
                    <a:lnTo>
                      <a:pt x="11681" y="3841"/>
                    </a:lnTo>
                    <a:lnTo>
                      <a:pt x="11190" y="3207"/>
                    </a:lnTo>
                    <a:lnTo>
                      <a:pt x="10636" y="2564"/>
                    </a:lnTo>
                    <a:lnTo>
                      <a:pt x="10002" y="1948"/>
                    </a:lnTo>
                    <a:lnTo>
                      <a:pt x="9332" y="1394"/>
                    </a:lnTo>
                    <a:lnTo>
                      <a:pt x="8609" y="948"/>
                    </a:lnTo>
                    <a:lnTo>
                      <a:pt x="8234" y="778"/>
                    </a:lnTo>
                    <a:lnTo>
                      <a:pt x="7859" y="626"/>
                    </a:lnTo>
                    <a:lnTo>
                      <a:pt x="7100" y="367"/>
                    </a:lnTo>
                    <a:lnTo>
                      <a:pt x="6332" y="171"/>
                    </a:lnTo>
                    <a:lnTo>
                      <a:pt x="5573" y="46"/>
                    </a:lnTo>
                    <a:lnTo>
                      <a:pt x="4823" y="1"/>
                    </a:lnTo>
                    <a:close/>
                  </a:path>
                </a:pathLst>
              </a:custGeom>
              <a:solidFill>
                <a:srgbClr val="F3DB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6"/>
              <p:cNvSpPr/>
              <p:nvPr/>
            </p:nvSpPr>
            <p:spPr>
              <a:xfrm>
                <a:off x="8275775" y="5451700"/>
                <a:ext cx="337125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9842" extrusionOk="0">
                    <a:moveTo>
                      <a:pt x="4823" y="1"/>
                    </a:moveTo>
                    <a:lnTo>
                      <a:pt x="4108" y="46"/>
                    </a:lnTo>
                    <a:lnTo>
                      <a:pt x="3438" y="197"/>
                    </a:lnTo>
                    <a:lnTo>
                      <a:pt x="2813" y="456"/>
                    </a:lnTo>
                    <a:lnTo>
                      <a:pt x="2528" y="635"/>
                    </a:lnTo>
                    <a:lnTo>
                      <a:pt x="2260" y="831"/>
                    </a:lnTo>
                    <a:lnTo>
                      <a:pt x="1831" y="1224"/>
                    </a:lnTo>
                    <a:lnTo>
                      <a:pt x="1501" y="1626"/>
                    </a:lnTo>
                    <a:lnTo>
                      <a:pt x="1242" y="2028"/>
                    </a:lnTo>
                    <a:lnTo>
                      <a:pt x="947" y="2617"/>
                    </a:lnTo>
                    <a:lnTo>
                      <a:pt x="670" y="3144"/>
                    </a:lnTo>
                    <a:lnTo>
                      <a:pt x="465" y="3457"/>
                    </a:lnTo>
                    <a:lnTo>
                      <a:pt x="340" y="3600"/>
                    </a:lnTo>
                    <a:lnTo>
                      <a:pt x="224" y="3725"/>
                    </a:lnTo>
                    <a:lnTo>
                      <a:pt x="63" y="3957"/>
                    </a:lnTo>
                    <a:lnTo>
                      <a:pt x="0" y="4136"/>
                    </a:lnTo>
                    <a:lnTo>
                      <a:pt x="0" y="4278"/>
                    </a:lnTo>
                    <a:lnTo>
                      <a:pt x="81" y="4430"/>
                    </a:lnTo>
                    <a:lnTo>
                      <a:pt x="206" y="4528"/>
                    </a:lnTo>
                    <a:lnTo>
                      <a:pt x="233" y="4528"/>
                    </a:lnTo>
                    <a:lnTo>
                      <a:pt x="188" y="4698"/>
                    </a:lnTo>
                    <a:lnTo>
                      <a:pt x="81" y="5511"/>
                    </a:lnTo>
                    <a:lnTo>
                      <a:pt x="117" y="5886"/>
                    </a:lnTo>
                    <a:lnTo>
                      <a:pt x="197" y="6055"/>
                    </a:lnTo>
                    <a:lnTo>
                      <a:pt x="268" y="6109"/>
                    </a:lnTo>
                    <a:lnTo>
                      <a:pt x="250" y="6198"/>
                    </a:lnTo>
                    <a:lnTo>
                      <a:pt x="259" y="6645"/>
                    </a:lnTo>
                    <a:lnTo>
                      <a:pt x="313" y="6841"/>
                    </a:lnTo>
                    <a:lnTo>
                      <a:pt x="384" y="6931"/>
                    </a:lnTo>
                    <a:lnTo>
                      <a:pt x="429" y="6957"/>
                    </a:lnTo>
                    <a:lnTo>
                      <a:pt x="483" y="7082"/>
                    </a:lnTo>
                    <a:lnTo>
                      <a:pt x="795" y="7672"/>
                    </a:lnTo>
                    <a:lnTo>
                      <a:pt x="983" y="7931"/>
                    </a:lnTo>
                    <a:lnTo>
                      <a:pt x="1108" y="8047"/>
                    </a:lnTo>
                    <a:lnTo>
                      <a:pt x="1170" y="8074"/>
                    </a:lnTo>
                    <a:lnTo>
                      <a:pt x="1492" y="8154"/>
                    </a:lnTo>
                    <a:lnTo>
                      <a:pt x="2385" y="8288"/>
                    </a:lnTo>
                    <a:lnTo>
                      <a:pt x="2519" y="8342"/>
                    </a:lnTo>
                    <a:lnTo>
                      <a:pt x="2510" y="8065"/>
                    </a:lnTo>
                    <a:lnTo>
                      <a:pt x="2563" y="6663"/>
                    </a:lnTo>
                    <a:lnTo>
                      <a:pt x="2653" y="5913"/>
                    </a:lnTo>
                    <a:lnTo>
                      <a:pt x="2742" y="5475"/>
                    </a:lnTo>
                    <a:lnTo>
                      <a:pt x="2796" y="5296"/>
                    </a:lnTo>
                    <a:lnTo>
                      <a:pt x="2912" y="5020"/>
                    </a:lnTo>
                    <a:lnTo>
                      <a:pt x="3233" y="4528"/>
                    </a:lnTo>
                    <a:lnTo>
                      <a:pt x="3662" y="4136"/>
                    </a:lnTo>
                    <a:lnTo>
                      <a:pt x="4162" y="3823"/>
                    </a:lnTo>
                    <a:lnTo>
                      <a:pt x="4698" y="3591"/>
                    </a:lnTo>
                    <a:lnTo>
                      <a:pt x="5251" y="3430"/>
                    </a:lnTo>
                    <a:lnTo>
                      <a:pt x="5787" y="3323"/>
                    </a:lnTo>
                    <a:lnTo>
                      <a:pt x="6278" y="3278"/>
                    </a:lnTo>
                    <a:lnTo>
                      <a:pt x="6716" y="3278"/>
                    </a:lnTo>
                    <a:lnTo>
                      <a:pt x="7216" y="3350"/>
                    </a:lnTo>
                    <a:lnTo>
                      <a:pt x="7752" y="3475"/>
                    </a:lnTo>
                    <a:lnTo>
                      <a:pt x="8296" y="3653"/>
                    </a:lnTo>
                    <a:lnTo>
                      <a:pt x="8814" y="3885"/>
                    </a:lnTo>
                    <a:lnTo>
                      <a:pt x="9270" y="4162"/>
                    </a:lnTo>
                    <a:lnTo>
                      <a:pt x="9636" y="4475"/>
                    </a:lnTo>
                    <a:lnTo>
                      <a:pt x="9868" y="4814"/>
                    </a:lnTo>
                    <a:lnTo>
                      <a:pt x="9922" y="5002"/>
                    </a:lnTo>
                    <a:lnTo>
                      <a:pt x="10065" y="5734"/>
                    </a:lnTo>
                    <a:lnTo>
                      <a:pt x="10243" y="7341"/>
                    </a:lnTo>
                    <a:lnTo>
                      <a:pt x="10350" y="9404"/>
                    </a:lnTo>
                    <a:lnTo>
                      <a:pt x="10359" y="9761"/>
                    </a:lnTo>
                    <a:lnTo>
                      <a:pt x="10618" y="9797"/>
                    </a:lnTo>
                    <a:lnTo>
                      <a:pt x="11895" y="9842"/>
                    </a:lnTo>
                    <a:lnTo>
                      <a:pt x="12493" y="9770"/>
                    </a:lnTo>
                    <a:lnTo>
                      <a:pt x="12788" y="9663"/>
                    </a:lnTo>
                    <a:lnTo>
                      <a:pt x="12886" y="9583"/>
                    </a:lnTo>
                    <a:lnTo>
                      <a:pt x="13056" y="9413"/>
                    </a:lnTo>
                    <a:lnTo>
                      <a:pt x="13306" y="9038"/>
                    </a:lnTo>
                    <a:lnTo>
                      <a:pt x="13449" y="8627"/>
                    </a:lnTo>
                    <a:lnTo>
                      <a:pt x="13485" y="8225"/>
                    </a:lnTo>
                    <a:lnTo>
                      <a:pt x="13449" y="8047"/>
                    </a:lnTo>
                    <a:lnTo>
                      <a:pt x="13324" y="7565"/>
                    </a:lnTo>
                    <a:lnTo>
                      <a:pt x="12976" y="6377"/>
                    </a:lnTo>
                    <a:lnTo>
                      <a:pt x="12663" y="5529"/>
                    </a:lnTo>
                    <a:lnTo>
                      <a:pt x="12476" y="5136"/>
                    </a:lnTo>
                    <a:lnTo>
                      <a:pt x="12252" y="4707"/>
                    </a:lnTo>
                    <a:lnTo>
                      <a:pt x="11681" y="3841"/>
                    </a:lnTo>
                    <a:lnTo>
                      <a:pt x="11190" y="3207"/>
                    </a:lnTo>
                    <a:lnTo>
                      <a:pt x="10636" y="2564"/>
                    </a:lnTo>
                    <a:lnTo>
                      <a:pt x="10002" y="1948"/>
                    </a:lnTo>
                    <a:lnTo>
                      <a:pt x="9332" y="1394"/>
                    </a:lnTo>
                    <a:lnTo>
                      <a:pt x="8609" y="948"/>
                    </a:lnTo>
                    <a:lnTo>
                      <a:pt x="8234" y="778"/>
                    </a:lnTo>
                    <a:lnTo>
                      <a:pt x="7859" y="626"/>
                    </a:lnTo>
                    <a:lnTo>
                      <a:pt x="7100" y="367"/>
                    </a:lnTo>
                    <a:lnTo>
                      <a:pt x="6332" y="171"/>
                    </a:lnTo>
                    <a:lnTo>
                      <a:pt x="5573" y="46"/>
                    </a:lnTo>
                    <a:lnTo>
                      <a:pt x="4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6"/>
              <p:cNvSpPr/>
              <p:nvPr/>
            </p:nvSpPr>
            <p:spPr>
              <a:xfrm>
                <a:off x="8308825" y="5528075"/>
                <a:ext cx="4332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974" extrusionOk="0">
                    <a:moveTo>
                      <a:pt x="125" y="0"/>
                    </a:moveTo>
                    <a:lnTo>
                      <a:pt x="45" y="18"/>
                    </a:lnTo>
                    <a:lnTo>
                      <a:pt x="18" y="36"/>
                    </a:lnTo>
                    <a:lnTo>
                      <a:pt x="0" y="71"/>
                    </a:lnTo>
                    <a:lnTo>
                      <a:pt x="54" y="152"/>
                    </a:lnTo>
                    <a:lnTo>
                      <a:pt x="322" y="330"/>
                    </a:lnTo>
                    <a:lnTo>
                      <a:pt x="464" y="411"/>
                    </a:lnTo>
                    <a:lnTo>
                      <a:pt x="661" y="563"/>
                    </a:lnTo>
                    <a:lnTo>
                      <a:pt x="1036" y="938"/>
                    </a:lnTo>
                    <a:lnTo>
                      <a:pt x="1161" y="1098"/>
                    </a:lnTo>
                    <a:lnTo>
                      <a:pt x="1313" y="1295"/>
                    </a:lnTo>
                    <a:lnTo>
                      <a:pt x="1545" y="1661"/>
                    </a:lnTo>
                    <a:lnTo>
                      <a:pt x="1607" y="1875"/>
                    </a:lnTo>
                    <a:lnTo>
                      <a:pt x="1590" y="1974"/>
                    </a:lnTo>
                    <a:lnTo>
                      <a:pt x="1652" y="1840"/>
                    </a:lnTo>
                    <a:lnTo>
                      <a:pt x="1732" y="1723"/>
                    </a:lnTo>
                    <a:lnTo>
                      <a:pt x="1527" y="1322"/>
                    </a:lnTo>
                    <a:lnTo>
                      <a:pt x="1304" y="964"/>
                    </a:lnTo>
                    <a:lnTo>
                      <a:pt x="1081" y="670"/>
                    </a:lnTo>
                    <a:lnTo>
                      <a:pt x="572" y="170"/>
                    </a:lnTo>
                    <a:lnTo>
                      <a:pt x="304" y="2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6"/>
              <p:cNvSpPr/>
              <p:nvPr/>
            </p:nvSpPr>
            <p:spPr>
              <a:xfrm>
                <a:off x="8528500" y="5604850"/>
                <a:ext cx="741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234" extrusionOk="0">
                    <a:moveTo>
                      <a:pt x="0" y="1"/>
                    </a:moveTo>
                    <a:lnTo>
                      <a:pt x="9" y="37"/>
                    </a:lnTo>
                    <a:lnTo>
                      <a:pt x="9" y="72"/>
                    </a:lnTo>
                    <a:lnTo>
                      <a:pt x="152" y="81"/>
                    </a:lnTo>
                    <a:lnTo>
                      <a:pt x="429" y="180"/>
                    </a:lnTo>
                    <a:lnTo>
                      <a:pt x="554" y="242"/>
                    </a:lnTo>
                    <a:lnTo>
                      <a:pt x="974" y="474"/>
                    </a:lnTo>
                    <a:lnTo>
                      <a:pt x="1581" y="840"/>
                    </a:lnTo>
                    <a:lnTo>
                      <a:pt x="2000" y="1055"/>
                    </a:lnTo>
                    <a:lnTo>
                      <a:pt x="2224" y="1135"/>
                    </a:lnTo>
                    <a:lnTo>
                      <a:pt x="2322" y="1171"/>
                    </a:lnTo>
                    <a:lnTo>
                      <a:pt x="2554" y="1233"/>
                    </a:lnTo>
                    <a:lnTo>
                      <a:pt x="2652" y="1233"/>
                    </a:lnTo>
                    <a:lnTo>
                      <a:pt x="2822" y="1198"/>
                    </a:lnTo>
                    <a:lnTo>
                      <a:pt x="2965" y="1099"/>
                    </a:lnTo>
                    <a:lnTo>
                      <a:pt x="2947" y="983"/>
                    </a:lnTo>
                    <a:lnTo>
                      <a:pt x="2822" y="876"/>
                    </a:lnTo>
                    <a:lnTo>
                      <a:pt x="2733" y="840"/>
                    </a:lnTo>
                    <a:lnTo>
                      <a:pt x="2420" y="751"/>
                    </a:lnTo>
                    <a:lnTo>
                      <a:pt x="2108" y="706"/>
                    </a:lnTo>
                    <a:lnTo>
                      <a:pt x="1884" y="671"/>
                    </a:lnTo>
                    <a:lnTo>
                      <a:pt x="1447" y="555"/>
                    </a:lnTo>
                    <a:lnTo>
                      <a:pt x="1241" y="465"/>
                    </a:lnTo>
                    <a:lnTo>
                      <a:pt x="911" y="313"/>
                    </a:lnTo>
                    <a:lnTo>
                      <a:pt x="473" y="108"/>
                    </a:lnTo>
                    <a:lnTo>
                      <a:pt x="17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6"/>
              <p:cNvSpPr/>
              <p:nvPr/>
            </p:nvSpPr>
            <p:spPr>
              <a:xfrm>
                <a:off x="8523350" y="5574950"/>
                <a:ext cx="60975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1242" extrusionOk="0">
                    <a:moveTo>
                      <a:pt x="1" y="0"/>
                    </a:moveTo>
                    <a:lnTo>
                      <a:pt x="19" y="36"/>
                    </a:lnTo>
                    <a:lnTo>
                      <a:pt x="19" y="72"/>
                    </a:lnTo>
                    <a:lnTo>
                      <a:pt x="45" y="170"/>
                    </a:lnTo>
                    <a:lnTo>
                      <a:pt x="63" y="268"/>
                    </a:lnTo>
                    <a:lnTo>
                      <a:pt x="162" y="259"/>
                    </a:lnTo>
                    <a:lnTo>
                      <a:pt x="358" y="286"/>
                    </a:lnTo>
                    <a:lnTo>
                      <a:pt x="644" y="375"/>
                    </a:lnTo>
                    <a:lnTo>
                      <a:pt x="840" y="474"/>
                    </a:lnTo>
                    <a:lnTo>
                      <a:pt x="1171" y="688"/>
                    </a:lnTo>
                    <a:lnTo>
                      <a:pt x="1492" y="911"/>
                    </a:lnTo>
                    <a:lnTo>
                      <a:pt x="1644" y="1000"/>
                    </a:lnTo>
                    <a:lnTo>
                      <a:pt x="2081" y="1197"/>
                    </a:lnTo>
                    <a:lnTo>
                      <a:pt x="2278" y="1242"/>
                    </a:lnTo>
                    <a:lnTo>
                      <a:pt x="2367" y="1233"/>
                    </a:lnTo>
                    <a:lnTo>
                      <a:pt x="2394" y="1215"/>
                    </a:lnTo>
                    <a:lnTo>
                      <a:pt x="2430" y="1161"/>
                    </a:lnTo>
                    <a:lnTo>
                      <a:pt x="2439" y="1072"/>
                    </a:lnTo>
                    <a:lnTo>
                      <a:pt x="2332" y="965"/>
                    </a:lnTo>
                    <a:lnTo>
                      <a:pt x="1885" y="858"/>
                    </a:lnTo>
                    <a:lnTo>
                      <a:pt x="1715" y="822"/>
                    </a:lnTo>
                    <a:lnTo>
                      <a:pt x="1546" y="768"/>
                    </a:lnTo>
                    <a:lnTo>
                      <a:pt x="1242" y="599"/>
                    </a:lnTo>
                    <a:lnTo>
                      <a:pt x="1090" y="500"/>
                    </a:lnTo>
                    <a:lnTo>
                      <a:pt x="813" y="331"/>
                    </a:lnTo>
                    <a:lnTo>
                      <a:pt x="278" y="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6"/>
              <p:cNvSpPr/>
              <p:nvPr/>
            </p:nvSpPr>
            <p:spPr>
              <a:xfrm>
                <a:off x="8467550" y="5509075"/>
                <a:ext cx="841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1975" extrusionOk="0">
                    <a:moveTo>
                      <a:pt x="2099" y="1"/>
                    </a:moveTo>
                    <a:lnTo>
                      <a:pt x="1867" y="55"/>
                    </a:lnTo>
                    <a:lnTo>
                      <a:pt x="1751" y="144"/>
                    </a:lnTo>
                    <a:lnTo>
                      <a:pt x="1599" y="278"/>
                    </a:lnTo>
                    <a:lnTo>
                      <a:pt x="1322" y="590"/>
                    </a:lnTo>
                    <a:lnTo>
                      <a:pt x="1143" y="706"/>
                    </a:lnTo>
                    <a:lnTo>
                      <a:pt x="884" y="796"/>
                    </a:lnTo>
                    <a:lnTo>
                      <a:pt x="349" y="912"/>
                    </a:lnTo>
                    <a:lnTo>
                      <a:pt x="134" y="1010"/>
                    </a:lnTo>
                    <a:lnTo>
                      <a:pt x="27" y="1099"/>
                    </a:lnTo>
                    <a:lnTo>
                      <a:pt x="0" y="1162"/>
                    </a:lnTo>
                    <a:lnTo>
                      <a:pt x="331" y="1251"/>
                    </a:lnTo>
                    <a:lnTo>
                      <a:pt x="965" y="1501"/>
                    </a:lnTo>
                    <a:lnTo>
                      <a:pt x="1259" y="1662"/>
                    </a:lnTo>
                    <a:lnTo>
                      <a:pt x="1313" y="1564"/>
                    </a:lnTo>
                    <a:lnTo>
                      <a:pt x="1438" y="1430"/>
                    </a:lnTo>
                    <a:lnTo>
                      <a:pt x="1599" y="1376"/>
                    </a:lnTo>
                    <a:lnTo>
                      <a:pt x="1813" y="1403"/>
                    </a:lnTo>
                    <a:lnTo>
                      <a:pt x="1938" y="1457"/>
                    </a:lnTo>
                    <a:lnTo>
                      <a:pt x="2063" y="1546"/>
                    </a:lnTo>
                    <a:lnTo>
                      <a:pt x="2251" y="1805"/>
                    </a:lnTo>
                    <a:lnTo>
                      <a:pt x="2376" y="1939"/>
                    </a:lnTo>
                    <a:lnTo>
                      <a:pt x="2438" y="1974"/>
                    </a:lnTo>
                    <a:lnTo>
                      <a:pt x="2492" y="1974"/>
                    </a:lnTo>
                    <a:lnTo>
                      <a:pt x="2590" y="1921"/>
                    </a:lnTo>
                    <a:lnTo>
                      <a:pt x="2733" y="1778"/>
                    </a:lnTo>
                    <a:lnTo>
                      <a:pt x="2840" y="1742"/>
                    </a:lnTo>
                    <a:lnTo>
                      <a:pt x="2992" y="1751"/>
                    </a:lnTo>
                    <a:lnTo>
                      <a:pt x="3197" y="1832"/>
                    </a:lnTo>
                    <a:lnTo>
                      <a:pt x="3304" y="1832"/>
                    </a:lnTo>
                    <a:lnTo>
                      <a:pt x="3331" y="1796"/>
                    </a:lnTo>
                    <a:lnTo>
                      <a:pt x="3367" y="1689"/>
                    </a:lnTo>
                    <a:lnTo>
                      <a:pt x="3349" y="1376"/>
                    </a:lnTo>
                    <a:lnTo>
                      <a:pt x="3251" y="1028"/>
                    </a:lnTo>
                    <a:lnTo>
                      <a:pt x="3117" y="724"/>
                    </a:lnTo>
                    <a:lnTo>
                      <a:pt x="3045" y="617"/>
                    </a:lnTo>
                    <a:lnTo>
                      <a:pt x="2867" y="421"/>
                    </a:lnTo>
                    <a:lnTo>
                      <a:pt x="2652" y="269"/>
                    </a:lnTo>
                    <a:lnTo>
                      <a:pt x="2536" y="180"/>
                    </a:lnTo>
                    <a:lnTo>
                      <a:pt x="2322" y="55"/>
                    </a:lnTo>
                    <a:lnTo>
                      <a:pt x="20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6"/>
              <p:cNvSpPr/>
              <p:nvPr/>
            </p:nvSpPr>
            <p:spPr>
              <a:xfrm>
                <a:off x="8440975" y="5479625"/>
                <a:ext cx="688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269" extrusionOk="0">
                    <a:moveTo>
                      <a:pt x="1474" y="0"/>
                    </a:moveTo>
                    <a:lnTo>
                      <a:pt x="1313" y="45"/>
                    </a:lnTo>
                    <a:lnTo>
                      <a:pt x="1170" y="143"/>
                    </a:lnTo>
                    <a:lnTo>
                      <a:pt x="1045" y="313"/>
                    </a:lnTo>
                    <a:lnTo>
                      <a:pt x="1001" y="429"/>
                    </a:lnTo>
                    <a:lnTo>
                      <a:pt x="938" y="634"/>
                    </a:lnTo>
                    <a:lnTo>
                      <a:pt x="822" y="1063"/>
                    </a:lnTo>
                    <a:lnTo>
                      <a:pt x="715" y="1250"/>
                    </a:lnTo>
                    <a:lnTo>
                      <a:pt x="653" y="1340"/>
                    </a:lnTo>
                    <a:lnTo>
                      <a:pt x="519" y="1447"/>
                    </a:lnTo>
                    <a:lnTo>
                      <a:pt x="304" y="1536"/>
                    </a:lnTo>
                    <a:lnTo>
                      <a:pt x="135" y="1617"/>
                    </a:lnTo>
                    <a:lnTo>
                      <a:pt x="81" y="1625"/>
                    </a:lnTo>
                    <a:lnTo>
                      <a:pt x="10" y="1768"/>
                    </a:lnTo>
                    <a:lnTo>
                      <a:pt x="1" y="1965"/>
                    </a:lnTo>
                    <a:lnTo>
                      <a:pt x="63" y="2126"/>
                    </a:lnTo>
                    <a:lnTo>
                      <a:pt x="135" y="2161"/>
                    </a:lnTo>
                    <a:lnTo>
                      <a:pt x="135" y="2170"/>
                    </a:lnTo>
                    <a:lnTo>
                      <a:pt x="144" y="2170"/>
                    </a:lnTo>
                    <a:lnTo>
                      <a:pt x="456" y="2206"/>
                    </a:lnTo>
                    <a:lnTo>
                      <a:pt x="795" y="2268"/>
                    </a:lnTo>
                    <a:lnTo>
                      <a:pt x="840" y="2188"/>
                    </a:lnTo>
                    <a:lnTo>
                      <a:pt x="983" y="2072"/>
                    </a:lnTo>
                    <a:lnTo>
                      <a:pt x="1242" y="1938"/>
                    </a:lnTo>
                    <a:lnTo>
                      <a:pt x="1447" y="1884"/>
                    </a:lnTo>
                    <a:lnTo>
                      <a:pt x="1653" y="1849"/>
                    </a:lnTo>
                    <a:lnTo>
                      <a:pt x="2055" y="1759"/>
                    </a:lnTo>
                    <a:lnTo>
                      <a:pt x="2242" y="1652"/>
                    </a:lnTo>
                    <a:lnTo>
                      <a:pt x="2367" y="1563"/>
                    </a:lnTo>
                    <a:lnTo>
                      <a:pt x="2635" y="1295"/>
                    </a:lnTo>
                    <a:lnTo>
                      <a:pt x="2706" y="1161"/>
                    </a:lnTo>
                    <a:lnTo>
                      <a:pt x="2751" y="1018"/>
                    </a:lnTo>
                    <a:lnTo>
                      <a:pt x="2715" y="768"/>
                    </a:lnTo>
                    <a:lnTo>
                      <a:pt x="2581" y="554"/>
                    </a:lnTo>
                    <a:lnTo>
                      <a:pt x="2385" y="384"/>
                    </a:lnTo>
                    <a:lnTo>
                      <a:pt x="2287" y="313"/>
                    </a:lnTo>
                    <a:lnTo>
                      <a:pt x="2117" y="197"/>
                    </a:lnTo>
                    <a:lnTo>
                      <a:pt x="1742" y="27"/>
                    </a:lnTo>
                    <a:lnTo>
                      <a:pt x="14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6"/>
              <p:cNvSpPr/>
              <p:nvPr/>
            </p:nvSpPr>
            <p:spPr>
              <a:xfrm>
                <a:off x="8392525" y="5481850"/>
                <a:ext cx="6967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376" extrusionOk="0">
                    <a:moveTo>
                      <a:pt x="2421" y="1"/>
                    </a:moveTo>
                    <a:lnTo>
                      <a:pt x="2171" y="45"/>
                    </a:lnTo>
                    <a:lnTo>
                      <a:pt x="1814" y="170"/>
                    </a:lnTo>
                    <a:lnTo>
                      <a:pt x="1474" y="286"/>
                    </a:lnTo>
                    <a:lnTo>
                      <a:pt x="1331" y="304"/>
                    </a:lnTo>
                    <a:lnTo>
                      <a:pt x="1144" y="304"/>
                    </a:lnTo>
                    <a:lnTo>
                      <a:pt x="840" y="206"/>
                    </a:lnTo>
                    <a:lnTo>
                      <a:pt x="688" y="108"/>
                    </a:lnTo>
                    <a:lnTo>
                      <a:pt x="608" y="63"/>
                    </a:lnTo>
                    <a:lnTo>
                      <a:pt x="447" y="36"/>
                    </a:lnTo>
                    <a:lnTo>
                      <a:pt x="278" y="170"/>
                    </a:lnTo>
                    <a:lnTo>
                      <a:pt x="126" y="545"/>
                    </a:lnTo>
                    <a:lnTo>
                      <a:pt x="54" y="858"/>
                    </a:lnTo>
                    <a:lnTo>
                      <a:pt x="1" y="1224"/>
                    </a:lnTo>
                    <a:lnTo>
                      <a:pt x="1" y="2010"/>
                    </a:lnTo>
                    <a:lnTo>
                      <a:pt x="72" y="2376"/>
                    </a:lnTo>
                    <a:lnTo>
                      <a:pt x="331" y="2287"/>
                    </a:lnTo>
                    <a:lnTo>
                      <a:pt x="849" y="2162"/>
                    </a:lnTo>
                    <a:lnTo>
                      <a:pt x="1090" y="2126"/>
                    </a:lnTo>
                    <a:lnTo>
                      <a:pt x="1171" y="2081"/>
                    </a:lnTo>
                    <a:lnTo>
                      <a:pt x="1296" y="1912"/>
                    </a:lnTo>
                    <a:lnTo>
                      <a:pt x="1403" y="1715"/>
                    </a:lnTo>
                    <a:lnTo>
                      <a:pt x="1528" y="1536"/>
                    </a:lnTo>
                    <a:lnTo>
                      <a:pt x="1599" y="1483"/>
                    </a:lnTo>
                    <a:lnTo>
                      <a:pt x="1751" y="1429"/>
                    </a:lnTo>
                    <a:lnTo>
                      <a:pt x="2001" y="1429"/>
                    </a:lnTo>
                    <a:lnTo>
                      <a:pt x="2162" y="1403"/>
                    </a:lnTo>
                    <a:lnTo>
                      <a:pt x="2233" y="1367"/>
                    </a:lnTo>
                    <a:lnTo>
                      <a:pt x="2394" y="1260"/>
                    </a:lnTo>
                    <a:lnTo>
                      <a:pt x="2599" y="956"/>
                    </a:lnTo>
                    <a:lnTo>
                      <a:pt x="2662" y="786"/>
                    </a:lnTo>
                    <a:lnTo>
                      <a:pt x="2724" y="617"/>
                    </a:lnTo>
                    <a:lnTo>
                      <a:pt x="2760" y="447"/>
                    </a:lnTo>
                    <a:lnTo>
                      <a:pt x="2787" y="295"/>
                    </a:lnTo>
                    <a:lnTo>
                      <a:pt x="2769" y="143"/>
                    </a:lnTo>
                    <a:lnTo>
                      <a:pt x="2698" y="72"/>
                    </a:lnTo>
                    <a:lnTo>
                      <a:pt x="2626" y="36"/>
                    </a:lnTo>
                    <a:lnTo>
                      <a:pt x="2564" y="18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6"/>
              <p:cNvSpPr/>
              <p:nvPr/>
            </p:nvSpPr>
            <p:spPr>
              <a:xfrm>
                <a:off x="8530500" y="5621375"/>
                <a:ext cx="7392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689" extrusionOk="0">
                    <a:moveTo>
                      <a:pt x="1" y="1"/>
                    </a:moveTo>
                    <a:lnTo>
                      <a:pt x="9" y="54"/>
                    </a:lnTo>
                    <a:lnTo>
                      <a:pt x="9" y="99"/>
                    </a:lnTo>
                    <a:lnTo>
                      <a:pt x="170" y="153"/>
                    </a:lnTo>
                    <a:lnTo>
                      <a:pt x="492" y="322"/>
                    </a:lnTo>
                    <a:lnTo>
                      <a:pt x="938" y="670"/>
                    </a:lnTo>
                    <a:lnTo>
                      <a:pt x="1197" y="876"/>
                    </a:lnTo>
                    <a:lnTo>
                      <a:pt x="1626" y="1206"/>
                    </a:lnTo>
                    <a:lnTo>
                      <a:pt x="2081" y="1492"/>
                    </a:lnTo>
                    <a:lnTo>
                      <a:pt x="2233" y="1581"/>
                    </a:lnTo>
                    <a:lnTo>
                      <a:pt x="2394" y="1644"/>
                    </a:lnTo>
                    <a:lnTo>
                      <a:pt x="2403" y="1644"/>
                    </a:lnTo>
                    <a:lnTo>
                      <a:pt x="2412" y="1653"/>
                    </a:lnTo>
                    <a:lnTo>
                      <a:pt x="2537" y="1680"/>
                    </a:lnTo>
                    <a:lnTo>
                      <a:pt x="2796" y="1688"/>
                    </a:lnTo>
                    <a:lnTo>
                      <a:pt x="2921" y="1644"/>
                    </a:lnTo>
                    <a:lnTo>
                      <a:pt x="2947" y="1599"/>
                    </a:lnTo>
                    <a:lnTo>
                      <a:pt x="2947" y="1590"/>
                    </a:lnTo>
                    <a:lnTo>
                      <a:pt x="2956" y="1546"/>
                    </a:lnTo>
                    <a:lnTo>
                      <a:pt x="2894" y="1412"/>
                    </a:lnTo>
                    <a:lnTo>
                      <a:pt x="2733" y="1215"/>
                    </a:lnTo>
                    <a:lnTo>
                      <a:pt x="2626" y="1144"/>
                    </a:lnTo>
                    <a:lnTo>
                      <a:pt x="2233" y="965"/>
                    </a:lnTo>
                    <a:lnTo>
                      <a:pt x="1903" y="867"/>
                    </a:lnTo>
                    <a:lnTo>
                      <a:pt x="1456" y="724"/>
                    </a:lnTo>
                    <a:lnTo>
                      <a:pt x="1027" y="563"/>
                    </a:lnTo>
                    <a:lnTo>
                      <a:pt x="617" y="340"/>
                    </a:lnTo>
                    <a:lnTo>
                      <a:pt x="215" y="90"/>
                    </a:lnTo>
                    <a:lnTo>
                      <a:pt x="108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6"/>
              <p:cNvSpPr/>
              <p:nvPr/>
            </p:nvSpPr>
            <p:spPr>
              <a:xfrm>
                <a:off x="8532950" y="5651300"/>
                <a:ext cx="5540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465" extrusionOk="0">
                    <a:moveTo>
                      <a:pt x="1" y="0"/>
                    </a:moveTo>
                    <a:lnTo>
                      <a:pt x="1" y="54"/>
                    </a:lnTo>
                    <a:lnTo>
                      <a:pt x="10" y="107"/>
                    </a:lnTo>
                    <a:lnTo>
                      <a:pt x="126" y="143"/>
                    </a:lnTo>
                    <a:lnTo>
                      <a:pt x="349" y="259"/>
                    </a:lnTo>
                    <a:lnTo>
                      <a:pt x="644" y="491"/>
                    </a:lnTo>
                    <a:lnTo>
                      <a:pt x="831" y="697"/>
                    </a:lnTo>
                    <a:lnTo>
                      <a:pt x="974" y="858"/>
                    </a:lnTo>
                    <a:lnTo>
                      <a:pt x="1305" y="1134"/>
                    </a:lnTo>
                    <a:lnTo>
                      <a:pt x="1492" y="1251"/>
                    </a:lnTo>
                    <a:lnTo>
                      <a:pt x="1662" y="1349"/>
                    </a:lnTo>
                    <a:lnTo>
                      <a:pt x="2055" y="1465"/>
                    </a:lnTo>
                    <a:lnTo>
                      <a:pt x="2180" y="1438"/>
                    </a:lnTo>
                    <a:lnTo>
                      <a:pt x="2215" y="1367"/>
                    </a:lnTo>
                    <a:lnTo>
                      <a:pt x="2206" y="1304"/>
                    </a:lnTo>
                    <a:lnTo>
                      <a:pt x="2153" y="1206"/>
                    </a:lnTo>
                    <a:lnTo>
                      <a:pt x="1867" y="983"/>
                    </a:lnTo>
                    <a:lnTo>
                      <a:pt x="1760" y="911"/>
                    </a:lnTo>
                    <a:lnTo>
                      <a:pt x="1572" y="759"/>
                    </a:lnTo>
                    <a:lnTo>
                      <a:pt x="1162" y="483"/>
                    </a:lnTo>
                    <a:lnTo>
                      <a:pt x="947" y="358"/>
                    </a:lnTo>
                    <a:lnTo>
                      <a:pt x="715" y="233"/>
                    </a:lnTo>
                    <a:lnTo>
                      <a:pt x="242" y="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6"/>
              <p:cNvSpPr/>
              <p:nvPr/>
            </p:nvSpPr>
            <p:spPr>
              <a:xfrm>
                <a:off x="8277775" y="5564900"/>
                <a:ext cx="64550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814" extrusionOk="0">
                    <a:moveTo>
                      <a:pt x="153" y="0"/>
                    </a:moveTo>
                    <a:lnTo>
                      <a:pt x="108" y="170"/>
                    </a:lnTo>
                    <a:lnTo>
                      <a:pt x="1" y="983"/>
                    </a:lnTo>
                    <a:lnTo>
                      <a:pt x="37" y="1358"/>
                    </a:lnTo>
                    <a:lnTo>
                      <a:pt x="117" y="1527"/>
                    </a:lnTo>
                    <a:lnTo>
                      <a:pt x="188" y="1581"/>
                    </a:lnTo>
                    <a:lnTo>
                      <a:pt x="170" y="1670"/>
                    </a:lnTo>
                    <a:lnTo>
                      <a:pt x="179" y="2117"/>
                    </a:lnTo>
                    <a:lnTo>
                      <a:pt x="233" y="2313"/>
                    </a:lnTo>
                    <a:lnTo>
                      <a:pt x="304" y="2403"/>
                    </a:lnTo>
                    <a:lnTo>
                      <a:pt x="349" y="2429"/>
                    </a:lnTo>
                    <a:lnTo>
                      <a:pt x="403" y="2554"/>
                    </a:lnTo>
                    <a:lnTo>
                      <a:pt x="715" y="3144"/>
                    </a:lnTo>
                    <a:lnTo>
                      <a:pt x="903" y="3403"/>
                    </a:lnTo>
                    <a:lnTo>
                      <a:pt x="1028" y="3519"/>
                    </a:lnTo>
                    <a:lnTo>
                      <a:pt x="1090" y="3546"/>
                    </a:lnTo>
                    <a:lnTo>
                      <a:pt x="1412" y="3626"/>
                    </a:lnTo>
                    <a:lnTo>
                      <a:pt x="2305" y="3760"/>
                    </a:lnTo>
                    <a:lnTo>
                      <a:pt x="2439" y="3814"/>
                    </a:lnTo>
                    <a:lnTo>
                      <a:pt x="2430" y="3626"/>
                    </a:lnTo>
                    <a:lnTo>
                      <a:pt x="2457" y="2590"/>
                    </a:lnTo>
                    <a:lnTo>
                      <a:pt x="2519" y="1760"/>
                    </a:lnTo>
                    <a:lnTo>
                      <a:pt x="2582" y="1367"/>
                    </a:lnTo>
                    <a:lnTo>
                      <a:pt x="2573" y="1295"/>
                    </a:lnTo>
                    <a:lnTo>
                      <a:pt x="2492" y="1152"/>
                    </a:lnTo>
                    <a:lnTo>
                      <a:pt x="2314" y="974"/>
                    </a:lnTo>
                    <a:lnTo>
                      <a:pt x="1974" y="786"/>
                    </a:lnTo>
                    <a:lnTo>
                      <a:pt x="1742" y="679"/>
                    </a:lnTo>
                    <a:lnTo>
                      <a:pt x="653" y="21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6"/>
              <p:cNvSpPr/>
              <p:nvPr/>
            </p:nvSpPr>
            <p:spPr>
              <a:xfrm>
                <a:off x="8337625" y="5533650"/>
                <a:ext cx="197150" cy="185325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7413" extrusionOk="0">
                    <a:moveTo>
                      <a:pt x="3804" y="0"/>
                    </a:moveTo>
                    <a:lnTo>
                      <a:pt x="3313" y="45"/>
                    </a:lnTo>
                    <a:lnTo>
                      <a:pt x="2777" y="152"/>
                    </a:lnTo>
                    <a:lnTo>
                      <a:pt x="2224" y="313"/>
                    </a:lnTo>
                    <a:lnTo>
                      <a:pt x="1688" y="545"/>
                    </a:lnTo>
                    <a:lnTo>
                      <a:pt x="1188" y="858"/>
                    </a:lnTo>
                    <a:lnTo>
                      <a:pt x="759" y="1250"/>
                    </a:lnTo>
                    <a:lnTo>
                      <a:pt x="438" y="1742"/>
                    </a:lnTo>
                    <a:lnTo>
                      <a:pt x="322" y="2018"/>
                    </a:lnTo>
                    <a:lnTo>
                      <a:pt x="268" y="2197"/>
                    </a:lnTo>
                    <a:lnTo>
                      <a:pt x="179" y="2635"/>
                    </a:lnTo>
                    <a:lnTo>
                      <a:pt x="89" y="3385"/>
                    </a:lnTo>
                    <a:lnTo>
                      <a:pt x="36" y="4787"/>
                    </a:lnTo>
                    <a:lnTo>
                      <a:pt x="45" y="5064"/>
                    </a:lnTo>
                    <a:lnTo>
                      <a:pt x="45" y="5260"/>
                    </a:lnTo>
                    <a:lnTo>
                      <a:pt x="54" y="6599"/>
                    </a:lnTo>
                    <a:lnTo>
                      <a:pt x="18" y="7046"/>
                    </a:lnTo>
                    <a:lnTo>
                      <a:pt x="0" y="7144"/>
                    </a:lnTo>
                    <a:lnTo>
                      <a:pt x="27" y="7287"/>
                    </a:lnTo>
                    <a:lnTo>
                      <a:pt x="107" y="7385"/>
                    </a:lnTo>
                    <a:lnTo>
                      <a:pt x="134" y="7394"/>
                    </a:lnTo>
                    <a:lnTo>
                      <a:pt x="134" y="7296"/>
                    </a:lnTo>
                    <a:lnTo>
                      <a:pt x="259" y="6698"/>
                    </a:lnTo>
                    <a:lnTo>
                      <a:pt x="464" y="6171"/>
                    </a:lnTo>
                    <a:lnTo>
                      <a:pt x="723" y="5751"/>
                    </a:lnTo>
                    <a:lnTo>
                      <a:pt x="947" y="5474"/>
                    </a:lnTo>
                    <a:lnTo>
                      <a:pt x="1232" y="5206"/>
                    </a:lnTo>
                    <a:lnTo>
                      <a:pt x="1563" y="4965"/>
                    </a:lnTo>
                    <a:lnTo>
                      <a:pt x="1965" y="4760"/>
                    </a:lnTo>
                    <a:lnTo>
                      <a:pt x="2429" y="4581"/>
                    </a:lnTo>
                    <a:lnTo>
                      <a:pt x="2965" y="4465"/>
                    </a:lnTo>
                    <a:lnTo>
                      <a:pt x="3581" y="4403"/>
                    </a:lnTo>
                    <a:lnTo>
                      <a:pt x="3920" y="4394"/>
                    </a:lnTo>
                    <a:lnTo>
                      <a:pt x="4269" y="4403"/>
                    </a:lnTo>
                    <a:lnTo>
                      <a:pt x="4894" y="4465"/>
                    </a:lnTo>
                    <a:lnTo>
                      <a:pt x="5438" y="4590"/>
                    </a:lnTo>
                    <a:lnTo>
                      <a:pt x="5912" y="4751"/>
                    </a:lnTo>
                    <a:lnTo>
                      <a:pt x="6314" y="4956"/>
                    </a:lnTo>
                    <a:lnTo>
                      <a:pt x="6653" y="5197"/>
                    </a:lnTo>
                    <a:lnTo>
                      <a:pt x="6930" y="5448"/>
                    </a:lnTo>
                    <a:lnTo>
                      <a:pt x="7162" y="5715"/>
                    </a:lnTo>
                    <a:lnTo>
                      <a:pt x="7430" y="6135"/>
                    </a:lnTo>
                    <a:lnTo>
                      <a:pt x="7635" y="6653"/>
                    </a:lnTo>
                    <a:lnTo>
                      <a:pt x="7760" y="7278"/>
                    </a:lnTo>
                    <a:lnTo>
                      <a:pt x="7760" y="7412"/>
                    </a:lnTo>
                    <a:lnTo>
                      <a:pt x="7769" y="7412"/>
                    </a:lnTo>
                    <a:lnTo>
                      <a:pt x="7778" y="7403"/>
                    </a:lnTo>
                    <a:lnTo>
                      <a:pt x="7778" y="7394"/>
                    </a:lnTo>
                    <a:lnTo>
                      <a:pt x="7787" y="7394"/>
                    </a:lnTo>
                    <a:lnTo>
                      <a:pt x="7787" y="7385"/>
                    </a:lnTo>
                    <a:lnTo>
                      <a:pt x="7796" y="7385"/>
                    </a:lnTo>
                    <a:lnTo>
                      <a:pt x="7796" y="7376"/>
                    </a:lnTo>
                    <a:lnTo>
                      <a:pt x="7805" y="7367"/>
                    </a:lnTo>
                    <a:lnTo>
                      <a:pt x="7814" y="7359"/>
                    </a:lnTo>
                    <a:lnTo>
                      <a:pt x="7814" y="7350"/>
                    </a:lnTo>
                    <a:lnTo>
                      <a:pt x="7823" y="7341"/>
                    </a:lnTo>
                    <a:lnTo>
                      <a:pt x="7832" y="7332"/>
                    </a:lnTo>
                    <a:lnTo>
                      <a:pt x="7832" y="7323"/>
                    </a:lnTo>
                    <a:lnTo>
                      <a:pt x="7841" y="7314"/>
                    </a:lnTo>
                    <a:lnTo>
                      <a:pt x="7841" y="7305"/>
                    </a:lnTo>
                    <a:lnTo>
                      <a:pt x="7841" y="7296"/>
                    </a:lnTo>
                    <a:lnTo>
                      <a:pt x="7849" y="7278"/>
                    </a:lnTo>
                    <a:lnTo>
                      <a:pt x="7849" y="7269"/>
                    </a:lnTo>
                    <a:lnTo>
                      <a:pt x="7867" y="6867"/>
                    </a:lnTo>
                    <a:lnTo>
                      <a:pt x="7885" y="6483"/>
                    </a:lnTo>
                    <a:lnTo>
                      <a:pt x="7876" y="6126"/>
                    </a:lnTo>
                    <a:lnTo>
                      <a:pt x="7769" y="4063"/>
                    </a:lnTo>
                    <a:lnTo>
                      <a:pt x="7591" y="2456"/>
                    </a:lnTo>
                    <a:lnTo>
                      <a:pt x="7448" y="1724"/>
                    </a:lnTo>
                    <a:lnTo>
                      <a:pt x="7394" y="1536"/>
                    </a:lnTo>
                    <a:lnTo>
                      <a:pt x="7162" y="1197"/>
                    </a:lnTo>
                    <a:lnTo>
                      <a:pt x="6796" y="884"/>
                    </a:lnTo>
                    <a:lnTo>
                      <a:pt x="6340" y="607"/>
                    </a:lnTo>
                    <a:lnTo>
                      <a:pt x="5822" y="375"/>
                    </a:lnTo>
                    <a:lnTo>
                      <a:pt x="5278" y="197"/>
                    </a:lnTo>
                    <a:lnTo>
                      <a:pt x="4742" y="72"/>
                    </a:lnTo>
                    <a:lnTo>
                      <a:pt x="42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6"/>
              <p:cNvSpPr/>
              <p:nvPr/>
            </p:nvSpPr>
            <p:spPr>
              <a:xfrm>
                <a:off x="8531625" y="5568475"/>
                <a:ext cx="406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894" extrusionOk="0">
                    <a:moveTo>
                      <a:pt x="0" y="0"/>
                    </a:moveTo>
                    <a:lnTo>
                      <a:pt x="54" y="72"/>
                    </a:lnTo>
                    <a:lnTo>
                      <a:pt x="170" y="134"/>
                    </a:lnTo>
                    <a:lnTo>
                      <a:pt x="625" y="411"/>
                    </a:lnTo>
                    <a:lnTo>
                      <a:pt x="1215" y="804"/>
                    </a:lnTo>
                    <a:lnTo>
                      <a:pt x="1331" y="867"/>
                    </a:lnTo>
                    <a:lnTo>
                      <a:pt x="1509" y="893"/>
                    </a:lnTo>
                    <a:lnTo>
                      <a:pt x="1617" y="849"/>
                    </a:lnTo>
                    <a:lnTo>
                      <a:pt x="1625" y="786"/>
                    </a:lnTo>
                    <a:lnTo>
                      <a:pt x="1581" y="759"/>
                    </a:lnTo>
                    <a:lnTo>
                      <a:pt x="1527" y="733"/>
                    </a:lnTo>
                    <a:lnTo>
                      <a:pt x="1420" y="581"/>
                    </a:lnTo>
                    <a:lnTo>
                      <a:pt x="1241" y="286"/>
                    </a:lnTo>
                    <a:lnTo>
                      <a:pt x="1125" y="143"/>
                    </a:lnTo>
                    <a:lnTo>
                      <a:pt x="1036" y="99"/>
                    </a:lnTo>
                    <a:lnTo>
                      <a:pt x="724" y="3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7" name="Google Shape;2497;p36"/>
          <p:cNvGrpSpPr/>
          <p:nvPr/>
        </p:nvGrpSpPr>
        <p:grpSpPr>
          <a:xfrm>
            <a:off x="5015975" y="1323475"/>
            <a:ext cx="3399000" cy="1544100"/>
            <a:chOff x="5015975" y="1323475"/>
            <a:chExt cx="3399000" cy="1544100"/>
          </a:xfrm>
        </p:grpSpPr>
        <p:sp>
          <p:nvSpPr>
            <p:cNvPr id="2498" name="Google Shape;2498;p36"/>
            <p:cNvSpPr/>
            <p:nvPr/>
          </p:nvSpPr>
          <p:spPr>
            <a:xfrm>
              <a:off x="5015975" y="1323475"/>
              <a:ext cx="3399000" cy="15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6"/>
            <p:cNvSpPr/>
            <p:nvPr/>
          </p:nvSpPr>
          <p:spPr>
            <a:xfrm>
              <a:off x="5138825" y="1440925"/>
              <a:ext cx="1309200" cy="13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500" name="Google Shape;2500;p36"/>
            <p:cNvGrpSpPr/>
            <p:nvPr/>
          </p:nvGrpSpPr>
          <p:grpSpPr>
            <a:xfrm>
              <a:off x="6474250" y="1652951"/>
              <a:ext cx="1940723" cy="885148"/>
              <a:chOff x="2187325" y="1652958"/>
              <a:chExt cx="1940723" cy="885148"/>
            </a:xfrm>
          </p:grpSpPr>
          <p:sp>
            <p:nvSpPr>
              <p:cNvPr id="2501" name="Google Shape;2501;p36"/>
              <p:cNvSpPr txBox="1"/>
              <p:nvPr/>
            </p:nvSpPr>
            <p:spPr>
              <a:xfrm>
                <a:off x="2187348" y="165295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02" name="Google Shape;2502;p36"/>
              <p:cNvSpPr txBox="1"/>
              <p:nvPr/>
            </p:nvSpPr>
            <p:spPr>
              <a:xfrm>
                <a:off x="2187325" y="1931807"/>
                <a:ext cx="19407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03" name="Google Shape;2503;p36"/>
            <p:cNvGrpSpPr/>
            <p:nvPr/>
          </p:nvGrpSpPr>
          <p:grpSpPr>
            <a:xfrm>
              <a:off x="5423121" y="1529101"/>
              <a:ext cx="740611" cy="1132849"/>
              <a:chOff x="8792613" y="5445800"/>
              <a:chExt cx="336000" cy="513950"/>
            </a:xfrm>
          </p:grpSpPr>
          <p:sp>
            <p:nvSpPr>
              <p:cNvPr id="2504" name="Google Shape;2504;p36"/>
              <p:cNvSpPr/>
              <p:nvPr/>
            </p:nvSpPr>
            <p:spPr>
              <a:xfrm>
                <a:off x="8816938" y="5539575"/>
                <a:ext cx="277750" cy="420175"/>
              </a:xfrm>
              <a:custGeom>
                <a:avLst/>
                <a:gdLst/>
                <a:ahLst/>
                <a:cxnLst/>
                <a:rect l="l" t="t" r="r" b="b"/>
                <a:pathLst>
                  <a:path w="11110" h="16807" extrusionOk="0">
                    <a:moveTo>
                      <a:pt x="5555" y="0"/>
                    </a:moveTo>
                    <a:lnTo>
                      <a:pt x="5207" y="9"/>
                    </a:lnTo>
                    <a:lnTo>
                      <a:pt x="4537" y="81"/>
                    </a:lnTo>
                    <a:lnTo>
                      <a:pt x="3921" y="223"/>
                    </a:lnTo>
                    <a:lnTo>
                      <a:pt x="3349" y="438"/>
                    </a:lnTo>
                    <a:lnTo>
                      <a:pt x="2814" y="697"/>
                    </a:lnTo>
                    <a:lnTo>
                      <a:pt x="2331" y="1018"/>
                    </a:lnTo>
                    <a:lnTo>
                      <a:pt x="1885" y="1393"/>
                    </a:lnTo>
                    <a:lnTo>
                      <a:pt x="1492" y="1804"/>
                    </a:lnTo>
                    <a:lnTo>
                      <a:pt x="1144" y="2251"/>
                    </a:lnTo>
                    <a:lnTo>
                      <a:pt x="840" y="2733"/>
                    </a:lnTo>
                    <a:lnTo>
                      <a:pt x="581" y="3251"/>
                    </a:lnTo>
                    <a:lnTo>
                      <a:pt x="367" y="3778"/>
                    </a:lnTo>
                    <a:lnTo>
                      <a:pt x="206" y="4331"/>
                    </a:lnTo>
                    <a:lnTo>
                      <a:pt x="90" y="4903"/>
                    </a:lnTo>
                    <a:lnTo>
                      <a:pt x="19" y="5474"/>
                    </a:lnTo>
                    <a:lnTo>
                      <a:pt x="1" y="6046"/>
                    </a:lnTo>
                    <a:lnTo>
                      <a:pt x="10" y="6331"/>
                    </a:lnTo>
                    <a:lnTo>
                      <a:pt x="45" y="6769"/>
                    </a:lnTo>
                    <a:lnTo>
                      <a:pt x="170" y="7475"/>
                    </a:lnTo>
                    <a:lnTo>
                      <a:pt x="429" y="8305"/>
                    </a:lnTo>
                    <a:lnTo>
                      <a:pt x="679" y="9002"/>
                    </a:lnTo>
                    <a:lnTo>
                      <a:pt x="795" y="9511"/>
                    </a:lnTo>
                    <a:lnTo>
                      <a:pt x="822" y="10118"/>
                    </a:lnTo>
                    <a:lnTo>
                      <a:pt x="733" y="10877"/>
                    </a:lnTo>
                    <a:lnTo>
                      <a:pt x="626" y="11341"/>
                    </a:lnTo>
                    <a:lnTo>
                      <a:pt x="537" y="11734"/>
                    </a:lnTo>
                    <a:lnTo>
                      <a:pt x="429" y="12413"/>
                    </a:lnTo>
                    <a:lnTo>
                      <a:pt x="403" y="13011"/>
                    </a:lnTo>
                    <a:lnTo>
                      <a:pt x="447" y="13583"/>
                    </a:lnTo>
                    <a:lnTo>
                      <a:pt x="617" y="14449"/>
                    </a:lnTo>
                    <a:lnTo>
                      <a:pt x="1019" y="15860"/>
                    </a:lnTo>
                    <a:lnTo>
                      <a:pt x="1278" y="16806"/>
                    </a:lnTo>
                    <a:lnTo>
                      <a:pt x="9824" y="16806"/>
                    </a:lnTo>
                    <a:lnTo>
                      <a:pt x="10092" y="15878"/>
                    </a:lnTo>
                    <a:lnTo>
                      <a:pt x="10547" y="14592"/>
                    </a:lnTo>
                    <a:lnTo>
                      <a:pt x="10761" y="13859"/>
                    </a:lnTo>
                    <a:lnTo>
                      <a:pt x="10833" y="13377"/>
                    </a:lnTo>
                    <a:lnTo>
                      <a:pt x="10815" y="12841"/>
                    </a:lnTo>
                    <a:lnTo>
                      <a:pt x="10699" y="12207"/>
                    </a:lnTo>
                    <a:lnTo>
                      <a:pt x="10592" y="11832"/>
                    </a:lnTo>
                    <a:lnTo>
                      <a:pt x="10502" y="11475"/>
                    </a:lnTo>
                    <a:lnTo>
                      <a:pt x="10422" y="10814"/>
                    </a:lnTo>
                    <a:lnTo>
                      <a:pt x="10440" y="10189"/>
                    </a:lnTo>
                    <a:lnTo>
                      <a:pt x="10520" y="9573"/>
                    </a:lnTo>
                    <a:lnTo>
                      <a:pt x="10735" y="8635"/>
                    </a:lnTo>
                    <a:lnTo>
                      <a:pt x="10958" y="7582"/>
                    </a:lnTo>
                    <a:lnTo>
                      <a:pt x="11065" y="6778"/>
                    </a:lnTo>
                    <a:lnTo>
                      <a:pt x="11092" y="6331"/>
                    </a:lnTo>
                    <a:lnTo>
                      <a:pt x="11110" y="6046"/>
                    </a:lnTo>
                    <a:lnTo>
                      <a:pt x="11083" y="5474"/>
                    </a:lnTo>
                    <a:lnTo>
                      <a:pt x="11020" y="4903"/>
                    </a:lnTo>
                    <a:lnTo>
                      <a:pt x="10904" y="4331"/>
                    </a:lnTo>
                    <a:lnTo>
                      <a:pt x="10735" y="3778"/>
                    </a:lnTo>
                    <a:lnTo>
                      <a:pt x="10529" y="3251"/>
                    </a:lnTo>
                    <a:lnTo>
                      <a:pt x="10270" y="2733"/>
                    </a:lnTo>
                    <a:lnTo>
                      <a:pt x="9967" y="2251"/>
                    </a:lnTo>
                    <a:lnTo>
                      <a:pt x="9618" y="1804"/>
                    </a:lnTo>
                    <a:lnTo>
                      <a:pt x="9216" y="1393"/>
                    </a:lnTo>
                    <a:lnTo>
                      <a:pt x="8779" y="1018"/>
                    </a:lnTo>
                    <a:lnTo>
                      <a:pt x="8288" y="697"/>
                    </a:lnTo>
                    <a:lnTo>
                      <a:pt x="7761" y="438"/>
                    </a:lnTo>
                    <a:lnTo>
                      <a:pt x="7180" y="223"/>
                    </a:lnTo>
                    <a:lnTo>
                      <a:pt x="6564" y="81"/>
                    </a:lnTo>
                    <a:lnTo>
                      <a:pt x="5903" y="9"/>
                    </a:lnTo>
                    <a:lnTo>
                      <a:pt x="5555" y="0"/>
                    </a:lnTo>
                    <a:close/>
                  </a:path>
                </a:pathLst>
              </a:custGeom>
              <a:solidFill>
                <a:srgbClr val="A87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6"/>
              <p:cNvSpPr/>
              <p:nvPr/>
            </p:nvSpPr>
            <p:spPr>
              <a:xfrm>
                <a:off x="8792613" y="5796300"/>
                <a:ext cx="33600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6538" extrusionOk="0">
                    <a:moveTo>
                      <a:pt x="4849" y="1"/>
                    </a:moveTo>
                    <a:lnTo>
                      <a:pt x="4849" y="1376"/>
                    </a:lnTo>
                    <a:lnTo>
                      <a:pt x="4849" y="1510"/>
                    </a:lnTo>
                    <a:lnTo>
                      <a:pt x="4796" y="1769"/>
                    </a:lnTo>
                    <a:lnTo>
                      <a:pt x="4698" y="2010"/>
                    </a:lnTo>
                    <a:lnTo>
                      <a:pt x="4555" y="2215"/>
                    </a:lnTo>
                    <a:lnTo>
                      <a:pt x="4376" y="2394"/>
                    </a:lnTo>
                    <a:lnTo>
                      <a:pt x="4162" y="2537"/>
                    </a:lnTo>
                    <a:lnTo>
                      <a:pt x="3921" y="2635"/>
                    </a:lnTo>
                    <a:lnTo>
                      <a:pt x="3662" y="2689"/>
                    </a:lnTo>
                    <a:lnTo>
                      <a:pt x="3528" y="2697"/>
                    </a:lnTo>
                    <a:lnTo>
                      <a:pt x="3171" y="2706"/>
                    </a:lnTo>
                    <a:lnTo>
                      <a:pt x="2474" y="2849"/>
                    </a:lnTo>
                    <a:lnTo>
                      <a:pt x="1840" y="3117"/>
                    </a:lnTo>
                    <a:lnTo>
                      <a:pt x="1277" y="3501"/>
                    </a:lnTo>
                    <a:lnTo>
                      <a:pt x="804" y="3974"/>
                    </a:lnTo>
                    <a:lnTo>
                      <a:pt x="420" y="4546"/>
                    </a:lnTo>
                    <a:lnTo>
                      <a:pt x="152" y="5180"/>
                    </a:lnTo>
                    <a:lnTo>
                      <a:pt x="9" y="5868"/>
                    </a:lnTo>
                    <a:lnTo>
                      <a:pt x="0" y="6234"/>
                    </a:lnTo>
                    <a:lnTo>
                      <a:pt x="0" y="6537"/>
                    </a:lnTo>
                    <a:lnTo>
                      <a:pt x="13440" y="6537"/>
                    </a:lnTo>
                    <a:lnTo>
                      <a:pt x="13440" y="6234"/>
                    </a:lnTo>
                    <a:lnTo>
                      <a:pt x="13431" y="5868"/>
                    </a:lnTo>
                    <a:lnTo>
                      <a:pt x="13288" y="5180"/>
                    </a:lnTo>
                    <a:lnTo>
                      <a:pt x="13020" y="4546"/>
                    </a:lnTo>
                    <a:lnTo>
                      <a:pt x="12636" y="3974"/>
                    </a:lnTo>
                    <a:lnTo>
                      <a:pt x="12154" y="3501"/>
                    </a:lnTo>
                    <a:lnTo>
                      <a:pt x="11591" y="3117"/>
                    </a:lnTo>
                    <a:lnTo>
                      <a:pt x="10957" y="2849"/>
                    </a:lnTo>
                    <a:lnTo>
                      <a:pt x="10270" y="2706"/>
                    </a:lnTo>
                    <a:lnTo>
                      <a:pt x="9904" y="2697"/>
                    </a:lnTo>
                    <a:lnTo>
                      <a:pt x="9770" y="2689"/>
                    </a:lnTo>
                    <a:lnTo>
                      <a:pt x="9511" y="2635"/>
                    </a:lnTo>
                    <a:lnTo>
                      <a:pt x="9279" y="2537"/>
                    </a:lnTo>
                    <a:lnTo>
                      <a:pt x="9064" y="2394"/>
                    </a:lnTo>
                    <a:lnTo>
                      <a:pt x="8886" y="2215"/>
                    </a:lnTo>
                    <a:lnTo>
                      <a:pt x="8743" y="2010"/>
                    </a:lnTo>
                    <a:lnTo>
                      <a:pt x="8645" y="1769"/>
                    </a:lnTo>
                    <a:lnTo>
                      <a:pt x="8591" y="1510"/>
                    </a:lnTo>
                    <a:lnTo>
                      <a:pt x="8582" y="1376"/>
                    </a:lnTo>
                    <a:lnTo>
                      <a:pt x="8582" y="1"/>
                    </a:lnTo>
                    <a:close/>
                  </a:path>
                </a:pathLst>
              </a:custGeom>
              <a:solidFill>
                <a:srgbClr val="F5D2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6"/>
              <p:cNvSpPr/>
              <p:nvPr/>
            </p:nvSpPr>
            <p:spPr>
              <a:xfrm>
                <a:off x="8792613" y="5835375"/>
                <a:ext cx="169700" cy="1243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4975" extrusionOk="0">
                    <a:moveTo>
                      <a:pt x="4840" y="0"/>
                    </a:moveTo>
                    <a:lnTo>
                      <a:pt x="4814" y="116"/>
                    </a:lnTo>
                    <a:lnTo>
                      <a:pt x="4742" y="340"/>
                    </a:lnTo>
                    <a:lnTo>
                      <a:pt x="4564" y="643"/>
                    </a:lnTo>
                    <a:lnTo>
                      <a:pt x="4215" y="947"/>
                    </a:lnTo>
                    <a:lnTo>
                      <a:pt x="3894" y="1090"/>
                    </a:lnTo>
                    <a:lnTo>
                      <a:pt x="3653" y="1126"/>
                    </a:lnTo>
                    <a:lnTo>
                      <a:pt x="3528" y="1134"/>
                    </a:lnTo>
                    <a:lnTo>
                      <a:pt x="3171" y="1143"/>
                    </a:lnTo>
                    <a:lnTo>
                      <a:pt x="2474" y="1286"/>
                    </a:lnTo>
                    <a:lnTo>
                      <a:pt x="1840" y="1554"/>
                    </a:lnTo>
                    <a:lnTo>
                      <a:pt x="1277" y="1938"/>
                    </a:lnTo>
                    <a:lnTo>
                      <a:pt x="804" y="2411"/>
                    </a:lnTo>
                    <a:lnTo>
                      <a:pt x="420" y="2983"/>
                    </a:lnTo>
                    <a:lnTo>
                      <a:pt x="152" y="3617"/>
                    </a:lnTo>
                    <a:lnTo>
                      <a:pt x="9" y="4305"/>
                    </a:lnTo>
                    <a:lnTo>
                      <a:pt x="0" y="4671"/>
                    </a:lnTo>
                    <a:lnTo>
                      <a:pt x="0" y="4974"/>
                    </a:lnTo>
                    <a:lnTo>
                      <a:pt x="6787" y="4974"/>
                    </a:lnTo>
                    <a:lnTo>
                      <a:pt x="6787" y="1259"/>
                    </a:lnTo>
                    <a:lnTo>
                      <a:pt x="484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6"/>
              <p:cNvSpPr/>
              <p:nvPr/>
            </p:nvSpPr>
            <p:spPr>
              <a:xfrm>
                <a:off x="8792613" y="5839175"/>
                <a:ext cx="1257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4823" extrusionOk="0">
                    <a:moveTo>
                      <a:pt x="4805" y="0"/>
                    </a:moveTo>
                    <a:lnTo>
                      <a:pt x="4590" y="152"/>
                    </a:lnTo>
                    <a:lnTo>
                      <a:pt x="4403" y="348"/>
                    </a:lnTo>
                    <a:lnTo>
                      <a:pt x="4224" y="563"/>
                    </a:lnTo>
                    <a:lnTo>
                      <a:pt x="3921" y="857"/>
                    </a:lnTo>
                    <a:lnTo>
                      <a:pt x="3671" y="974"/>
                    </a:lnTo>
                    <a:lnTo>
                      <a:pt x="3528" y="982"/>
                    </a:lnTo>
                    <a:lnTo>
                      <a:pt x="3171" y="991"/>
                    </a:lnTo>
                    <a:lnTo>
                      <a:pt x="2474" y="1134"/>
                    </a:lnTo>
                    <a:lnTo>
                      <a:pt x="1840" y="1402"/>
                    </a:lnTo>
                    <a:lnTo>
                      <a:pt x="1277" y="1786"/>
                    </a:lnTo>
                    <a:lnTo>
                      <a:pt x="804" y="2259"/>
                    </a:lnTo>
                    <a:lnTo>
                      <a:pt x="420" y="2831"/>
                    </a:lnTo>
                    <a:lnTo>
                      <a:pt x="152" y="3465"/>
                    </a:lnTo>
                    <a:lnTo>
                      <a:pt x="9" y="4153"/>
                    </a:lnTo>
                    <a:lnTo>
                      <a:pt x="0" y="4519"/>
                    </a:lnTo>
                    <a:lnTo>
                      <a:pt x="0" y="4822"/>
                    </a:lnTo>
                    <a:lnTo>
                      <a:pt x="5028" y="4822"/>
                    </a:lnTo>
                    <a:lnTo>
                      <a:pt x="4805" y="0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6"/>
              <p:cNvSpPr/>
              <p:nvPr/>
            </p:nvSpPr>
            <p:spPr>
              <a:xfrm>
                <a:off x="8907588" y="5835375"/>
                <a:ext cx="453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305" extrusionOk="0">
                    <a:moveTo>
                      <a:pt x="241" y="0"/>
                    </a:moveTo>
                    <a:lnTo>
                      <a:pt x="206" y="161"/>
                    </a:lnTo>
                    <a:lnTo>
                      <a:pt x="90" y="456"/>
                    </a:lnTo>
                    <a:lnTo>
                      <a:pt x="0" y="581"/>
                    </a:lnTo>
                    <a:lnTo>
                      <a:pt x="420" y="1429"/>
                    </a:lnTo>
                    <a:lnTo>
                      <a:pt x="893" y="2304"/>
                    </a:lnTo>
                    <a:lnTo>
                      <a:pt x="1134" y="2019"/>
                    </a:lnTo>
                    <a:lnTo>
                      <a:pt x="1670" y="1215"/>
                    </a:lnTo>
                    <a:lnTo>
                      <a:pt x="1813" y="100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6"/>
              <p:cNvSpPr/>
              <p:nvPr/>
            </p:nvSpPr>
            <p:spPr>
              <a:xfrm>
                <a:off x="8913838" y="5801650"/>
                <a:ext cx="933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1877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322" y="1385"/>
                    </a:lnTo>
                    <a:lnTo>
                      <a:pt x="465" y="1501"/>
                    </a:lnTo>
                    <a:lnTo>
                      <a:pt x="777" y="1680"/>
                    </a:lnTo>
                    <a:lnTo>
                      <a:pt x="1117" y="1814"/>
                    </a:lnTo>
                    <a:lnTo>
                      <a:pt x="1465" y="1876"/>
                    </a:lnTo>
                    <a:lnTo>
                      <a:pt x="2277" y="1876"/>
                    </a:lnTo>
                    <a:lnTo>
                      <a:pt x="2626" y="1814"/>
                    </a:lnTo>
                    <a:lnTo>
                      <a:pt x="2956" y="1680"/>
                    </a:lnTo>
                    <a:lnTo>
                      <a:pt x="3269" y="1501"/>
                    </a:lnTo>
                    <a:lnTo>
                      <a:pt x="3421" y="1385"/>
                    </a:lnTo>
                    <a:lnTo>
                      <a:pt x="3733" y="1108"/>
                    </a:lnTo>
                    <a:lnTo>
                      <a:pt x="3733" y="1"/>
                    </a:lnTo>
                    <a:close/>
                  </a:path>
                </a:pathLst>
              </a:custGeom>
              <a:solidFill>
                <a:srgbClr val="F3C6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6"/>
              <p:cNvSpPr/>
              <p:nvPr/>
            </p:nvSpPr>
            <p:spPr>
              <a:xfrm>
                <a:off x="8872988" y="5625975"/>
                <a:ext cx="175275" cy="20092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037" extrusionOk="0">
                    <a:moveTo>
                      <a:pt x="3394" y="0"/>
                    </a:moveTo>
                    <a:lnTo>
                      <a:pt x="3367" y="161"/>
                    </a:lnTo>
                    <a:lnTo>
                      <a:pt x="3251" y="438"/>
                    </a:lnTo>
                    <a:lnTo>
                      <a:pt x="3090" y="679"/>
                    </a:lnTo>
                    <a:lnTo>
                      <a:pt x="2876" y="875"/>
                    </a:lnTo>
                    <a:lnTo>
                      <a:pt x="2501" y="1125"/>
                    </a:lnTo>
                    <a:lnTo>
                      <a:pt x="1911" y="1366"/>
                    </a:lnTo>
                    <a:lnTo>
                      <a:pt x="991" y="1625"/>
                    </a:lnTo>
                    <a:lnTo>
                      <a:pt x="286" y="1875"/>
                    </a:lnTo>
                    <a:lnTo>
                      <a:pt x="81" y="2045"/>
                    </a:lnTo>
                    <a:lnTo>
                      <a:pt x="9" y="2179"/>
                    </a:lnTo>
                    <a:lnTo>
                      <a:pt x="0" y="2250"/>
                    </a:lnTo>
                    <a:lnTo>
                      <a:pt x="0" y="4349"/>
                    </a:lnTo>
                    <a:lnTo>
                      <a:pt x="18" y="4706"/>
                    </a:lnTo>
                    <a:lnTo>
                      <a:pt x="161" y="5385"/>
                    </a:lnTo>
                    <a:lnTo>
                      <a:pt x="438" y="6019"/>
                    </a:lnTo>
                    <a:lnTo>
                      <a:pt x="840" y="6564"/>
                    </a:lnTo>
                    <a:lnTo>
                      <a:pt x="1090" y="6787"/>
                    </a:lnTo>
                    <a:lnTo>
                      <a:pt x="1474" y="7117"/>
                    </a:lnTo>
                    <a:lnTo>
                      <a:pt x="1956" y="7537"/>
                    </a:lnTo>
                    <a:lnTo>
                      <a:pt x="2099" y="7653"/>
                    </a:lnTo>
                    <a:lnTo>
                      <a:pt x="2411" y="7841"/>
                    </a:lnTo>
                    <a:lnTo>
                      <a:pt x="2751" y="7966"/>
                    </a:lnTo>
                    <a:lnTo>
                      <a:pt x="3099" y="8028"/>
                    </a:lnTo>
                    <a:lnTo>
                      <a:pt x="3277" y="8037"/>
                    </a:lnTo>
                    <a:lnTo>
                      <a:pt x="3733" y="8037"/>
                    </a:lnTo>
                    <a:lnTo>
                      <a:pt x="3911" y="8028"/>
                    </a:lnTo>
                    <a:lnTo>
                      <a:pt x="4260" y="7966"/>
                    </a:lnTo>
                    <a:lnTo>
                      <a:pt x="4590" y="7841"/>
                    </a:lnTo>
                    <a:lnTo>
                      <a:pt x="4903" y="7653"/>
                    </a:lnTo>
                    <a:lnTo>
                      <a:pt x="5055" y="7537"/>
                    </a:lnTo>
                    <a:lnTo>
                      <a:pt x="5537" y="7117"/>
                    </a:lnTo>
                    <a:lnTo>
                      <a:pt x="5921" y="6787"/>
                    </a:lnTo>
                    <a:lnTo>
                      <a:pt x="6171" y="6564"/>
                    </a:lnTo>
                    <a:lnTo>
                      <a:pt x="6573" y="6019"/>
                    </a:lnTo>
                    <a:lnTo>
                      <a:pt x="6849" y="5385"/>
                    </a:lnTo>
                    <a:lnTo>
                      <a:pt x="6992" y="4706"/>
                    </a:lnTo>
                    <a:lnTo>
                      <a:pt x="7010" y="4349"/>
                    </a:lnTo>
                    <a:lnTo>
                      <a:pt x="7010" y="2215"/>
                    </a:lnTo>
                    <a:lnTo>
                      <a:pt x="7001" y="2170"/>
                    </a:lnTo>
                    <a:lnTo>
                      <a:pt x="6921" y="2081"/>
                    </a:lnTo>
                    <a:lnTo>
                      <a:pt x="6698" y="1956"/>
                    </a:lnTo>
                    <a:lnTo>
                      <a:pt x="5939" y="1706"/>
                    </a:lnTo>
                    <a:lnTo>
                      <a:pt x="4956" y="1393"/>
                    </a:lnTo>
                    <a:lnTo>
                      <a:pt x="4322" y="1116"/>
                    </a:lnTo>
                    <a:lnTo>
                      <a:pt x="3920" y="848"/>
                    </a:lnTo>
                    <a:lnTo>
                      <a:pt x="3697" y="643"/>
                    </a:lnTo>
                    <a:lnTo>
                      <a:pt x="3527" y="411"/>
                    </a:lnTo>
                    <a:lnTo>
                      <a:pt x="3420" y="152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6"/>
              <p:cNvSpPr/>
              <p:nvPr/>
            </p:nvSpPr>
            <p:spPr>
              <a:xfrm>
                <a:off x="8846638" y="5683350"/>
                <a:ext cx="22350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045" extrusionOk="0">
                    <a:moveTo>
                      <a:pt x="250" y="0"/>
                    </a:moveTo>
                    <a:lnTo>
                      <a:pt x="134" y="54"/>
                    </a:lnTo>
                    <a:lnTo>
                      <a:pt x="54" y="134"/>
                    </a:lnTo>
                    <a:lnTo>
                      <a:pt x="9" y="241"/>
                    </a:lnTo>
                    <a:lnTo>
                      <a:pt x="0" y="304"/>
                    </a:lnTo>
                    <a:lnTo>
                      <a:pt x="0" y="1152"/>
                    </a:lnTo>
                    <a:lnTo>
                      <a:pt x="9" y="1340"/>
                    </a:lnTo>
                    <a:lnTo>
                      <a:pt x="152" y="1661"/>
                    </a:lnTo>
                    <a:lnTo>
                      <a:pt x="393" y="1902"/>
                    </a:lnTo>
                    <a:lnTo>
                      <a:pt x="715" y="2036"/>
                    </a:lnTo>
                    <a:lnTo>
                      <a:pt x="893" y="2045"/>
                    </a:lnTo>
                    <a:lnTo>
                      <a:pt x="893" y="357"/>
                    </a:lnTo>
                    <a:lnTo>
                      <a:pt x="884" y="286"/>
                    </a:lnTo>
                    <a:lnTo>
                      <a:pt x="831" y="152"/>
                    </a:lnTo>
                    <a:lnTo>
                      <a:pt x="742" y="63"/>
                    </a:lnTo>
                    <a:lnTo>
                      <a:pt x="608" y="9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6"/>
              <p:cNvSpPr/>
              <p:nvPr/>
            </p:nvSpPr>
            <p:spPr>
              <a:xfrm>
                <a:off x="9052238" y="5683350"/>
                <a:ext cx="22350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045" extrusionOk="0">
                    <a:moveTo>
                      <a:pt x="349" y="0"/>
                    </a:moveTo>
                    <a:lnTo>
                      <a:pt x="278" y="9"/>
                    </a:lnTo>
                    <a:lnTo>
                      <a:pt x="153" y="63"/>
                    </a:lnTo>
                    <a:lnTo>
                      <a:pt x="54" y="152"/>
                    </a:lnTo>
                    <a:lnTo>
                      <a:pt x="1" y="286"/>
                    </a:lnTo>
                    <a:lnTo>
                      <a:pt x="1" y="357"/>
                    </a:lnTo>
                    <a:lnTo>
                      <a:pt x="1" y="2045"/>
                    </a:lnTo>
                    <a:lnTo>
                      <a:pt x="180" y="2036"/>
                    </a:lnTo>
                    <a:lnTo>
                      <a:pt x="501" y="1902"/>
                    </a:lnTo>
                    <a:lnTo>
                      <a:pt x="742" y="1661"/>
                    </a:lnTo>
                    <a:lnTo>
                      <a:pt x="876" y="1340"/>
                    </a:lnTo>
                    <a:lnTo>
                      <a:pt x="894" y="1152"/>
                    </a:lnTo>
                    <a:lnTo>
                      <a:pt x="894" y="304"/>
                    </a:lnTo>
                    <a:lnTo>
                      <a:pt x="885" y="241"/>
                    </a:lnTo>
                    <a:lnTo>
                      <a:pt x="840" y="134"/>
                    </a:lnTo>
                    <a:lnTo>
                      <a:pt x="760" y="54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6"/>
              <p:cNvSpPr/>
              <p:nvPr/>
            </p:nvSpPr>
            <p:spPr>
              <a:xfrm>
                <a:off x="8947088" y="5741600"/>
                <a:ext cx="2705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14" extrusionOk="0">
                    <a:moveTo>
                      <a:pt x="1" y="1"/>
                    </a:moveTo>
                    <a:lnTo>
                      <a:pt x="367" y="260"/>
                    </a:lnTo>
                    <a:lnTo>
                      <a:pt x="447" y="313"/>
                    </a:lnTo>
                    <a:lnTo>
                      <a:pt x="635" y="313"/>
                    </a:lnTo>
                    <a:lnTo>
                      <a:pt x="715" y="260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6"/>
              <p:cNvSpPr/>
              <p:nvPr/>
            </p:nvSpPr>
            <p:spPr>
              <a:xfrm>
                <a:off x="8882813" y="5728875"/>
                <a:ext cx="283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07" extrusionOk="0">
                    <a:moveTo>
                      <a:pt x="616" y="1"/>
                    </a:moveTo>
                    <a:lnTo>
                      <a:pt x="500" y="10"/>
                    </a:lnTo>
                    <a:lnTo>
                      <a:pt x="393" y="36"/>
                    </a:lnTo>
                    <a:lnTo>
                      <a:pt x="197" y="135"/>
                    </a:lnTo>
                    <a:lnTo>
                      <a:pt x="63" y="251"/>
                    </a:lnTo>
                    <a:lnTo>
                      <a:pt x="0" y="394"/>
                    </a:lnTo>
                    <a:lnTo>
                      <a:pt x="9" y="456"/>
                    </a:lnTo>
                    <a:lnTo>
                      <a:pt x="27" y="528"/>
                    </a:lnTo>
                    <a:lnTo>
                      <a:pt x="134" y="635"/>
                    </a:lnTo>
                    <a:lnTo>
                      <a:pt x="304" y="697"/>
                    </a:lnTo>
                    <a:lnTo>
                      <a:pt x="518" y="706"/>
                    </a:lnTo>
                    <a:lnTo>
                      <a:pt x="634" y="688"/>
                    </a:lnTo>
                    <a:lnTo>
                      <a:pt x="750" y="662"/>
                    </a:lnTo>
                    <a:lnTo>
                      <a:pt x="938" y="572"/>
                    </a:lnTo>
                    <a:lnTo>
                      <a:pt x="1072" y="456"/>
                    </a:lnTo>
                    <a:lnTo>
                      <a:pt x="1134" y="313"/>
                    </a:lnTo>
                    <a:lnTo>
                      <a:pt x="1134" y="242"/>
                    </a:lnTo>
                    <a:lnTo>
                      <a:pt x="1107" y="179"/>
                    </a:lnTo>
                    <a:lnTo>
                      <a:pt x="1000" y="72"/>
                    </a:lnTo>
                    <a:lnTo>
                      <a:pt x="831" y="10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6"/>
              <p:cNvSpPr/>
              <p:nvPr/>
            </p:nvSpPr>
            <p:spPr>
              <a:xfrm>
                <a:off x="8892838" y="5675975"/>
                <a:ext cx="31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251" fill="none" extrusionOk="0">
                    <a:moveTo>
                      <a:pt x="1" y="250"/>
                    </a:moveTo>
                    <a:lnTo>
                      <a:pt x="63" y="206"/>
                    </a:lnTo>
                    <a:lnTo>
                      <a:pt x="519" y="36"/>
                    </a:lnTo>
                    <a:lnTo>
                      <a:pt x="974" y="0"/>
                    </a:lnTo>
                    <a:lnTo>
                      <a:pt x="1251" y="54"/>
                    </a:lnTo>
                  </a:path>
                </a:pathLst>
              </a:custGeom>
              <a:noFill/>
              <a:ln w="7375" cap="rnd" cmpd="sng">
                <a:solidFill>
                  <a:srgbClr val="BC6E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6"/>
              <p:cNvSpPr/>
              <p:nvPr/>
            </p:nvSpPr>
            <p:spPr>
              <a:xfrm>
                <a:off x="8898663" y="5701200"/>
                <a:ext cx="214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58" extrusionOk="0">
                    <a:moveTo>
                      <a:pt x="429" y="0"/>
                    </a:moveTo>
                    <a:lnTo>
                      <a:pt x="339" y="9"/>
                    </a:lnTo>
                    <a:lnTo>
                      <a:pt x="188" y="72"/>
                    </a:lnTo>
                    <a:lnTo>
                      <a:pt x="72" y="188"/>
                    </a:lnTo>
                    <a:lnTo>
                      <a:pt x="9" y="340"/>
                    </a:lnTo>
                    <a:lnTo>
                      <a:pt x="0" y="429"/>
                    </a:lnTo>
                    <a:lnTo>
                      <a:pt x="9" y="518"/>
                    </a:lnTo>
                    <a:lnTo>
                      <a:pt x="72" y="670"/>
                    </a:lnTo>
                    <a:lnTo>
                      <a:pt x="188" y="786"/>
                    </a:lnTo>
                    <a:lnTo>
                      <a:pt x="339" y="849"/>
                    </a:lnTo>
                    <a:lnTo>
                      <a:pt x="429" y="858"/>
                    </a:lnTo>
                    <a:lnTo>
                      <a:pt x="518" y="849"/>
                    </a:lnTo>
                    <a:lnTo>
                      <a:pt x="670" y="786"/>
                    </a:lnTo>
                    <a:lnTo>
                      <a:pt x="786" y="670"/>
                    </a:lnTo>
                    <a:lnTo>
                      <a:pt x="848" y="518"/>
                    </a:lnTo>
                    <a:lnTo>
                      <a:pt x="857" y="429"/>
                    </a:lnTo>
                    <a:lnTo>
                      <a:pt x="848" y="340"/>
                    </a:lnTo>
                    <a:lnTo>
                      <a:pt x="786" y="188"/>
                    </a:lnTo>
                    <a:lnTo>
                      <a:pt x="670" y="72"/>
                    </a:lnTo>
                    <a:lnTo>
                      <a:pt x="518" y="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6"/>
              <p:cNvSpPr/>
              <p:nvPr/>
            </p:nvSpPr>
            <p:spPr>
              <a:xfrm>
                <a:off x="9001113" y="5701200"/>
                <a:ext cx="2147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8" extrusionOk="0">
                    <a:moveTo>
                      <a:pt x="430" y="0"/>
                    </a:moveTo>
                    <a:lnTo>
                      <a:pt x="340" y="9"/>
                    </a:lnTo>
                    <a:lnTo>
                      <a:pt x="188" y="72"/>
                    </a:lnTo>
                    <a:lnTo>
                      <a:pt x="72" y="188"/>
                    </a:lnTo>
                    <a:lnTo>
                      <a:pt x="1" y="340"/>
                    </a:lnTo>
                    <a:lnTo>
                      <a:pt x="1" y="429"/>
                    </a:lnTo>
                    <a:lnTo>
                      <a:pt x="1" y="518"/>
                    </a:lnTo>
                    <a:lnTo>
                      <a:pt x="72" y="670"/>
                    </a:lnTo>
                    <a:lnTo>
                      <a:pt x="188" y="786"/>
                    </a:lnTo>
                    <a:lnTo>
                      <a:pt x="340" y="849"/>
                    </a:lnTo>
                    <a:lnTo>
                      <a:pt x="430" y="858"/>
                    </a:lnTo>
                    <a:lnTo>
                      <a:pt x="519" y="849"/>
                    </a:lnTo>
                    <a:lnTo>
                      <a:pt x="671" y="786"/>
                    </a:lnTo>
                    <a:lnTo>
                      <a:pt x="787" y="670"/>
                    </a:lnTo>
                    <a:lnTo>
                      <a:pt x="849" y="518"/>
                    </a:lnTo>
                    <a:lnTo>
                      <a:pt x="858" y="429"/>
                    </a:lnTo>
                    <a:lnTo>
                      <a:pt x="849" y="340"/>
                    </a:lnTo>
                    <a:lnTo>
                      <a:pt x="787" y="188"/>
                    </a:lnTo>
                    <a:lnTo>
                      <a:pt x="671" y="72"/>
                    </a:lnTo>
                    <a:lnTo>
                      <a:pt x="519" y="9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6"/>
              <p:cNvSpPr/>
              <p:nvPr/>
            </p:nvSpPr>
            <p:spPr>
              <a:xfrm>
                <a:off x="9010938" y="5728875"/>
                <a:ext cx="283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07" extrusionOk="0">
                    <a:moveTo>
                      <a:pt x="519" y="1"/>
                    </a:moveTo>
                    <a:lnTo>
                      <a:pt x="304" y="10"/>
                    </a:lnTo>
                    <a:lnTo>
                      <a:pt x="135" y="72"/>
                    </a:lnTo>
                    <a:lnTo>
                      <a:pt x="28" y="179"/>
                    </a:lnTo>
                    <a:lnTo>
                      <a:pt x="1" y="242"/>
                    </a:lnTo>
                    <a:lnTo>
                      <a:pt x="1" y="313"/>
                    </a:lnTo>
                    <a:lnTo>
                      <a:pt x="63" y="456"/>
                    </a:lnTo>
                    <a:lnTo>
                      <a:pt x="197" y="572"/>
                    </a:lnTo>
                    <a:lnTo>
                      <a:pt x="394" y="662"/>
                    </a:lnTo>
                    <a:lnTo>
                      <a:pt x="501" y="688"/>
                    </a:lnTo>
                    <a:lnTo>
                      <a:pt x="617" y="706"/>
                    </a:lnTo>
                    <a:lnTo>
                      <a:pt x="831" y="697"/>
                    </a:lnTo>
                    <a:lnTo>
                      <a:pt x="1001" y="635"/>
                    </a:lnTo>
                    <a:lnTo>
                      <a:pt x="1108" y="528"/>
                    </a:lnTo>
                    <a:lnTo>
                      <a:pt x="1135" y="456"/>
                    </a:lnTo>
                    <a:lnTo>
                      <a:pt x="1135" y="394"/>
                    </a:lnTo>
                    <a:lnTo>
                      <a:pt x="1072" y="251"/>
                    </a:lnTo>
                    <a:lnTo>
                      <a:pt x="939" y="135"/>
                    </a:lnTo>
                    <a:lnTo>
                      <a:pt x="751" y="36"/>
                    </a:lnTo>
                    <a:lnTo>
                      <a:pt x="635" y="10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6"/>
              <p:cNvSpPr/>
              <p:nvPr/>
            </p:nvSpPr>
            <p:spPr>
              <a:xfrm>
                <a:off x="8997988" y="5675975"/>
                <a:ext cx="31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251" fill="none" extrusionOk="0">
                    <a:moveTo>
                      <a:pt x="1251" y="250"/>
                    </a:moveTo>
                    <a:lnTo>
                      <a:pt x="1189" y="206"/>
                    </a:lnTo>
                    <a:lnTo>
                      <a:pt x="733" y="36"/>
                    </a:lnTo>
                    <a:lnTo>
                      <a:pt x="278" y="0"/>
                    </a:lnTo>
                    <a:lnTo>
                      <a:pt x="1" y="54"/>
                    </a:lnTo>
                  </a:path>
                </a:pathLst>
              </a:custGeom>
              <a:noFill/>
              <a:ln w="7375" cap="rnd" cmpd="sng">
                <a:solidFill>
                  <a:srgbClr val="BC6E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6"/>
              <p:cNvSpPr/>
              <p:nvPr/>
            </p:nvSpPr>
            <p:spPr>
              <a:xfrm>
                <a:off x="8925888" y="5762375"/>
                <a:ext cx="6945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644" fill="none" extrusionOk="0">
                    <a:moveTo>
                      <a:pt x="1" y="0"/>
                    </a:moveTo>
                    <a:lnTo>
                      <a:pt x="135" y="143"/>
                    </a:lnTo>
                    <a:lnTo>
                      <a:pt x="438" y="384"/>
                    </a:lnTo>
                    <a:lnTo>
                      <a:pt x="786" y="554"/>
                    </a:lnTo>
                    <a:lnTo>
                      <a:pt x="1179" y="634"/>
                    </a:lnTo>
                    <a:lnTo>
                      <a:pt x="1385" y="643"/>
                    </a:lnTo>
                    <a:lnTo>
                      <a:pt x="1599" y="634"/>
                    </a:lnTo>
                    <a:lnTo>
                      <a:pt x="1983" y="554"/>
                    </a:lnTo>
                    <a:lnTo>
                      <a:pt x="2340" y="384"/>
                    </a:lnTo>
                    <a:lnTo>
                      <a:pt x="2644" y="143"/>
                    </a:lnTo>
                    <a:lnTo>
                      <a:pt x="2778" y="0"/>
                    </a:lnTo>
                  </a:path>
                </a:pathLst>
              </a:custGeom>
              <a:noFill/>
              <a:ln w="7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6"/>
              <p:cNvSpPr/>
              <p:nvPr/>
            </p:nvSpPr>
            <p:spPr>
              <a:xfrm>
                <a:off x="8894413" y="5855675"/>
                <a:ext cx="239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163" extrusionOk="0">
                    <a:moveTo>
                      <a:pt x="759" y="1"/>
                    </a:moveTo>
                    <a:lnTo>
                      <a:pt x="0" y="1028"/>
                    </a:lnTo>
                    <a:lnTo>
                      <a:pt x="724" y="2091"/>
                    </a:lnTo>
                    <a:lnTo>
                      <a:pt x="393" y="3260"/>
                    </a:lnTo>
                    <a:lnTo>
                      <a:pt x="956" y="4162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6"/>
              <p:cNvSpPr/>
              <p:nvPr/>
            </p:nvSpPr>
            <p:spPr>
              <a:xfrm>
                <a:off x="8792613" y="5796300"/>
                <a:ext cx="33600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6538" extrusionOk="0">
                    <a:moveTo>
                      <a:pt x="4849" y="1"/>
                    </a:moveTo>
                    <a:lnTo>
                      <a:pt x="4849" y="1376"/>
                    </a:lnTo>
                    <a:lnTo>
                      <a:pt x="4849" y="1510"/>
                    </a:lnTo>
                    <a:lnTo>
                      <a:pt x="4796" y="1769"/>
                    </a:lnTo>
                    <a:lnTo>
                      <a:pt x="4698" y="2010"/>
                    </a:lnTo>
                    <a:lnTo>
                      <a:pt x="4555" y="2215"/>
                    </a:lnTo>
                    <a:lnTo>
                      <a:pt x="4376" y="2394"/>
                    </a:lnTo>
                    <a:lnTo>
                      <a:pt x="4162" y="2537"/>
                    </a:lnTo>
                    <a:lnTo>
                      <a:pt x="3921" y="2635"/>
                    </a:lnTo>
                    <a:lnTo>
                      <a:pt x="3662" y="2689"/>
                    </a:lnTo>
                    <a:lnTo>
                      <a:pt x="3528" y="2697"/>
                    </a:lnTo>
                    <a:lnTo>
                      <a:pt x="3171" y="2706"/>
                    </a:lnTo>
                    <a:lnTo>
                      <a:pt x="2474" y="2849"/>
                    </a:lnTo>
                    <a:lnTo>
                      <a:pt x="1840" y="3117"/>
                    </a:lnTo>
                    <a:lnTo>
                      <a:pt x="1277" y="3501"/>
                    </a:lnTo>
                    <a:lnTo>
                      <a:pt x="804" y="3974"/>
                    </a:lnTo>
                    <a:lnTo>
                      <a:pt x="420" y="4546"/>
                    </a:lnTo>
                    <a:lnTo>
                      <a:pt x="152" y="5180"/>
                    </a:lnTo>
                    <a:lnTo>
                      <a:pt x="9" y="5868"/>
                    </a:lnTo>
                    <a:lnTo>
                      <a:pt x="0" y="6234"/>
                    </a:lnTo>
                    <a:lnTo>
                      <a:pt x="0" y="6537"/>
                    </a:lnTo>
                    <a:lnTo>
                      <a:pt x="13440" y="6537"/>
                    </a:lnTo>
                    <a:lnTo>
                      <a:pt x="13440" y="6234"/>
                    </a:lnTo>
                    <a:lnTo>
                      <a:pt x="13431" y="5868"/>
                    </a:lnTo>
                    <a:lnTo>
                      <a:pt x="13288" y="5180"/>
                    </a:lnTo>
                    <a:lnTo>
                      <a:pt x="13020" y="4546"/>
                    </a:lnTo>
                    <a:lnTo>
                      <a:pt x="12636" y="3974"/>
                    </a:lnTo>
                    <a:lnTo>
                      <a:pt x="12154" y="3501"/>
                    </a:lnTo>
                    <a:lnTo>
                      <a:pt x="11591" y="3117"/>
                    </a:lnTo>
                    <a:lnTo>
                      <a:pt x="10957" y="2849"/>
                    </a:lnTo>
                    <a:lnTo>
                      <a:pt x="10270" y="2706"/>
                    </a:lnTo>
                    <a:lnTo>
                      <a:pt x="9904" y="2697"/>
                    </a:lnTo>
                    <a:lnTo>
                      <a:pt x="9770" y="2689"/>
                    </a:lnTo>
                    <a:lnTo>
                      <a:pt x="9511" y="2635"/>
                    </a:lnTo>
                    <a:lnTo>
                      <a:pt x="9279" y="2537"/>
                    </a:lnTo>
                    <a:lnTo>
                      <a:pt x="9064" y="2394"/>
                    </a:lnTo>
                    <a:lnTo>
                      <a:pt x="8886" y="2215"/>
                    </a:lnTo>
                    <a:lnTo>
                      <a:pt x="8743" y="2010"/>
                    </a:lnTo>
                    <a:lnTo>
                      <a:pt x="8645" y="1769"/>
                    </a:lnTo>
                    <a:lnTo>
                      <a:pt x="8591" y="1510"/>
                    </a:lnTo>
                    <a:lnTo>
                      <a:pt x="8582" y="1376"/>
                    </a:lnTo>
                    <a:lnTo>
                      <a:pt x="8582" y="1"/>
                    </a:lnTo>
                    <a:close/>
                  </a:path>
                </a:pathLst>
              </a:custGeom>
              <a:solidFill>
                <a:srgbClr val="F5D2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6"/>
              <p:cNvSpPr/>
              <p:nvPr/>
            </p:nvSpPr>
            <p:spPr>
              <a:xfrm>
                <a:off x="8792613" y="5835375"/>
                <a:ext cx="169700" cy="1243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4975" extrusionOk="0">
                    <a:moveTo>
                      <a:pt x="4840" y="0"/>
                    </a:moveTo>
                    <a:lnTo>
                      <a:pt x="4814" y="116"/>
                    </a:lnTo>
                    <a:lnTo>
                      <a:pt x="4742" y="340"/>
                    </a:lnTo>
                    <a:lnTo>
                      <a:pt x="4564" y="643"/>
                    </a:lnTo>
                    <a:lnTo>
                      <a:pt x="4215" y="947"/>
                    </a:lnTo>
                    <a:lnTo>
                      <a:pt x="3894" y="1090"/>
                    </a:lnTo>
                    <a:lnTo>
                      <a:pt x="3653" y="1126"/>
                    </a:lnTo>
                    <a:lnTo>
                      <a:pt x="3528" y="1134"/>
                    </a:lnTo>
                    <a:lnTo>
                      <a:pt x="3171" y="1143"/>
                    </a:lnTo>
                    <a:lnTo>
                      <a:pt x="2474" y="1286"/>
                    </a:lnTo>
                    <a:lnTo>
                      <a:pt x="1840" y="1554"/>
                    </a:lnTo>
                    <a:lnTo>
                      <a:pt x="1277" y="1938"/>
                    </a:lnTo>
                    <a:lnTo>
                      <a:pt x="804" y="2411"/>
                    </a:lnTo>
                    <a:lnTo>
                      <a:pt x="420" y="2983"/>
                    </a:lnTo>
                    <a:lnTo>
                      <a:pt x="152" y="3617"/>
                    </a:lnTo>
                    <a:lnTo>
                      <a:pt x="9" y="4305"/>
                    </a:lnTo>
                    <a:lnTo>
                      <a:pt x="0" y="4671"/>
                    </a:lnTo>
                    <a:lnTo>
                      <a:pt x="0" y="4974"/>
                    </a:lnTo>
                    <a:lnTo>
                      <a:pt x="6787" y="4974"/>
                    </a:lnTo>
                    <a:lnTo>
                      <a:pt x="6787" y="1259"/>
                    </a:lnTo>
                    <a:lnTo>
                      <a:pt x="484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6"/>
              <p:cNvSpPr/>
              <p:nvPr/>
            </p:nvSpPr>
            <p:spPr>
              <a:xfrm>
                <a:off x="8792613" y="5839175"/>
                <a:ext cx="1257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4823" extrusionOk="0">
                    <a:moveTo>
                      <a:pt x="4805" y="0"/>
                    </a:moveTo>
                    <a:lnTo>
                      <a:pt x="4590" y="152"/>
                    </a:lnTo>
                    <a:lnTo>
                      <a:pt x="4403" y="348"/>
                    </a:lnTo>
                    <a:lnTo>
                      <a:pt x="4224" y="563"/>
                    </a:lnTo>
                    <a:lnTo>
                      <a:pt x="3921" y="857"/>
                    </a:lnTo>
                    <a:lnTo>
                      <a:pt x="3671" y="974"/>
                    </a:lnTo>
                    <a:lnTo>
                      <a:pt x="3528" y="982"/>
                    </a:lnTo>
                    <a:lnTo>
                      <a:pt x="3171" y="991"/>
                    </a:lnTo>
                    <a:lnTo>
                      <a:pt x="2474" y="1134"/>
                    </a:lnTo>
                    <a:lnTo>
                      <a:pt x="1840" y="1402"/>
                    </a:lnTo>
                    <a:lnTo>
                      <a:pt x="1277" y="1786"/>
                    </a:lnTo>
                    <a:lnTo>
                      <a:pt x="804" y="2259"/>
                    </a:lnTo>
                    <a:lnTo>
                      <a:pt x="420" y="2831"/>
                    </a:lnTo>
                    <a:lnTo>
                      <a:pt x="152" y="3465"/>
                    </a:lnTo>
                    <a:lnTo>
                      <a:pt x="9" y="4153"/>
                    </a:lnTo>
                    <a:lnTo>
                      <a:pt x="0" y="4519"/>
                    </a:lnTo>
                    <a:lnTo>
                      <a:pt x="0" y="4822"/>
                    </a:lnTo>
                    <a:lnTo>
                      <a:pt x="5028" y="4822"/>
                    </a:lnTo>
                    <a:lnTo>
                      <a:pt x="4805" y="0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6"/>
              <p:cNvSpPr/>
              <p:nvPr/>
            </p:nvSpPr>
            <p:spPr>
              <a:xfrm>
                <a:off x="8894413" y="5855675"/>
                <a:ext cx="239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163" extrusionOk="0">
                    <a:moveTo>
                      <a:pt x="759" y="1"/>
                    </a:moveTo>
                    <a:lnTo>
                      <a:pt x="0" y="1028"/>
                    </a:lnTo>
                    <a:lnTo>
                      <a:pt x="724" y="2091"/>
                    </a:lnTo>
                    <a:lnTo>
                      <a:pt x="393" y="3260"/>
                    </a:lnTo>
                    <a:lnTo>
                      <a:pt x="956" y="4162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6"/>
              <p:cNvSpPr/>
              <p:nvPr/>
            </p:nvSpPr>
            <p:spPr>
              <a:xfrm>
                <a:off x="8907588" y="5835375"/>
                <a:ext cx="453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198" extrusionOk="0">
                    <a:moveTo>
                      <a:pt x="241" y="0"/>
                    </a:moveTo>
                    <a:lnTo>
                      <a:pt x="206" y="161"/>
                    </a:lnTo>
                    <a:lnTo>
                      <a:pt x="90" y="456"/>
                    </a:lnTo>
                    <a:lnTo>
                      <a:pt x="0" y="581"/>
                    </a:lnTo>
                    <a:lnTo>
                      <a:pt x="304" y="1376"/>
                    </a:lnTo>
                    <a:lnTo>
                      <a:pt x="670" y="2197"/>
                    </a:lnTo>
                    <a:lnTo>
                      <a:pt x="795" y="2108"/>
                    </a:lnTo>
                    <a:lnTo>
                      <a:pt x="1125" y="1786"/>
                    </a:lnTo>
                    <a:lnTo>
                      <a:pt x="1643" y="1215"/>
                    </a:lnTo>
                    <a:lnTo>
                      <a:pt x="1813" y="100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8FC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6"/>
              <p:cNvSpPr/>
              <p:nvPr/>
            </p:nvSpPr>
            <p:spPr>
              <a:xfrm>
                <a:off x="8792613" y="5796300"/>
                <a:ext cx="33600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6538" extrusionOk="0">
                    <a:moveTo>
                      <a:pt x="4849" y="1"/>
                    </a:moveTo>
                    <a:lnTo>
                      <a:pt x="4849" y="1376"/>
                    </a:lnTo>
                    <a:lnTo>
                      <a:pt x="4849" y="1510"/>
                    </a:lnTo>
                    <a:lnTo>
                      <a:pt x="4796" y="1769"/>
                    </a:lnTo>
                    <a:lnTo>
                      <a:pt x="4698" y="2010"/>
                    </a:lnTo>
                    <a:lnTo>
                      <a:pt x="4555" y="2215"/>
                    </a:lnTo>
                    <a:lnTo>
                      <a:pt x="4376" y="2394"/>
                    </a:lnTo>
                    <a:lnTo>
                      <a:pt x="4162" y="2537"/>
                    </a:lnTo>
                    <a:lnTo>
                      <a:pt x="3921" y="2635"/>
                    </a:lnTo>
                    <a:lnTo>
                      <a:pt x="3662" y="2689"/>
                    </a:lnTo>
                    <a:lnTo>
                      <a:pt x="3528" y="2697"/>
                    </a:lnTo>
                    <a:lnTo>
                      <a:pt x="3171" y="2706"/>
                    </a:lnTo>
                    <a:lnTo>
                      <a:pt x="2474" y="2849"/>
                    </a:lnTo>
                    <a:lnTo>
                      <a:pt x="1840" y="3117"/>
                    </a:lnTo>
                    <a:lnTo>
                      <a:pt x="1277" y="3501"/>
                    </a:lnTo>
                    <a:lnTo>
                      <a:pt x="804" y="3974"/>
                    </a:lnTo>
                    <a:lnTo>
                      <a:pt x="420" y="4546"/>
                    </a:lnTo>
                    <a:lnTo>
                      <a:pt x="152" y="5180"/>
                    </a:lnTo>
                    <a:lnTo>
                      <a:pt x="9" y="5868"/>
                    </a:lnTo>
                    <a:lnTo>
                      <a:pt x="0" y="6234"/>
                    </a:lnTo>
                    <a:lnTo>
                      <a:pt x="0" y="6537"/>
                    </a:lnTo>
                    <a:lnTo>
                      <a:pt x="13440" y="6537"/>
                    </a:lnTo>
                    <a:lnTo>
                      <a:pt x="13440" y="6234"/>
                    </a:lnTo>
                    <a:lnTo>
                      <a:pt x="13431" y="5868"/>
                    </a:lnTo>
                    <a:lnTo>
                      <a:pt x="13288" y="5180"/>
                    </a:lnTo>
                    <a:lnTo>
                      <a:pt x="13020" y="4546"/>
                    </a:lnTo>
                    <a:lnTo>
                      <a:pt x="12636" y="3974"/>
                    </a:lnTo>
                    <a:lnTo>
                      <a:pt x="12154" y="3501"/>
                    </a:lnTo>
                    <a:lnTo>
                      <a:pt x="11591" y="3117"/>
                    </a:lnTo>
                    <a:lnTo>
                      <a:pt x="10957" y="2849"/>
                    </a:lnTo>
                    <a:lnTo>
                      <a:pt x="10270" y="2706"/>
                    </a:lnTo>
                    <a:lnTo>
                      <a:pt x="9904" y="2697"/>
                    </a:lnTo>
                    <a:lnTo>
                      <a:pt x="9770" y="2689"/>
                    </a:lnTo>
                    <a:lnTo>
                      <a:pt x="9511" y="2635"/>
                    </a:lnTo>
                    <a:lnTo>
                      <a:pt x="9279" y="2537"/>
                    </a:lnTo>
                    <a:lnTo>
                      <a:pt x="9064" y="2394"/>
                    </a:lnTo>
                    <a:lnTo>
                      <a:pt x="8886" y="2215"/>
                    </a:lnTo>
                    <a:lnTo>
                      <a:pt x="8743" y="2010"/>
                    </a:lnTo>
                    <a:lnTo>
                      <a:pt x="8645" y="1769"/>
                    </a:lnTo>
                    <a:lnTo>
                      <a:pt x="8591" y="1510"/>
                    </a:lnTo>
                    <a:lnTo>
                      <a:pt x="8582" y="1376"/>
                    </a:lnTo>
                    <a:lnTo>
                      <a:pt x="8582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6"/>
              <p:cNvSpPr/>
              <p:nvPr/>
            </p:nvSpPr>
            <p:spPr>
              <a:xfrm>
                <a:off x="8792613" y="5835375"/>
                <a:ext cx="169700" cy="1243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4975" extrusionOk="0">
                    <a:moveTo>
                      <a:pt x="4840" y="0"/>
                    </a:moveTo>
                    <a:lnTo>
                      <a:pt x="4814" y="116"/>
                    </a:lnTo>
                    <a:lnTo>
                      <a:pt x="4742" y="340"/>
                    </a:lnTo>
                    <a:lnTo>
                      <a:pt x="4564" y="643"/>
                    </a:lnTo>
                    <a:lnTo>
                      <a:pt x="4215" y="947"/>
                    </a:lnTo>
                    <a:lnTo>
                      <a:pt x="3894" y="1090"/>
                    </a:lnTo>
                    <a:lnTo>
                      <a:pt x="3653" y="1126"/>
                    </a:lnTo>
                    <a:lnTo>
                      <a:pt x="3528" y="1134"/>
                    </a:lnTo>
                    <a:lnTo>
                      <a:pt x="3171" y="1143"/>
                    </a:lnTo>
                    <a:lnTo>
                      <a:pt x="2474" y="1286"/>
                    </a:lnTo>
                    <a:lnTo>
                      <a:pt x="1840" y="1554"/>
                    </a:lnTo>
                    <a:lnTo>
                      <a:pt x="1277" y="1938"/>
                    </a:lnTo>
                    <a:lnTo>
                      <a:pt x="804" y="2411"/>
                    </a:lnTo>
                    <a:lnTo>
                      <a:pt x="420" y="2983"/>
                    </a:lnTo>
                    <a:lnTo>
                      <a:pt x="152" y="3617"/>
                    </a:lnTo>
                    <a:lnTo>
                      <a:pt x="9" y="4305"/>
                    </a:lnTo>
                    <a:lnTo>
                      <a:pt x="0" y="4671"/>
                    </a:lnTo>
                    <a:lnTo>
                      <a:pt x="0" y="4974"/>
                    </a:lnTo>
                    <a:lnTo>
                      <a:pt x="6787" y="4974"/>
                    </a:lnTo>
                    <a:lnTo>
                      <a:pt x="6787" y="1259"/>
                    </a:lnTo>
                    <a:lnTo>
                      <a:pt x="484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6"/>
              <p:cNvSpPr/>
              <p:nvPr/>
            </p:nvSpPr>
            <p:spPr>
              <a:xfrm>
                <a:off x="8792613" y="5839175"/>
                <a:ext cx="1257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4823" extrusionOk="0">
                    <a:moveTo>
                      <a:pt x="4805" y="0"/>
                    </a:moveTo>
                    <a:lnTo>
                      <a:pt x="4590" y="152"/>
                    </a:lnTo>
                    <a:lnTo>
                      <a:pt x="4403" y="348"/>
                    </a:lnTo>
                    <a:lnTo>
                      <a:pt x="4224" y="563"/>
                    </a:lnTo>
                    <a:lnTo>
                      <a:pt x="3921" y="857"/>
                    </a:lnTo>
                    <a:lnTo>
                      <a:pt x="3671" y="974"/>
                    </a:lnTo>
                    <a:lnTo>
                      <a:pt x="3528" y="982"/>
                    </a:lnTo>
                    <a:lnTo>
                      <a:pt x="3171" y="991"/>
                    </a:lnTo>
                    <a:lnTo>
                      <a:pt x="2474" y="1134"/>
                    </a:lnTo>
                    <a:lnTo>
                      <a:pt x="1840" y="1402"/>
                    </a:lnTo>
                    <a:lnTo>
                      <a:pt x="1277" y="1786"/>
                    </a:lnTo>
                    <a:lnTo>
                      <a:pt x="804" y="2259"/>
                    </a:lnTo>
                    <a:lnTo>
                      <a:pt x="420" y="2831"/>
                    </a:lnTo>
                    <a:lnTo>
                      <a:pt x="152" y="3465"/>
                    </a:lnTo>
                    <a:lnTo>
                      <a:pt x="9" y="4153"/>
                    </a:lnTo>
                    <a:lnTo>
                      <a:pt x="0" y="4519"/>
                    </a:lnTo>
                    <a:lnTo>
                      <a:pt x="0" y="4822"/>
                    </a:lnTo>
                    <a:lnTo>
                      <a:pt x="5028" y="4822"/>
                    </a:lnTo>
                    <a:lnTo>
                      <a:pt x="4805" y="0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6"/>
              <p:cNvSpPr/>
              <p:nvPr/>
            </p:nvSpPr>
            <p:spPr>
              <a:xfrm>
                <a:off x="8894413" y="5855675"/>
                <a:ext cx="239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163" extrusionOk="0">
                    <a:moveTo>
                      <a:pt x="759" y="1"/>
                    </a:moveTo>
                    <a:lnTo>
                      <a:pt x="0" y="1028"/>
                    </a:lnTo>
                    <a:lnTo>
                      <a:pt x="956" y="4162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6"/>
              <p:cNvSpPr/>
              <p:nvPr/>
            </p:nvSpPr>
            <p:spPr>
              <a:xfrm>
                <a:off x="8907588" y="5835375"/>
                <a:ext cx="453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198" extrusionOk="0">
                    <a:moveTo>
                      <a:pt x="241" y="0"/>
                    </a:moveTo>
                    <a:lnTo>
                      <a:pt x="206" y="161"/>
                    </a:lnTo>
                    <a:lnTo>
                      <a:pt x="90" y="456"/>
                    </a:lnTo>
                    <a:lnTo>
                      <a:pt x="0" y="581"/>
                    </a:lnTo>
                    <a:lnTo>
                      <a:pt x="304" y="1376"/>
                    </a:lnTo>
                    <a:lnTo>
                      <a:pt x="670" y="2197"/>
                    </a:lnTo>
                    <a:lnTo>
                      <a:pt x="795" y="2108"/>
                    </a:lnTo>
                    <a:lnTo>
                      <a:pt x="1125" y="1786"/>
                    </a:lnTo>
                    <a:lnTo>
                      <a:pt x="1643" y="1215"/>
                    </a:lnTo>
                    <a:lnTo>
                      <a:pt x="1813" y="100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8FC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6"/>
              <p:cNvSpPr/>
              <p:nvPr/>
            </p:nvSpPr>
            <p:spPr>
              <a:xfrm>
                <a:off x="8958713" y="5835375"/>
                <a:ext cx="169900" cy="124375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4975" extrusionOk="0">
                    <a:moveTo>
                      <a:pt x="1956" y="0"/>
                    </a:moveTo>
                    <a:lnTo>
                      <a:pt x="0" y="1259"/>
                    </a:lnTo>
                    <a:lnTo>
                      <a:pt x="0" y="4974"/>
                    </a:lnTo>
                    <a:lnTo>
                      <a:pt x="6796" y="4974"/>
                    </a:lnTo>
                    <a:lnTo>
                      <a:pt x="6796" y="4671"/>
                    </a:lnTo>
                    <a:lnTo>
                      <a:pt x="6787" y="4305"/>
                    </a:lnTo>
                    <a:lnTo>
                      <a:pt x="6644" y="3617"/>
                    </a:lnTo>
                    <a:lnTo>
                      <a:pt x="6376" y="2983"/>
                    </a:lnTo>
                    <a:lnTo>
                      <a:pt x="5992" y="2411"/>
                    </a:lnTo>
                    <a:lnTo>
                      <a:pt x="5510" y="1938"/>
                    </a:lnTo>
                    <a:lnTo>
                      <a:pt x="4947" y="1554"/>
                    </a:lnTo>
                    <a:lnTo>
                      <a:pt x="4313" y="1286"/>
                    </a:lnTo>
                    <a:lnTo>
                      <a:pt x="3626" y="1143"/>
                    </a:lnTo>
                    <a:lnTo>
                      <a:pt x="3260" y="1134"/>
                    </a:lnTo>
                    <a:lnTo>
                      <a:pt x="3144" y="1126"/>
                    </a:lnTo>
                    <a:lnTo>
                      <a:pt x="2903" y="1090"/>
                    </a:lnTo>
                    <a:lnTo>
                      <a:pt x="2581" y="947"/>
                    </a:lnTo>
                    <a:lnTo>
                      <a:pt x="2233" y="643"/>
                    </a:lnTo>
                    <a:lnTo>
                      <a:pt x="2054" y="340"/>
                    </a:lnTo>
                    <a:lnTo>
                      <a:pt x="1974" y="116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6"/>
              <p:cNvSpPr/>
              <p:nvPr/>
            </p:nvSpPr>
            <p:spPr>
              <a:xfrm>
                <a:off x="9002913" y="5839175"/>
                <a:ext cx="1257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4823" extrusionOk="0">
                    <a:moveTo>
                      <a:pt x="224" y="0"/>
                    </a:moveTo>
                    <a:lnTo>
                      <a:pt x="0" y="4822"/>
                    </a:lnTo>
                    <a:lnTo>
                      <a:pt x="5028" y="4822"/>
                    </a:lnTo>
                    <a:lnTo>
                      <a:pt x="5028" y="4519"/>
                    </a:lnTo>
                    <a:lnTo>
                      <a:pt x="5019" y="4153"/>
                    </a:lnTo>
                    <a:lnTo>
                      <a:pt x="4876" y="3465"/>
                    </a:lnTo>
                    <a:lnTo>
                      <a:pt x="4608" y="2831"/>
                    </a:lnTo>
                    <a:lnTo>
                      <a:pt x="4224" y="2259"/>
                    </a:lnTo>
                    <a:lnTo>
                      <a:pt x="3742" y="1786"/>
                    </a:lnTo>
                    <a:lnTo>
                      <a:pt x="3179" y="1402"/>
                    </a:lnTo>
                    <a:lnTo>
                      <a:pt x="2545" y="1134"/>
                    </a:lnTo>
                    <a:lnTo>
                      <a:pt x="1858" y="991"/>
                    </a:lnTo>
                    <a:lnTo>
                      <a:pt x="1492" y="982"/>
                    </a:lnTo>
                    <a:lnTo>
                      <a:pt x="1349" y="974"/>
                    </a:lnTo>
                    <a:lnTo>
                      <a:pt x="1108" y="857"/>
                    </a:lnTo>
                    <a:lnTo>
                      <a:pt x="804" y="563"/>
                    </a:lnTo>
                    <a:lnTo>
                      <a:pt x="625" y="348"/>
                    </a:lnTo>
                    <a:lnTo>
                      <a:pt x="438" y="152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6"/>
              <p:cNvSpPr/>
              <p:nvPr/>
            </p:nvSpPr>
            <p:spPr>
              <a:xfrm>
                <a:off x="8968313" y="5835375"/>
                <a:ext cx="453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305" extrusionOk="0">
                    <a:moveTo>
                      <a:pt x="1572" y="0"/>
                    </a:moveTo>
                    <a:lnTo>
                      <a:pt x="0" y="1009"/>
                    </a:lnTo>
                    <a:lnTo>
                      <a:pt x="143" y="1215"/>
                    </a:lnTo>
                    <a:lnTo>
                      <a:pt x="679" y="2019"/>
                    </a:lnTo>
                    <a:lnTo>
                      <a:pt x="920" y="2304"/>
                    </a:lnTo>
                    <a:lnTo>
                      <a:pt x="1393" y="1429"/>
                    </a:lnTo>
                    <a:lnTo>
                      <a:pt x="1813" y="581"/>
                    </a:lnTo>
                    <a:lnTo>
                      <a:pt x="1724" y="456"/>
                    </a:lnTo>
                    <a:lnTo>
                      <a:pt x="1599" y="16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6"/>
              <p:cNvSpPr/>
              <p:nvPr/>
            </p:nvSpPr>
            <p:spPr>
              <a:xfrm>
                <a:off x="9002913" y="5855675"/>
                <a:ext cx="236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4163" extrusionOk="0">
                    <a:moveTo>
                      <a:pt x="188" y="1"/>
                    </a:moveTo>
                    <a:lnTo>
                      <a:pt x="0" y="4162"/>
                    </a:lnTo>
                    <a:lnTo>
                      <a:pt x="554" y="3260"/>
                    </a:lnTo>
                    <a:lnTo>
                      <a:pt x="224" y="2091"/>
                    </a:lnTo>
                    <a:lnTo>
                      <a:pt x="947" y="102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6"/>
              <p:cNvSpPr/>
              <p:nvPr/>
            </p:nvSpPr>
            <p:spPr>
              <a:xfrm>
                <a:off x="8958713" y="5835375"/>
                <a:ext cx="169900" cy="124375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4975" extrusionOk="0">
                    <a:moveTo>
                      <a:pt x="1956" y="0"/>
                    </a:moveTo>
                    <a:lnTo>
                      <a:pt x="0" y="1259"/>
                    </a:lnTo>
                    <a:lnTo>
                      <a:pt x="0" y="4974"/>
                    </a:lnTo>
                    <a:lnTo>
                      <a:pt x="6796" y="4974"/>
                    </a:lnTo>
                    <a:lnTo>
                      <a:pt x="6796" y="4671"/>
                    </a:lnTo>
                    <a:lnTo>
                      <a:pt x="6787" y="4305"/>
                    </a:lnTo>
                    <a:lnTo>
                      <a:pt x="6644" y="3617"/>
                    </a:lnTo>
                    <a:lnTo>
                      <a:pt x="6376" y="2983"/>
                    </a:lnTo>
                    <a:lnTo>
                      <a:pt x="5992" y="2411"/>
                    </a:lnTo>
                    <a:lnTo>
                      <a:pt x="5510" y="1938"/>
                    </a:lnTo>
                    <a:lnTo>
                      <a:pt x="4947" y="1554"/>
                    </a:lnTo>
                    <a:lnTo>
                      <a:pt x="4313" y="1286"/>
                    </a:lnTo>
                    <a:lnTo>
                      <a:pt x="3626" y="1143"/>
                    </a:lnTo>
                    <a:lnTo>
                      <a:pt x="3260" y="1134"/>
                    </a:lnTo>
                    <a:lnTo>
                      <a:pt x="3144" y="1126"/>
                    </a:lnTo>
                    <a:lnTo>
                      <a:pt x="2903" y="1090"/>
                    </a:lnTo>
                    <a:lnTo>
                      <a:pt x="2581" y="947"/>
                    </a:lnTo>
                    <a:lnTo>
                      <a:pt x="2233" y="643"/>
                    </a:lnTo>
                    <a:lnTo>
                      <a:pt x="2054" y="340"/>
                    </a:lnTo>
                    <a:lnTo>
                      <a:pt x="1974" y="116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6"/>
              <p:cNvSpPr/>
              <p:nvPr/>
            </p:nvSpPr>
            <p:spPr>
              <a:xfrm>
                <a:off x="9002913" y="5839175"/>
                <a:ext cx="1257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4823" extrusionOk="0">
                    <a:moveTo>
                      <a:pt x="224" y="0"/>
                    </a:moveTo>
                    <a:lnTo>
                      <a:pt x="0" y="4822"/>
                    </a:lnTo>
                    <a:lnTo>
                      <a:pt x="5028" y="4822"/>
                    </a:lnTo>
                    <a:lnTo>
                      <a:pt x="5028" y="4519"/>
                    </a:lnTo>
                    <a:lnTo>
                      <a:pt x="5019" y="4153"/>
                    </a:lnTo>
                    <a:lnTo>
                      <a:pt x="4876" y="3465"/>
                    </a:lnTo>
                    <a:lnTo>
                      <a:pt x="4608" y="2831"/>
                    </a:lnTo>
                    <a:lnTo>
                      <a:pt x="4224" y="2259"/>
                    </a:lnTo>
                    <a:lnTo>
                      <a:pt x="3742" y="1786"/>
                    </a:lnTo>
                    <a:lnTo>
                      <a:pt x="3179" y="1402"/>
                    </a:lnTo>
                    <a:lnTo>
                      <a:pt x="2545" y="1134"/>
                    </a:lnTo>
                    <a:lnTo>
                      <a:pt x="1858" y="991"/>
                    </a:lnTo>
                    <a:lnTo>
                      <a:pt x="1492" y="982"/>
                    </a:lnTo>
                    <a:lnTo>
                      <a:pt x="1349" y="974"/>
                    </a:lnTo>
                    <a:lnTo>
                      <a:pt x="1108" y="857"/>
                    </a:lnTo>
                    <a:lnTo>
                      <a:pt x="804" y="563"/>
                    </a:lnTo>
                    <a:lnTo>
                      <a:pt x="625" y="348"/>
                    </a:lnTo>
                    <a:lnTo>
                      <a:pt x="438" y="152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6"/>
              <p:cNvSpPr/>
              <p:nvPr/>
            </p:nvSpPr>
            <p:spPr>
              <a:xfrm>
                <a:off x="9002913" y="5855675"/>
                <a:ext cx="236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4163" extrusionOk="0">
                    <a:moveTo>
                      <a:pt x="188" y="1"/>
                    </a:moveTo>
                    <a:lnTo>
                      <a:pt x="0" y="4162"/>
                    </a:lnTo>
                    <a:lnTo>
                      <a:pt x="554" y="3260"/>
                    </a:lnTo>
                    <a:lnTo>
                      <a:pt x="224" y="2091"/>
                    </a:lnTo>
                    <a:lnTo>
                      <a:pt x="947" y="102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6"/>
              <p:cNvSpPr/>
              <p:nvPr/>
            </p:nvSpPr>
            <p:spPr>
              <a:xfrm>
                <a:off x="8968313" y="5835375"/>
                <a:ext cx="453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198" extrusionOk="0">
                    <a:moveTo>
                      <a:pt x="1572" y="0"/>
                    </a:moveTo>
                    <a:lnTo>
                      <a:pt x="0" y="1009"/>
                    </a:lnTo>
                    <a:lnTo>
                      <a:pt x="170" y="1215"/>
                    </a:lnTo>
                    <a:lnTo>
                      <a:pt x="688" y="1786"/>
                    </a:lnTo>
                    <a:lnTo>
                      <a:pt x="1018" y="2108"/>
                    </a:lnTo>
                    <a:lnTo>
                      <a:pt x="1143" y="2197"/>
                    </a:lnTo>
                    <a:lnTo>
                      <a:pt x="1500" y="1376"/>
                    </a:lnTo>
                    <a:lnTo>
                      <a:pt x="1813" y="581"/>
                    </a:lnTo>
                    <a:lnTo>
                      <a:pt x="1724" y="456"/>
                    </a:lnTo>
                    <a:lnTo>
                      <a:pt x="1599" y="16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8FC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6"/>
              <p:cNvSpPr/>
              <p:nvPr/>
            </p:nvSpPr>
            <p:spPr>
              <a:xfrm>
                <a:off x="8958713" y="5835375"/>
                <a:ext cx="169900" cy="124375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4975" extrusionOk="0">
                    <a:moveTo>
                      <a:pt x="1956" y="0"/>
                    </a:moveTo>
                    <a:lnTo>
                      <a:pt x="0" y="1259"/>
                    </a:lnTo>
                    <a:lnTo>
                      <a:pt x="0" y="4974"/>
                    </a:lnTo>
                    <a:lnTo>
                      <a:pt x="6796" y="4974"/>
                    </a:lnTo>
                    <a:lnTo>
                      <a:pt x="6796" y="4671"/>
                    </a:lnTo>
                    <a:lnTo>
                      <a:pt x="6787" y="4305"/>
                    </a:lnTo>
                    <a:lnTo>
                      <a:pt x="6644" y="3617"/>
                    </a:lnTo>
                    <a:lnTo>
                      <a:pt x="6376" y="2983"/>
                    </a:lnTo>
                    <a:lnTo>
                      <a:pt x="5992" y="2411"/>
                    </a:lnTo>
                    <a:lnTo>
                      <a:pt x="5510" y="1938"/>
                    </a:lnTo>
                    <a:lnTo>
                      <a:pt x="4947" y="1554"/>
                    </a:lnTo>
                    <a:lnTo>
                      <a:pt x="4313" y="1286"/>
                    </a:lnTo>
                    <a:lnTo>
                      <a:pt x="3626" y="1143"/>
                    </a:lnTo>
                    <a:lnTo>
                      <a:pt x="3260" y="1134"/>
                    </a:lnTo>
                    <a:lnTo>
                      <a:pt x="3144" y="1126"/>
                    </a:lnTo>
                    <a:lnTo>
                      <a:pt x="2903" y="1090"/>
                    </a:lnTo>
                    <a:lnTo>
                      <a:pt x="2581" y="947"/>
                    </a:lnTo>
                    <a:lnTo>
                      <a:pt x="2233" y="643"/>
                    </a:lnTo>
                    <a:lnTo>
                      <a:pt x="2054" y="340"/>
                    </a:lnTo>
                    <a:lnTo>
                      <a:pt x="1974" y="116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6"/>
              <p:cNvSpPr/>
              <p:nvPr/>
            </p:nvSpPr>
            <p:spPr>
              <a:xfrm>
                <a:off x="9002913" y="5839175"/>
                <a:ext cx="1257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4823" extrusionOk="0">
                    <a:moveTo>
                      <a:pt x="224" y="0"/>
                    </a:moveTo>
                    <a:lnTo>
                      <a:pt x="0" y="4822"/>
                    </a:lnTo>
                    <a:lnTo>
                      <a:pt x="5028" y="4822"/>
                    </a:lnTo>
                    <a:lnTo>
                      <a:pt x="5028" y="4519"/>
                    </a:lnTo>
                    <a:lnTo>
                      <a:pt x="5019" y="4153"/>
                    </a:lnTo>
                    <a:lnTo>
                      <a:pt x="4876" y="3465"/>
                    </a:lnTo>
                    <a:lnTo>
                      <a:pt x="4608" y="2831"/>
                    </a:lnTo>
                    <a:lnTo>
                      <a:pt x="4224" y="2259"/>
                    </a:lnTo>
                    <a:lnTo>
                      <a:pt x="3742" y="1786"/>
                    </a:lnTo>
                    <a:lnTo>
                      <a:pt x="3179" y="1402"/>
                    </a:lnTo>
                    <a:lnTo>
                      <a:pt x="2545" y="1134"/>
                    </a:lnTo>
                    <a:lnTo>
                      <a:pt x="1858" y="991"/>
                    </a:lnTo>
                    <a:lnTo>
                      <a:pt x="1492" y="982"/>
                    </a:lnTo>
                    <a:lnTo>
                      <a:pt x="1349" y="974"/>
                    </a:lnTo>
                    <a:lnTo>
                      <a:pt x="1108" y="857"/>
                    </a:lnTo>
                    <a:lnTo>
                      <a:pt x="804" y="563"/>
                    </a:lnTo>
                    <a:lnTo>
                      <a:pt x="625" y="348"/>
                    </a:lnTo>
                    <a:lnTo>
                      <a:pt x="438" y="152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6"/>
              <p:cNvSpPr/>
              <p:nvPr/>
            </p:nvSpPr>
            <p:spPr>
              <a:xfrm>
                <a:off x="9002913" y="5855675"/>
                <a:ext cx="236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4163" extrusionOk="0">
                    <a:moveTo>
                      <a:pt x="188" y="1"/>
                    </a:moveTo>
                    <a:lnTo>
                      <a:pt x="0" y="4162"/>
                    </a:lnTo>
                    <a:lnTo>
                      <a:pt x="947" y="102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6"/>
              <p:cNvSpPr/>
              <p:nvPr/>
            </p:nvSpPr>
            <p:spPr>
              <a:xfrm>
                <a:off x="8968313" y="5835375"/>
                <a:ext cx="453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198" extrusionOk="0">
                    <a:moveTo>
                      <a:pt x="1572" y="0"/>
                    </a:moveTo>
                    <a:lnTo>
                      <a:pt x="0" y="1009"/>
                    </a:lnTo>
                    <a:lnTo>
                      <a:pt x="170" y="1215"/>
                    </a:lnTo>
                    <a:lnTo>
                      <a:pt x="688" y="1786"/>
                    </a:lnTo>
                    <a:lnTo>
                      <a:pt x="1018" y="2108"/>
                    </a:lnTo>
                    <a:lnTo>
                      <a:pt x="1143" y="2197"/>
                    </a:lnTo>
                    <a:lnTo>
                      <a:pt x="1500" y="1376"/>
                    </a:lnTo>
                    <a:lnTo>
                      <a:pt x="1813" y="581"/>
                    </a:lnTo>
                    <a:lnTo>
                      <a:pt x="1724" y="456"/>
                    </a:lnTo>
                    <a:lnTo>
                      <a:pt x="1599" y="16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8FC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6"/>
              <p:cNvSpPr/>
              <p:nvPr/>
            </p:nvSpPr>
            <p:spPr>
              <a:xfrm>
                <a:off x="8812488" y="5445800"/>
                <a:ext cx="296050" cy="187775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7511" extrusionOk="0">
                    <a:moveTo>
                      <a:pt x="5805" y="1"/>
                    </a:moveTo>
                    <a:lnTo>
                      <a:pt x="4733" y="18"/>
                    </a:lnTo>
                    <a:lnTo>
                      <a:pt x="3536" y="126"/>
                    </a:lnTo>
                    <a:lnTo>
                      <a:pt x="2697" y="260"/>
                    </a:lnTo>
                    <a:lnTo>
                      <a:pt x="1893" y="474"/>
                    </a:lnTo>
                    <a:lnTo>
                      <a:pt x="1349" y="688"/>
                    </a:lnTo>
                    <a:lnTo>
                      <a:pt x="1036" y="858"/>
                    </a:lnTo>
                    <a:lnTo>
                      <a:pt x="893" y="956"/>
                    </a:lnTo>
                    <a:lnTo>
                      <a:pt x="670" y="1126"/>
                    </a:lnTo>
                    <a:lnTo>
                      <a:pt x="331" y="1447"/>
                    </a:lnTo>
                    <a:lnTo>
                      <a:pt x="116" y="1742"/>
                    </a:lnTo>
                    <a:lnTo>
                      <a:pt x="18" y="2010"/>
                    </a:lnTo>
                    <a:lnTo>
                      <a:pt x="0" y="2251"/>
                    </a:lnTo>
                    <a:lnTo>
                      <a:pt x="72" y="2474"/>
                    </a:lnTo>
                    <a:lnTo>
                      <a:pt x="206" y="2671"/>
                    </a:lnTo>
                    <a:lnTo>
                      <a:pt x="384" y="2849"/>
                    </a:lnTo>
                    <a:lnTo>
                      <a:pt x="723" y="3072"/>
                    </a:lnTo>
                    <a:lnTo>
                      <a:pt x="1224" y="3296"/>
                    </a:lnTo>
                    <a:lnTo>
                      <a:pt x="1866" y="3492"/>
                    </a:lnTo>
                    <a:lnTo>
                      <a:pt x="1983" y="3510"/>
                    </a:lnTo>
                    <a:lnTo>
                      <a:pt x="1893" y="4082"/>
                    </a:lnTo>
                    <a:lnTo>
                      <a:pt x="1884" y="4073"/>
                    </a:lnTo>
                    <a:lnTo>
                      <a:pt x="1786" y="4126"/>
                    </a:lnTo>
                    <a:lnTo>
                      <a:pt x="1750" y="4216"/>
                    </a:lnTo>
                    <a:lnTo>
                      <a:pt x="1733" y="4367"/>
                    </a:lnTo>
                    <a:lnTo>
                      <a:pt x="1697" y="4805"/>
                    </a:lnTo>
                    <a:lnTo>
                      <a:pt x="1724" y="4903"/>
                    </a:lnTo>
                    <a:lnTo>
                      <a:pt x="1634" y="4975"/>
                    </a:lnTo>
                    <a:lnTo>
                      <a:pt x="1197" y="5385"/>
                    </a:lnTo>
                    <a:lnTo>
                      <a:pt x="947" y="5725"/>
                    </a:lnTo>
                    <a:lnTo>
                      <a:pt x="893" y="5903"/>
                    </a:lnTo>
                    <a:lnTo>
                      <a:pt x="875" y="5984"/>
                    </a:lnTo>
                    <a:lnTo>
                      <a:pt x="884" y="6144"/>
                    </a:lnTo>
                    <a:lnTo>
                      <a:pt x="938" y="6296"/>
                    </a:lnTo>
                    <a:lnTo>
                      <a:pt x="1045" y="6448"/>
                    </a:lnTo>
                    <a:lnTo>
                      <a:pt x="1313" y="6662"/>
                    </a:lnTo>
                    <a:lnTo>
                      <a:pt x="1920" y="6948"/>
                    </a:lnTo>
                    <a:lnTo>
                      <a:pt x="2358" y="7091"/>
                    </a:lnTo>
                    <a:lnTo>
                      <a:pt x="2626" y="7171"/>
                    </a:lnTo>
                    <a:lnTo>
                      <a:pt x="3206" y="7296"/>
                    </a:lnTo>
                    <a:lnTo>
                      <a:pt x="4108" y="7421"/>
                    </a:lnTo>
                    <a:lnTo>
                      <a:pt x="5680" y="7511"/>
                    </a:lnTo>
                    <a:lnTo>
                      <a:pt x="6171" y="7511"/>
                    </a:lnTo>
                    <a:lnTo>
                      <a:pt x="7733" y="7421"/>
                    </a:lnTo>
                    <a:lnTo>
                      <a:pt x="8644" y="7296"/>
                    </a:lnTo>
                    <a:lnTo>
                      <a:pt x="9225" y="7171"/>
                    </a:lnTo>
                    <a:lnTo>
                      <a:pt x="9493" y="7091"/>
                    </a:lnTo>
                    <a:lnTo>
                      <a:pt x="9930" y="6948"/>
                    </a:lnTo>
                    <a:lnTo>
                      <a:pt x="10537" y="6662"/>
                    </a:lnTo>
                    <a:lnTo>
                      <a:pt x="10805" y="6448"/>
                    </a:lnTo>
                    <a:lnTo>
                      <a:pt x="10913" y="6296"/>
                    </a:lnTo>
                    <a:lnTo>
                      <a:pt x="10966" y="6144"/>
                    </a:lnTo>
                    <a:lnTo>
                      <a:pt x="10966" y="5984"/>
                    </a:lnTo>
                    <a:lnTo>
                      <a:pt x="10957" y="5903"/>
                    </a:lnTo>
                    <a:lnTo>
                      <a:pt x="10895" y="5725"/>
                    </a:lnTo>
                    <a:lnTo>
                      <a:pt x="10654" y="5385"/>
                    </a:lnTo>
                    <a:lnTo>
                      <a:pt x="10216" y="4975"/>
                    </a:lnTo>
                    <a:lnTo>
                      <a:pt x="10118" y="4903"/>
                    </a:lnTo>
                    <a:lnTo>
                      <a:pt x="10154" y="4805"/>
                    </a:lnTo>
                    <a:lnTo>
                      <a:pt x="10118" y="4367"/>
                    </a:lnTo>
                    <a:lnTo>
                      <a:pt x="10091" y="4216"/>
                    </a:lnTo>
                    <a:lnTo>
                      <a:pt x="10064" y="4126"/>
                    </a:lnTo>
                    <a:lnTo>
                      <a:pt x="9966" y="4073"/>
                    </a:lnTo>
                    <a:lnTo>
                      <a:pt x="9948" y="4082"/>
                    </a:lnTo>
                    <a:lnTo>
                      <a:pt x="9868" y="3510"/>
                    </a:lnTo>
                    <a:lnTo>
                      <a:pt x="9975" y="3492"/>
                    </a:lnTo>
                    <a:lnTo>
                      <a:pt x="10618" y="3296"/>
                    </a:lnTo>
                    <a:lnTo>
                      <a:pt x="11127" y="3072"/>
                    </a:lnTo>
                    <a:lnTo>
                      <a:pt x="11457" y="2849"/>
                    </a:lnTo>
                    <a:lnTo>
                      <a:pt x="11645" y="2671"/>
                    </a:lnTo>
                    <a:lnTo>
                      <a:pt x="11779" y="2474"/>
                    </a:lnTo>
                    <a:lnTo>
                      <a:pt x="11841" y="2251"/>
                    </a:lnTo>
                    <a:lnTo>
                      <a:pt x="11832" y="2010"/>
                    </a:lnTo>
                    <a:lnTo>
                      <a:pt x="11725" y="1742"/>
                    </a:lnTo>
                    <a:lnTo>
                      <a:pt x="11511" y="1447"/>
                    </a:lnTo>
                    <a:lnTo>
                      <a:pt x="11180" y="1126"/>
                    </a:lnTo>
                    <a:lnTo>
                      <a:pt x="10957" y="956"/>
                    </a:lnTo>
                    <a:lnTo>
                      <a:pt x="10814" y="858"/>
                    </a:lnTo>
                    <a:lnTo>
                      <a:pt x="10502" y="688"/>
                    </a:lnTo>
                    <a:lnTo>
                      <a:pt x="9957" y="474"/>
                    </a:lnTo>
                    <a:lnTo>
                      <a:pt x="9153" y="260"/>
                    </a:lnTo>
                    <a:lnTo>
                      <a:pt x="8305" y="126"/>
                    </a:lnTo>
                    <a:lnTo>
                      <a:pt x="7117" y="18"/>
                    </a:lnTo>
                    <a:lnTo>
                      <a:pt x="6046" y="1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6"/>
              <p:cNvSpPr/>
              <p:nvPr/>
            </p:nvSpPr>
            <p:spPr>
              <a:xfrm>
                <a:off x="8812488" y="5445800"/>
                <a:ext cx="296275" cy="59850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2394" extrusionOk="0">
                    <a:moveTo>
                      <a:pt x="5805" y="1"/>
                    </a:moveTo>
                    <a:lnTo>
                      <a:pt x="4733" y="18"/>
                    </a:lnTo>
                    <a:lnTo>
                      <a:pt x="3536" y="126"/>
                    </a:lnTo>
                    <a:lnTo>
                      <a:pt x="2697" y="260"/>
                    </a:lnTo>
                    <a:lnTo>
                      <a:pt x="1893" y="474"/>
                    </a:lnTo>
                    <a:lnTo>
                      <a:pt x="1349" y="688"/>
                    </a:lnTo>
                    <a:lnTo>
                      <a:pt x="1036" y="858"/>
                    </a:lnTo>
                    <a:lnTo>
                      <a:pt x="893" y="956"/>
                    </a:lnTo>
                    <a:lnTo>
                      <a:pt x="607" y="1170"/>
                    </a:lnTo>
                    <a:lnTo>
                      <a:pt x="223" y="1572"/>
                    </a:lnTo>
                    <a:lnTo>
                      <a:pt x="36" y="1929"/>
                    </a:lnTo>
                    <a:lnTo>
                      <a:pt x="0" y="2251"/>
                    </a:lnTo>
                    <a:lnTo>
                      <a:pt x="36" y="2394"/>
                    </a:lnTo>
                    <a:lnTo>
                      <a:pt x="81" y="2287"/>
                    </a:lnTo>
                    <a:lnTo>
                      <a:pt x="214" y="2054"/>
                    </a:lnTo>
                    <a:lnTo>
                      <a:pt x="420" y="1813"/>
                    </a:lnTo>
                    <a:lnTo>
                      <a:pt x="715" y="1554"/>
                    </a:lnTo>
                    <a:lnTo>
                      <a:pt x="893" y="1420"/>
                    </a:lnTo>
                    <a:lnTo>
                      <a:pt x="1036" y="1322"/>
                    </a:lnTo>
                    <a:lnTo>
                      <a:pt x="1349" y="1153"/>
                    </a:lnTo>
                    <a:lnTo>
                      <a:pt x="1893" y="929"/>
                    </a:lnTo>
                    <a:lnTo>
                      <a:pt x="2697" y="724"/>
                    </a:lnTo>
                    <a:lnTo>
                      <a:pt x="3536" y="590"/>
                    </a:lnTo>
                    <a:lnTo>
                      <a:pt x="4733" y="483"/>
                    </a:lnTo>
                    <a:lnTo>
                      <a:pt x="5805" y="465"/>
                    </a:lnTo>
                    <a:lnTo>
                      <a:pt x="6046" y="465"/>
                    </a:lnTo>
                    <a:lnTo>
                      <a:pt x="7117" y="483"/>
                    </a:lnTo>
                    <a:lnTo>
                      <a:pt x="8305" y="590"/>
                    </a:lnTo>
                    <a:lnTo>
                      <a:pt x="9153" y="724"/>
                    </a:lnTo>
                    <a:lnTo>
                      <a:pt x="9957" y="929"/>
                    </a:lnTo>
                    <a:lnTo>
                      <a:pt x="10502" y="1153"/>
                    </a:lnTo>
                    <a:lnTo>
                      <a:pt x="10814" y="1322"/>
                    </a:lnTo>
                    <a:lnTo>
                      <a:pt x="10957" y="1420"/>
                    </a:lnTo>
                    <a:lnTo>
                      <a:pt x="11136" y="1554"/>
                    </a:lnTo>
                    <a:lnTo>
                      <a:pt x="11422" y="1813"/>
                    </a:lnTo>
                    <a:lnTo>
                      <a:pt x="11636" y="2054"/>
                    </a:lnTo>
                    <a:lnTo>
                      <a:pt x="11770" y="2287"/>
                    </a:lnTo>
                    <a:lnTo>
                      <a:pt x="11806" y="2394"/>
                    </a:lnTo>
                    <a:lnTo>
                      <a:pt x="11850" y="2251"/>
                    </a:lnTo>
                    <a:lnTo>
                      <a:pt x="11814" y="1929"/>
                    </a:lnTo>
                    <a:lnTo>
                      <a:pt x="11618" y="1572"/>
                    </a:lnTo>
                    <a:lnTo>
                      <a:pt x="11234" y="1170"/>
                    </a:lnTo>
                    <a:lnTo>
                      <a:pt x="10957" y="956"/>
                    </a:lnTo>
                    <a:lnTo>
                      <a:pt x="10814" y="858"/>
                    </a:lnTo>
                    <a:lnTo>
                      <a:pt x="10502" y="688"/>
                    </a:lnTo>
                    <a:lnTo>
                      <a:pt x="9957" y="474"/>
                    </a:lnTo>
                    <a:lnTo>
                      <a:pt x="9153" y="260"/>
                    </a:lnTo>
                    <a:lnTo>
                      <a:pt x="8305" y="126"/>
                    </a:lnTo>
                    <a:lnTo>
                      <a:pt x="7117" y="18"/>
                    </a:lnTo>
                    <a:lnTo>
                      <a:pt x="6046" y="1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6"/>
              <p:cNvSpPr/>
              <p:nvPr/>
            </p:nvSpPr>
            <p:spPr>
              <a:xfrm>
                <a:off x="8834363" y="5507425"/>
                <a:ext cx="2523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5046" extrusionOk="0">
                    <a:moveTo>
                      <a:pt x="5072" y="0"/>
                    </a:moveTo>
                    <a:lnTo>
                      <a:pt x="4296" y="9"/>
                    </a:lnTo>
                    <a:lnTo>
                      <a:pt x="3010" y="107"/>
                    </a:lnTo>
                    <a:lnTo>
                      <a:pt x="1697" y="313"/>
                    </a:lnTo>
                    <a:lnTo>
                      <a:pt x="1429" y="375"/>
                    </a:lnTo>
                    <a:lnTo>
                      <a:pt x="1367" y="393"/>
                    </a:lnTo>
                    <a:lnTo>
                      <a:pt x="1250" y="438"/>
                    </a:lnTo>
                    <a:lnTo>
                      <a:pt x="1197" y="491"/>
                    </a:lnTo>
                    <a:lnTo>
                      <a:pt x="1117" y="813"/>
                    </a:lnTo>
                    <a:lnTo>
                      <a:pt x="1108" y="1045"/>
                    </a:lnTo>
                    <a:lnTo>
                      <a:pt x="1018" y="1617"/>
                    </a:lnTo>
                    <a:lnTo>
                      <a:pt x="1009" y="1608"/>
                    </a:lnTo>
                    <a:lnTo>
                      <a:pt x="911" y="1661"/>
                    </a:lnTo>
                    <a:lnTo>
                      <a:pt x="875" y="1751"/>
                    </a:lnTo>
                    <a:lnTo>
                      <a:pt x="858" y="1902"/>
                    </a:lnTo>
                    <a:lnTo>
                      <a:pt x="822" y="2340"/>
                    </a:lnTo>
                    <a:lnTo>
                      <a:pt x="849" y="2438"/>
                    </a:lnTo>
                    <a:lnTo>
                      <a:pt x="759" y="2510"/>
                    </a:lnTo>
                    <a:lnTo>
                      <a:pt x="322" y="2920"/>
                    </a:lnTo>
                    <a:lnTo>
                      <a:pt x="72" y="3260"/>
                    </a:lnTo>
                    <a:lnTo>
                      <a:pt x="18" y="3438"/>
                    </a:lnTo>
                    <a:lnTo>
                      <a:pt x="0" y="3519"/>
                    </a:lnTo>
                    <a:lnTo>
                      <a:pt x="9" y="3679"/>
                    </a:lnTo>
                    <a:lnTo>
                      <a:pt x="63" y="3831"/>
                    </a:lnTo>
                    <a:lnTo>
                      <a:pt x="170" y="3983"/>
                    </a:lnTo>
                    <a:lnTo>
                      <a:pt x="438" y="4197"/>
                    </a:lnTo>
                    <a:lnTo>
                      <a:pt x="1045" y="4483"/>
                    </a:lnTo>
                    <a:lnTo>
                      <a:pt x="1483" y="4626"/>
                    </a:lnTo>
                    <a:lnTo>
                      <a:pt x="1992" y="4769"/>
                    </a:lnTo>
                    <a:lnTo>
                      <a:pt x="3126" y="4939"/>
                    </a:lnTo>
                    <a:lnTo>
                      <a:pt x="4644" y="5046"/>
                    </a:lnTo>
                    <a:lnTo>
                      <a:pt x="5456" y="5046"/>
                    </a:lnTo>
                    <a:lnTo>
                      <a:pt x="6975" y="4939"/>
                    </a:lnTo>
                    <a:lnTo>
                      <a:pt x="8109" y="4769"/>
                    </a:lnTo>
                    <a:lnTo>
                      <a:pt x="8618" y="4626"/>
                    </a:lnTo>
                    <a:lnTo>
                      <a:pt x="9055" y="4483"/>
                    </a:lnTo>
                    <a:lnTo>
                      <a:pt x="9662" y="4197"/>
                    </a:lnTo>
                    <a:lnTo>
                      <a:pt x="9930" y="3983"/>
                    </a:lnTo>
                    <a:lnTo>
                      <a:pt x="10038" y="3831"/>
                    </a:lnTo>
                    <a:lnTo>
                      <a:pt x="10091" y="3679"/>
                    </a:lnTo>
                    <a:lnTo>
                      <a:pt x="10091" y="3519"/>
                    </a:lnTo>
                    <a:lnTo>
                      <a:pt x="10082" y="3438"/>
                    </a:lnTo>
                    <a:lnTo>
                      <a:pt x="10020" y="3260"/>
                    </a:lnTo>
                    <a:lnTo>
                      <a:pt x="9779" y="2920"/>
                    </a:lnTo>
                    <a:lnTo>
                      <a:pt x="9341" y="2510"/>
                    </a:lnTo>
                    <a:lnTo>
                      <a:pt x="9243" y="2438"/>
                    </a:lnTo>
                    <a:lnTo>
                      <a:pt x="9279" y="2340"/>
                    </a:lnTo>
                    <a:lnTo>
                      <a:pt x="9243" y="1902"/>
                    </a:lnTo>
                    <a:lnTo>
                      <a:pt x="9216" y="1751"/>
                    </a:lnTo>
                    <a:lnTo>
                      <a:pt x="9189" y="1661"/>
                    </a:lnTo>
                    <a:lnTo>
                      <a:pt x="9091" y="1608"/>
                    </a:lnTo>
                    <a:lnTo>
                      <a:pt x="9073" y="1617"/>
                    </a:lnTo>
                    <a:lnTo>
                      <a:pt x="8993" y="1045"/>
                    </a:lnTo>
                    <a:lnTo>
                      <a:pt x="8984" y="974"/>
                    </a:lnTo>
                    <a:lnTo>
                      <a:pt x="8930" y="643"/>
                    </a:lnTo>
                    <a:lnTo>
                      <a:pt x="8868" y="438"/>
                    </a:lnTo>
                    <a:lnTo>
                      <a:pt x="8823" y="384"/>
                    </a:lnTo>
                    <a:lnTo>
                      <a:pt x="8734" y="331"/>
                    </a:lnTo>
                    <a:lnTo>
                      <a:pt x="8162" y="206"/>
                    </a:lnTo>
                    <a:lnTo>
                      <a:pt x="7180" y="81"/>
                    </a:lnTo>
                    <a:lnTo>
                      <a:pt x="5858" y="9"/>
                    </a:lnTo>
                    <a:lnTo>
                      <a:pt x="5072" y="0"/>
                    </a:lnTo>
                    <a:close/>
                  </a:path>
                </a:pathLst>
              </a:custGeom>
              <a:solidFill>
                <a:srgbClr val="12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6"/>
              <p:cNvSpPr/>
              <p:nvPr/>
            </p:nvSpPr>
            <p:spPr>
              <a:xfrm>
                <a:off x="8837938" y="5507425"/>
                <a:ext cx="245600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4671" extrusionOk="0">
                    <a:moveTo>
                      <a:pt x="4929" y="0"/>
                    </a:moveTo>
                    <a:lnTo>
                      <a:pt x="4153" y="9"/>
                    </a:lnTo>
                    <a:lnTo>
                      <a:pt x="2867" y="107"/>
                    </a:lnTo>
                    <a:lnTo>
                      <a:pt x="1554" y="313"/>
                    </a:lnTo>
                    <a:lnTo>
                      <a:pt x="1286" y="375"/>
                    </a:lnTo>
                    <a:lnTo>
                      <a:pt x="1224" y="393"/>
                    </a:lnTo>
                    <a:lnTo>
                      <a:pt x="1107" y="438"/>
                    </a:lnTo>
                    <a:lnTo>
                      <a:pt x="1054" y="491"/>
                    </a:lnTo>
                    <a:lnTo>
                      <a:pt x="974" y="813"/>
                    </a:lnTo>
                    <a:lnTo>
                      <a:pt x="965" y="1045"/>
                    </a:lnTo>
                    <a:lnTo>
                      <a:pt x="875" y="1617"/>
                    </a:lnTo>
                    <a:lnTo>
                      <a:pt x="866" y="1608"/>
                    </a:lnTo>
                    <a:lnTo>
                      <a:pt x="768" y="1661"/>
                    </a:lnTo>
                    <a:lnTo>
                      <a:pt x="732" y="1751"/>
                    </a:lnTo>
                    <a:lnTo>
                      <a:pt x="715" y="1902"/>
                    </a:lnTo>
                    <a:lnTo>
                      <a:pt x="679" y="2340"/>
                    </a:lnTo>
                    <a:lnTo>
                      <a:pt x="706" y="2438"/>
                    </a:lnTo>
                    <a:lnTo>
                      <a:pt x="643" y="2492"/>
                    </a:lnTo>
                    <a:lnTo>
                      <a:pt x="304" y="2804"/>
                    </a:lnTo>
                    <a:lnTo>
                      <a:pt x="98" y="3072"/>
                    </a:lnTo>
                    <a:lnTo>
                      <a:pt x="45" y="3206"/>
                    </a:lnTo>
                    <a:lnTo>
                      <a:pt x="0" y="3367"/>
                    </a:lnTo>
                    <a:lnTo>
                      <a:pt x="27" y="3572"/>
                    </a:lnTo>
                    <a:lnTo>
                      <a:pt x="98" y="3688"/>
                    </a:lnTo>
                    <a:lnTo>
                      <a:pt x="331" y="3867"/>
                    </a:lnTo>
                    <a:lnTo>
                      <a:pt x="902" y="4117"/>
                    </a:lnTo>
                    <a:lnTo>
                      <a:pt x="1340" y="4251"/>
                    </a:lnTo>
                    <a:lnTo>
                      <a:pt x="1849" y="4394"/>
                    </a:lnTo>
                    <a:lnTo>
                      <a:pt x="2983" y="4572"/>
                    </a:lnTo>
                    <a:lnTo>
                      <a:pt x="4501" y="4671"/>
                    </a:lnTo>
                    <a:lnTo>
                      <a:pt x="5313" y="4671"/>
                    </a:lnTo>
                    <a:lnTo>
                      <a:pt x="6832" y="4572"/>
                    </a:lnTo>
                    <a:lnTo>
                      <a:pt x="7966" y="4394"/>
                    </a:lnTo>
                    <a:lnTo>
                      <a:pt x="8475" y="4251"/>
                    </a:lnTo>
                    <a:lnTo>
                      <a:pt x="8903" y="4117"/>
                    </a:lnTo>
                    <a:lnTo>
                      <a:pt x="9475" y="3876"/>
                    </a:lnTo>
                    <a:lnTo>
                      <a:pt x="9707" y="3706"/>
                    </a:lnTo>
                    <a:lnTo>
                      <a:pt x="9787" y="3590"/>
                    </a:lnTo>
                    <a:lnTo>
                      <a:pt x="9823" y="3394"/>
                    </a:lnTo>
                    <a:lnTo>
                      <a:pt x="9787" y="3233"/>
                    </a:lnTo>
                    <a:lnTo>
                      <a:pt x="9734" y="3090"/>
                    </a:lnTo>
                    <a:lnTo>
                      <a:pt x="9528" y="2813"/>
                    </a:lnTo>
                    <a:lnTo>
                      <a:pt x="9171" y="2492"/>
                    </a:lnTo>
                    <a:lnTo>
                      <a:pt x="9100" y="2438"/>
                    </a:lnTo>
                    <a:lnTo>
                      <a:pt x="9136" y="2340"/>
                    </a:lnTo>
                    <a:lnTo>
                      <a:pt x="9100" y="1902"/>
                    </a:lnTo>
                    <a:lnTo>
                      <a:pt x="9073" y="1751"/>
                    </a:lnTo>
                    <a:lnTo>
                      <a:pt x="9046" y="1661"/>
                    </a:lnTo>
                    <a:lnTo>
                      <a:pt x="8948" y="1608"/>
                    </a:lnTo>
                    <a:lnTo>
                      <a:pt x="8930" y="1617"/>
                    </a:lnTo>
                    <a:lnTo>
                      <a:pt x="8850" y="1045"/>
                    </a:lnTo>
                    <a:lnTo>
                      <a:pt x="8841" y="974"/>
                    </a:lnTo>
                    <a:lnTo>
                      <a:pt x="8787" y="643"/>
                    </a:lnTo>
                    <a:lnTo>
                      <a:pt x="8725" y="438"/>
                    </a:lnTo>
                    <a:lnTo>
                      <a:pt x="8680" y="384"/>
                    </a:lnTo>
                    <a:lnTo>
                      <a:pt x="8591" y="331"/>
                    </a:lnTo>
                    <a:lnTo>
                      <a:pt x="8019" y="206"/>
                    </a:lnTo>
                    <a:lnTo>
                      <a:pt x="7037" y="81"/>
                    </a:lnTo>
                    <a:lnTo>
                      <a:pt x="5715" y="9"/>
                    </a:lnTo>
                    <a:lnTo>
                      <a:pt x="4929" y="0"/>
                    </a:lnTo>
                    <a:close/>
                  </a:path>
                </a:pathLst>
              </a:custGeom>
              <a:solidFill>
                <a:srgbClr val="22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6"/>
              <p:cNvSpPr/>
              <p:nvPr/>
            </p:nvSpPr>
            <p:spPr>
              <a:xfrm>
                <a:off x="8854888" y="5547600"/>
                <a:ext cx="2114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1251" extrusionOk="0">
                    <a:moveTo>
                      <a:pt x="188" y="1"/>
                    </a:moveTo>
                    <a:lnTo>
                      <a:pt x="90" y="54"/>
                    </a:lnTo>
                    <a:lnTo>
                      <a:pt x="54" y="144"/>
                    </a:lnTo>
                    <a:lnTo>
                      <a:pt x="37" y="295"/>
                    </a:lnTo>
                    <a:lnTo>
                      <a:pt x="1" y="733"/>
                    </a:lnTo>
                    <a:lnTo>
                      <a:pt x="28" y="831"/>
                    </a:lnTo>
                    <a:lnTo>
                      <a:pt x="206" y="885"/>
                    </a:lnTo>
                    <a:lnTo>
                      <a:pt x="1644" y="1117"/>
                    </a:lnTo>
                    <a:lnTo>
                      <a:pt x="3233" y="1233"/>
                    </a:lnTo>
                    <a:lnTo>
                      <a:pt x="4251" y="1251"/>
                    </a:lnTo>
                    <a:lnTo>
                      <a:pt x="5278" y="1233"/>
                    </a:lnTo>
                    <a:lnTo>
                      <a:pt x="6850" y="1117"/>
                    </a:lnTo>
                    <a:lnTo>
                      <a:pt x="8261" y="885"/>
                    </a:lnTo>
                    <a:lnTo>
                      <a:pt x="8422" y="831"/>
                    </a:lnTo>
                    <a:lnTo>
                      <a:pt x="8458" y="733"/>
                    </a:lnTo>
                    <a:lnTo>
                      <a:pt x="8422" y="295"/>
                    </a:lnTo>
                    <a:lnTo>
                      <a:pt x="8395" y="144"/>
                    </a:lnTo>
                    <a:lnTo>
                      <a:pt x="8368" y="54"/>
                    </a:lnTo>
                    <a:lnTo>
                      <a:pt x="8270" y="1"/>
                    </a:lnTo>
                    <a:lnTo>
                      <a:pt x="8252" y="10"/>
                    </a:lnTo>
                    <a:lnTo>
                      <a:pt x="8082" y="36"/>
                    </a:lnTo>
                    <a:lnTo>
                      <a:pt x="6689" y="170"/>
                    </a:lnTo>
                    <a:lnTo>
                      <a:pt x="5216" y="233"/>
                    </a:lnTo>
                    <a:lnTo>
                      <a:pt x="4296" y="242"/>
                    </a:lnTo>
                    <a:lnTo>
                      <a:pt x="3367" y="233"/>
                    </a:lnTo>
                    <a:lnTo>
                      <a:pt x="1849" y="170"/>
                    </a:lnTo>
                    <a:lnTo>
                      <a:pt x="394" y="36"/>
                    </a:lnTo>
                    <a:lnTo>
                      <a:pt x="197" y="10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5CD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6"/>
              <p:cNvSpPr/>
              <p:nvPr/>
            </p:nvSpPr>
            <p:spPr>
              <a:xfrm>
                <a:off x="8854888" y="5551175"/>
                <a:ext cx="2114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1108" extrusionOk="0">
                    <a:moveTo>
                      <a:pt x="54" y="1"/>
                    </a:moveTo>
                    <a:lnTo>
                      <a:pt x="37" y="152"/>
                    </a:lnTo>
                    <a:lnTo>
                      <a:pt x="1" y="590"/>
                    </a:lnTo>
                    <a:lnTo>
                      <a:pt x="28" y="688"/>
                    </a:lnTo>
                    <a:lnTo>
                      <a:pt x="206" y="742"/>
                    </a:lnTo>
                    <a:lnTo>
                      <a:pt x="1644" y="974"/>
                    </a:lnTo>
                    <a:lnTo>
                      <a:pt x="3233" y="1090"/>
                    </a:lnTo>
                    <a:lnTo>
                      <a:pt x="4251" y="1108"/>
                    </a:lnTo>
                    <a:lnTo>
                      <a:pt x="5278" y="1090"/>
                    </a:lnTo>
                    <a:lnTo>
                      <a:pt x="6850" y="974"/>
                    </a:lnTo>
                    <a:lnTo>
                      <a:pt x="8261" y="742"/>
                    </a:lnTo>
                    <a:lnTo>
                      <a:pt x="8422" y="688"/>
                    </a:lnTo>
                    <a:lnTo>
                      <a:pt x="8458" y="590"/>
                    </a:lnTo>
                    <a:lnTo>
                      <a:pt x="8422" y="152"/>
                    </a:lnTo>
                    <a:lnTo>
                      <a:pt x="8395" y="1"/>
                    </a:lnTo>
                    <a:lnTo>
                      <a:pt x="7645" y="117"/>
                    </a:lnTo>
                    <a:lnTo>
                      <a:pt x="6413" y="233"/>
                    </a:lnTo>
                    <a:lnTo>
                      <a:pt x="5153" y="277"/>
                    </a:lnTo>
                    <a:lnTo>
                      <a:pt x="4251" y="277"/>
                    </a:lnTo>
                    <a:lnTo>
                      <a:pt x="3332" y="268"/>
                    </a:lnTo>
                    <a:lnTo>
                      <a:pt x="1831" y="215"/>
                    </a:lnTo>
                    <a:lnTo>
                      <a:pt x="769" y="117"/>
                    </a:lnTo>
                    <a:lnTo>
                      <a:pt x="162" y="36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6"/>
              <p:cNvSpPr/>
              <p:nvPr/>
            </p:nvSpPr>
            <p:spPr>
              <a:xfrm>
                <a:off x="8895538" y="5525275"/>
                <a:ext cx="56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7" extrusionOk="0">
                    <a:moveTo>
                      <a:pt x="0" y="1"/>
                    </a:moveTo>
                    <a:lnTo>
                      <a:pt x="0" y="117"/>
                    </a:lnTo>
                    <a:lnTo>
                      <a:pt x="2188" y="117"/>
                    </a:lnTo>
                    <a:lnTo>
                      <a:pt x="2224" y="54"/>
                    </a:lnTo>
                    <a:lnTo>
                      <a:pt x="22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6"/>
              <p:cNvSpPr/>
              <p:nvPr/>
            </p:nvSpPr>
            <p:spPr>
              <a:xfrm>
                <a:off x="8902013" y="5530850"/>
                <a:ext cx="475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17" extrusionOk="0">
                    <a:moveTo>
                      <a:pt x="0" y="1"/>
                    </a:moveTo>
                    <a:lnTo>
                      <a:pt x="0" y="117"/>
                    </a:lnTo>
                    <a:lnTo>
                      <a:pt x="1902" y="117"/>
                    </a:lnTo>
                    <a:lnTo>
                      <a:pt x="1902" y="90"/>
                    </a:lnTo>
                    <a:lnTo>
                      <a:pt x="1902" y="63"/>
                    </a:lnTo>
                    <a:lnTo>
                      <a:pt x="1902" y="37"/>
                    </a:lnTo>
                    <a:lnTo>
                      <a:pt x="19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6"/>
              <p:cNvSpPr/>
              <p:nvPr/>
            </p:nvSpPr>
            <p:spPr>
              <a:xfrm>
                <a:off x="8910263" y="5536675"/>
                <a:ext cx="417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8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1670" y="107"/>
                    </a:lnTo>
                    <a:lnTo>
                      <a:pt x="1635" y="63"/>
                    </a:lnTo>
                    <a:lnTo>
                      <a:pt x="1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6"/>
              <p:cNvSpPr/>
              <p:nvPr/>
            </p:nvSpPr>
            <p:spPr>
              <a:xfrm>
                <a:off x="8952913" y="5524825"/>
                <a:ext cx="152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 extrusionOk="0">
                    <a:moveTo>
                      <a:pt x="304" y="1"/>
                    </a:moveTo>
                    <a:lnTo>
                      <a:pt x="232" y="10"/>
                    </a:lnTo>
                    <a:lnTo>
                      <a:pt x="116" y="63"/>
                    </a:lnTo>
                    <a:lnTo>
                      <a:pt x="72" y="108"/>
                    </a:lnTo>
                    <a:lnTo>
                      <a:pt x="45" y="144"/>
                    </a:lnTo>
                    <a:lnTo>
                      <a:pt x="27" y="188"/>
                    </a:lnTo>
                    <a:lnTo>
                      <a:pt x="9" y="224"/>
                    </a:lnTo>
                    <a:lnTo>
                      <a:pt x="0" y="260"/>
                    </a:lnTo>
                    <a:lnTo>
                      <a:pt x="0" y="287"/>
                    </a:lnTo>
                    <a:lnTo>
                      <a:pt x="0" y="304"/>
                    </a:lnTo>
                    <a:lnTo>
                      <a:pt x="0" y="322"/>
                    </a:lnTo>
                    <a:lnTo>
                      <a:pt x="0" y="340"/>
                    </a:lnTo>
                    <a:lnTo>
                      <a:pt x="9" y="385"/>
                    </a:lnTo>
                    <a:lnTo>
                      <a:pt x="27" y="420"/>
                    </a:lnTo>
                    <a:lnTo>
                      <a:pt x="45" y="465"/>
                    </a:lnTo>
                    <a:lnTo>
                      <a:pt x="72" y="501"/>
                    </a:lnTo>
                    <a:lnTo>
                      <a:pt x="116" y="546"/>
                    </a:lnTo>
                    <a:lnTo>
                      <a:pt x="232" y="599"/>
                    </a:lnTo>
                    <a:lnTo>
                      <a:pt x="304" y="608"/>
                    </a:lnTo>
                    <a:lnTo>
                      <a:pt x="366" y="599"/>
                    </a:lnTo>
                    <a:lnTo>
                      <a:pt x="473" y="554"/>
                    </a:lnTo>
                    <a:lnTo>
                      <a:pt x="554" y="474"/>
                    </a:lnTo>
                    <a:lnTo>
                      <a:pt x="598" y="367"/>
                    </a:lnTo>
                    <a:lnTo>
                      <a:pt x="607" y="304"/>
                    </a:lnTo>
                    <a:lnTo>
                      <a:pt x="598" y="242"/>
                    </a:lnTo>
                    <a:lnTo>
                      <a:pt x="554" y="135"/>
                    </a:lnTo>
                    <a:lnTo>
                      <a:pt x="473" y="54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6"/>
              <p:cNvSpPr/>
              <p:nvPr/>
            </p:nvSpPr>
            <p:spPr>
              <a:xfrm>
                <a:off x="8968988" y="5525275"/>
                <a:ext cx="567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17" extrusionOk="0">
                    <a:moveTo>
                      <a:pt x="0" y="1"/>
                    </a:moveTo>
                    <a:lnTo>
                      <a:pt x="45" y="54"/>
                    </a:lnTo>
                    <a:lnTo>
                      <a:pt x="71" y="117"/>
                    </a:lnTo>
                    <a:lnTo>
                      <a:pt x="2268" y="117"/>
                    </a:lnTo>
                    <a:lnTo>
                      <a:pt x="22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6"/>
              <p:cNvSpPr/>
              <p:nvPr/>
            </p:nvSpPr>
            <p:spPr>
              <a:xfrm>
                <a:off x="8971438" y="5530850"/>
                <a:ext cx="475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17" extrusionOk="0">
                    <a:moveTo>
                      <a:pt x="0" y="1"/>
                    </a:moveTo>
                    <a:lnTo>
                      <a:pt x="9" y="37"/>
                    </a:lnTo>
                    <a:lnTo>
                      <a:pt x="9" y="63"/>
                    </a:lnTo>
                    <a:lnTo>
                      <a:pt x="9" y="90"/>
                    </a:lnTo>
                    <a:lnTo>
                      <a:pt x="0" y="117"/>
                    </a:lnTo>
                    <a:lnTo>
                      <a:pt x="1902" y="117"/>
                    </a:lnTo>
                    <a:lnTo>
                      <a:pt x="19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6"/>
              <p:cNvSpPr/>
              <p:nvPr/>
            </p:nvSpPr>
            <p:spPr>
              <a:xfrm>
                <a:off x="8968988" y="5536675"/>
                <a:ext cx="41750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08" extrusionOk="0">
                    <a:moveTo>
                      <a:pt x="71" y="0"/>
                    </a:moveTo>
                    <a:lnTo>
                      <a:pt x="45" y="63"/>
                    </a:lnTo>
                    <a:lnTo>
                      <a:pt x="0" y="107"/>
                    </a:lnTo>
                    <a:lnTo>
                      <a:pt x="1670" y="107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6"/>
              <p:cNvSpPr/>
              <p:nvPr/>
            </p:nvSpPr>
            <p:spPr>
              <a:xfrm>
                <a:off x="9022338" y="5917300"/>
                <a:ext cx="2725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55" extrusionOk="0">
                    <a:moveTo>
                      <a:pt x="0" y="1"/>
                    </a:moveTo>
                    <a:lnTo>
                      <a:pt x="0" y="54"/>
                    </a:lnTo>
                    <a:lnTo>
                      <a:pt x="1054" y="54"/>
                    </a:lnTo>
                    <a:lnTo>
                      <a:pt x="1072" y="27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6"/>
              <p:cNvSpPr/>
              <p:nvPr/>
            </p:nvSpPr>
            <p:spPr>
              <a:xfrm>
                <a:off x="9025688" y="5919975"/>
                <a:ext cx="225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5" extrusionOk="0">
                    <a:moveTo>
                      <a:pt x="0" y="1"/>
                    </a:moveTo>
                    <a:lnTo>
                      <a:pt x="0" y="54"/>
                    </a:lnTo>
                    <a:lnTo>
                      <a:pt x="902" y="54"/>
                    </a:lnTo>
                    <a:lnTo>
                      <a:pt x="902" y="45"/>
                    </a:lnTo>
                    <a:lnTo>
                      <a:pt x="902" y="28"/>
                    </a:lnTo>
                    <a:lnTo>
                      <a:pt x="902" y="19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6"/>
              <p:cNvSpPr/>
              <p:nvPr/>
            </p:nvSpPr>
            <p:spPr>
              <a:xfrm>
                <a:off x="9029488" y="5922650"/>
                <a:ext cx="201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55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804" y="55"/>
                    </a:lnTo>
                    <a:lnTo>
                      <a:pt x="786" y="37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6"/>
              <p:cNvSpPr/>
              <p:nvPr/>
            </p:nvSpPr>
            <p:spPr>
              <a:xfrm>
                <a:off x="9049788" y="5917075"/>
                <a:ext cx="74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96" extrusionOk="0">
                    <a:moveTo>
                      <a:pt x="152" y="1"/>
                    </a:moveTo>
                    <a:lnTo>
                      <a:pt x="90" y="10"/>
                    </a:lnTo>
                    <a:lnTo>
                      <a:pt x="36" y="54"/>
                    </a:lnTo>
                    <a:lnTo>
                      <a:pt x="27" y="72"/>
                    </a:lnTo>
                    <a:lnTo>
                      <a:pt x="19" y="90"/>
                    </a:lnTo>
                    <a:lnTo>
                      <a:pt x="10" y="108"/>
                    </a:lnTo>
                    <a:lnTo>
                      <a:pt x="10" y="126"/>
                    </a:lnTo>
                    <a:lnTo>
                      <a:pt x="10" y="135"/>
                    </a:lnTo>
                    <a:lnTo>
                      <a:pt x="1" y="144"/>
                    </a:lnTo>
                    <a:lnTo>
                      <a:pt x="10" y="153"/>
                    </a:lnTo>
                    <a:lnTo>
                      <a:pt x="10" y="161"/>
                    </a:lnTo>
                    <a:lnTo>
                      <a:pt x="10" y="188"/>
                    </a:lnTo>
                    <a:lnTo>
                      <a:pt x="19" y="206"/>
                    </a:lnTo>
                    <a:lnTo>
                      <a:pt x="27" y="224"/>
                    </a:lnTo>
                    <a:lnTo>
                      <a:pt x="36" y="242"/>
                    </a:lnTo>
                    <a:lnTo>
                      <a:pt x="90" y="278"/>
                    </a:lnTo>
                    <a:lnTo>
                      <a:pt x="152" y="295"/>
                    </a:lnTo>
                    <a:lnTo>
                      <a:pt x="206" y="286"/>
                    </a:lnTo>
                    <a:lnTo>
                      <a:pt x="286" y="206"/>
                    </a:lnTo>
                    <a:lnTo>
                      <a:pt x="295" y="144"/>
                    </a:lnTo>
                    <a:lnTo>
                      <a:pt x="286" y="90"/>
                    </a:lnTo>
                    <a:lnTo>
                      <a:pt x="206" y="10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6"/>
              <p:cNvSpPr/>
              <p:nvPr/>
            </p:nvSpPr>
            <p:spPr>
              <a:xfrm>
                <a:off x="9057613" y="5917300"/>
                <a:ext cx="2725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55" extrusionOk="0">
                    <a:moveTo>
                      <a:pt x="0" y="1"/>
                    </a:moveTo>
                    <a:lnTo>
                      <a:pt x="18" y="27"/>
                    </a:lnTo>
                    <a:lnTo>
                      <a:pt x="36" y="54"/>
                    </a:lnTo>
                    <a:lnTo>
                      <a:pt x="1090" y="54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6"/>
              <p:cNvSpPr/>
              <p:nvPr/>
            </p:nvSpPr>
            <p:spPr>
              <a:xfrm>
                <a:off x="9058713" y="5919975"/>
                <a:ext cx="228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912" h="55" extrusionOk="0">
                    <a:moveTo>
                      <a:pt x="1" y="1"/>
                    </a:moveTo>
                    <a:lnTo>
                      <a:pt x="10" y="19"/>
                    </a:lnTo>
                    <a:lnTo>
                      <a:pt x="10" y="28"/>
                    </a:lnTo>
                    <a:lnTo>
                      <a:pt x="10" y="45"/>
                    </a:lnTo>
                    <a:lnTo>
                      <a:pt x="1" y="54"/>
                    </a:lnTo>
                    <a:lnTo>
                      <a:pt x="912" y="54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6"/>
              <p:cNvSpPr/>
              <p:nvPr/>
            </p:nvSpPr>
            <p:spPr>
              <a:xfrm>
                <a:off x="9057613" y="5922650"/>
                <a:ext cx="201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55" extrusionOk="0">
                    <a:moveTo>
                      <a:pt x="36" y="1"/>
                    </a:moveTo>
                    <a:lnTo>
                      <a:pt x="18" y="37"/>
                    </a:lnTo>
                    <a:lnTo>
                      <a:pt x="0" y="55"/>
                    </a:lnTo>
                    <a:lnTo>
                      <a:pt x="804" y="55"/>
                    </a:lnTo>
                    <a:lnTo>
                      <a:pt x="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4" name="Google Shape;2564;p36"/>
          <p:cNvGrpSpPr/>
          <p:nvPr/>
        </p:nvGrpSpPr>
        <p:grpSpPr>
          <a:xfrm>
            <a:off x="729050" y="1323475"/>
            <a:ext cx="3399000" cy="1544100"/>
            <a:chOff x="729050" y="1323475"/>
            <a:chExt cx="3399000" cy="1544100"/>
          </a:xfrm>
        </p:grpSpPr>
        <p:sp>
          <p:nvSpPr>
            <p:cNvPr id="2565" name="Google Shape;2565;p36"/>
            <p:cNvSpPr/>
            <p:nvPr/>
          </p:nvSpPr>
          <p:spPr>
            <a:xfrm>
              <a:off x="729050" y="1323475"/>
              <a:ext cx="3399000" cy="15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>
              <a:off x="851900" y="1440925"/>
              <a:ext cx="1309200" cy="13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567" name="Google Shape;2567;p36"/>
            <p:cNvGrpSpPr/>
            <p:nvPr/>
          </p:nvGrpSpPr>
          <p:grpSpPr>
            <a:xfrm>
              <a:off x="2187325" y="1652951"/>
              <a:ext cx="1940723" cy="885148"/>
              <a:chOff x="2187325" y="1652958"/>
              <a:chExt cx="1940723" cy="885148"/>
            </a:xfrm>
          </p:grpSpPr>
          <p:sp>
            <p:nvSpPr>
              <p:cNvPr id="2568" name="Google Shape;2568;p36"/>
              <p:cNvSpPr txBox="1"/>
              <p:nvPr/>
            </p:nvSpPr>
            <p:spPr>
              <a:xfrm>
                <a:off x="2187348" y="165295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69" name="Google Shape;2569;p36"/>
              <p:cNvSpPr txBox="1"/>
              <p:nvPr/>
            </p:nvSpPr>
            <p:spPr>
              <a:xfrm>
                <a:off x="2187325" y="1931807"/>
                <a:ext cx="19407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70" name="Google Shape;2570;p36"/>
            <p:cNvGrpSpPr/>
            <p:nvPr/>
          </p:nvGrpSpPr>
          <p:grpSpPr>
            <a:xfrm>
              <a:off x="1136196" y="1575113"/>
              <a:ext cx="740611" cy="1040823"/>
              <a:chOff x="8656638" y="4730400"/>
              <a:chExt cx="336000" cy="472200"/>
            </a:xfrm>
          </p:grpSpPr>
          <p:sp>
            <p:nvSpPr>
              <p:cNvPr id="2571" name="Google Shape;2571;p36"/>
              <p:cNvSpPr/>
              <p:nvPr/>
            </p:nvSpPr>
            <p:spPr>
              <a:xfrm>
                <a:off x="8693013" y="4793125"/>
                <a:ext cx="265475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10619" h="16379" extrusionOk="0">
                    <a:moveTo>
                      <a:pt x="5073" y="1"/>
                    </a:moveTo>
                    <a:lnTo>
                      <a:pt x="4635" y="18"/>
                    </a:lnTo>
                    <a:lnTo>
                      <a:pt x="3832" y="152"/>
                    </a:lnTo>
                    <a:lnTo>
                      <a:pt x="3135" y="402"/>
                    </a:lnTo>
                    <a:lnTo>
                      <a:pt x="2546" y="769"/>
                    </a:lnTo>
                    <a:lnTo>
                      <a:pt x="2064" y="1233"/>
                    </a:lnTo>
                    <a:lnTo>
                      <a:pt x="1706" y="1778"/>
                    </a:lnTo>
                    <a:lnTo>
                      <a:pt x="1474" y="2394"/>
                    </a:lnTo>
                    <a:lnTo>
                      <a:pt x="1376" y="3073"/>
                    </a:lnTo>
                    <a:lnTo>
                      <a:pt x="1376" y="3430"/>
                    </a:lnTo>
                    <a:lnTo>
                      <a:pt x="1340" y="3662"/>
                    </a:lnTo>
                    <a:lnTo>
                      <a:pt x="1206" y="4046"/>
                    </a:lnTo>
                    <a:lnTo>
                      <a:pt x="894" y="4537"/>
                    </a:lnTo>
                    <a:lnTo>
                      <a:pt x="519" y="4992"/>
                    </a:lnTo>
                    <a:lnTo>
                      <a:pt x="296" y="5323"/>
                    </a:lnTo>
                    <a:lnTo>
                      <a:pt x="117" y="5707"/>
                    </a:lnTo>
                    <a:lnTo>
                      <a:pt x="10" y="6171"/>
                    </a:lnTo>
                    <a:lnTo>
                      <a:pt x="1" y="6448"/>
                    </a:lnTo>
                    <a:lnTo>
                      <a:pt x="19" y="7011"/>
                    </a:lnTo>
                    <a:lnTo>
                      <a:pt x="162" y="7904"/>
                    </a:lnTo>
                    <a:lnTo>
                      <a:pt x="412" y="8609"/>
                    </a:lnTo>
                    <a:lnTo>
                      <a:pt x="697" y="9163"/>
                    </a:lnTo>
                    <a:lnTo>
                      <a:pt x="992" y="9645"/>
                    </a:lnTo>
                    <a:lnTo>
                      <a:pt x="1233" y="10091"/>
                    </a:lnTo>
                    <a:lnTo>
                      <a:pt x="1367" y="10565"/>
                    </a:lnTo>
                    <a:lnTo>
                      <a:pt x="1367" y="10984"/>
                    </a:lnTo>
                    <a:lnTo>
                      <a:pt x="1322" y="11306"/>
                    </a:lnTo>
                    <a:lnTo>
                      <a:pt x="1269" y="11485"/>
                    </a:lnTo>
                    <a:lnTo>
                      <a:pt x="1037" y="12208"/>
                    </a:lnTo>
                    <a:lnTo>
                      <a:pt x="653" y="13244"/>
                    </a:lnTo>
                    <a:lnTo>
                      <a:pt x="492" y="13940"/>
                    </a:lnTo>
                    <a:lnTo>
                      <a:pt x="465" y="14467"/>
                    </a:lnTo>
                    <a:lnTo>
                      <a:pt x="519" y="15101"/>
                    </a:lnTo>
                    <a:lnTo>
                      <a:pt x="680" y="15896"/>
                    </a:lnTo>
                    <a:lnTo>
                      <a:pt x="796" y="16378"/>
                    </a:lnTo>
                    <a:lnTo>
                      <a:pt x="9351" y="16378"/>
                    </a:lnTo>
                    <a:lnTo>
                      <a:pt x="9476" y="15896"/>
                    </a:lnTo>
                    <a:lnTo>
                      <a:pt x="9627" y="15110"/>
                    </a:lnTo>
                    <a:lnTo>
                      <a:pt x="9690" y="14503"/>
                    </a:lnTo>
                    <a:lnTo>
                      <a:pt x="9672" y="14003"/>
                    </a:lnTo>
                    <a:lnTo>
                      <a:pt x="9520" y="13351"/>
                    </a:lnTo>
                    <a:lnTo>
                      <a:pt x="9154" y="12351"/>
                    </a:lnTo>
                    <a:lnTo>
                      <a:pt x="8931" y="11627"/>
                    </a:lnTo>
                    <a:lnTo>
                      <a:pt x="8886" y="11449"/>
                    </a:lnTo>
                    <a:lnTo>
                      <a:pt x="8842" y="11118"/>
                    </a:lnTo>
                    <a:lnTo>
                      <a:pt x="8850" y="10815"/>
                    </a:lnTo>
                    <a:lnTo>
                      <a:pt x="8913" y="10529"/>
                    </a:lnTo>
                    <a:lnTo>
                      <a:pt x="9074" y="10136"/>
                    </a:lnTo>
                    <a:lnTo>
                      <a:pt x="9386" y="9636"/>
                    </a:lnTo>
                    <a:lnTo>
                      <a:pt x="9752" y="9136"/>
                    </a:lnTo>
                    <a:lnTo>
                      <a:pt x="10118" y="8591"/>
                    </a:lnTo>
                    <a:lnTo>
                      <a:pt x="10413" y="7966"/>
                    </a:lnTo>
                    <a:lnTo>
                      <a:pt x="10565" y="7412"/>
                    </a:lnTo>
                    <a:lnTo>
                      <a:pt x="10610" y="7002"/>
                    </a:lnTo>
                    <a:lnTo>
                      <a:pt x="10619" y="6778"/>
                    </a:lnTo>
                    <a:lnTo>
                      <a:pt x="10601" y="6511"/>
                    </a:lnTo>
                    <a:lnTo>
                      <a:pt x="10485" y="5993"/>
                    </a:lnTo>
                    <a:lnTo>
                      <a:pt x="10279" y="5501"/>
                    </a:lnTo>
                    <a:lnTo>
                      <a:pt x="10020" y="5046"/>
                    </a:lnTo>
                    <a:lnTo>
                      <a:pt x="9592" y="4421"/>
                    </a:lnTo>
                    <a:lnTo>
                      <a:pt x="9217" y="3894"/>
                    </a:lnTo>
                    <a:lnTo>
                      <a:pt x="9047" y="3590"/>
                    </a:lnTo>
                    <a:lnTo>
                      <a:pt x="9002" y="3456"/>
                    </a:lnTo>
                    <a:lnTo>
                      <a:pt x="8984" y="3046"/>
                    </a:lnTo>
                    <a:lnTo>
                      <a:pt x="8877" y="2305"/>
                    </a:lnTo>
                    <a:lnTo>
                      <a:pt x="8663" y="1662"/>
                    </a:lnTo>
                    <a:lnTo>
                      <a:pt x="8324" y="1117"/>
                    </a:lnTo>
                    <a:lnTo>
                      <a:pt x="7859" y="679"/>
                    </a:lnTo>
                    <a:lnTo>
                      <a:pt x="7261" y="349"/>
                    </a:lnTo>
                    <a:lnTo>
                      <a:pt x="6511" y="126"/>
                    </a:lnTo>
                    <a:lnTo>
                      <a:pt x="5600" y="10"/>
                    </a:lnTo>
                    <a:lnTo>
                      <a:pt x="50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6"/>
              <p:cNvSpPr/>
              <p:nvPr/>
            </p:nvSpPr>
            <p:spPr>
              <a:xfrm>
                <a:off x="8656638" y="5039150"/>
                <a:ext cx="33600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6538" extrusionOk="0">
                    <a:moveTo>
                      <a:pt x="4858" y="0"/>
                    </a:moveTo>
                    <a:lnTo>
                      <a:pt x="4858" y="1376"/>
                    </a:lnTo>
                    <a:lnTo>
                      <a:pt x="4849" y="1510"/>
                    </a:lnTo>
                    <a:lnTo>
                      <a:pt x="4796" y="1769"/>
                    </a:lnTo>
                    <a:lnTo>
                      <a:pt x="4697" y="2001"/>
                    </a:lnTo>
                    <a:lnTo>
                      <a:pt x="4555" y="2215"/>
                    </a:lnTo>
                    <a:lnTo>
                      <a:pt x="4376" y="2394"/>
                    </a:lnTo>
                    <a:lnTo>
                      <a:pt x="4162" y="2537"/>
                    </a:lnTo>
                    <a:lnTo>
                      <a:pt x="3929" y="2635"/>
                    </a:lnTo>
                    <a:lnTo>
                      <a:pt x="3670" y="2688"/>
                    </a:lnTo>
                    <a:lnTo>
                      <a:pt x="3537" y="2697"/>
                    </a:lnTo>
                    <a:lnTo>
                      <a:pt x="3170" y="2706"/>
                    </a:lnTo>
                    <a:lnTo>
                      <a:pt x="2483" y="2849"/>
                    </a:lnTo>
                    <a:lnTo>
                      <a:pt x="1849" y="3117"/>
                    </a:lnTo>
                    <a:lnTo>
                      <a:pt x="1286" y="3492"/>
                    </a:lnTo>
                    <a:lnTo>
                      <a:pt x="804" y="3974"/>
                    </a:lnTo>
                    <a:lnTo>
                      <a:pt x="420" y="4537"/>
                    </a:lnTo>
                    <a:lnTo>
                      <a:pt x="152" y="5171"/>
                    </a:lnTo>
                    <a:lnTo>
                      <a:pt x="9" y="5867"/>
                    </a:lnTo>
                    <a:lnTo>
                      <a:pt x="0" y="6225"/>
                    </a:lnTo>
                    <a:lnTo>
                      <a:pt x="0" y="6537"/>
                    </a:lnTo>
                    <a:lnTo>
                      <a:pt x="13440" y="6537"/>
                    </a:lnTo>
                    <a:lnTo>
                      <a:pt x="13440" y="6225"/>
                    </a:lnTo>
                    <a:lnTo>
                      <a:pt x="13431" y="5867"/>
                    </a:lnTo>
                    <a:lnTo>
                      <a:pt x="13288" y="5171"/>
                    </a:lnTo>
                    <a:lnTo>
                      <a:pt x="13020" y="4537"/>
                    </a:lnTo>
                    <a:lnTo>
                      <a:pt x="12636" y="3974"/>
                    </a:lnTo>
                    <a:lnTo>
                      <a:pt x="12163" y="3492"/>
                    </a:lnTo>
                    <a:lnTo>
                      <a:pt x="11600" y="3117"/>
                    </a:lnTo>
                    <a:lnTo>
                      <a:pt x="10966" y="2849"/>
                    </a:lnTo>
                    <a:lnTo>
                      <a:pt x="10270" y="2706"/>
                    </a:lnTo>
                    <a:lnTo>
                      <a:pt x="9913" y="2697"/>
                    </a:lnTo>
                    <a:lnTo>
                      <a:pt x="9779" y="2688"/>
                    </a:lnTo>
                    <a:lnTo>
                      <a:pt x="9520" y="2635"/>
                    </a:lnTo>
                    <a:lnTo>
                      <a:pt x="9278" y="2537"/>
                    </a:lnTo>
                    <a:lnTo>
                      <a:pt x="9064" y="2394"/>
                    </a:lnTo>
                    <a:lnTo>
                      <a:pt x="8886" y="2215"/>
                    </a:lnTo>
                    <a:lnTo>
                      <a:pt x="8743" y="2001"/>
                    </a:lnTo>
                    <a:lnTo>
                      <a:pt x="8644" y="1769"/>
                    </a:lnTo>
                    <a:lnTo>
                      <a:pt x="8591" y="1510"/>
                    </a:lnTo>
                    <a:lnTo>
                      <a:pt x="8591" y="1376"/>
                    </a:lnTo>
                    <a:lnTo>
                      <a:pt x="8591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6"/>
              <p:cNvSpPr/>
              <p:nvPr/>
            </p:nvSpPr>
            <p:spPr>
              <a:xfrm>
                <a:off x="8778088" y="5044275"/>
                <a:ext cx="933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1886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313" y="1385"/>
                    </a:lnTo>
                    <a:lnTo>
                      <a:pt x="465" y="1501"/>
                    </a:lnTo>
                    <a:lnTo>
                      <a:pt x="777" y="1689"/>
                    </a:lnTo>
                    <a:lnTo>
                      <a:pt x="1107" y="1814"/>
                    </a:lnTo>
                    <a:lnTo>
                      <a:pt x="1456" y="1876"/>
                    </a:lnTo>
                    <a:lnTo>
                      <a:pt x="1634" y="1885"/>
                    </a:lnTo>
                    <a:lnTo>
                      <a:pt x="2090" y="1885"/>
                    </a:lnTo>
                    <a:lnTo>
                      <a:pt x="2268" y="1876"/>
                    </a:lnTo>
                    <a:lnTo>
                      <a:pt x="2617" y="1814"/>
                    </a:lnTo>
                    <a:lnTo>
                      <a:pt x="2956" y="1689"/>
                    </a:lnTo>
                    <a:lnTo>
                      <a:pt x="3269" y="1501"/>
                    </a:lnTo>
                    <a:lnTo>
                      <a:pt x="3411" y="1385"/>
                    </a:lnTo>
                    <a:lnTo>
                      <a:pt x="3733" y="1108"/>
                    </a:lnTo>
                    <a:lnTo>
                      <a:pt x="3733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6"/>
              <p:cNvSpPr/>
              <p:nvPr/>
            </p:nvSpPr>
            <p:spPr>
              <a:xfrm>
                <a:off x="8737213" y="4862325"/>
                <a:ext cx="1750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8297" extrusionOk="0">
                    <a:moveTo>
                      <a:pt x="1751" y="1"/>
                    </a:moveTo>
                    <a:lnTo>
                      <a:pt x="1733" y="305"/>
                    </a:lnTo>
                    <a:lnTo>
                      <a:pt x="1591" y="796"/>
                    </a:lnTo>
                    <a:lnTo>
                      <a:pt x="1349" y="1171"/>
                    </a:lnTo>
                    <a:lnTo>
                      <a:pt x="1037" y="1456"/>
                    </a:lnTo>
                    <a:lnTo>
                      <a:pt x="546" y="1796"/>
                    </a:lnTo>
                    <a:lnTo>
                      <a:pt x="153" y="2108"/>
                    </a:lnTo>
                    <a:lnTo>
                      <a:pt x="10" y="2358"/>
                    </a:lnTo>
                    <a:lnTo>
                      <a:pt x="1" y="2510"/>
                    </a:lnTo>
                    <a:lnTo>
                      <a:pt x="1" y="4609"/>
                    </a:lnTo>
                    <a:lnTo>
                      <a:pt x="10" y="4966"/>
                    </a:lnTo>
                    <a:lnTo>
                      <a:pt x="153" y="5645"/>
                    </a:lnTo>
                    <a:lnTo>
                      <a:pt x="430" y="6270"/>
                    </a:lnTo>
                    <a:lnTo>
                      <a:pt x="831" y="6814"/>
                    </a:lnTo>
                    <a:lnTo>
                      <a:pt x="1082" y="7047"/>
                    </a:lnTo>
                    <a:lnTo>
                      <a:pt x="1465" y="7377"/>
                    </a:lnTo>
                    <a:lnTo>
                      <a:pt x="1948" y="7797"/>
                    </a:lnTo>
                    <a:lnTo>
                      <a:pt x="2100" y="7913"/>
                    </a:lnTo>
                    <a:lnTo>
                      <a:pt x="2412" y="8100"/>
                    </a:lnTo>
                    <a:lnTo>
                      <a:pt x="2742" y="8225"/>
                    </a:lnTo>
                    <a:lnTo>
                      <a:pt x="3091" y="8288"/>
                    </a:lnTo>
                    <a:lnTo>
                      <a:pt x="3269" y="8297"/>
                    </a:lnTo>
                    <a:lnTo>
                      <a:pt x="3725" y="8297"/>
                    </a:lnTo>
                    <a:lnTo>
                      <a:pt x="3903" y="8288"/>
                    </a:lnTo>
                    <a:lnTo>
                      <a:pt x="4252" y="8225"/>
                    </a:lnTo>
                    <a:lnTo>
                      <a:pt x="4591" y="8100"/>
                    </a:lnTo>
                    <a:lnTo>
                      <a:pt x="4904" y="7913"/>
                    </a:lnTo>
                    <a:lnTo>
                      <a:pt x="5046" y="7797"/>
                    </a:lnTo>
                    <a:lnTo>
                      <a:pt x="5529" y="7377"/>
                    </a:lnTo>
                    <a:lnTo>
                      <a:pt x="5913" y="7047"/>
                    </a:lnTo>
                    <a:lnTo>
                      <a:pt x="6163" y="6814"/>
                    </a:lnTo>
                    <a:lnTo>
                      <a:pt x="6565" y="6270"/>
                    </a:lnTo>
                    <a:lnTo>
                      <a:pt x="6841" y="5645"/>
                    </a:lnTo>
                    <a:lnTo>
                      <a:pt x="6984" y="4966"/>
                    </a:lnTo>
                    <a:lnTo>
                      <a:pt x="7002" y="4609"/>
                    </a:lnTo>
                    <a:lnTo>
                      <a:pt x="7002" y="2474"/>
                    </a:lnTo>
                    <a:lnTo>
                      <a:pt x="6993" y="2376"/>
                    </a:lnTo>
                    <a:lnTo>
                      <a:pt x="6940" y="2207"/>
                    </a:lnTo>
                    <a:lnTo>
                      <a:pt x="6779" y="1992"/>
                    </a:lnTo>
                    <a:lnTo>
                      <a:pt x="6404" y="1760"/>
                    </a:lnTo>
                    <a:lnTo>
                      <a:pt x="5895" y="1581"/>
                    </a:lnTo>
                    <a:lnTo>
                      <a:pt x="5600" y="1501"/>
                    </a:lnTo>
                    <a:lnTo>
                      <a:pt x="5064" y="1376"/>
                    </a:lnTo>
                    <a:lnTo>
                      <a:pt x="3894" y="1144"/>
                    </a:lnTo>
                    <a:lnTo>
                      <a:pt x="3064" y="921"/>
                    </a:lnTo>
                    <a:lnTo>
                      <a:pt x="2573" y="724"/>
                    </a:lnTo>
                    <a:lnTo>
                      <a:pt x="2153" y="483"/>
                    </a:lnTo>
                    <a:lnTo>
                      <a:pt x="1849" y="179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6"/>
              <p:cNvSpPr/>
              <p:nvPr/>
            </p:nvSpPr>
            <p:spPr>
              <a:xfrm>
                <a:off x="8710663" y="4926175"/>
                <a:ext cx="2235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046" extrusionOk="0">
                    <a:moveTo>
                      <a:pt x="250" y="1"/>
                    </a:moveTo>
                    <a:lnTo>
                      <a:pt x="134" y="46"/>
                    </a:lnTo>
                    <a:lnTo>
                      <a:pt x="54" y="135"/>
                    </a:lnTo>
                    <a:lnTo>
                      <a:pt x="9" y="242"/>
                    </a:lnTo>
                    <a:lnTo>
                      <a:pt x="0" y="304"/>
                    </a:lnTo>
                    <a:lnTo>
                      <a:pt x="0" y="1153"/>
                    </a:lnTo>
                    <a:lnTo>
                      <a:pt x="18" y="1331"/>
                    </a:lnTo>
                    <a:lnTo>
                      <a:pt x="152" y="1653"/>
                    </a:lnTo>
                    <a:lnTo>
                      <a:pt x="393" y="1894"/>
                    </a:lnTo>
                    <a:lnTo>
                      <a:pt x="715" y="2037"/>
                    </a:lnTo>
                    <a:lnTo>
                      <a:pt x="893" y="2046"/>
                    </a:lnTo>
                    <a:lnTo>
                      <a:pt x="893" y="349"/>
                    </a:lnTo>
                    <a:lnTo>
                      <a:pt x="893" y="278"/>
                    </a:lnTo>
                    <a:lnTo>
                      <a:pt x="840" y="153"/>
                    </a:lnTo>
                    <a:lnTo>
                      <a:pt x="742" y="54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6"/>
              <p:cNvSpPr/>
              <p:nvPr/>
            </p:nvSpPr>
            <p:spPr>
              <a:xfrm>
                <a:off x="8916263" y="4926175"/>
                <a:ext cx="2235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046" extrusionOk="0">
                    <a:moveTo>
                      <a:pt x="287" y="1"/>
                    </a:moveTo>
                    <a:lnTo>
                      <a:pt x="153" y="54"/>
                    </a:lnTo>
                    <a:lnTo>
                      <a:pt x="63" y="153"/>
                    </a:lnTo>
                    <a:lnTo>
                      <a:pt x="10" y="278"/>
                    </a:lnTo>
                    <a:lnTo>
                      <a:pt x="1" y="349"/>
                    </a:lnTo>
                    <a:lnTo>
                      <a:pt x="1" y="2046"/>
                    </a:lnTo>
                    <a:lnTo>
                      <a:pt x="179" y="2037"/>
                    </a:lnTo>
                    <a:lnTo>
                      <a:pt x="501" y="1894"/>
                    </a:lnTo>
                    <a:lnTo>
                      <a:pt x="742" y="1653"/>
                    </a:lnTo>
                    <a:lnTo>
                      <a:pt x="885" y="1331"/>
                    </a:lnTo>
                    <a:lnTo>
                      <a:pt x="894" y="1153"/>
                    </a:lnTo>
                    <a:lnTo>
                      <a:pt x="894" y="304"/>
                    </a:lnTo>
                    <a:lnTo>
                      <a:pt x="885" y="242"/>
                    </a:lnTo>
                    <a:lnTo>
                      <a:pt x="840" y="135"/>
                    </a:lnTo>
                    <a:lnTo>
                      <a:pt x="760" y="46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6"/>
              <p:cNvSpPr/>
              <p:nvPr/>
            </p:nvSpPr>
            <p:spPr>
              <a:xfrm>
                <a:off x="8811113" y="4984450"/>
                <a:ext cx="270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05" extrusionOk="0">
                    <a:moveTo>
                      <a:pt x="1" y="1"/>
                    </a:moveTo>
                    <a:lnTo>
                      <a:pt x="367" y="260"/>
                    </a:lnTo>
                    <a:lnTo>
                      <a:pt x="447" y="304"/>
                    </a:lnTo>
                    <a:lnTo>
                      <a:pt x="635" y="304"/>
                    </a:lnTo>
                    <a:lnTo>
                      <a:pt x="715" y="260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6"/>
              <p:cNvSpPr/>
              <p:nvPr/>
            </p:nvSpPr>
            <p:spPr>
              <a:xfrm>
                <a:off x="8746813" y="4971500"/>
                <a:ext cx="286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16" extrusionOk="0">
                    <a:moveTo>
                      <a:pt x="626" y="1"/>
                    </a:moveTo>
                    <a:lnTo>
                      <a:pt x="510" y="18"/>
                    </a:lnTo>
                    <a:lnTo>
                      <a:pt x="394" y="45"/>
                    </a:lnTo>
                    <a:lnTo>
                      <a:pt x="197" y="135"/>
                    </a:lnTo>
                    <a:lnTo>
                      <a:pt x="63" y="260"/>
                    </a:lnTo>
                    <a:lnTo>
                      <a:pt x="1" y="394"/>
                    </a:lnTo>
                    <a:lnTo>
                      <a:pt x="10" y="465"/>
                    </a:lnTo>
                    <a:lnTo>
                      <a:pt x="28" y="536"/>
                    </a:lnTo>
                    <a:lnTo>
                      <a:pt x="135" y="635"/>
                    </a:lnTo>
                    <a:lnTo>
                      <a:pt x="314" y="697"/>
                    </a:lnTo>
                    <a:lnTo>
                      <a:pt x="519" y="715"/>
                    </a:lnTo>
                    <a:lnTo>
                      <a:pt x="635" y="697"/>
                    </a:lnTo>
                    <a:lnTo>
                      <a:pt x="751" y="670"/>
                    </a:lnTo>
                    <a:lnTo>
                      <a:pt x="939" y="581"/>
                    </a:lnTo>
                    <a:lnTo>
                      <a:pt x="1081" y="456"/>
                    </a:lnTo>
                    <a:lnTo>
                      <a:pt x="1144" y="322"/>
                    </a:lnTo>
                    <a:lnTo>
                      <a:pt x="1135" y="251"/>
                    </a:lnTo>
                    <a:lnTo>
                      <a:pt x="1117" y="179"/>
                    </a:lnTo>
                    <a:lnTo>
                      <a:pt x="1001" y="81"/>
                    </a:lnTo>
                    <a:lnTo>
                      <a:pt x="831" y="18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6"/>
              <p:cNvSpPr/>
              <p:nvPr/>
            </p:nvSpPr>
            <p:spPr>
              <a:xfrm>
                <a:off x="8757088" y="4918825"/>
                <a:ext cx="310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51" fill="none" extrusionOk="0">
                    <a:moveTo>
                      <a:pt x="1" y="250"/>
                    </a:moveTo>
                    <a:lnTo>
                      <a:pt x="63" y="206"/>
                    </a:lnTo>
                    <a:lnTo>
                      <a:pt x="510" y="36"/>
                    </a:lnTo>
                    <a:lnTo>
                      <a:pt x="965" y="0"/>
                    </a:lnTo>
                    <a:lnTo>
                      <a:pt x="1242" y="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6"/>
              <p:cNvSpPr/>
              <p:nvPr/>
            </p:nvSpPr>
            <p:spPr>
              <a:xfrm>
                <a:off x="8757088" y="4918825"/>
                <a:ext cx="310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51" fill="none" extrusionOk="0">
                    <a:moveTo>
                      <a:pt x="1" y="250"/>
                    </a:moveTo>
                    <a:lnTo>
                      <a:pt x="63" y="206"/>
                    </a:lnTo>
                    <a:lnTo>
                      <a:pt x="510" y="36"/>
                    </a:lnTo>
                    <a:lnTo>
                      <a:pt x="965" y="0"/>
                    </a:lnTo>
                    <a:lnTo>
                      <a:pt x="1242" y="45"/>
                    </a:lnTo>
                  </a:path>
                </a:pathLst>
              </a:custGeom>
              <a:noFill/>
              <a:ln w="7375" cap="rnd" cmpd="sng">
                <a:solidFill>
                  <a:srgbClr val="441F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6"/>
              <p:cNvSpPr/>
              <p:nvPr/>
            </p:nvSpPr>
            <p:spPr>
              <a:xfrm>
                <a:off x="8762663" y="4944050"/>
                <a:ext cx="2147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8" extrusionOk="0">
                    <a:moveTo>
                      <a:pt x="340" y="0"/>
                    </a:moveTo>
                    <a:lnTo>
                      <a:pt x="189" y="63"/>
                    </a:lnTo>
                    <a:lnTo>
                      <a:pt x="72" y="188"/>
                    </a:lnTo>
                    <a:lnTo>
                      <a:pt x="10" y="340"/>
                    </a:lnTo>
                    <a:lnTo>
                      <a:pt x="1" y="429"/>
                    </a:lnTo>
                    <a:lnTo>
                      <a:pt x="10" y="509"/>
                    </a:lnTo>
                    <a:lnTo>
                      <a:pt x="72" y="670"/>
                    </a:lnTo>
                    <a:lnTo>
                      <a:pt x="189" y="786"/>
                    </a:lnTo>
                    <a:lnTo>
                      <a:pt x="340" y="849"/>
                    </a:lnTo>
                    <a:lnTo>
                      <a:pt x="430" y="858"/>
                    </a:lnTo>
                    <a:lnTo>
                      <a:pt x="519" y="849"/>
                    </a:lnTo>
                    <a:lnTo>
                      <a:pt x="671" y="786"/>
                    </a:lnTo>
                    <a:lnTo>
                      <a:pt x="787" y="670"/>
                    </a:lnTo>
                    <a:lnTo>
                      <a:pt x="858" y="509"/>
                    </a:lnTo>
                    <a:lnTo>
                      <a:pt x="858" y="429"/>
                    </a:lnTo>
                    <a:lnTo>
                      <a:pt x="858" y="340"/>
                    </a:lnTo>
                    <a:lnTo>
                      <a:pt x="787" y="188"/>
                    </a:lnTo>
                    <a:lnTo>
                      <a:pt x="671" y="6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3C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6"/>
              <p:cNvSpPr/>
              <p:nvPr/>
            </p:nvSpPr>
            <p:spPr>
              <a:xfrm>
                <a:off x="8865138" y="4944050"/>
                <a:ext cx="2147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8" extrusionOk="0">
                    <a:moveTo>
                      <a:pt x="340" y="0"/>
                    </a:moveTo>
                    <a:lnTo>
                      <a:pt x="188" y="63"/>
                    </a:lnTo>
                    <a:lnTo>
                      <a:pt x="72" y="188"/>
                    </a:lnTo>
                    <a:lnTo>
                      <a:pt x="10" y="340"/>
                    </a:lnTo>
                    <a:lnTo>
                      <a:pt x="1" y="429"/>
                    </a:lnTo>
                    <a:lnTo>
                      <a:pt x="10" y="509"/>
                    </a:lnTo>
                    <a:lnTo>
                      <a:pt x="72" y="670"/>
                    </a:lnTo>
                    <a:lnTo>
                      <a:pt x="188" y="786"/>
                    </a:lnTo>
                    <a:lnTo>
                      <a:pt x="340" y="849"/>
                    </a:lnTo>
                    <a:lnTo>
                      <a:pt x="429" y="858"/>
                    </a:lnTo>
                    <a:lnTo>
                      <a:pt x="519" y="849"/>
                    </a:lnTo>
                    <a:lnTo>
                      <a:pt x="671" y="786"/>
                    </a:lnTo>
                    <a:lnTo>
                      <a:pt x="787" y="670"/>
                    </a:lnTo>
                    <a:lnTo>
                      <a:pt x="858" y="509"/>
                    </a:lnTo>
                    <a:lnTo>
                      <a:pt x="858" y="429"/>
                    </a:lnTo>
                    <a:lnTo>
                      <a:pt x="858" y="340"/>
                    </a:lnTo>
                    <a:lnTo>
                      <a:pt x="787" y="188"/>
                    </a:lnTo>
                    <a:lnTo>
                      <a:pt x="671" y="6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3C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6"/>
              <p:cNvSpPr/>
              <p:nvPr/>
            </p:nvSpPr>
            <p:spPr>
              <a:xfrm>
                <a:off x="8874963" y="4971500"/>
                <a:ext cx="283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16" extrusionOk="0">
                    <a:moveTo>
                      <a:pt x="519" y="1"/>
                    </a:moveTo>
                    <a:lnTo>
                      <a:pt x="304" y="18"/>
                    </a:lnTo>
                    <a:lnTo>
                      <a:pt x="135" y="81"/>
                    </a:lnTo>
                    <a:lnTo>
                      <a:pt x="28" y="179"/>
                    </a:lnTo>
                    <a:lnTo>
                      <a:pt x="10" y="251"/>
                    </a:lnTo>
                    <a:lnTo>
                      <a:pt x="1" y="322"/>
                    </a:lnTo>
                    <a:lnTo>
                      <a:pt x="63" y="456"/>
                    </a:lnTo>
                    <a:lnTo>
                      <a:pt x="197" y="581"/>
                    </a:lnTo>
                    <a:lnTo>
                      <a:pt x="394" y="670"/>
                    </a:lnTo>
                    <a:lnTo>
                      <a:pt x="510" y="697"/>
                    </a:lnTo>
                    <a:lnTo>
                      <a:pt x="626" y="715"/>
                    </a:lnTo>
                    <a:lnTo>
                      <a:pt x="831" y="697"/>
                    </a:lnTo>
                    <a:lnTo>
                      <a:pt x="1001" y="635"/>
                    </a:lnTo>
                    <a:lnTo>
                      <a:pt x="1117" y="536"/>
                    </a:lnTo>
                    <a:lnTo>
                      <a:pt x="1135" y="465"/>
                    </a:lnTo>
                    <a:lnTo>
                      <a:pt x="1135" y="394"/>
                    </a:lnTo>
                    <a:lnTo>
                      <a:pt x="1081" y="260"/>
                    </a:lnTo>
                    <a:lnTo>
                      <a:pt x="938" y="135"/>
                    </a:lnTo>
                    <a:lnTo>
                      <a:pt x="751" y="45"/>
                    </a:lnTo>
                    <a:lnTo>
                      <a:pt x="635" y="18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6"/>
              <p:cNvSpPr/>
              <p:nvPr/>
            </p:nvSpPr>
            <p:spPr>
              <a:xfrm>
                <a:off x="8862238" y="4918825"/>
                <a:ext cx="31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51" fill="none" extrusionOk="0">
                    <a:moveTo>
                      <a:pt x="1242" y="250"/>
                    </a:moveTo>
                    <a:lnTo>
                      <a:pt x="1180" y="206"/>
                    </a:lnTo>
                    <a:lnTo>
                      <a:pt x="724" y="36"/>
                    </a:lnTo>
                    <a:lnTo>
                      <a:pt x="269" y="0"/>
                    </a:lnTo>
                    <a:lnTo>
                      <a:pt x="1" y="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6"/>
              <p:cNvSpPr/>
              <p:nvPr/>
            </p:nvSpPr>
            <p:spPr>
              <a:xfrm>
                <a:off x="8862238" y="4918825"/>
                <a:ext cx="31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51" fill="none" extrusionOk="0">
                    <a:moveTo>
                      <a:pt x="1242" y="250"/>
                    </a:moveTo>
                    <a:lnTo>
                      <a:pt x="1180" y="206"/>
                    </a:lnTo>
                    <a:lnTo>
                      <a:pt x="724" y="36"/>
                    </a:lnTo>
                    <a:lnTo>
                      <a:pt x="269" y="0"/>
                    </a:lnTo>
                    <a:lnTo>
                      <a:pt x="1" y="45"/>
                    </a:lnTo>
                  </a:path>
                </a:pathLst>
              </a:custGeom>
              <a:noFill/>
              <a:ln w="7375" cap="rnd" cmpd="sng">
                <a:solidFill>
                  <a:srgbClr val="441F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6"/>
              <p:cNvSpPr/>
              <p:nvPr/>
            </p:nvSpPr>
            <p:spPr>
              <a:xfrm>
                <a:off x="8788563" y="5001200"/>
                <a:ext cx="721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1206" extrusionOk="0">
                    <a:moveTo>
                      <a:pt x="206" y="0"/>
                    </a:moveTo>
                    <a:lnTo>
                      <a:pt x="81" y="63"/>
                    </a:lnTo>
                    <a:lnTo>
                      <a:pt x="10" y="179"/>
                    </a:lnTo>
                    <a:lnTo>
                      <a:pt x="1" y="322"/>
                    </a:lnTo>
                    <a:lnTo>
                      <a:pt x="28" y="393"/>
                    </a:lnTo>
                    <a:lnTo>
                      <a:pt x="144" y="572"/>
                    </a:lnTo>
                    <a:lnTo>
                      <a:pt x="438" y="867"/>
                    </a:lnTo>
                    <a:lnTo>
                      <a:pt x="805" y="1081"/>
                    </a:lnTo>
                    <a:lnTo>
                      <a:pt x="1224" y="1197"/>
                    </a:lnTo>
                    <a:lnTo>
                      <a:pt x="1448" y="1206"/>
                    </a:lnTo>
                    <a:lnTo>
                      <a:pt x="1671" y="1197"/>
                    </a:lnTo>
                    <a:lnTo>
                      <a:pt x="2082" y="1081"/>
                    </a:lnTo>
                    <a:lnTo>
                      <a:pt x="2448" y="867"/>
                    </a:lnTo>
                    <a:lnTo>
                      <a:pt x="2742" y="572"/>
                    </a:lnTo>
                    <a:lnTo>
                      <a:pt x="2858" y="393"/>
                    </a:lnTo>
                    <a:lnTo>
                      <a:pt x="2885" y="322"/>
                    </a:lnTo>
                    <a:lnTo>
                      <a:pt x="2885" y="179"/>
                    </a:lnTo>
                    <a:lnTo>
                      <a:pt x="2805" y="63"/>
                    </a:lnTo>
                    <a:lnTo>
                      <a:pt x="2680" y="0"/>
                    </a:lnTo>
                    <a:lnTo>
                      <a:pt x="2608" y="9"/>
                    </a:lnTo>
                    <a:lnTo>
                      <a:pt x="2028" y="63"/>
                    </a:lnTo>
                    <a:lnTo>
                      <a:pt x="867" y="63"/>
                    </a:lnTo>
                    <a:lnTo>
                      <a:pt x="287" y="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6"/>
              <p:cNvSpPr/>
              <p:nvPr/>
            </p:nvSpPr>
            <p:spPr>
              <a:xfrm>
                <a:off x="8804188" y="5023075"/>
                <a:ext cx="411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331" extrusionOk="0">
                    <a:moveTo>
                      <a:pt x="635" y="0"/>
                    </a:moveTo>
                    <a:lnTo>
                      <a:pt x="269" y="45"/>
                    </a:lnTo>
                    <a:lnTo>
                      <a:pt x="90" y="81"/>
                    </a:lnTo>
                    <a:lnTo>
                      <a:pt x="1" y="108"/>
                    </a:lnTo>
                    <a:lnTo>
                      <a:pt x="180" y="206"/>
                    </a:lnTo>
                    <a:lnTo>
                      <a:pt x="599" y="322"/>
                    </a:lnTo>
                    <a:lnTo>
                      <a:pt x="823" y="331"/>
                    </a:lnTo>
                    <a:lnTo>
                      <a:pt x="1046" y="322"/>
                    </a:lnTo>
                    <a:lnTo>
                      <a:pt x="1457" y="206"/>
                    </a:lnTo>
                    <a:lnTo>
                      <a:pt x="1644" y="108"/>
                    </a:lnTo>
                    <a:lnTo>
                      <a:pt x="1546" y="81"/>
                    </a:lnTo>
                    <a:lnTo>
                      <a:pt x="1367" y="45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E94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6"/>
              <p:cNvSpPr/>
              <p:nvPr/>
            </p:nvSpPr>
            <p:spPr>
              <a:xfrm>
                <a:off x="8788563" y="5001425"/>
                <a:ext cx="723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501" extrusionOk="0">
                    <a:moveTo>
                      <a:pt x="179" y="0"/>
                    </a:moveTo>
                    <a:lnTo>
                      <a:pt x="37" y="107"/>
                    </a:lnTo>
                    <a:lnTo>
                      <a:pt x="1" y="197"/>
                    </a:lnTo>
                    <a:lnTo>
                      <a:pt x="1" y="268"/>
                    </a:lnTo>
                    <a:lnTo>
                      <a:pt x="81" y="384"/>
                    </a:lnTo>
                    <a:lnTo>
                      <a:pt x="162" y="402"/>
                    </a:lnTo>
                    <a:lnTo>
                      <a:pt x="367" y="429"/>
                    </a:lnTo>
                    <a:lnTo>
                      <a:pt x="1046" y="491"/>
                    </a:lnTo>
                    <a:lnTo>
                      <a:pt x="1448" y="500"/>
                    </a:lnTo>
                    <a:lnTo>
                      <a:pt x="1840" y="491"/>
                    </a:lnTo>
                    <a:lnTo>
                      <a:pt x="2519" y="429"/>
                    </a:lnTo>
                    <a:lnTo>
                      <a:pt x="2733" y="402"/>
                    </a:lnTo>
                    <a:lnTo>
                      <a:pt x="2805" y="384"/>
                    </a:lnTo>
                    <a:lnTo>
                      <a:pt x="2894" y="268"/>
                    </a:lnTo>
                    <a:lnTo>
                      <a:pt x="2885" y="197"/>
                    </a:lnTo>
                    <a:lnTo>
                      <a:pt x="2858" y="107"/>
                    </a:lnTo>
                    <a:lnTo>
                      <a:pt x="2707" y="0"/>
                    </a:lnTo>
                    <a:lnTo>
                      <a:pt x="2608" y="0"/>
                    </a:lnTo>
                    <a:lnTo>
                      <a:pt x="2028" y="54"/>
                    </a:lnTo>
                    <a:lnTo>
                      <a:pt x="867" y="54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6"/>
              <p:cNvSpPr/>
              <p:nvPr/>
            </p:nvSpPr>
            <p:spPr>
              <a:xfrm>
                <a:off x="8656638" y="5096300"/>
                <a:ext cx="3360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4252" extrusionOk="0">
                    <a:moveTo>
                      <a:pt x="4483" y="0"/>
                    </a:moveTo>
                    <a:lnTo>
                      <a:pt x="4394" y="90"/>
                    </a:lnTo>
                    <a:lnTo>
                      <a:pt x="4179" y="242"/>
                    </a:lnTo>
                    <a:lnTo>
                      <a:pt x="3938" y="349"/>
                    </a:lnTo>
                    <a:lnTo>
                      <a:pt x="3670" y="402"/>
                    </a:lnTo>
                    <a:lnTo>
                      <a:pt x="3537" y="411"/>
                    </a:lnTo>
                    <a:lnTo>
                      <a:pt x="3170" y="420"/>
                    </a:lnTo>
                    <a:lnTo>
                      <a:pt x="2483" y="563"/>
                    </a:lnTo>
                    <a:lnTo>
                      <a:pt x="1849" y="831"/>
                    </a:lnTo>
                    <a:lnTo>
                      <a:pt x="1286" y="1206"/>
                    </a:lnTo>
                    <a:lnTo>
                      <a:pt x="804" y="1688"/>
                    </a:lnTo>
                    <a:lnTo>
                      <a:pt x="420" y="2251"/>
                    </a:lnTo>
                    <a:lnTo>
                      <a:pt x="152" y="2885"/>
                    </a:lnTo>
                    <a:lnTo>
                      <a:pt x="9" y="3581"/>
                    </a:lnTo>
                    <a:lnTo>
                      <a:pt x="0" y="3939"/>
                    </a:lnTo>
                    <a:lnTo>
                      <a:pt x="0" y="4251"/>
                    </a:lnTo>
                    <a:lnTo>
                      <a:pt x="13440" y="4251"/>
                    </a:lnTo>
                    <a:lnTo>
                      <a:pt x="13440" y="3939"/>
                    </a:lnTo>
                    <a:lnTo>
                      <a:pt x="13431" y="3581"/>
                    </a:lnTo>
                    <a:lnTo>
                      <a:pt x="13288" y="2885"/>
                    </a:lnTo>
                    <a:lnTo>
                      <a:pt x="13020" y="2251"/>
                    </a:lnTo>
                    <a:lnTo>
                      <a:pt x="12636" y="1688"/>
                    </a:lnTo>
                    <a:lnTo>
                      <a:pt x="12163" y="1206"/>
                    </a:lnTo>
                    <a:lnTo>
                      <a:pt x="11600" y="831"/>
                    </a:lnTo>
                    <a:lnTo>
                      <a:pt x="10966" y="563"/>
                    </a:lnTo>
                    <a:lnTo>
                      <a:pt x="10270" y="420"/>
                    </a:lnTo>
                    <a:lnTo>
                      <a:pt x="9913" y="411"/>
                    </a:lnTo>
                    <a:lnTo>
                      <a:pt x="9770" y="402"/>
                    </a:lnTo>
                    <a:lnTo>
                      <a:pt x="9511" y="349"/>
                    </a:lnTo>
                    <a:lnTo>
                      <a:pt x="9261" y="242"/>
                    </a:lnTo>
                    <a:lnTo>
                      <a:pt x="9046" y="90"/>
                    </a:lnTo>
                    <a:lnTo>
                      <a:pt x="8957" y="0"/>
                    </a:lnTo>
                    <a:lnTo>
                      <a:pt x="8761" y="259"/>
                    </a:lnTo>
                    <a:lnTo>
                      <a:pt x="8278" y="679"/>
                    </a:lnTo>
                    <a:lnTo>
                      <a:pt x="7707" y="983"/>
                    </a:lnTo>
                    <a:lnTo>
                      <a:pt x="7064" y="1144"/>
                    </a:lnTo>
                    <a:lnTo>
                      <a:pt x="6725" y="1161"/>
                    </a:lnTo>
                    <a:lnTo>
                      <a:pt x="6376" y="1144"/>
                    </a:lnTo>
                    <a:lnTo>
                      <a:pt x="5733" y="983"/>
                    </a:lnTo>
                    <a:lnTo>
                      <a:pt x="5162" y="679"/>
                    </a:lnTo>
                    <a:lnTo>
                      <a:pt x="4680" y="259"/>
                    </a:lnTo>
                    <a:lnTo>
                      <a:pt x="4483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6"/>
              <p:cNvSpPr/>
              <p:nvPr/>
            </p:nvSpPr>
            <p:spPr>
              <a:xfrm>
                <a:off x="8656638" y="5096300"/>
                <a:ext cx="3360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4252" extrusionOk="0">
                    <a:moveTo>
                      <a:pt x="4483" y="0"/>
                    </a:moveTo>
                    <a:lnTo>
                      <a:pt x="4394" y="90"/>
                    </a:lnTo>
                    <a:lnTo>
                      <a:pt x="4179" y="242"/>
                    </a:lnTo>
                    <a:lnTo>
                      <a:pt x="3938" y="349"/>
                    </a:lnTo>
                    <a:lnTo>
                      <a:pt x="3670" y="402"/>
                    </a:lnTo>
                    <a:lnTo>
                      <a:pt x="3537" y="411"/>
                    </a:lnTo>
                    <a:lnTo>
                      <a:pt x="3170" y="420"/>
                    </a:lnTo>
                    <a:lnTo>
                      <a:pt x="2483" y="563"/>
                    </a:lnTo>
                    <a:lnTo>
                      <a:pt x="1849" y="831"/>
                    </a:lnTo>
                    <a:lnTo>
                      <a:pt x="1286" y="1206"/>
                    </a:lnTo>
                    <a:lnTo>
                      <a:pt x="804" y="1688"/>
                    </a:lnTo>
                    <a:lnTo>
                      <a:pt x="420" y="2251"/>
                    </a:lnTo>
                    <a:lnTo>
                      <a:pt x="152" y="2885"/>
                    </a:lnTo>
                    <a:lnTo>
                      <a:pt x="9" y="3581"/>
                    </a:lnTo>
                    <a:lnTo>
                      <a:pt x="0" y="3939"/>
                    </a:lnTo>
                    <a:lnTo>
                      <a:pt x="0" y="4251"/>
                    </a:lnTo>
                    <a:lnTo>
                      <a:pt x="13440" y="4251"/>
                    </a:lnTo>
                    <a:lnTo>
                      <a:pt x="13440" y="3939"/>
                    </a:lnTo>
                    <a:lnTo>
                      <a:pt x="13431" y="3581"/>
                    </a:lnTo>
                    <a:lnTo>
                      <a:pt x="13288" y="2885"/>
                    </a:lnTo>
                    <a:lnTo>
                      <a:pt x="13020" y="2251"/>
                    </a:lnTo>
                    <a:lnTo>
                      <a:pt x="12636" y="1688"/>
                    </a:lnTo>
                    <a:lnTo>
                      <a:pt x="12163" y="1206"/>
                    </a:lnTo>
                    <a:lnTo>
                      <a:pt x="11600" y="831"/>
                    </a:lnTo>
                    <a:lnTo>
                      <a:pt x="10966" y="563"/>
                    </a:lnTo>
                    <a:lnTo>
                      <a:pt x="10270" y="420"/>
                    </a:lnTo>
                    <a:lnTo>
                      <a:pt x="9913" y="411"/>
                    </a:lnTo>
                    <a:lnTo>
                      <a:pt x="9770" y="402"/>
                    </a:lnTo>
                    <a:lnTo>
                      <a:pt x="9511" y="349"/>
                    </a:lnTo>
                    <a:lnTo>
                      <a:pt x="9261" y="242"/>
                    </a:lnTo>
                    <a:lnTo>
                      <a:pt x="9046" y="90"/>
                    </a:lnTo>
                    <a:lnTo>
                      <a:pt x="8957" y="0"/>
                    </a:lnTo>
                    <a:lnTo>
                      <a:pt x="8761" y="259"/>
                    </a:lnTo>
                    <a:lnTo>
                      <a:pt x="8278" y="679"/>
                    </a:lnTo>
                    <a:lnTo>
                      <a:pt x="7707" y="983"/>
                    </a:lnTo>
                    <a:lnTo>
                      <a:pt x="7064" y="1144"/>
                    </a:lnTo>
                    <a:lnTo>
                      <a:pt x="6725" y="1161"/>
                    </a:lnTo>
                    <a:lnTo>
                      <a:pt x="6376" y="1144"/>
                    </a:lnTo>
                    <a:lnTo>
                      <a:pt x="5733" y="983"/>
                    </a:lnTo>
                    <a:lnTo>
                      <a:pt x="5162" y="679"/>
                    </a:lnTo>
                    <a:lnTo>
                      <a:pt x="4680" y="259"/>
                    </a:lnTo>
                    <a:lnTo>
                      <a:pt x="4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6"/>
              <p:cNvSpPr/>
              <p:nvPr/>
            </p:nvSpPr>
            <p:spPr>
              <a:xfrm>
                <a:off x="8700613" y="5105675"/>
                <a:ext cx="248050" cy="96925"/>
              </a:xfrm>
              <a:custGeom>
                <a:avLst/>
                <a:gdLst/>
                <a:ahLst/>
                <a:cxnLst/>
                <a:rect l="l" t="t" r="r" b="b"/>
                <a:pathLst>
                  <a:path w="9922" h="3877" extrusionOk="0">
                    <a:moveTo>
                      <a:pt x="1420" y="1"/>
                    </a:moveTo>
                    <a:lnTo>
                      <a:pt x="1269" y="9"/>
                    </a:lnTo>
                    <a:lnTo>
                      <a:pt x="1152" y="18"/>
                    </a:lnTo>
                    <a:lnTo>
                      <a:pt x="992" y="36"/>
                    </a:lnTo>
                    <a:lnTo>
                      <a:pt x="831" y="54"/>
                    </a:lnTo>
                    <a:lnTo>
                      <a:pt x="849" y="599"/>
                    </a:lnTo>
                    <a:lnTo>
                      <a:pt x="831" y="1769"/>
                    </a:lnTo>
                    <a:lnTo>
                      <a:pt x="742" y="2599"/>
                    </a:lnTo>
                    <a:lnTo>
                      <a:pt x="617" y="3090"/>
                    </a:lnTo>
                    <a:lnTo>
                      <a:pt x="429" y="3492"/>
                    </a:lnTo>
                    <a:lnTo>
                      <a:pt x="170" y="3787"/>
                    </a:lnTo>
                    <a:lnTo>
                      <a:pt x="0" y="3876"/>
                    </a:lnTo>
                    <a:lnTo>
                      <a:pt x="9922" y="3876"/>
                    </a:lnTo>
                    <a:lnTo>
                      <a:pt x="9761" y="3787"/>
                    </a:lnTo>
                    <a:lnTo>
                      <a:pt x="9493" y="3492"/>
                    </a:lnTo>
                    <a:lnTo>
                      <a:pt x="9314" y="3090"/>
                    </a:lnTo>
                    <a:lnTo>
                      <a:pt x="9189" y="2599"/>
                    </a:lnTo>
                    <a:lnTo>
                      <a:pt x="9091" y="1769"/>
                    </a:lnTo>
                    <a:lnTo>
                      <a:pt x="9082" y="599"/>
                    </a:lnTo>
                    <a:lnTo>
                      <a:pt x="9091" y="54"/>
                    </a:lnTo>
                    <a:lnTo>
                      <a:pt x="8939" y="36"/>
                    </a:lnTo>
                    <a:lnTo>
                      <a:pt x="8779" y="18"/>
                    </a:lnTo>
                    <a:lnTo>
                      <a:pt x="8654" y="9"/>
                    </a:lnTo>
                    <a:lnTo>
                      <a:pt x="8502" y="1"/>
                    </a:lnTo>
                    <a:lnTo>
                      <a:pt x="8520" y="777"/>
                    </a:lnTo>
                    <a:lnTo>
                      <a:pt x="8475" y="1867"/>
                    </a:lnTo>
                    <a:lnTo>
                      <a:pt x="8377" y="2492"/>
                    </a:lnTo>
                    <a:lnTo>
                      <a:pt x="8296" y="2751"/>
                    </a:lnTo>
                    <a:lnTo>
                      <a:pt x="8243" y="2840"/>
                    </a:lnTo>
                    <a:lnTo>
                      <a:pt x="8046" y="2992"/>
                    </a:lnTo>
                    <a:lnTo>
                      <a:pt x="7734" y="3117"/>
                    </a:lnTo>
                    <a:lnTo>
                      <a:pt x="7323" y="3215"/>
                    </a:lnTo>
                    <a:lnTo>
                      <a:pt x="6600" y="3322"/>
                    </a:lnTo>
                    <a:lnTo>
                      <a:pt x="5510" y="3394"/>
                    </a:lnTo>
                    <a:lnTo>
                      <a:pt x="4966" y="3403"/>
                    </a:lnTo>
                    <a:lnTo>
                      <a:pt x="4421" y="3394"/>
                    </a:lnTo>
                    <a:lnTo>
                      <a:pt x="3322" y="3322"/>
                    </a:lnTo>
                    <a:lnTo>
                      <a:pt x="2599" y="3215"/>
                    </a:lnTo>
                    <a:lnTo>
                      <a:pt x="2197" y="3117"/>
                    </a:lnTo>
                    <a:lnTo>
                      <a:pt x="1885" y="2992"/>
                    </a:lnTo>
                    <a:lnTo>
                      <a:pt x="1679" y="2840"/>
                    </a:lnTo>
                    <a:lnTo>
                      <a:pt x="1635" y="2751"/>
                    </a:lnTo>
                    <a:lnTo>
                      <a:pt x="1554" y="2492"/>
                    </a:lnTo>
                    <a:lnTo>
                      <a:pt x="1456" y="1867"/>
                    </a:lnTo>
                    <a:lnTo>
                      <a:pt x="1411" y="777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009B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6"/>
              <p:cNvSpPr/>
              <p:nvPr/>
            </p:nvSpPr>
            <p:spPr>
              <a:xfrm>
                <a:off x="8706863" y="4836650"/>
                <a:ext cx="231750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4270" extrusionOk="0">
                    <a:moveTo>
                      <a:pt x="8109" y="1"/>
                    </a:moveTo>
                    <a:lnTo>
                      <a:pt x="1117" y="37"/>
                    </a:lnTo>
                    <a:lnTo>
                      <a:pt x="992" y="37"/>
                    </a:lnTo>
                    <a:lnTo>
                      <a:pt x="768" y="81"/>
                    </a:lnTo>
                    <a:lnTo>
                      <a:pt x="563" y="171"/>
                    </a:lnTo>
                    <a:lnTo>
                      <a:pt x="376" y="287"/>
                    </a:lnTo>
                    <a:lnTo>
                      <a:pt x="233" y="439"/>
                    </a:lnTo>
                    <a:lnTo>
                      <a:pt x="117" y="608"/>
                    </a:lnTo>
                    <a:lnTo>
                      <a:pt x="36" y="805"/>
                    </a:lnTo>
                    <a:lnTo>
                      <a:pt x="1" y="1019"/>
                    </a:lnTo>
                    <a:lnTo>
                      <a:pt x="9" y="1126"/>
                    </a:lnTo>
                    <a:lnTo>
                      <a:pt x="108" y="2492"/>
                    </a:lnTo>
                    <a:lnTo>
                      <a:pt x="126" y="2653"/>
                    </a:lnTo>
                    <a:lnTo>
                      <a:pt x="215" y="2966"/>
                    </a:lnTo>
                    <a:lnTo>
                      <a:pt x="367" y="3251"/>
                    </a:lnTo>
                    <a:lnTo>
                      <a:pt x="563" y="3510"/>
                    </a:lnTo>
                    <a:lnTo>
                      <a:pt x="804" y="3725"/>
                    </a:lnTo>
                    <a:lnTo>
                      <a:pt x="1081" y="3912"/>
                    </a:lnTo>
                    <a:lnTo>
                      <a:pt x="1394" y="4046"/>
                    </a:lnTo>
                    <a:lnTo>
                      <a:pt x="1733" y="4127"/>
                    </a:lnTo>
                    <a:lnTo>
                      <a:pt x="1912" y="4136"/>
                    </a:lnTo>
                    <a:lnTo>
                      <a:pt x="3314" y="4234"/>
                    </a:lnTo>
                    <a:lnTo>
                      <a:pt x="3956" y="4269"/>
                    </a:lnTo>
                    <a:lnTo>
                      <a:pt x="5242" y="4261"/>
                    </a:lnTo>
                    <a:lnTo>
                      <a:pt x="5876" y="4225"/>
                    </a:lnTo>
                    <a:lnTo>
                      <a:pt x="7511" y="4109"/>
                    </a:lnTo>
                    <a:lnTo>
                      <a:pt x="7689" y="4091"/>
                    </a:lnTo>
                    <a:lnTo>
                      <a:pt x="8029" y="4010"/>
                    </a:lnTo>
                    <a:lnTo>
                      <a:pt x="8332" y="3868"/>
                    </a:lnTo>
                    <a:lnTo>
                      <a:pt x="8609" y="3689"/>
                    </a:lnTo>
                    <a:lnTo>
                      <a:pt x="8841" y="3466"/>
                    </a:lnTo>
                    <a:lnTo>
                      <a:pt x="9020" y="3207"/>
                    </a:lnTo>
                    <a:lnTo>
                      <a:pt x="9154" y="2921"/>
                    </a:lnTo>
                    <a:lnTo>
                      <a:pt x="9225" y="2608"/>
                    </a:lnTo>
                    <a:lnTo>
                      <a:pt x="9234" y="2439"/>
                    </a:lnTo>
                    <a:lnTo>
                      <a:pt x="9270" y="1081"/>
                    </a:lnTo>
                    <a:lnTo>
                      <a:pt x="9270" y="974"/>
                    </a:lnTo>
                    <a:lnTo>
                      <a:pt x="9225" y="760"/>
                    </a:lnTo>
                    <a:lnTo>
                      <a:pt x="9136" y="572"/>
                    </a:lnTo>
                    <a:lnTo>
                      <a:pt x="9011" y="394"/>
                    </a:lnTo>
                    <a:lnTo>
                      <a:pt x="8770" y="180"/>
                    </a:lnTo>
                    <a:lnTo>
                      <a:pt x="8457" y="46"/>
                    </a:lnTo>
                    <a:lnTo>
                      <a:pt x="82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6"/>
              <p:cNvSpPr/>
              <p:nvPr/>
            </p:nvSpPr>
            <p:spPr>
              <a:xfrm>
                <a:off x="8706863" y="4859650"/>
                <a:ext cx="231750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3350" extrusionOk="0">
                    <a:moveTo>
                      <a:pt x="9261" y="1"/>
                    </a:moveTo>
                    <a:lnTo>
                      <a:pt x="9225" y="1251"/>
                    </a:lnTo>
                    <a:lnTo>
                      <a:pt x="9216" y="1412"/>
                    </a:lnTo>
                    <a:lnTo>
                      <a:pt x="9145" y="1733"/>
                    </a:lnTo>
                    <a:lnTo>
                      <a:pt x="9011" y="2019"/>
                    </a:lnTo>
                    <a:lnTo>
                      <a:pt x="8832" y="2278"/>
                    </a:lnTo>
                    <a:lnTo>
                      <a:pt x="8600" y="2501"/>
                    </a:lnTo>
                    <a:lnTo>
                      <a:pt x="8323" y="2680"/>
                    </a:lnTo>
                    <a:lnTo>
                      <a:pt x="8020" y="2814"/>
                    </a:lnTo>
                    <a:lnTo>
                      <a:pt x="7680" y="2903"/>
                    </a:lnTo>
                    <a:lnTo>
                      <a:pt x="7502" y="2921"/>
                    </a:lnTo>
                    <a:lnTo>
                      <a:pt x="5876" y="3037"/>
                    </a:lnTo>
                    <a:lnTo>
                      <a:pt x="5233" y="3073"/>
                    </a:lnTo>
                    <a:lnTo>
                      <a:pt x="3948" y="3073"/>
                    </a:lnTo>
                    <a:lnTo>
                      <a:pt x="3305" y="3046"/>
                    </a:lnTo>
                    <a:lnTo>
                      <a:pt x="1903" y="2948"/>
                    </a:lnTo>
                    <a:lnTo>
                      <a:pt x="1724" y="2939"/>
                    </a:lnTo>
                    <a:lnTo>
                      <a:pt x="1385" y="2849"/>
                    </a:lnTo>
                    <a:lnTo>
                      <a:pt x="1072" y="2724"/>
                    </a:lnTo>
                    <a:lnTo>
                      <a:pt x="795" y="2537"/>
                    </a:lnTo>
                    <a:lnTo>
                      <a:pt x="554" y="2323"/>
                    </a:lnTo>
                    <a:lnTo>
                      <a:pt x="358" y="2064"/>
                    </a:lnTo>
                    <a:lnTo>
                      <a:pt x="215" y="1778"/>
                    </a:lnTo>
                    <a:lnTo>
                      <a:pt x="126" y="1465"/>
                    </a:lnTo>
                    <a:lnTo>
                      <a:pt x="108" y="1305"/>
                    </a:lnTo>
                    <a:lnTo>
                      <a:pt x="9" y="45"/>
                    </a:lnTo>
                    <a:lnTo>
                      <a:pt x="1" y="126"/>
                    </a:lnTo>
                    <a:lnTo>
                      <a:pt x="9" y="206"/>
                    </a:lnTo>
                    <a:lnTo>
                      <a:pt x="108" y="1572"/>
                    </a:lnTo>
                    <a:lnTo>
                      <a:pt x="126" y="1733"/>
                    </a:lnTo>
                    <a:lnTo>
                      <a:pt x="215" y="2046"/>
                    </a:lnTo>
                    <a:lnTo>
                      <a:pt x="367" y="2331"/>
                    </a:lnTo>
                    <a:lnTo>
                      <a:pt x="563" y="2590"/>
                    </a:lnTo>
                    <a:lnTo>
                      <a:pt x="804" y="2805"/>
                    </a:lnTo>
                    <a:lnTo>
                      <a:pt x="1081" y="2992"/>
                    </a:lnTo>
                    <a:lnTo>
                      <a:pt x="1394" y="3126"/>
                    </a:lnTo>
                    <a:lnTo>
                      <a:pt x="1733" y="3207"/>
                    </a:lnTo>
                    <a:lnTo>
                      <a:pt x="1912" y="3216"/>
                    </a:lnTo>
                    <a:lnTo>
                      <a:pt x="3314" y="3314"/>
                    </a:lnTo>
                    <a:lnTo>
                      <a:pt x="3956" y="3349"/>
                    </a:lnTo>
                    <a:lnTo>
                      <a:pt x="5242" y="3341"/>
                    </a:lnTo>
                    <a:lnTo>
                      <a:pt x="5876" y="3305"/>
                    </a:lnTo>
                    <a:lnTo>
                      <a:pt x="7511" y="3189"/>
                    </a:lnTo>
                    <a:lnTo>
                      <a:pt x="7689" y="3171"/>
                    </a:lnTo>
                    <a:lnTo>
                      <a:pt x="8029" y="3090"/>
                    </a:lnTo>
                    <a:lnTo>
                      <a:pt x="8332" y="2948"/>
                    </a:lnTo>
                    <a:lnTo>
                      <a:pt x="8609" y="2769"/>
                    </a:lnTo>
                    <a:lnTo>
                      <a:pt x="8841" y="2546"/>
                    </a:lnTo>
                    <a:lnTo>
                      <a:pt x="9020" y="2287"/>
                    </a:lnTo>
                    <a:lnTo>
                      <a:pt x="9154" y="2001"/>
                    </a:lnTo>
                    <a:lnTo>
                      <a:pt x="9225" y="1688"/>
                    </a:lnTo>
                    <a:lnTo>
                      <a:pt x="9234" y="1519"/>
                    </a:lnTo>
                    <a:lnTo>
                      <a:pt x="9270" y="161"/>
                    </a:lnTo>
                    <a:lnTo>
                      <a:pt x="9270" y="81"/>
                    </a:lnTo>
                    <a:lnTo>
                      <a:pt x="9261" y="1"/>
                    </a:lnTo>
                    <a:close/>
                  </a:path>
                </a:pathLst>
              </a:custGeom>
              <a:solidFill>
                <a:srgbClr val="FBE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6"/>
              <p:cNvSpPr/>
              <p:nvPr/>
            </p:nvSpPr>
            <p:spPr>
              <a:xfrm>
                <a:off x="8716463" y="4734200"/>
                <a:ext cx="211900" cy="160975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6439" extrusionOk="0">
                    <a:moveTo>
                      <a:pt x="4117" y="0"/>
                    </a:moveTo>
                    <a:lnTo>
                      <a:pt x="3903" y="9"/>
                    </a:lnTo>
                    <a:lnTo>
                      <a:pt x="3474" y="54"/>
                    </a:lnTo>
                    <a:lnTo>
                      <a:pt x="3063" y="143"/>
                    </a:lnTo>
                    <a:lnTo>
                      <a:pt x="2671" y="277"/>
                    </a:lnTo>
                    <a:lnTo>
                      <a:pt x="2295" y="456"/>
                    </a:lnTo>
                    <a:lnTo>
                      <a:pt x="1938" y="661"/>
                    </a:lnTo>
                    <a:lnTo>
                      <a:pt x="1447" y="1036"/>
                    </a:lnTo>
                    <a:lnTo>
                      <a:pt x="885" y="1643"/>
                    </a:lnTo>
                    <a:lnTo>
                      <a:pt x="447" y="2367"/>
                    </a:lnTo>
                    <a:lnTo>
                      <a:pt x="152" y="3170"/>
                    </a:lnTo>
                    <a:lnTo>
                      <a:pt x="27" y="3822"/>
                    </a:lnTo>
                    <a:lnTo>
                      <a:pt x="0" y="4278"/>
                    </a:lnTo>
                    <a:lnTo>
                      <a:pt x="0" y="4510"/>
                    </a:lnTo>
                    <a:lnTo>
                      <a:pt x="27" y="4956"/>
                    </a:lnTo>
                    <a:lnTo>
                      <a:pt x="99" y="5385"/>
                    </a:lnTo>
                    <a:lnTo>
                      <a:pt x="134" y="5492"/>
                    </a:lnTo>
                    <a:lnTo>
                      <a:pt x="224" y="5706"/>
                    </a:lnTo>
                    <a:lnTo>
                      <a:pt x="420" y="5992"/>
                    </a:lnTo>
                    <a:lnTo>
                      <a:pt x="795" y="6278"/>
                    </a:lnTo>
                    <a:lnTo>
                      <a:pt x="1251" y="6430"/>
                    </a:lnTo>
                    <a:lnTo>
                      <a:pt x="1510" y="6439"/>
                    </a:lnTo>
                    <a:lnTo>
                      <a:pt x="7064" y="6421"/>
                    </a:lnTo>
                    <a:lnTo>
                      <a:pt x="7314" y="6403"/>
                    </a:lnTo>
                    <a:lnTo>
                      <a:pt x="7761" y="6251"/>
                    </a:lnTo>
                    <a:lnTo>
                      <a:pt x="8127" y="5974"/>
                    </a:lnTo>
                    <a:lnTo>
                      <a:pt x="8305" y="5688"/>
                    </a:lnTo>
                    <a:lnTo>
                      <a:pt x="8386" y="5483"/>
                    </a:lnTo>
                    <a:lnTo>
                      <a:pt x="8413" y="5367"/>
                    </a:lnTo>
                    <a:lnTo>
                      <a:pt x="8439" y="5153"/>
                    </a:lnTo>
                    <a:lnTo>
                      <a:pt x="8475" y="4697"/>
                    </a:lnTo>
                    <a:lnTo>
                      <a:pt x="8475" y="4465"/>
                    </a:lnTo>
                    <a:lnTo>
                      <a:pt x="8466" y="4233"/>
                    </a:lnTo>
                    <a:lnTo>
                      <a:pt x="8413" y="3786"/>
                    </a:lnTo>
                    <a:lnTo>
                      <a:pt x="8252" y="3126"/>
                    </a:lnTo>
                    <a:lnTo>
                      <a:pt x="7912" y="2331"/>
                    </a:lnTo>
                    <a:lnTo>
                      <a:pt x="7439" y="1616"/>
                    </a:lnTo>
                    <a:lnTo>
                      <a:pt x="6850" y="1009"/>
                    </a:lnTo>
                    <a:lnTo>
                      <a:pt x="6162" y="527"/>
                    </a:lnTo>
                    <a:lnTo>
                      <a:pt x="5582" y="268"/>
                    </a:lnTo>
                    <a:lnTo>
                      <a:pt x="5180" y="134"/>
                    </a:lnTo>
                    <a:lnTo>
                      <a:pt x="4769" y="45"/>
                    </a:lnTo>
                    <a:lnTo>
                      <a:pt x="4340" y="9"/>
                    </a:lnTo>
                    <a:lnTo>
                      <a:pt x="41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6"/>
              <p:cNvSpPr/>
              <p:nvPr/>
            </p:nvSpPr>
            <p:spPr>
              <a:xfrm>
                <a:off x="8733438" y="4730400"/>
                <a:ext cx="176375" cy="164775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591" extrusionOk="0">
                    <a:moveTo>
                      <a:pt x="3438" y="0"/>
                    </a:moveTo>
                    <a:lnTo>
                      <a:pt x="3349" y="9"/>
                    </a:lnTo>
                    <a:lnTo>
                      <a:pt x="3197" y="72"/>
                    </a:lnTo>
                    <a:lnTo>
                      <a:pt x="3135" y="134"/>
                    </a:lnTo>
                    <a:lnTo>
                      <a:pt x="3126" y="170"/>
                    </a:lnTo>
                    <a:lnTo>
                      <a:pt x="3063" y="733"/>
                    </a:lnTo>
                    <a:lnTo>
                      <a:pt x="2795" y="2331"/>
                    </a:lnTo>
                    <a:lnTo>
                      <a:pt x="2760" y="2456"/>
                    </a:lnTo>
                    <a:lnTo>
                      <a:pt x="2652" y="2706"/>
                    </a:lnTo>
                    <a:lnTo>
                      <a:pt x="2420" y="3081"/>
                    </a:lnTo>
                    <a:lnTo>
                      <a:pt x="2251" y="3287"/>
                    </a:lnTo>
                    <a:lnTo>
                      <a:pt x="2072" y="3474"/>
                    </a:lnTo>
                    <a:lnTo>
                      <a:pt x="1661" y="3796"/>
                    </a:lnTo>
                    <a:lnTo>
                      <a:pt x="1438" y="3947"/>
                    </a:lnTo>
                    <a:lnTo>
                      <a:pt x="1018" y="4206"/>
                    </a:lnTo>
                    <a:lnTo>
                      <a:pt x="590" y="4465"/>
                    </a:lnTo>
                    <a:lnTo>
                      <a:pt x="438" y="4555"/>
                    </a:lnTo>
                    <a:lnTo>
                      <a:pt x="223" y="4706"/>
                    </a:lnTo>
                    <a:lnTo>
                      <a:pt x="125" y="4840"/>
                    </a:lnTo>
                    <a:lnTo>
                      <a:pt x="89" y="4912"/>
                    </a:lnTo>
                    <a:lnTo>
                      <a:pt x="45" y="5073"/>
                    </a:lnTo>
                    <a:lnTo>
                      <a:pt x="0" y="5412"/>
                    </a:lnTo>
                    <a:lnTo>
                      <a:pt x="18" y="5974"/>
                    </a:lnTo>
                    <a:lnTo>
                      <a:pt x="36" y="6376"/>
                    </a:lnTo>
                    <a:lnTo>
                      <a:pt x="214" y="6475"/>
                    </a:lnTo>
                    <a:lnTo>
                      <a:pt x="616" y="6582"/>
                    </a:lnTo>
                    <a:lnTo>
                      <a:pt x="831" y="6591"/>
                    </a:lnTo>
                    <a:lnTo>
                      <a:pt x="6385" y="6573"/>
                    </a:lnTo>
                    <a:lnTo>
                      <a:pt x="6564" y="6564"/>
                    </a:lnTo>
                    <a:lnTo>
                      <a:pt x="6885" y="6483"/>
                    </a:lnTo>
                    <a:lnTo>
                      <a:pt x="7037" y="6421"/>
                    </a:lnTo>
                    <a:lnTo>
                      <a:pt x="7028" y="6224"/>
                    </a:lnTo>
                    <a:lnTo>
                      <a:pt x="7055" y="5564"/>
                    </a:lnTo>
                    <a:lnTo>
                      <a:pt x="7028" y="5162"/>
                    </a:lnTo>
                    <a:lnTo>
                      <a:pt x="6992" y="5028"/>
                    </a:lnTo>
                    <a:lnTo>
                      <a:pt x="6867" y="4849"/>
                    </a:lnTo>
                    <a:lnTo>
                      <a:pt x="6555" y="4555"/>
                    </a:lnTo>
                    <a:lnTo>
                      <a:pt x="6358" y="4447"/>
                    </a:lnTo>
                    <a:lnTo>
                      <a:pt x="5948" y="4269"/>
                    </a:lnTo>
                    <a:lnTo>
                      <a:pt x="5537" y="4090"/>
                    </a:lnTo>
                    <a:lnTo>
                      <a:pt x="5331" y="3983"/>
                    </a:lnTo>
                    <a:lnTo>
                      <a:pt x="4947" y="3706"/>
                    </a:lnTo>
                    <a:lnTo>
                      <a:pt x="4778" y="3554"/>
                    </a:lnTo>
                    <a:lnTo>
                      <a:pt x="4608" y="3394"/>
                    </a:lnTo>
                    <a:lnTo>
                      <a:pt x="4313" y="3028"/>
                    </a:lnTo>
                    <a:lnTo>
                      <a:pt x="4206" y="2831"/>
                    </a:lnTo>
                    <a:lnTo>
                      <a:pt x="4108" y="2563"/>
                    </a:lnTo>
                    <a:lnTo>
                      <a:pt x="3974" y="1777"/>
                    </a:lnTo>
                    <a:lnTo>
                      <a:pt x="3867" y="527"/>
                    </a:lnTo>
                    <a:lnTo>
                      <a:pt x="3858" y="170"/>
                    </a:lnTo>
                    <a:lnTo>
                      <a:pt x="3822" y="116"/>
                    </a:lnTo>
                    <a:lnTo>
                      <a:pt x="3715" y="36"/>
                    </a:lnTo>
                    <a:lnTo>
                      <a:pt x="35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3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2601" name="Google Shape;2601;p37"/>
          <p:cNvSpPr txBox="1"/>
          <p:nvPr/>
        </p:nvSpPr>
        <p:spPr>
          <a:xfrm>
            <a:off x="2136916" y="9940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Breaking Glass Ceiling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2" name="Google Shape;2602;p37"/>
          <p:cNvGrpSpPr/>
          <p:nvPr/>
        </p:nvGrpSpPr>
        <p:grpSpPr>
          <a:xfrm>
            <a:off x="457097" y="1527375"/>
            <a:ext cx="8229805" cy="3200217"/>
            <a:chOff x="457074" y="1527375"/>
            <a:chExt cx="8229805" cy="3200217"/>
          </a:xfrm>
        </p:grpSpPr>
        <p:grpSp>
          <p:nvGrpSpPr>
            <p:cNvPr id="2603" name="Google Shape;2603;p37"/>
            <p:cNvGrpSpPr/>
            <p:nvPr/>
          </p:nvGrpSpPr>
          <p:grpSpPr>
            <a:xfrm>
              <a:off x="3294390" y="1823336"/>
              <a:ext cx="2128685" cy="2904256"/>
              <a:chOff x="3294390" y="1975736"/>
              <a:chExt cx="2128685" cy="2904256"/>
            </a:xfrm>
          </p:grpSpPr>
          <p:sp>
            <p:nvSpPr>
              <p:cNvPr id="2604" name="Google Shape;2604;p37"/>
              <p:cNvSpPr/>
              <p:nvPr/>
            </p:nvSpPr>
            <p:spPr>
              <a:xfrm rot="-1414387">
                <a:off x="4858828" y="1994957"/>
                <a:ext cx="128479" cy="155054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920" extrusionOk="0">
                    <a:moveTo>
                      <a:pt x="938" y="0"/>
                    </a:moveTo>
                    <a:lnTo>
                      <a:pt x="787" y="9"/>
                    </a:lnTo>
                    <a:lnTo>
                      <a:pt x="715" y="18"/>
                    </a:lnTo>
                    <a:lnTo>
                      <a:pt x="590" y="71"/>
                    </a:lnTo>
                    <a:lnTo>
                      <a:pt x="420" y="223"/>
                    </a:lnTo>
                    <a:lnTo>
                      <a:pt x="260" y="500"/>
                    </a:lnTo>
                    <a:lnTo>
                      <a:pt x="162" y="777"/>
                    </a:lnTo>
                    <a:lnTo>
                      <a:pt x="135" y="884"/>
                    </a:lnTo>
                    <a:lnTo>
                      <a:pt x="28" y="1393"/>
                    </a:lnTo>
                    <a:lnTo>
                      <a:pt x="1" y="1465"/>
                    </a:lnTo>
                    <a:lnTo>
                      <a:pt x="599" y="1920"/>
                    </a:lnTo>
                    <a:lnTo>
                      <a:pt x="760" y="1786"/>
                    </a:lnTo>
                    <a:lnTo>
                      <a:pt x="1305" y="1232"/>
                    </a:lnTo>
                    <a:lnTo>
                      <a:pt x="1483" y="982"/>
                    </a:lnTo>
                    <a:lnTo>
                      <a:pt x="1590" y="750"/>
                    </a:lnTo>
                    <a:lnTo>
                      <a:pt x="1590" y="536"/>
                    </a:lnTo>
                    <a:lnTo>
                      <a:pt x="1537" y="447"/>
                    </a:lnTo>
                    <a:lnTo>
                      <a:pt x="1376" y="241"/>
                    </a:lnTo>
                    <a:lnTo>
                      <a:pt x="1162" y="54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rgbClr val="FDB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7"/>
              <p:cNvSpPr/>
              <p:nvPr/>
            </p:nvSpPr>
            <p:spPr>
              <a:xfrm rot="-1414387">
                <a:off x="4025100" y="2528882"/>
                <a:ext cx="501966" cy="77381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9582" extrusionOk="0">
                    <a:moveTo>
                      <a:pt x="3947" y="339"/>
                    </a:moveTo>
                    <a:lnTo>
                      <a:pt x="3804" y="473"/>
                    </a:lnTo>
                    <a:lnTo>
                      <a:pt x="3590" y="777"/>
                    </a:lnTo>
                    <a:lnTo>
                      <a:pt x="3385" y="1295"/>
                    </a:lnTo>
                    <a:lnTo>
                      <a:pt x="3206" y="2072"/>
                    </a:lnTo>
                    <a:lnTo>
                      <a:pt x="3036" y="2679"/>
                    </a:lnTo>
                    <a:lnTo>
                      <a:pt x="2858" y="3081"/>
                    </a:lnTo>
                    <a:lnTo>
                      <a:pt x="2733" y="3268"/>
                    </a:lnTo>
                    <a:lnTo>
                      <a:pt x="2733" y="3268"/>
                    </a:lnTo>
                    <a:lnTo>
                      <a:pt x="2554" y="3527"/>
                    </a:lnTo>
                    <a:lnTo>
                      <a:pt x="2108" y="3947"/>
                    </a:lnTo>
                    <a:lnTo>
                      <a:pt x="1340" y="4483"/>
                    </a:lnTo>
                    <a:lnTo>
                      <a:pt x="634" y="5037"/>
                    </a:lnTo>
                    <a:lnTo>
                      <a:pt x="349" y="5367"/>
                    </a:lnTo>
                    <a:lnTo>
                      <a:pt x="197" y="5617"/>
                    </a:lnTo>
                    <a:lnTo>
                      <a:pt x="81" y="5903"/>
                    </a:lnTo>
                    <a:lnTo>
                      <a:pt x="18" y="6224"/>
                    </a:lnTo>
                    <a:lnTo>
                      <a:pt x="0" y="6590"/>
                    </a:lnTo>
                    <a:lnTo>
                      <a:pt x="36" y="7001"/>
                    </a:lnTo>
                    <a:lnTo>
                      <a:pt x="81" y="7233"/>
                    </a:lnTo>
                    <a:lnTo>
                      <a:pt x="81" y="7233"/>
                    </a:lnTo>
                    <a:lnTo>
                      <a:pt x="125" y="7394"/>
                    </a:lnTo>
                    <a:lnTo>
                      <a:pt x="241" y="7707"/>
                    </a:lnTo>
                    <a:lnTo>
                      <a:pt x="491" y="8135"/>
                    </a:lnTo>
                    <a:lnTo>
                      <a:pt x="974" y="8653"/>
                    </a:lnTo>
                    <a:lnTo>
                      <a:pt x="1554" y="9073"/>
                    </a:lnTo>
                    <a:lnTo>
                      <a:pt x="2224" y="9377"/>
                    </a:lnTo>
                    <a:lnTo>
                      <a:pt x="2920" y="9555"/>
                    </a:lnTo>
                    <a:lnTo>
                      <a:pt x="3447" y="9582"/>
                    </a:lnTo>
                    <a:lnTo>
                      <a:pt x="3787" y="9546"/>
                    </a:lnTo>
                    <a:lnTo>
                      <a:pt x="4117" y="9466"/>
                    </a:lnTo>
                    <a:lnTo>
                      <a:pt x="4430" y="9341"/>
                    </a:lnTo>
                    <a:lnTo>
                      <a:pt x="4581" y="9260"/>
                    </a:lnTo>
                    <a:lnTo>
                      <a:pt x="4581" y="9260"/>
                    </a:lnTo>
                    <a:lnTo>
                      <a:pt x="4680" y="9189"/>
                    </a:lnTo>
                    <a:lnTo>
                      <a:pt x="4840" y="8993"/>
                    </a:lnTo>
                    <a:lnTo>
                      <a:pt x="4965" y="8734"/>
                    </a:lnTo>
                    <a:lnTo>
                      <a:pt x="5064" y="8412"/>
                    </a:lnTo>
                    <a:lnTo>
                      <a:pt x="5162" y="7867"/>
                    </a:lnTo>
                    <a:lnTo>
                      <a:pt x="5206" y="7028"/>
                    </a:lnTo>
                    <a:lnTo>
                      <a:pt x="5162" y="5769"/>
                    </a:lnTo>
                    <a:lnTo>
                      <a:pt x="5037" y="4554"/>
                    </a:lnTo>
                    <a:lnTo>
                      <a:pt x="5019" y="4429"/>
                    </a:lnTo>
                    <a:lnTo>
                      <a:pt x="5019" y="4429"/>
                    </a:lnTo>
                    <a:lnTo>
                      <a:pt x="6090" y="3465"/>
                    </a:lnTo>
                    <a:lnTo>
                      <a:pt x="6108" y="3376"/>
                    </a:lnTo>
                    <a:lnTo>
                      <a:pt x="6216" y="2518"/>
                    </a:lnTo>
                    <a:lnTo>
                      <a:pt x="6207" y="1625"/>
                    </a:lnTo>
                    <a:lnTo>
                      <a:pt x="6108" y="1045"/>
                    </a:lnTo>
                    <a:lnTo>
                      <a:pt x="5965" y="661"/>
                    </a:lnTo>
                    <a:lnTo>
                      <a:pt x="5823" y="438"/>
                    </a:lnTo>
                    <a:lnTo>
                      <a:pt x="5653" y="250"/>
                    </a:lnTo>
                    <a:lnTo>
                      <a:pt x="5430" y="116"/>
                    </a:lnTo>
                    <a:lnTo>
                      <a:pt x="5305" y="72"/>
                    </a:lnTo>
                    <a:lnTo>
                      <a:pt x="5305" y="72"/>
                    </a:lnTo>
                    <a:lnTo>
                      <a:pt x="5215" y="36"/>
                    </a:lnTo>
                    <a:lnTo>
                      <a:pt x="4858" y="0"/>
                    </a:lnTo>
                    <a:lnTo>
                      <a:pt x="4858" y="0"/>
                    </a:lnTo>
                    <a:lnTo>
                      <a:pt x="4653" y="9"/>
                    </a:lnTo>
                    <a:lnTo>
                      <a:pt x="4305" y="107"/>
                    </a:lnTo>
                    <a:lnTo>
                      <a:pt x="4063" y="250"/>
                    </a:lnTo>
                    <a:lnTo>
                      <a:pt x="3947" y="3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7"/>
              <p:cNvSpPr/>
              <p:nvPr/>
            </p:nvSpPr>
            <p:spPr>
              <a:xfrm rot="-1414387">
                <a:off x="3957899" y="3359748"/>
                <a:ext cx="210606" cy="152308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886" extrusionOk="0">
                    <a:moveTo>
                      <a:pt x="1277" y="1"/>
                    </a:moveTo>
                    <a:lnTo>
                      <a:pt x="1242" y="28"/>
                    </a:lnTo>
                    <a:lnTo>
                      <a:pt x="1384" y="153"/>
                    </a:lnTo>
                    <a:lnTo>
                      <a:pt x="1536" y="260"/>
                    </a:lnTo>
                    <a:lnTo>
                      <a:pt x="1590" y="421"/>
                    </a:lnTo>
                    <a:lnTo>
                      <a:pt x="1634" y="563"/>
                    </a:lnTo>
                    <a:lnTo>
                      <a:pt x="1188" y="456"/>
                    </a:lnTo>
                    <a:lnTo>
                      <a:pt x="652" y="376"/>
                    </a:lnTo>
                    <a:lnTo>
                      <a:pt x="518" y="465"/>
                    </a:lnTo>
                    <a:lnTo>
                      <a:pt x="152" y="796"/>
                    </a:lnTo>
                    <a:lnTo>
                      <a:pt x="0" y="983"/>
                    </a:lnTo>
                    <a:lnTo>
                      <a:pt x="0" y="1037"/>
                    </a:lnTo>
                    <a:lnTo>
                      <a:pt x="54" y="1081"/>
                    </a:lnTo>
                    <a:lnTo>
                      <a:pt x="188" y="1064"/>
                    </a:lnTo>
                    <a:lnTo>
                      <a:pt x="206" y="1055"/>
                    </a:lnTo>
                    <a:lnTo>
                      <a:pt x="116" y="1233"/>
                    </a:lnTo>
                    <a:lnTo>
                      <a:pt x="36" y="1483"/>
                    </a:lnTo>
                    <a:lnTo>
                      <a:pt x="54" y="1519"/>
                    </a:lnTo>
                    <a:lnTo>
                      <a:pt x="170" y="1501"/>
                    </a:lnTo>
                    <a:lnTo>
                      <a:pt x="188" y="1501"/>
                    </a:lnTo>
                    <a:lnTo>
                      <a:pt x="161" y="1528"/>
                    </a:lnTo>
                    <a:lnTo>
                      <a:pt x="98" y="1680"/>
                    </a:lnTo>
                    <a:lnTo>
                      <a:pt x="98" y="1760"/>
                    </a:lnTo>
                    <a:lnTo>
                      <a:pt x="125" y="1778"/>
                    </a:lnTo>
                    <a:lnTo>
                      <a:pt x="161" y="1787"/>
                    </a:lnTo>
                    <a:lnTo>
                      <a:pt x="259" y="1733"/>
                    </a:lnTo>
                    <a:lnTo>
                      <a:pt x="420" y="1590"/>
                    </a:lnTo>
                    <a:lnTo>
                      <a:pt x="536" y="1528"/>
                    </a:lnTo>
                    <a:lnTo>
                      <a:pt x="706" y="1501"/>
                    </a:lnTo>
                    <a:lnTo>
                      <a:pt x="1206" y="1537"/>
                    </a:lnTo>
                    <a:lnTo>
                      <a:pt x="1286" y="1546"/>
                    </a:lnTo>
                    <a:lnTo>
                      <a:pt x="1438" y="1689"/>
                    </a:lnTo>
                    <a:lnTo>
                      <a:pt x="1715" y="1885"/>
                    </a:lnTo>
                    <a:lnTo>
                      <a:pt x="1867" y="1876"/>
                    </a:lnTo>
                    <a:lnTo>
                      <a:pt x="2447" y="1707"/>
                    </a:lnTo>
                    <a:lnTo>
                      <a:pt x="2536" y="1671"/>
                    </a:lnTo>
                    <a:lnTo>
                      <a:pt x="2608" y="822"/>
                    </a:lnTo>
                    <a:lnTo>
                      <a:pt x="2420" y="814"/>
                    </a:lnTo>
                    <a:lnTo>
                      <a:pt x="2188" y="787"/>
                    </a:lnTo>
                    <a:lnTo>
                      <a:pt x="2135" y="715"/>
                    </a:lnTo>
                    <a:lnTo>
                      <a:pt x="1983" y="403"/>
                    </a:lnTo>
                    <a:lnTo>
                      <a:pt x="1831" y="197"/>
                    </a:lnTo>
                    <a:lnTo>
                      <a:pt x="1742" y="126"/>
                    </a:lnTo>
                    <a:lnTo>
                      <a:pt x="1554" y="37"/>
                    </a:lnTo>
                    <a:lnTo>
                      <a:pt x="1277" y="1"/>
                    </a:lnTo>
                    <a:close/>
                  </a:path>
                </a:pathLst>
              </a:custGeom>
              <a:solidFill>
                <a:srgbClr val="FDB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7"/>
              <p:cNvSpPr/>
              <p:nvPr/>
            </p:nvSpPr>
            <p:spPr>
              <a:xfrm rot="-1414387">
                <a:off x="3975533" y="2278066"/>
                <a:ext cx="1257741" cy="1211600"/>
              </a:xfrm>
              <a:custGeom>
                <a:avLst/>
                <a:gdLst/>
                <a:ahLst/>
                <a:cxnLst/>
                <a:rect l="l" t="t" r="r" b="b"/>
                <a:pathLst>
                  <a:path w="15575" h="15003" extrusionOk="0">
                    <a:moveTo>
                      <a:pt x="11967" y="2903"/>
                    </a:moveTo>
                    <a:lnTo>
                      <a:pt x="11601" y="3046"/>
                    </a:lnTo>
                    <a:lnTo>
                      <a:pt x="9261" y="3965"/>
                    </a:lnTo>
                    <a:lnTo>
                      <a:pt x="8618" y="4260"/>
                    </a:lnTo>
                    <a:lnTo>
                      <a:pt x="8618" y="4260"/>
                    </a:lnTo>
                    <a:lnTo>
                      <a:pt x="8234" y="4483"/>
                    </a:lnTo>
                    <a:lnTo>
                      <a:pt x="7243" y="5180"/>
                    </a:lnTo>
                    <a:lnTo>
                      <a:pt x="6787" y="5466"/>
                    </a:lnTo>
                    <a:lnTo>
                      <a:pt x="6787" y="5466"/>
                    </a:lnTo>
                    <a:lnTo>
                      <a:pt x="6439" y="5644"/>
                    </a:lnTo>
                    <a:lnTo>
                      <a:pt x="5269" y="6064"/>
                    </a:lnTo>
                    <a:lnTo>
                      <a:pt x="4707" y="6251"/>
                    </a:lnTo>
                    <a:lnTo>
                      <a:pt x="4707" y="6251"/>
                    </a:lnTo>
                    <a:lnTo>
                      <a:pt x="4537" y="6305"/>
                    </a:lnTo>
                    <a:lnTo>
                      <a:pt x="4242" y="6484"/>
                    </a:lnTo>
                    <a:lnTo>
                      <a:pt x="3992" y="6716"/>
                    </a:lnTo>
                    <a:lnTo>
                      <a:pt x="3796" y="7002"/>
                    </a:lnTo>
                    <a:lnTo>
                      <a:pt x="3733" y="7162"/>
                    </a:lnTo>
                    <a:lnTo>
                      <a:pt x="3733" y="7162"/>
                    </a:lnTo>
                    <a:lnTo>
                      <a:pt x="2510" y="10216"/>
                    </a:lnTo>
                    <a:lnTo>
                      <a:pt x="126" y="10681"/>
                    </a:lnTo>
                    <a:lnTo>
                      <a:pt x="0" y="12065"/>
                    </a:lnTo>
                    <a:lnTo>
                      <a:pt x="2492" y="11752"/>
                    </a:lnTo>
                    <a:lnTo>
                      <a:pt x="2662" y="11725"/>
                    </a:lnTo>
                    <a:lnTo>
                      <a:pt x="2965" y="11618"/>
                    </a:lnTo>
                    <a:lnTo>
                      <a:pt x="3242" y="11458"/>
                    </a:lnTo>
                    <a:lnTo>
                      <a:pt x="3483" y="11234"/>
                    </a:lnTo>
                    <a:lnTo>
                      <a:pt x="3581" y="11100"/>
                    </a:lnTo>
                    <a:lnTo>
                      <a:pt x="3581" y="11100"/>
                    </a:lnTo>
                    <a:lnTo>
                      <a:pt x="5207" y="8805"/>
                    </a:lnTo>
                    <a:lnTo>
                      <a:pt x="5198" y="9975"/>
                    </a:lnTo>
                    <a:lnTo>
                      <a:pt x="4349" y="11458"/>
                    </a:lnTo>
                    <a:lnTo>
                      <a:pt x="4296" y="11565"/>
                    </a:lnTo>
                    <a:lnTo>
                      <a:pt x="4242" y="11770"/>
                    </a:lnTo>
                    <a:lnTo>
                      <a:pt x="4251" y="11984"/>
                    </a:lnTo>
                    <a:lnTo>
                      <a:pt x="4314" y="12199"/>
                    </a:lnTo>
                    <a:lnTo>
                      <a:pt x="4367" y="12288"/>
                    </a:lnTo>
                    <a:lnTo>
                      <a:pt x="4367" y="12288"/>
                    </a:lnTo>
                    <a:lnTo>
                      <a:pt x="4367" y="12297"/>
                    </a:lnTo>
                    <a:lnTo>
                      <a:pt x="7448" y="15003"/>
                    </a:lnTo>
                    <a:lnTo>
                      <a:pt x="7546" y="15003"/>
                    </a:lnTo>
                    <a:lnTo>
                      <a:pt x="7653" y="14994"/>
                    </a:lnTo>
                    <a:lnTo>
                      <a:pt x="7868" y="14940"/>
                    </a:lnTo>
                    <a:lnTo>
                      <a:pt x="8055" y="14824"/>
                    </a:lnTo>
                    <a:lnTo>
                      <a:pt x="8198" y="14672"/>
                    </a:lnTo>
                    <a:lnTo>
                      <a:pt x="8261" y="14574"/>
                    </a:lnTo>
                    <a:lnTo>
                      <a:pt x="8261" y="14574"/>
                    </a:lnTo>
                    <a:lnTo>
                      <a:pt x="8555" y="13985"/>
                    </a:lnTo>
                    <a:lnTo>
                      <a:pt x="9055" y="12913"/>
                    </a:lnTo>
                    <a:lnTo>
                      <a:pt x="9600" y="11520"/>
                    </a:lnTo>
                    <a:lnTo>
                      <a:pt x="10011" y="10145"/>
                    </a:lnTo>
                    <a:lnTo>
                      <a:pt x="10199" y="9368"/>
                    </a:lnTo>
                    <a:lnTo>
                      <a:pt x="10234" y="9243"/>
                    </a:lnTo>
                    <a:lnTo>
                      <a:pt x="10234" y="9243"/>
                    </a:lnTo>
                    <a:lnTo>
                      <a:pt x="10368" y="8913"/>
                    </a:lnTo>
                    <a:lnTo>
                      <a:pt x="10681" y="7796"/>
                    </a:lnTo>
                    <a:lnTo>
                      <a:pt x="10743" y="7278"/>
                    </a:lnTo>
                    <a:lnTo>
                      <a:pt x="10725" y="7010"/>
                    </a:lnTo>
                    <a:lnTo>
                      <a:pt x="10681" y="6912"/>
                    </a:lnTo>
                    <a:lnTo>
                      <a:pt x="10681" y="6912"/>
                    </a:lnTo>
                    <a:lnTo>
                      <a:pt x="10574" y="6743"/>
                    </a:lnTo>
                    <a:lnTo>
                      <a:pt x="10252" y="6439"/>
                    </a:lnTo>
                    <a:lnTo>
                      <a:pt x="9761" y="6117"/>
                    </a:lnTo>
                    <a:lnTo>
                      <a:pt x="9663" y="6073"/>
                    </a:lnTo>
                    <a:lnTo>
                      <a:pt x="9663" y="6073"/>
                    </a:lnTo>
                    <a:lnTo>
                      <a:pt x="12565" y="4376"/>
                    </a:lnTo>
                    <a:lnTo>
                      <a:pt x="12690" y="4296"/>
                    </a:lnTo>
                    <a:lnTo>
                      <a:pt x="12913" y="4108"/>
                    </a:lnTo>
                    <a:lnTo>
                      <a:pt x="13003" y="3992"/>
                    </a:lnTo>
                    <a:lnTo>
                      <a:pt x="13003" y="3992"/>
                    </a:lnTo>
                    <a:lnTo>
                      <a:pt x="15574" y="751"/>
                    </a:lnTo>
                    <a:lnTo>
                      <a:pt x="14512" y="0"/>
                    </a:lnTo>
                    <a:lnTo>
                      <a:pt x="11967" y="2903"/>
                    </a:lnTo>
                    <a:close/>
                  </a:path>
                </a:pathLst>
              </a:custGeom>
              <a:solidFill>
                <a:srgbClr val="0742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7"/>
              <p:cNvSpPr/>
              <p:nvPr/>
            </p:nvSpPr>
            <p:spPr>
              <a:xfrm rot="-1414387">
                <a:off x="4311403" y="2451547"/>
                <a:ext cx="235155" cy="40322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4993" extrusionOk="0">
                    <a:moveTo>
                      <a:pt x="617" y="1"/>
                    </a:moveTo>
                    <a:lnTo>
                      <a:pt x="795" y="81"/>
                    </a:lnTo>
                    <a:lnTo>
                      <a:pt x="974" y="251"/>
                    </a:lnTo>
                    <a:lnTo>
                      <a:pt x="1054" y="385"/>
                    </a:lnTo>
                    <a:lnTo>
                      <a:pt x="1108" y="635"/>
                    </a:lnTo>
                    <a:lnTo>
                      <a:pt x="1054" y="1019"/>
                    </a:lnTo>
                    <a:lnTo>
                      <a:pt x="965" y="1242"/>
                    </a:lnTo>
                    <a:lnTo>
                      <a:pt x="885" y="1456"/>
                    </a:lnTo>
                    <a:lnTo>
                      <a:pt x="885" y="1831"/>
                    </a:lnTo>
                    <a:lnTo>
                      <a:pt x="1019" y="2224"/>
                    </a:lnTo>
                    <a:lnTo>
                      <a:pt x="1063" y="2287"/>
                    </a:lnTo>
                    <a:lnTo>
                      <a:pt x="974" y="2206"/>
                    </a:lnTo>
                    <a:lnTo>
                      <a:pt x="715" y="2019"/>
                    </a:lnTo>
                    <a:lnTo>
                      <a:pt x="643" y="1992"/>
                    </a:lnTo>
                    <a:lnTo>
                      <a:pt x="509" y="1956"/>
                    </a:lnTo>
                    <a:lnTo>
                      <a:pt x="295" y="1974"/>
                    </a:lnTo>
                    <a:lnTo>
                      <a:pt x="117" y="2072"/>
                    </a:lnTo>
                    <a:lnTo>
                      <a:pt x="36" y="2171"/>
                    </a:lnTo>
                    <a:lnTo>
                      <a:pt x="0" y="2278"/>
                    </a:lnTo>
                    <a:lnTo>
                      <a:pt x="18" y="2403"/>
                    </a:lnTo>
                    <a:lnTo>
                      <a:pt x="54" y="2474"/>
                    </a:lnTo>
                    <a:lnTo>
                      <a:pt x="126" y="2546"/>
                    </a:lnTo>
                    <a:lnTo>
                      <a:pt x="304" y="2626"/>
                    </a:lnTo>
                    <a:lnTo>
                      <a:pt x="509" y="2653"/>
                    </a:lnTo>
                    <a:lnTo>
                      <a:pt x="679" y="2680"/>
                    </a:lnTo>
                    <a:lnTo>
                      <a:pt x="742" y="2715"/>
                    </a:lnTo>
                    <a:lnTo>
                      <a:pt x="858" y="2849"/>
                    </a:lnTo>
                    <a:lnTo>
                      <a:pt x="983" y="3117"/>
                    </a:lnTo>
                    <a:lnTo>
                      <a:pt x="974" y="3403"/>
                    </a:lnTo>
                    <a:lnTo>
                      <a:pt x="885" y="3671"/>
                    </a:lnTo>
                    <a:lnTo>
                      <a:pt x="652" y="4028"/>
                    </a:lnTo>
                    <a:lnTo>
                      <a:pt x="367" y="4323"/>
                    </a:lnTo>
                    <a:lnTo>
                      <a:pt x="331" y="4358"/>
                    </a:lnTo>
                    <a:lnTo>
                      <a:pt x="429" y="4332"/>
                    </a:lnTo>
                    <a:lnTo>
                      <a:pt x="1072" y="4305"/>
                    </a:lnTo>
                    <a:lnTo>
                      <a:pt x="1644" y="4385"/>
                    </a:lnTo>
                    <a:lnTo>
                      <a:pt x="1938" y="4492"/>
                    </a:lnTo>
                    <a:lnTo>
                      <a:pt x="2465" y="4716"/>
                    </a:lnTo>
                    <a:lnTo>
                      <a:pt x="2885" y="4975"/>
                    </a:lnTo>
                    <a:lnTo>
                      <a:pt x="2912" y="4992"/>
                    </a:lnTo>
                    <a:lnTo>
                      <a:pt x="2912" y="4992"/>
                    </a:lnTo>
                    <a:lnTo>
                      <a:pt x="2876" y="4912"/>
                    </a:lnTo>
                    <a:lnTo>
                      <a:pt x="2599" y="4430"/>
                    </a:lnTo>
                    <a:lnTo>
                      <a:pt x="2287" y="4055"/>
                    </a:lnTo>
                    <a:lnTo>
                      <a:pt x="2090" y="3885"/>
                    </a:lnTo>
                    <a:lnTo>
                      <a:pt x="1983" y="3796"/>
                    </a:lnTo>
                    <a:lnTo>
                      <a:pt x="1831" y="3617"/>
                    </a:lnTo>
                    <a:lnTo>
                      <a:pt x="1715" y="3430"/>
                    </a:lnTo>
                    <a:lnTo>
                      <a:pt x="1661" y="3233"/>
                    </a:lnTo>
                    <a:lnTo>
                      <a:pt x="1653" y="3037"/>
                    </a:lnTo>
                    <a:lnTo>
                      <a:pt x="1697" y="2831"/>
                    </a:lnTo>
                    <a:lnTo>
                      <a:pt x="1804" y="2626"/>
                    </a:lnTo>
                    <a:lnTo>
                      <a:pt x="1965" y="2421"/>
                    </a:lnTo>
                    <a:lnTo>
                      <a:pt x="2063" y="2322"/>
                    </a:lnTo>
                    <a:lnTo>
                      <a:pt x="2260" y="2135"/>
                    </a:lnTo>
                    <a:lnTo>
                      <a:pt x="2429" y="1876"/>
                    </a:lnTo>
                    <a:lnTo>
                      <a:pt x="2483" y="1715"/>
                    </a:lnTo>
                    <a:lnTo>
                      <a:pt x="2483" y="1501"/>
                    </a:lnTo>
                    <a:lnTo>
                      <a:pt x="2340" y="1233"/>
                    </a:lnTo>
                    <a:lnTo>
                      <a:pt x="2206" y="1099"/>
                    </a:lnTo>
                    <a:lnTo>
                      <a:pt x="2090" y="983"/>
                    </a:lnTo>
                    <a:lnTo>
                      <a:pt x="2054" y="813"/>
                    </a:lnTo>
                    <a:lnTo>
                      <a:pt x="2081" y="706"/>
                    </a:lnTo>
                    <a:lnTo>
                      <a:pt x="2019" y="626"/>
                    </a:lnTo>
                    <a:lnTo>
                      <a:pt x="1885" y="581"/>
                    </a:lnTo>
                    <a:lnTo>
                      <a:pt x="1617" y="501"/>
                    </a:lnTo>
                    <a:lnTo>
                      <a:pt x="1322" y="331"/>
                    </a:lnTo>
                    <a:lnTo>
                      <a:pt x="1197" y="251"/>
                    </a:lnTo>
                    <a:lnTo>
                      <a:pt x="760" y="45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DB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7"/>
              <p:cNvSpPr/>
              <p:nvPr/>
            </p:nvSpPr>
            <p:spPr>
              <a:xfrm rot="-1414387">
                <a:off x="4408476" y="4475038"/>
                <a:ext cx="93109" cy="130584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617" extrusionOk="0">
                    <a:moveTo>
                      <a:pt x="492" y="0"/>
                    </a:moveTo>
                    <a:lnTo>
                      <a:pt x="1" y="509"/>
                    </a:lnTo>
                    <a:lnTo>
                      <a:pt x="358" y="1617"/>
                    </a:lnTo>
                    <a:lnTo>
                      <a:pt x="1153" y="947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rgbClr val="FDB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7"/>
              <p:cNvSpPr/>
              <p:nvPr/>
            </p:nvSpPr>
            <p:spPr>
              <a:xfrm rot="-1414387">
                <a:off x="3587390" y="3809292"/>
                <a:ext cx="114751" cy="12121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01" extrusionOk="0">
                    <a:moveTo>
                      <a:pt x="822" y="0"/>
                    </a:moveTo>
                    <a:lnTo>
                      <a:pt x="1" y="830"/>
                    </a:lnTo>
                    <a:lnTo>
                      <a:pt x="1001" y="1500"/>
                    </a:lnTo>
                    <a:lnTo>
                      <a:pt x="1421" y="23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FDB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7"/>
              <p:cNvSpPr/>
              <p:nvPr/>
            </p:nvSpPr>
            <p:spPr>
              <a:xfrm rot="-1414387">
                <a:off x="4361849" y="4520994"/>
                <a:ext cx="160216" cy="341199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4225" extrusionOk="0">
                    <a:moveTo>
                      <a:pt x="251" y="331"/>
                    </a:moveTo>
                    <a:lnTo>
                      <a:pt x="1" y="385"/>
                    </a:lnTo>
                    <a:lnTo>
                      <a:pt x="340" y="4224"/>
                    </a:lnTo>
                    <a:lnTo>
                      <a:pt x="590" y="4198"/>
                    </a:lnTo>
                    <a:lnTo>
                      <a:pt x="635" y="4207"/>
                    </a:lnTo>
                    <a:lnTo>
                      <a:pt x="867" y="4073"/>
                    </a:lnTo>
                    <a:lnTo>
                      <a:pt x="1019" y="3760"/>
                    </a:lnTo>
                    <a:lnTo>
                      <a:pt x="1064" y="3483"/>
                    </a:lnTo>
                    <a:lnTo>
                      <a:pt x="1064" y="3483"/>
                    </a:lnTo>
                    <a:lnTo>
                      <a:pt x="1108" y="3189"/>
                    </a:lnTo>
                    <a:lnTo>
                      <a:pt x="1197" y="2760"/>
                    </a:lnTo>
                    <a:lnTo>
                      <a:pt x="1314" y="2438"/>
                    </a:lnTo>
                    <a:lnTo>
                      <a:pt x="1456" y="2171"/>
                    </a:lnTo>
                    <a:lnTo>
                      <a:pt x="1546" y="2046"/>
                    </a:lnTo>
                    <a:lnTo>
                      <a:pt x="1546" y="2046"/>
                    </a:lnTo>
                    <a:lnTo>
                      <a:pt x="1742" y="1778"/>
                    </a:lnTo>
                    <a:lnTo>
                      <a:pt x="1965" y="1429"/>
                    </a:lnTo>
                    <a:lnTo>
                      <a:pt x="1983" y="1251"/>
                    </a:lnTo>
                    <a:lnTo>
                      <a:pt x="1948" y="1135"/>
                    </a:lnTo>
                    <a:lnTo>
                      <a:pt x="1903" y="1072"/>
                    </a:lnTo>
                    <a:lnTo>
                      <a:pt x="1903" y="1072"/>
                    </a:lnTo>
                    <a:lnTo>
                      <a:pt x="1715" y="858"/>
                    </a:lnTo>
                    <a:lnTo>
                      <a:pt x="1492" y="563"/>
                    </a:lnTo>
                    <a:lnTo>
                      <a:pt x="1430" y="251"/>
                    </a:lnTo>
                    <a:lnTo>
                      <a:pt x="1448" y="27"/>
                    </a:lnTo>
                    <a:lnTo>
                      <a:pt x="1448" y="27"/>
                    </a:lnTo>
                    <a:lnTo>
                      <a:pt x="1439" y="1"/>
                    </a:lnTo>
                    <a:lnTo>
                      <a:pt x="1394" y="1"/>
                    </a:lnTo>
                    <a:lnTo>
                      <a:pt x="1394" y="1"/>
                    </a:lnTo>
                    <a:lnTo>
                      <a:pt x="1135" y="36"/>
                    </a:lnTo>
                    <a:lnTo>
                      <a:pt x="367" y="286"/>
                    </a:lnTo>
                    <a:lnTo>
                      <a:pt x="251" y="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7"/>
              <p:cNvSpPr/>
              <p:nvPr/>
            </p:nvSpPr>
            <p:spPr>
              <a:xfrm rot="-1414387">
                <a:off x="3320164" y="3785989"/>
                <a:ext cx="343285" cy="200520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483" extrusionOk="0">
                    <a:moveTo>
                      <a:pt x="0" y="2081"/>
                    </a:moveTo>
                    <a:lnTo>
                      <a:pt x="143" y="2286"/>
                    </a:lnTo>
                    <a:lnTo>
                      <a:pt x="152" y="2340"/>
                    </a:lnTo>
                    <a:lnTo>
                      <a:pt x="375" y="2483"/>
                    </a:lnTo>
                    <a:lnTo>
                      <a:pt x="723" y="2465"/>
                    </a:lnTo>
                    <a:lnTo>
                      <a:pt x="1000" y="2385"/>
                    </a:lnTo>
                    <a:lnTo>
                      <a:pt x="1000" y="2385"/>
                    </a:lnTo>
                    <a:lnTo>
                      <a:pt x="1268" y="2286"/>
                    </a:lnTo>
                    <a:lnTo>
                      <a:pt x="1706" y="2161"/>
                    </a:lnTo>
                    <a:lnTo>
                      <a:pt x="2036" y="2117"/>
                    </a:lnTo>
                    <a:lnTo>
                      <a:pt x="2340" y="2126"/>
                    </a:lnTo>
                    <a:lnTo>
                      <a:pt x="2492" y="2135"/>
                    </a:lnTo>
                    <a:lnTo>
                      <a:pt x="2492" y="2135"/>
                    </a:lnTo>
                    <a:lnTo>
                      <a:pt x="2813" y="2197"/>
                    </a:lnTo>
                    <a:lnTo>
                      <a:pt x="3233" y="2233"/>
                    </a:lnTo>
                    <a:lnTo>
                      <a:pt x="3393" y="2161"/>
                    </a:lnTo>
                    <a:lnTo>
                      <a:pt x="3483" y="2072"/>
                    </a:lnTo>
                    <a:lnTo>
                      <a:pt x="3518" y="2010"/>
                    </a:lnTo>
                    <a:lnTo>
                      <a:pt x="3518" y="2010"/>
                    </a:lnTo>
                    <a:lnTo>
                      <a:pt x="3617" y="1742"/>
                    </a:lnTo>
                    <a:lnTo>
                      <a:pt x="3777" y="1402"/>
                    </a:lnTo>
                    <a:lnTo>
                      <a:pt x="4027" y="1206"/>
                    </a:lnTo>
                    <a:lnTo>
                      <a:pt x="4233" y="1117"/>
                    </a:lnTo>
                    <a:lnTo>
                      <a:pt x="4233" y="1117"/>
                    </a:lnTo>
                    <a:lnTo>
                      <a:pt x="4251" y="1099"/>
                    </a:lnTo>
                    <a:lnTo>
                      <a:pt x="4215" y="1018"/>
                    </a:lnTo>
                    <a:lnTo>
                      <a:pt x="4036" y="804"/>
                    </a:lnTo>
                    <a:lnTo>
                      <a:pt x="3527" y="313"/>
                    </a:lnTo>
                    <a:lnTo>
                      <a:pt x="3411" y="206"/>
                    </a:lnTo>
                    <a:lnTo>
                      <a:pt x="3411" y="206"/>
                    </a:lnTo>
                    <a:lnTo>
                      <a:pt x="3242" y="0"/>
                    </a:lnTo>
                    <a:lnTo>
                      <a:pt x="0" y="20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7"/>
              <p:cNvSpPr/>
              <p:nvPr/>
            </p:nvSpPr>
            <p:spPr>
              <a:xfrm rot="-1414387">
                <a:off x="3778534" y="3449148"/>
                <a:ext cx="1223179" cy="1082469"/>
              </a:xfrm>
              <a:custGeom>
                <a:avLst/>
                <a:gdLst/>
                <a:ahLst/>
                <a:cxnLst/>
                <a:rect l="l" t="t" r="r" b="b"/>
                <a:pathLst>
                  <a:path w="15147" h="13404" extrusionOk="0">
                    <a:moveTo>
                      <a:pt x="10360" y="1304"/>
                    </a:moveTo>
                    <a:lnTo>
                      <a:pt x="6270" y="3715"/>
                    </a:lnTo>
                    <a:lnTo>
                      <a:pt x="421" y="1125"/>
                    </a:lnTo>
                    <a:lnTo>
                      <a:pt x="1" y="2393"/>
                    </a:lnTo>
                    <a:lnTo>
                      <a:pt x="5618" y="5796"/>
                    </a:lnTo>
                    <a:lnTo>
                      <a:pt x="5770" y="5885"/>
                    </a:lnTo>
                    <a:lnTo>
                      <a:pt x="6073" y="5992"/>
                    </a:lnTo>
                    <a:lnTo>
                      <a:pt x="6404" y="6028"/>
                    </a:lnTo>
                    <a:lnTo>
                      <a:pt x="6734" y="6001"/>
                    </a:lnTo>
                    <a:lnTo>
                      <a:pt x="6895" y="5956"/>
                    </a:lnTo>
                    <a:lnTo>
                      <a:pt x="6895" y="5956"/>
                    </a:lnTo>
                    <a:lnTo>
                      <a:pt x="11217" y="4626"/>
                    </a:lnTo>
                    <a:lnTo>
                      <a:pt x="9743" y="7474"/>
                    </a:lnTo>
                    <a:lnTo>
                      <a:pt x="5502" y="12457"/>
                    </a:lnTo>
                    <a:lnTo>
                      <a:pt x="6163" y="13404"/>
                    </a:lnTo>
                    <a:lnTo>
                      <a:pt x="11270" y="9466"/>
                    </a:lnTo>
                    <a:lnTo>
                      <a:pt x="11529" y="9251"/>
                    </a:lnTo>
                    <a:lnTo>
                      <a:pt x="11753" y="9001"/>
                    </a:lnTo>
                    <a:lnTo>
                      <a:pt x="11753" y="9001"/>
                    </a:lnTo>
                    <a:lnTo>
                      <a:pt x="11958" y="8733"/>
                    </a:lnTo>
                    <a:lnTo>
                      <a:pt x="12128" y="8448"/>
                    </a:lnTo>
                    <a:lnTo>
                      <a:pt x="12128" y="8448"/>
                    </a:lnTo>
                    <a:lnTo>
                      <a:pt x="15146" y="2706"/>
                    </a:lnTo>
                    <a:lnTo>
                      <a:pt x="12065" y="0"/>
                    </a:lnTo>
                    <a:lnTo>
                      <a:pt x="11931" y="27"/>
                    </a:lnTo>
                    <a:lnTo>
                      <a:pt x="11181" y="429"/>
                    </a:lnTo>
                    <a:lnTo>
                      <a:pt x="10753" y="795"/>
                    </a:lnTo>
                    <a:lnTo>
                      <a:pt x="10485" y="1116"/>
                    </a:lnTo>
                    <a:lnTo>
                      <a:pt x="10360" y="13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7"/>
              <p:cNvSpPr/>
              <p:nvPr/>
            </p:nvSpPr>
            <p:spPr>
              <a:xfrm rot="-1414387">
                <a:off x="4420827" y="3371684"/>
                <a:ext cx="117658" cy="8447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046" extrusionOk="0">
                    <a:moveTo>
                      <a:pt x="1099" y="0"/>
                    </a:moveTo>
                    <a:lnTo>
                      <a:pt x="876" y="99"/>
                    </a:lnTo>
                    <a:lnTo>
                      <a:pt x="447" y="367"/>
                    </a:lnTo>
                    <a:lnTo>
                      <a:pt x="144" y="617"/>
                    </a:lnTo>
                    <a:lnTo>
                      <a:pt x="1" y="768"/>
                    </a:lnTo>
                    <a:lnTo>
                      <a:pt x="197" y="902"/>
                    </a:lnTo>
                    <a:lnTo>
                      <a:pt x="554" y="1036"/>
                    </a:lnTo>
                    <a:lnTo>
                      <a:pt x="599" y="1045"/>
                    </a:lnTo>
                    <a:lnTo>
                      <a:pt x="1456" y="277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5530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5" name="Google Shape;2615;p37"/>
            <p:cNvGrpSpPr/>
            <p:nvPr/>
          </p:nvGrpSpPr>
          <p:grpSpPr>
            <a:xfrm>
              <a:off x="457074" y="1527375"/>
              <a:ext cx="8229805" cy="889623"/>
              <a:chOff x="457074" y="1689300"/>
              <a:chExt cx="8229805" cy="889623"/>
            </a:xfrm>
          </p:grpSpPr>
          <p:sp>
            <p:nvSpPr>
              <p:cNvPr id="2616" name="Google Shape;2616;p37"/>
              <p:cNvSpPr/>
              <p:nvPr/>
            </p:nvSpPr>
            <p:spPr>
              <a:xfrm>
                <a:off x="3050251" y="1689302"/>
                <a:ext cx="3467655" cy="387264"/>
              </a:xfrm>
              <a:custGeom>
                <a:avLst/>
                <a:gdLst/>
                <a:ahLst/>
                <a:cxnLst/>
                <a:rect l="l" t="t" r="r" b="b"/>
                <a:pathLst>
                  <a:path w="42713" h="4770" extrusionOk="0">
                    <a:moveTo>
                      <a:pt x="0" y="1"/>
                    </a:moveTo>
                    <a:lnTo>
                      <a:pt x="0" y="4769"/>
                    </a:lnTo>
                    <a:lnTo>
                      <a:pt x="19798" y="4769"/>
                    </a:lnTo>
                    <a:lnTo>
                      <a:pt x="19798" y="3573"/>
                    </a:lnTo>
                    <a:lnTo>
                      <a:pt x="21137" y="3724"/>
                    </a:lnTo>
                    <a:lnTo>
                      <a:pt x="21879" y="1938"/>
                    </a:lnTo>
                    <a:lnTo>
                      <a:pt x="23370" y="1644"/>
                    </a:lnTo>
                    <a:lnTo>
                      <a:pt x="23816" y="2831"/>
                    </a:lnTo>
                    <a:lnTo>
                      <a:pt x="24709" y="1492"/>
                    </a:lnTo>
                    <a:lnTo>
                      <a:pt x="26049" y="3126"/>
                    </a:lnTo>
                    <a:lnTo>
                      <a:pt x="27978" y="2680"/>
                    </a:lnTo>
                    <a:lnTo>
                      <a:pt x="29228" y="4769"/>
                    </a:lnTo>
                    <a:lnTo>
                      <a:pt x="42712" y="4769"/>
                    </a:lnTo>
                    <a:lnTo>
                      <a:pt x="42712" y="1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7"/>
              <p:cNvSpPr/>
              <p:nvPr/>
            </p:nvSpPr>
            <p:spPr>
              <a:xfrm>
                <a:off x="5056215" y="2148963"/>
                <a:ext cx="145078" cy="120401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83" extrusionOk="0">
                    <a:moveTo>
                      <a:pt x="1036" y="0"/>
                    </a:moveTo>
                    <a:lnTo>
                      <a:pt x="0" y="1483"/>
                    </a:lnTo>
                    <a:lnTo>
                      <a:pt x="0" y="1483"/>
                    </a:lnTo>
                    <a:lnTo>
                      <a:pt x="1786" y="1304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7"/>
              <p:cNvSpPr/>
              <p:nvPr/>
            </p:nvSpPr>
            <p:spPr>
              <a:xfrm>
                <a:off x="4983718" y="1979289"/>
                <a:ext cx="40674" cy="50823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26" extrusionOk="0">
                    <a:moveTo>
                      <a:pt x="0" y="1"/>
                    </a:moveTo>
                    <a:lnTo>
                      <a:pt x="0" y="626"/>
                    </a:lnTo>
                    <a:lnTo>
                      <a:pt x="500" y="3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7"/>
              <p:cNvSpPr/>
              <p:nvPr/>
            </p:nvSpPr>
            <p:spPr>
              <a:xfrm>
                <a:off x="5151930" y="1979289"/>
                <a:ext cx="49360" cy="7623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939" extrusionOk="0">
                    <a:moveTo>
                      <a:pt x="339" y="1"/>
                    </a:moveTo>
                    <a:lnTo>
                      <a:pt x="0" y="626"/>
                    </a:lnTo>
                    <a:lnTo>
                      <a:pt x="607" y="938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7"/>
              <p:cNvSpPr/>
              <p:nvPr/>
            </p:nvSpPr>
            <p:spPr>
              <a:xfrm>
                <a:off x="5345471" y="2148963"/>
                <a:ext cx="77613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304" extrusionOk="0">
                    <a:moveTo>
                      <a:pt x="411" y="0"/>
                    </a:moveTo>
                    <a:lnTo>
                      <a:pt x="0" y="348"/>
                    </a:lnTo>
                    <a:lnTo>
                      <a:pt x="206" y="1134"/>
                    </a:lnTo>
                    <a:lnTo>
                      <a:pt x="956" y="1304"/>
                    </a:lnTo>
                    <a:lnTo>
                      <a:pt x="483" y="652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7"/>
              <p:cNvSpPr/>
              <p:nvPr/>
            </p:nvSpPr>
            <p:spPr>
              <a:xfrm>
                <a:off x="5201208" y="2076466"/>
                <a:ext cx="77613" cy="11098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367" extrusionOk="0">
                    <a:moveTo>
                      <a:pt x="616" y="0"/>
                    </a:moveTo>
                    <a:lnTo>
                      <a:pt x="0" y="509"/>
                    </a:lnTo>
                    <a:lnTo>
                      <a:pt x="313" y="1072"/>
                    </a:lnTo>
                    <a:lnTo>
                      <a:pt x="786" y="1366"/>
                    </a:lnTo>
                    <a:lnTo>
                      <a:pt x="956" y="893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7"/>
              <p:cNvSpPr/>
              <p:nvPr/>
            </p:nvSpPr>
            <p:spPr>
              <a:xfrm>
                <a:off x="5004014" y="2076466"/>
                <a:ext cx="67465" cy="12551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546" extrusionOk="0">
                    <a:moveTo>
                      <a:pt x="643" y="0"/>
                    </a:moveTo>
                    <a:lnTo>
                      <a:pt x="0" y="1108"/>
                    </a:lnTo>
                    <a:lnTo>
                      <a:pt x="250" y="1545"/>
                    </a:lnTo>
                    <a:lnTo>
                      <a:pt x="831" y="893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7"/>
              <p:cNvSpPr/>
              <p:nvPr/>
            </p:nvSpPr>
            <p:spPr>
              <a:xfrm>
                <a:off x="4805357" y="1919132"/>
                <a:ext cx="42135" cy="8565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055" extrusionOk="0">
                    <a:moveTo>
                      <a:pt x="260" y="0"/>
                    </a:moveTo>
                    <a:lnTo>
                      <a:pt x="1" y="1054"/>
                    </a:lnTo>
                    <a:lnTo>
                      <a:pt x="518" y="1054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7"/>
              <p:cNvSpPr/>
              <p:nvPr/>
            </p:nvSpPr>
            <p:spPr>
              <a:xfrm>
                <a:off x="4886541" y="1844443"/>
                <a:ext cx="51552" cy="16034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75" extrusionOk="0">
                    <a:moveTo>
                      <a:pt x="1" y="1"/>
                    </a:moveTo>
                    <a:lnTo>
                      <a:pt x="1" y="626"/>
                    </a:lnTo>
                    <a:lnTo>
                      <a:pt x="161" y="1974"/>
                    </a:lnTo>
                    <a:lnTo>
                      <a:pt x="635" y="9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7"/>
              <p:cNvSpPr/>
              <p:nvPr/>
            </p:nvSpPr>
            <p:spPr>
              <a:xfrm>
                <a:off x="4886541" y="2354114"/>
                <a:ext cx="84920" cy="17187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117" extrusionOk="0">
                    <a:moveTo>
                      <a:pt x="1045" y="0"/>
                    </a:moveTo>
                    <a:lnTo>
                      <a:pt x="1" y="1197"/>
                    </a:lnTo>
                    <a:lnTo>
                      <a:pt x="1045" y="2117"/>
                    </a:lnTo>
                    <a:lnTo>
                      <a:pt x="876" y="1063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7"/>
              <p:cNvSpPr/>
              <p:nvPr/>
            </p:nvSpPr>
            <p:spPr>
              <a:xfrm>
                <a:off x="5104032" y="2330165"/>
                <a:ext cx="97260" cy="24875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64" extrusionOk="0">
                    <a:moveTo>
                      <a:pt x="1045" y="1"/>
                    </a:moveTo>
                    <a:lnTo>
                      <a:pt x="1" y="1037"/>
                    </a:lnTo>
                    <a:lnTo>
                      <a:pt x="1197" y="3064"/>
                    </a:lnTo>
                    <a:lnTo>
                      <a:pt x="1045" y="1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7"/>
              <p:cNvSpPr/>
              <p:nvPr/>
            </p:nvSpPr>
            <p:spPr>
              <a:xfrm>
                <a:off x="5240339" y="2241025"/>
                <a:ext cx="105216" cy="113175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394" extrusionOk="0">
                    <a:moveTo>
                      <a:pt x="474" y="0"/>
                    </a:moveTo>
                    <a:lnTo>
                      <a:pt x="1" y="786"/>
                    </a:lnTo>
                    <a:lnTo>
                      <a:pt x="1295" y="1393"/>
                    </a:lnTo>
                    <a:lnTo>
                      <a:pt x="1295" y="1393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7"/>
              <p:cNvSpPr/>
              <p:nvPr/>
            </p:nvSpPr>
            <p:spPr>
              <a:xfrm>
                <a:off x="457074" y="1689300"/>
                <a:ext cx="3136200" cy="387300"/>
              </a:xfrm>
              <a:prstGeom prst="rect">
                <a:avLst/>
              </a:pr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7"/>
              <p:cNvSpPr/>
              <p:nvPr/>
            </p:nvSpPr>
            <p:spPr>
              <a:xfrm>
                <a:off x="6007879" y="1689300"/>
                <a:ext cx="2679000" cy="387300"/>
              </a:xfrm>
              <a:prstGeom prst="rect">
                <a:avLst/>
              </a:prstGeom>
              <a:solidFill>
                <a:srgbClr val="9DE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0" name="Google Shape;2630;p37"/>
          <p:cNvGrpSpPr/>
          <p:nvPr/>
        </p:nvGrpSpPr>
        <p:grpSpPr>
          <a:xfrm>
            <a:off x="457123" y="2219225"/>
            <a:ext cx="2571846" cy="1136839"/>
            <a:chOff x="457100" y="2219225"/>
            <a:chExt cx="2571846" cy="1136839"/>
          </a:xfrm>
        </p:grpSpPr>
        <p:grpSp>
          <p:nvGrpSpPr>
            <p:cNvPr id="2631" name="Google Shape;2631;p37"/>
            <p:cNvGrpSpPr/>
            <p:nvPr/>
          </p:nvGrpSpPr>
          <p:grpSpPr>
            <a:xfrm>
              <a:off x="457100" y="2525821"/>
              <a:ext cx="2571846" cy="830243"/>
              <a:chOff x="-2082450" y="2525828"/>
              <a:chExt cx="1980323" cy="830243"/>
            </a:xfrm>
          </p:grpSpPr>
          <p:sp>
            <p:nvSpPr>
              <p:cNvPr id="2632" name="Google Shape;2632;p37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33" name="Google Shape;2633;p37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34" name="Google Shape;2634;p37"/>
            <p:cNvSpPr/>
            <p:nvPr/>
          </p:nvSpPr>
          <p:spPr>
            <a:xfrm>
              <a:off x="556625" y="2219225"/>
              <a:ext cx="306600" cy="306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grpSp>
        <p:nvGrpSpPr>
          <p:cNvPr id="2635" name="Google Shape;2635;p37"/>
          <p:cNvGrpSpPr/>
          <p:nvPr/>
        </p:nvGrpSpPr>
        <p:grpSpPr>
          <a:xfrm>
            <a:off x="457123" y="3555625"/>
            <a:ext cx="2571846" cy="1135617"/>
            <a:chOff x="457100" y="3555625"/>
            <a:chExt cx="2571846" cy="1135617"/>
          </a:xfrm>
        </p:grpSpPr>
        <p:grpSp>
          <p:nvGrpSpPr>
            <p:cNvPr id="2636" name="Google Shape;2636;p37"/>
            <p:cNvGrpSpPr/>
            <p:nvPr/>
          </p:nvGrpSpPr>
          <p:grpSpPr>
            <a:xfrm>
              <a:off x="457100" y="3862219"/>
              <a:ext cx="2571846" cy="829023"/>
              <a:chOff x="-2082450" y="3633626"/>
              <a:chExt cx="1980324" cy="829023"/>
            </a:xfrm>
          </p:grpSpPr>
          <p:sp>
            <p:nvSpPr>
              <p:cNvPr id="2637" name="Google Shape;2637;p37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38" name="Google Shape;2638;p37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39" name="Google Shape;2639;p37"/>
            <p:cNvSpPr/>
            <p:nvPr/>
          </p:nvSpPr>
          <p:spPr>
            <a:xfrm>
              <a:off x="556625" y="3555625"/>
              <a:ext cx="306600" cy="306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2640" name="Google Shape;2640;p37"/>
          <p:cNvGrpSpPr/>
          <p:nvPr/>
        </p:nvGrpSpPr>
        <p:grpSpPr>
          <a:xfrm>
            <a:off x="6114953" y="2219225"/>
            <a:ext cx="2571846" cy="1136838"/>
            <a:chOff x="6114930" y="2219225"/>
            <a:chExt cx="2571846" cy="1136838"/>
          </a:xfrm>
        </p:grpSpPr>
        <p:grpSp>
          <p:nvGrpSpPr>
            <p:cNvPr id="2641" name="Google Shape;2641;p37"/>
            <p:cNvGrpSpPr/>
            <p:nvPr/>
          </p:nvGrpSpPr>
          <p:grpSpPr>
            <a:xfrm>
              <a:off x="6114930" y="2525819"/>
              <a:ext cx="2571846" cy="830243"/>
              <a:chOff x="9246125" y="2525828"/>
              <a:chExt cx="1980323" cy="830243"/>
            </a:xfrm>
          </p:grpSpPr>
          <p:sp>
            <p:nvSpPr>
              <p:cNvPr id="2642" name="Google Shape;2642;p37"/>
              <p:cNvSpPr txBox="1"/>
              <p:nvPr/>
            </p:nvSpPr>
            <p:spPr>
              <a:xfrm>
                <a:off x="9246148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43" name="Google Shape;2643;p37"/>
              <p:cNvSpPr txBox="1"/>
              <p:nvPr/>
            </p:nvSpPr>
            <p:spPr>
              <a:xfrm>
                <a:off x="9246125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44" name="Google Shape;2644;p37"/>
            <p:cNvSpPr/>
            <p:nvPr/>
          </p:nvSpPr>
          <p:spPr>
            <a:xfrm>
              <a:off x="8280825" y="2219225"/>
              <a:ext cx="306600" cy="306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2645" name="Google Shape;2645;p37"/>
          <p:cNvGrpSpPr/>
          <p:nvPr/>
        </p:nvGrpSpPr>
        <p:grpSpPr>
          <a:xfrm>
            <a:off x="6114953" y="3555625"/>
            <a:ext cx="2571846" cy="1135615"/>
            <a:chOff x="6114930" y="3555625"/>
            <a:chExt cx="2571846" cy="1135615"/>
          </a:xfrm>
        </p:grpSpPr>
        <p:grpSp>
          <p:nvGrpSpPr>
            <p:cNvPr id="2646" name="Google Shape;2646;p37"/>
            <p:cNvGrpSpPr/>
            <p:nvPr/>
          </p:nvGrpSpPr>
          <p:grpSpPr>
            <a:xfrm>
              <a:off x="6114930" y="3862217"/>
              <a:ext cx="2571846" cy="829023"/>
              <a:chOff x="9246125" y="3633626"/>
              <a:chExt cx="1980324" cy="829023"/>
            </a:xfrm>
          </p:grpSpPr>
          <p:sp>
            <p:nvSpPr>
              <p:cNvPr id="2647" name="Google Shape;2647;p37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48" name="Google Shape;2648;p37"/>
              <p:cNvSpPr txBox="1"/>
              <p:nvPr/>
            </p:nvSpPr>
            <p:spPr>
              <a:xfrm>
                <a:off x="9246125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49" name="Google Shape;2649;p37"/>
            <p:cNvSpPr/>
            <p:nvPr/>
          </p:nvSpPr>
          <p:spPr>
            <a:xfrm>
              <a:off x="8280825" y="3555625"/>
              <a:ext cx="306600" cy="306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sp>
        <p:nvSpPr>
          <p:cNvPr id="2650" name="Google Shape;2650;p37"/>
          <p:cNvSpPr/>
          <p:nvPr/>
        </p:nvSpPr>
        <p:spPr>
          <a:xfrm>
            <a:off x="3407723" y="1682500"/>
            <a:ext cx="306600" cy="30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/>
          </a:p>
        </p:txBody>
      </p:sp>
      <p:sp>
        <p:nvSpPr>
          <p:cNvPr id="2651" name="Google Shape;2651;p37"/>
          <p:cNvSpPr/>
          <p:nvPr/>
        </p:nvSpPr>
        <p:spPr>
          <a:xfrm>
            <a:off x="4572023" y="1780925"/>
            <a:ext cx="306600" cy="30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sp>
        <p:nvSpPr>
          <p:cNvPr id="2652" name="Google Shape;2652;p37"/>
          <p:cNvSpPr/>
          <p:nvPr/>
        </p:nvSpPr>
        <p:spPr>
          <a:xfrm>
            <a:off x="5328923" y="1780925"/>
            <a:ext cx="306600" cy="30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sp>
        <p:nvSpPr>
          <p:cNvPr id="2653" name="Google Shape;2653;p37"/>
          <p:cNvSpPr/>
          <p:nvPr/>
        </p:nvSpPr>
        <p:spPr>
          <a:xfrm>
            <a:off x="4738548" y="2787650"/>
            <a:ext cx="306600" cy="30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2659" name="Google Shape;2659;p38"/>
          <p:cNvGrpSpPr/>
          <p:nvPr/>
        </p:nvGrpSpPr>
        <p:grpSpPr>
          <a:xfrm>
            <a:off x="6846224" y="2493242"/>
            <a:ext cx="1940712" cy="2236596"/>
            <a:chOff x="6846224" y="2493242"/>
            <a:chExt cx="1940712" cy="2236596"/>
          </a:xfrm>
        </p:grpSpPr>
        <p:grpSp>
          <p:nvGrpSpPr>
            <p:cNvPr id="2660" name="Google Shape;2660;p38"/>
            <p:cNvGrpSpPr/>
            <p:nvPr/>
          </p:nvGrpSpPr>
          <p:grpSpPr>
            <a:xfrm>
              <a:off x="6846224" y="3901419"/>
              <a:ext cx="1940712" cy="828419"/>
              <a:chOff x="6846224" y="3901419"/>
              <a:chExt cx="1940712" cy="828419"/>
            </a:xfrm>
          </p:grpSpPr>
          <p:sp>
            <p:nvSpPr>
              <p:cNvPr id="2661" name="Google Shape;2661;p38"/>
              <p:cNvSpPr txBox="1"/>
              <p:nvPr/>
            </p:nvSpPr>
            <p:spPr>
              <a:xfrm>
                <a:off x="6846236" y="3901419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62" name="Google Shape;2662;p38"/>
              <p:cNvSpPr txBox="1"/>
              <p:nvPr/>
            </p:nvSpPr>
            <p:spPr>
              <a:xfrm>
                <a:off x="6846224" y="4179038"/>
                <a:ext cx="1940700" cy="55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663" name="Google Shape;2663;p38"/>
            <p:cNvCxnSpPr>
              <a:stCxn id="2661" idx="0"/>
            </p:cNvCxnSpPr>
            <p:nvPr/>
          </p:nvCxnSpPr>
          <p:spPr>
            <a:xfrm rot="10800000">
              <a:off x="7816586" y="3386019"/>
              <a:ext cx="0" cy="51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4" name="Google Shape;2664;p38"/>
            <p:cNvSpPr/>
            <p:nvPr/>
          </p:nvSpPr>
          <p:spPr>
            <a:xfrm>
              <a:off x="7266161" y="2493242"/>
              <a:ext cx="1100829" cy="1100773"/>
            </a:xfrm>
            <a:custGeom>
              <a:avLst/>
              <a:gdLst/>
              <a:ahLst/>
              <a:cxnLst/>
              <a:rect l="l" t="t" r="r" b="b"/>
              <a:pathLst>
                <a:path w="19451" h="19450" extrusionOk="0">
                  <a:moveTo>
                    <a:pt x="9726" y="0"/>
                  </a:moveTo>
                  <a:lnTo>
                    <a:pt x="9225" y="9"/>
                  </a:lnTo>
                  <a:lnTo>
                    <a:pt x="8243" y="107"/>
                  </a:lnTo>
                  <a:lnTo>
                    <a:pt x="7297" y="304"/>
                  </a:lnTo>
                  <a:lnTo>
                    <a:pt x="6377" y="590"/>
                  </a:lnTo>
                  <a:lnTo>
                    <a:pt x="5502" y="956"/>
                  </a:lnTo>
                  <a:lnTo>
                    <a:pt x="4680" y="1402"/>
                  </a:lnTo>
                  <a:lnTo>
                    <a:pt x="3903" y="1929"/>
                  </a:lnTo>
                  <a:lnTo>
                    <a:pt x="3180" y="2527"/>
                  </a:lnTo>
                  <a:lnTo>
                    <a:pt x="2519" y="3179"/>
                  </a:lnTo>
                  <a:lnTo>
                    <a:pt x="1930" y="3903"/>
                  </a:lnTo>
                  <a:lnTo>
                    <a:pt x="1403" y="4680"/>
                  </a:lnTo>
                  <a:lnTo>
                    <a:pt x="956" y="5510"/>
                  </a:lnTo>
                  <a:lnTo>
                    <a:pt x="581" y="6376"/>
                  </a:lnTo>
                  <a:lnTo>
                    <a:pt x="304" y="7296"/>
                  </a:lnTo>
                  <a:lnTo>
                    <a:pt x="108" y="8243"/>
                  </a:lnTo>
                  <a:lnTo>
                    <a:pt x="10" y="9225"/>
                  </a:lnTo>
                  <a:lnTo>
                    <a:pt x="1" y="9725"/>
                  </a:lnTo>
                  <a:lnTo>
                    <a:pt x="10" y="10225"/>
                  </a:lnTo>
                  <a:lnTo>
                    <a:pt x="108" y="11207"/>
                  </a:lnTo>
                  <a:lnTo>
                    <a:pt x="304" y="12154"/>
                  </a:lnTo>
                  <a:lnTo>
                    <a:pt x="581" y="13074"/>
                  </a:lnTo>
                  <a:lnTo>
                    <a:pt x="956" y="13940"/>
                  </a:lnTo>
                  <a:lnTo>
                    <a:pt x="1403" y="14770"/>
                  </a:lnTo>
                  <a:lnTo>
                    <a:pt x="1930" y="15547"/>
                  </a:lnTo>
                  <a:lnTo>
                    <a:pt x="2519" y="16271"/>
                  </a:lnTo>
                  <a:lnTo>
                    <a:pt x="3180" y="16931"/>
                  </a:lnTo>
                  <a:lnTo>
                    <a:pt x="3903" y="17521"/>
                  </a:lnTo>
                  <a:lnTo>
                    <a:pt x="4680" y="18048"/>
                  </a:lnTo>
                  <a:lnTo>
                    <a:pt x="5502" y="18494"/>
                  </a:lnTo>
                  <a:lnTo>
                    <a:pt x="6377" y="18869"/>
                  </a:lnTo>
                  <a:lnTo>
                    <a:pt x="7297" y="19146"/>
                  </a:lnTo>
                  <a:lnTo>
                    <a:pt x="8243" y="19343"/>
                  </a:lnTo>
                  <a:lnTo>
                    <a:pt x="9225" y="19441"/>
                  </a:lnTo>
                  <a:lnTo>
                    <a:pt x="9726" y="19450"/>
                  </a:lnTo>
                  <a:lnTo>
                    <a:pt x="10226" y="19441"/>
                  </a:lnTo>
                  <a:lnTo>
                    <a:pt x="11208" y="19343"/>
                  </a:lnTo>
                  <a:lnTo>
                    <a:pt x="12155" y="19146"/>
                  </a:lnTo>
                  <a:lnTo>
                    <a:pt x="13074" y="18869"/>
                  </a:lnTo>
                  <a:lnTo>
                    <a:pt x="13941" y="18494"/>
                  </a:lnTo>
                  <a:lnTo>
                    <a:pt x="14771" y="18048"/>
                  </a:lnTo>
                  <a:lnTo>
                    <a:pt x="15548" y="17521"/>
                  </a:lnTo>
                  <a:lnTo>
                    <a:pt x="16262" y="16931"/>
                  </a:lnTo>
                  <a:lnTo>
                    <a:pt x="16923" y="16271"/>
                  </a:lnTo>
                  <a:lnTo>
                    <a:pt x="17521" y="15547"/>
                  </a:lnTo>
                  <a:lnTo>
                    <a:pt x="18048" y="14770"/>
                  </a:lnTo>
                  <a:lnTo>
                    <a:pt x="18495" y="13940"/>
                  </a:lnTo>
                  <a:lnTo>
                    <a:pt x="18861" y="13074"/>
                  </a:lnTo>
                  <a:lnTo>
                    <a:pt x="19147" y="12154"/>
                  </a:lnTo>
                  <a:lnTo>
                    <a:pt x="19343" y="11207"/>
                  </a:lnTo>
                  <a:lnTo>
                    <a:pt x="19441" y="10225"/>
                  </a:lnTo>
                  <a:lnTo>
                    <a:pt x="19450" y="9725"/>
                  </a:lnTo>
                  <a:lnTo>
                    <a:pt x="19441" y="9225"/>
                  </a:lnTo>
                  <a:lnTo>
                    <a:pt x="19343" y="8243"/>
                  </a:lnTo>
                  <a:lnTo>
                    <a:pt x="19147" y="7296"/>
                  </a:lnTo>
                  <a:lnTo>
                    <a:pt x="18861" y="6376"/>
                  </a:lnTo>
                  <a:lnTo>
                    <a:pt x="18495" y="5510"/>
                  </a:lnTo>
                  <a:lnTo>
                    <a:pt x="18048" y="4680"/>
                  </a:lnTo>
                  <a:lnTo>
                    <a:pt x="17521" y="3903"/>
                  </a:lnTo>
                  <a:lnTo>
                    <a:pt x="16923" y="3179"/>
                  </a:lnTo>
                  <a:lnTo>
                    <a:pt x="16262" y="2527"/>
                  </a:lnTo>
                  <a:lnTo>
                    <a:pt x="15548" y="1929"/>
                  </a:lnTo>
                  <a:lnTo>
                    <a:pt x="14771" y="1402"/>
                  </a:lnTo>
                  <a:lnTo>
                    <a:pt x="13941" y="956"/>
                  </a:lnTo>
                  <a:lnTo>
                    <a:pt x="13074" y="590"/>
                  </a:lnTo>
                  <a:lnTo>
                    <a:pt x="12155" y="304"/>
                  </a:lnTo>
                  <a:lnTo>
                    <a:pt x="11208" y="107"/>
                  </a:lnTo>
                  <a:lnTo>
                    <a:pt x="10226" y="9"/>
                  </a:lnTo>
                  <a:lnTo>
                    <a:pt x="97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5" name="Google Shape;2665;p38"/>
            <p:cNvGrpSpPr/>
            <p:nvPr/>
          </p:nvGrpSpPr>
          <p:grpSpPr>
            <a:xfrm>
              <a:off x="7489288" y="2721254"/>
              <a:ext cx="654575" cy="644750"/>
              <a:chOff x="-7350300" y="4396700"/>
              <a:chExt cx="654575" cy="644750"/>
            </a:xfrm>
          </p:grpSpPr>
          <p:sp>
            <p:nvSpPr>
              <p:cNvPr id="2666" name="Google Shape;2666;p38"/>
              <p:cNvSpPr/>
              <p:nvPr/>
            </p:nvSpPr>
            <p:spPr>
              <a:xfrm>
                <a:off x="-7217475" y="4787150"/>
                <a:ext cx="200950" cy="2467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9869" extrusionOk="0">
                    <a:moveTo>
                      <a:pt x="3090" y="1"/>
                    </a:moveTo>
                    <a:lnTo>
                      <a:pt x="3090" y="554"/>
                    </a:lnTo>
                    <a:lnTo>
                      <a:pt x="2483" y="554"/>
                    </a:lnTo>
                    <a:lnTo>
                      <a:pt x="2483" y="1403"/>
                    </a:lnTo>
                    <a:lnTo>
                      <a:pt x="2903" y="1403"/>
                    </a:lnTo>
                    <a:lnTo>
                      <a:pt x="0" y="9868"/>
                    </a:lnTo>
                    <a:lnTo>
                      <a:pt x="1304" y="9868"/>
                    </a:lnTo>
                    <a:lnTo>
                      <a:pt x="3983" y="2055"/>
                    </a:lnTo>
                    <a:lnTo>
                      <a:pt x="6662" y="9868"/>
                    </a:lnTo>
                    <a:lnTo>
                      <a:pt x="8037" y="9868"/>
                    </a:lnTo>
                    <a:lnTo>
                      <a:pt x="4885" y="840"/>
                    </a:lnTo>
                    <a:lnTo>
                      <a:pt x="4885" y="304"/>
                    </a:lnTo>
                    <a:lnTo>
                      <a:pt x="30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8"/>
              <p:cNvSpPr/>
              <p:nvPr/>
            </p:nvSpPr>
            <p:spPr>
              <a:xfrm>
                <a:off x="-7088225" y="4555875"/>
                <a:ext cx="392500" cy="485575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19423" extrusionOk="0">
                    <a:moveTo>
                      <a:pt x="11619" y="3304"/>
                    </a:moveTo>
                    <a:lnTo>
                      <a:pt x="13271" y="4180"/>
                    </a:lnTo>
                    <a:lnTo>
                      <a:pt x="11646" y="6305"/>
                    </a:lnTo>
                    <a:lnTo>
                      <a:pt x="11619" y="6233"/>
                    </a:lnTo>
                    <a:lnTo>
                      <a:pt x="11619" y="3304"/>
                    </a:lnTo>
                    <a:close/>
                    <a:moveTo>
                      <a:pt x="8717" y="0"/>
                    </a:moveTo>
                    <a:lnTo>
                      <a:pt x="8404" y="9"/>
                    </a:lnTo>
                    <a:lnTo>
                      <a:pt x="7824" y="134"/>
                    </a:lnTo>
                    <a:lnTo>
                      <a:pt x="7288" y="366"/>
                    </a:lnTo>
                    <a:lnTo>
                      <a:pt x="6814" y="688"/>
                    </a:lnTo>
                    <a:lnTo>
                      <a:pt x="6609" y="893"/>
                    </a:lnTo>
                    <a:lnTo>
                      <a:pt x="3725" y="3644"/>
                    </a:lnTo>
                    <a:lnTo>
                      <a:pt x="1457" y="2331"/>
                    </a:lnTo>
                    <a:lnTo>
                      <a:pt x="1278" y="2242"/>
                    </a:lnTo>
                    <a:lnTo>
                      <a:pt x="912" y="2188"/>
                    </a:lnTo>
                    <a:lnTo>
                      <a:pt x="555" y="2286"/>
                    </a:lnTo>
                    <a:lnTo>
                      <a:pt x="251" y="2510"/>
                    </a:lnTo>
                    <a:lnTo>
                      <a:pt x="135" y="2670"/>
                    </a:lnTo>
                    <a:lnTo>
                      <a:pt x="46" y="2849"/>
                    </a:lnTo>
                    <a:lnTo>
                      <a:pt x="1" y="3224"/>
                    </a:lnTo>
                    <a:lnTo>
                      <a:pt x="99" y="3581"/>
                    </a:lnTo>
                    <a:lnTo>
                      <a:pt x="322" y="3885"/>
                    </a:lnTo>
                    <a:lnTo>
                      <a:pt x="483" y="3992"/>
                    </a:lnTo>
                    <a:lnTo>
                      <a:pt x="3376" y="5680"/>
                    </a:lnTo>
                    <a:lnTo>
                      <a:pt x="3493" y="5742"/>
                    </a:lnTo>
                    <a:lnTo>
                      <a:pt x="3734" y="5805"/>
                    </a:lnTo>
                    <a:lnTo>
                      <a:pt x="3859" y="5814"/>
                    </a:lnTo>
                    <a:lnTo>
                      <a:pt x="4046" y="5805"/>
                    </a:lnTo>
                    <a:lnTo>
                      <a:pt x="4386" y="5671"/>
                    </a:lnTo>
                    <a:lnTo>
                      <a:pt x="4528" y="5546"/>
                    </a:lnTo>
                    <a:lnTo>
                      <a:pt x="5805" y="4331"/>
                    </a:lnTo>
                    <a:lnTo>
                      <a:pt x="5805" y="6242"/>
                    </a:lnTo>
                    <a:lnTo>
                      <a:pt x="5457" y="7189"/>
                    </a:lnTo>
                    <a:lnTo>
                      <a:pt x="5805" y="7752"/>
                    </a:lnTo>
                    <a:lnTo>
                      <a:pt x="5877" y="7894"/>
                    </a:lnTo>
                    <a:lnTo>
                      <a:pt x="5930" y="8198"/>
                    </a:lnTo>
                    <a:lnTo>
                      <a:pt x="5904" y="8359"/>
                    </a:lnTo>
                    <a:lnTo>
                      <a:pt x="5805" y="8761"/>
                    </a:lnTo>
                    <a:lnTo>
                      <a:pt x="5582" y="9698"/>
                    </a:lnTo>
                    <a:lnTo>
                      <a:pt x="5529" y="9859"/>
                    </a:lnTo>
                    <a:lnTo>
                      <a:pt x="5323" y="10127"/>
                    </a:lnTo>
                    <a:lnTo>
                      <a:pt x="5180" y="10225"/>
                    </a:lnTo>
                    <a:lnTo>
                      <a:pt x="4627" y="10511"/>
                    </a:lnTo>
                    <a:lnTo>
                      <a:pt x="4475" y="10582"/>
                    </a:lnTo>
                    <a:lnTo>
                      <a:pt x="4314" y="10591"/>
                    </a:lnTo>
                    <a:lnTo>
                      <a:pt x="4261" y="10591"/>
                    </a:lnTo>
                    <a:lnTo>
                      <a:pt x="4198" y="10582"/>
                    </a:lnTo>
                    <a:lnTo>
                      <a:pt x="3493" y="12493"/>
                    </a:lnTo>
                    <a:lnTo>
                      <a:pt x="3466" y="12574"/>
                    </a:lnTo>
                    <a:lnTo>
                      <a:pt x="3493" y="12734"/>
                    </a:lnTo>
                    <a:lnTo>
                      <a:pt x="3582" y="12859"/>
                    </a:lnTo>
                    <a:lnTo>
                      <a:pt x="3716" y="12940"/>
                    </a:lnTo>
                    <a:lnTo>
                      <a:pt x="5805" y="12940"/>
                    </a:lnTo>
                    <a:lnTo>
                      <a:pt x="5805" y="18128"/>
                    </a:lnTo>
                    <a:lnTo>
                      <a:pt x="5805" y="18262"/>
                    </a:lnTo>
                    <a:lnTo>
                      <a:pt x="5859" y="18512"/>
                    </a:lnTo>
                    <a:lnTo>
                      <a:pt x="5957" y="18744"/>
                    </a:lnTo>
                    <a:lnTo>
                      <a:pt x="6100" y="18950"/>
                    </a:lnTo>
                    <a:lnTo>
                      <a:pt x="6279" y="19128"/>
                    </a:lnTo>
                    <a:lnTo>
                      <a:pt x="6484" y="19271"/>
                    </a:lnTo>
                    <a:lnTo>
                      <a:pt x="6716" y="19369"/>
                    </a:lnTo>
                    <a:lnTo>
                      <a:pt x="6966" y="19414"/>
                    </a:lnTo>
                    <a:lnTo>
                      <a:pt x="7100" y="19423"/>
                    </a:lnTo>
                    <a:lnTo>
                      <a:pt x="7234" y="19414"/>
                    </a:lnTo>
                    <a:lnTo>
                      <a:pt x="7484" y="19369"/>
                    </a:lnTo>
                    <a:lnTo>
                      <a:pt x="7716" y="19271"/>
                    </a:lnTo>
                    <a:lnTo>
                      <a:pt x="7922" y="19128"/>
                    </a:lnTo>
                    <a:lnTo>
                      <a:pt x="8100" y="18950"/>
                    </a:lnTo>
                    <a:lnTo>
                      <a:pt x="8243" y="18744"/>
                    </a:lnTo>
                    <a:lnTo>
                      <a:pt x="8342" y="18512"/>
                    </a:lnTo>
                    <a:lnTo>
                      <a:pt x="8395" y="18262"/>
                    </a:lnTo>
                    <a:lnTo>
                      <a:pt x="8395" y="18128"/>
                    </a:lnTo>
                    <a:lnTo>
                      <a:pt x="8395" y="12940"/>
                    </a:lnTo>
                    <a:lnTo>
                      <a:pt x="9029" y="12940"/>
                    </a:lnTo>
                    <a:lnTo>
                      <a:pt x="9029" y="18128"/>
                    </a:lnTo>
                    <a:lnTo>
                      <a:pt x="9038" y="18262"/>
                    </a:lnTo>
                    <a:lnTo>
                      <a:pt x="9083" y="18512"/>
                    </a:lnTo>
                    <a:lnTo>
                      <a:pt x="9181" y="18744"/>
                    </a:lnTo>
                    <a:lnTo>
                      <a:pt x="9324" y="18950"/>
                    </a:lnTo>
                    <a:lnTo>
                      <a:pt x="9502" y="19128"/>
                    </a:lnTo>
                    <a:lnTo>
                      <a:pt x="9708" y="19271"/>
                    </a:lnTo>
                    <a:lnTo>
                      <a:pt x="9940" y="19369"/>
                    </a:lnTo>
                    <a:lnTo>
                      <a:pt x="10190" y="19414"/>
                    </a:lnTo>
                    <a:lnTo>
                      <a:pt x="10324" y="19423"/>
                    </a:lnTo>
                    <a:lnTo>
                      <a:pt x="10458" y="19414"/>
                    </a:lnTo>
                    <a:lnTo>
                      <a:pt x="10708" y="19369"/>
                    </a:lnTo>
                    <a:lnTo>
                      <a:pt x="10949" y="19271"/>
                    </a:lnTo>
                    <a:lnTo>
                      <a:pt x="11154" y="19128"/>
                    </a:lnTo>
                    <a:lnTo>
                      <a:pt x="11324" y="18950"/>
                    </a:lnTo>
                    <a:lnTo>
                      <a:pt x="11467" y="18744"/>
                    </a:lnTo>
                    <a:lnTo>
                      <a:pt x="11565" y="18512"/>
                    </a:lnTo>
                    <a:lnTo>
                      <a:pt x="11619" y="18262"/>
                    </a:lnTo>
                    <a:lnTo>
                      <a:pt x="11619" y="18128"/>
                    </a:lnTo>
                    <a:lnTo>
                      <a:pt x="11619" y="12940"/>
                    </a:lnTo>
                    <a:lnTo>
                      <a:pt x="13708" y="12940"/>
                    </a:lnTo>
                    <a:lnTo>
                      <a:pt x="13851" y="12859"/>
                    </a:lnTo>
                    <a:lnTo>
                      <a:pt x="13941" y="12734"/>
                    </a:lnTo>
                    <a:lnTo>
                      <a:pt x="13958" y="12583"/>
                    </a:lnTo>
                    <a:lnTo>
                      <a:pt x="13941" y="12493"/>
                    </a:lnTo>
                    <a:lnTo>
                      <a:pt x="12289" y="8037"/>
                    </a:lnTo>
                    <a:lnTo>
                      <a:pt x="12396" y="8028"/>
                    </a:lnTo>
                    <a:lnTo>
                      <a:pt x="12610" y="7984"/>
                    </a:lnTo>
                    <a:lnTo>
                      <a:pt x="12806" y="7885"/>
                    </a:lnTo>
                    <a:lnTo>
                      <a:pt x="12976" y="7743"/>
                    </a:lnTo>
                    <a:lnTo>
                      <a:pt x="13057" y="7653"/>
                    </a:lnTo>
                    <a:lnTo>
                      <a:pt x="15503" y="4456"/>
                    </a:lnTo>
                    <a:lnTo>
                      <a:pt x="15566" y="4376"/>
                    </a:lnTo>
                    <a:lnTo>
                      <a:pt x="15655" y="4180"/>
                    </a:lnTo>
                    <a:lnTo>
                      <a:pt x="15700" y="3983"/>
                    </a:lnTo>
                    <a:lnTo>
                      <a:pt x="15700" y="3769"/>
                    </a:lnTo>
                    <a:lnTo>
                      <a:pt x="15673" y="3671"/>
                    </a:lnTo>
                    <a:lnTo>
                      <a:pt x="15655" y="3563"/>
                    </a:lnTo>
                    <a:lnTo>
                      <a:pt x="15566" y="3376"/>
                    </a:lnTo>
                    <a:lnTo>
                      <a:pt x="15441" y="3206"/>
                    </a:lnTo>
                    <a:lnTo>
                      <a:pt x="15280" y="3072"/>
                    </a:lnTo>
                    <a:lnTo>
                      <a:pt x="15182" y="3019"/>
                    </a:lnTo>
                    <a:lnTo>
                      <a:pt x="12681" y="1697"/>
                    </a:lnTo>
                    <a:lnTo>
                      <a:pt x="10110" y="358"/>
                    </a:lnTo>
                    <a:lnTo>
                      <a:pt x="9949" y="268"/>
                    </a:lnTo>
                    <a:lnTo>
                      <a:pt x="9619" y="143"/>
                    </a:lnTo>
                    <a:lnTo>
                      <a:pt x="9270" y="45"/>
                    </a:lnTo>
                    <a:lnTo>
                      <a:pt x="89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8"/>
              <p:cNvSpPr/>
              <p:nvPr/>
            </p:nvSpPr>
            <p:spPr>
              <a:xfrm>
                <a:off x="-6957825" y="4396700"/>
                <a:ext cx="1746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127" extrusionOk="0">
                    <a:moveTo>
                      <a:pt x="3224" y="0"/>
                    </a:moveTo>
                    <a:lnTo>
                      <a:pt x="2759" y="72"/>
                    </a:lnTo>
                    <a:lnTo>
                      <a:pt x="2349" y="197"/>
                    </a:lnTo>
                    <a:lnTo>
                      <a:pt x="2009" y="375"/>
                    </a:lnTo>
                    <a:lnTo>
                      <a:pt x="1724" y="599"/>
                    </a:lnTo>
                    <a:lnTo>
                      <a:pt x="1491" y="858"/>
                    </a:lnTo>
                    <a:lnTo>
                      <a:pt x="1295" y="1152"/>
                    </a:lnTo>
                    <a:lnTo>
                      <a:pt x="1152" y="1465"/>
                    </a:lnTo>
                    <a:lnTo>
                      <a:pt x="991" y="1956"/>
                    </a:lnTo>
                    <a:lnTo>
                      <a:pt x="884" y="2635"/>
                    </a:lnTo>
                    <a:lnTo>
                      <a:pt x="848" y="3563"/>
                    </a:lnTo>
                    <a:lnTo>
                      <a:pt x="857" y="3992"/>
                    </a:lnTo>
                    <a:lnTo>
                      <a:pt x="848" y="4135"/>
                    </a:lnTo>
                    <a:lnTo>
                      <a:pt x="804" y="4385"/>
                    </a:lnTo>
                    <a:lnTo>
                      <a:pt x="679" y="4706"/>
                    </a:lnTo>
                    <a:lnTo>
                      <a:pt x="438" y="5010"/>
                    </a:lnTo>
                    <a:lnTo>
                      <a:pt x="188" y="5206"/>
                    </a:lnTo>
                    <a:lnTo>
                      <a:pt x="89" y="5260"/>
                    </a:lnTo>
                    <a:lnTo>
                      <a:pt x="45" y="5296"/>
                    </a:lnTo>
                    <a:lnTo>
                      <a:pt x="0" y="5403"/>
                    </a:lnTo>
                    <a:lnTo>
                      <a:pt x="9" y="5456"/>
                    </a:lnTo>
                    <a:lnTo>
                      <a:pt x="80" y="5644"/>
                    </a:lnTo>
                    <a:lnTo>
                      <a:pt x="277" y="5903"/>
                    </a:lnTo>
                    <a:lnTo>
                      <a:pt x="536" y="6055"/>
                    </a:lnTo>
                    <a:lnTo>
                      <a:pt x="839" y="6126"/>
                    </a:lnTo>
                    <a:lnTo>
                      <a:pt x="1009" y="6126"/>
                    </a:lnTo>
                    <a:lnTo>
                      <a:pt x="1259" y="6117"/>
                    </a:lnTo>
                    <a:lnTo>
                      <a:pt x="1741" y="6010"/>
                    </a:lnTo>
                    <a:lnTo>
                      <a:pt x="2304" y="5805"/>
                    </a:lnTo>
                    <a:lnTo>
                      <a:pt x="2402" y="5760"/>
                    </a:lnTo>
                    <a:lnTo>
                      <a:pt x="2277" y="5680"/>
                    </a:lnTo>
                    <a:lnTo>
                      <a:pt x="2081" y="5465"/>
                    </a:lnTo>
                    <a:lnTo>
                      <a:pt x="1929" y="5198"/>
                    </a:lnTo>
                    <a:lnTo>
                      <a:pt x="1831" y="4903"/>
                    </a:lnTo>
                    <a:lnTo>
                      <a:pt x="1795" y="4760"/>
                    </a:lnTo>
                    <a:lnTo>
                      <a:pt x="1938" y="4974"/>
                    </a:lnTo>
                    <a:lnTo>
                      <a:pt x="2295" y="5340"/>
                    </a:lnTo>
                    <a:lnTo>
                      <a:pt x="2733" y="5599"/>
                    </a:lnTo>
                    <a:lnTo>
                      <a:pt x="3224" y="5733"/>
                    </a:lnTo>
                    <a:lnTo>
                      <a:pt x="3492" y="5751"/>
                    </a:lnTo>
                    <a:lnTo>
                      <a:pt x="3751" y="5733"/>
                    </a:lnTo>
                    <a:lnTo>
                      <a:pt x="4242" y="5599"/>
                    </a:lnTo>
                    <a:lnTo>
                      <a:pt x="4679" y="5340"/>
                    </a:lnTo>
                    <a:lnTo>
                      <a:pt x="5037" y="4974"/>
                    </a:lnTo>
                    <a:lnTo>
                      <a:pt x="5188" y="4760"/>
                    </a:lnTo>
                    <a:lnTo>
                      <a:pt x="5153" y="4912"/>
                    </a:lnTo>
                    <a:lnTo>
                      <a:pt x="5045" y="5198"/>
                    </a:lnTo>
                    <a:lnTo>
                      <a:pt x="4903" y="5465"/>
                    </a:lnTo>
                    <a:lnTo>
                      <a:pt x="4697" y="5680"/>
                    </a:lnTo>
                    <a:lnTo>
                      <a:pt x="4581" y="5760"/>
                    </a:lnTo>
                    <a:lnTo>
                      <a:pt x="4670" y="5805"/>
                    </a:lnTo>
                    <a:lnTo>
                      <a:pt x="5233" y="6010"/>
                    </a:lnTo>
                    <a:lnTo>
                      <a:pt x="5724" y="6117"/>
                    </a:lnTo>
                    <a:lnTo>
                      <a:pt x="5974" y="6126"/>
                    </a:lnTo>
                    <a:lnTo>
                      <a:pt x="6135" y="6126"/>
                    </a:lnTo>
                    <a:lnTo>
                      <a:pt x="6439" y="6055"/>
                    </a:lnTo>
                    <a:lnTo>
                      <a:pt x="6698" y="5903"/>
                    </a:lnTo>
                    <a:lnTo>
                      <a:pt x="6903" y="5644"/>
                    </a:lnTo>
                    <a:lnTo>
                      <a:pt x="6965" y="5456"/>
                    </a:lnTo>
                    <a:lnTo>
                      <a:pt x="6983" y="5403"/>
                    </a:lnTo>
                    <a:lnTo>
                      <a:pt x="6939" y="5296"/>
                    </a:lnTo>
                    <a:lnTo>
                      <a:pt x="6885" y="5260"/>
                    </a:lnTo>
                    <a:lnTo>
                      <a:pt x="6787" y="5206"/>
                    </a:lnTo>
                    <a:lnTo>
                      <a:pt x="6537" y="5010"/>
                    </a:lnTo>
                    <a:lnTo>
                      <a:pt x="6296" y="4706"/>
                    </a:lnTo>
                    <a:lnTo>
                      <a:pt x="6171" y="4385"/>
                    </a:lnTo>
                    <a:lnTo>
                      <a:pt x="6126" y="4135"/>
                    </a:lnTo>
                    <a:lnTo>
                      <a:pt x="6117" y="3992"/>
                    </a:lnTo>
                    <a:lnTo>
                      <a:pt x="6126" y="3563"/>
                    </a:lnTo>
                    <a:lnTo>
                      <a:pt x="6090" y="2635"/>
                    </a:lnTo>
                    <a:lnTo>
                      <a:pt x="5983" y="1956"/>
                    </a:lnTo>
                    <a:lnTo>
                      <a:pt x="5822" y="1465"/>
                    </a:lnTo>
                    <a:lnTo>
                      <a:pt x="5679" y="1152"/>
                    </a:lnTo>
                    <a:lnTo>
                      <a:pt x="5492" y="858"/>
                    </a:lnTo>
                    <a:lnTo>
                      <a:pt x="5251" y="599"/>
                    </a:lnTo>
                    <a:lnTo>
                      <a:pt x="4965" y="375"/>
                    </a:lnTo>
                    <a:lnTo>
                      <a:pt x="4626" y="197"/>
                    </a:lnTo>
                    <a:lnTo>
                      <a:pt x="4224" y="72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8"/>
              <p:cNvSpPr/>
              <p:nvPr/>
            </p:nvSpPr>
            <p:spPr>
              <a:xfrm>
                <a:off x="-7297400" y="4649625"/>
                <a:ext cx="314350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12574" h="5913" extrusionOk="0">
                    <a:moveTo>
                      <a:pt x="795" y="1"/>
                    </a:moveTo>
                    <a:lnTo>
                      <a:pt x="1" y="3868"/>
                    </a:lnTo>
                    <a:lnTo>
                      <a:pt x="6278" y="4930"/>
                    </a:lnTo>
                    <a:lnTo>
                      <a:pt x="8082" y="5234"/>
                    </a:lnTo>
                    <a:lnTo>
                      <a:pt x="12056" y="5913"/>
                    </a:lnTo>
                    <a:lnTo>
                      <a:pt x="12574" y="3716"/>
                    </a:lnTo>
                    <a:lnTo>
                      <a:pt x="7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8"/>
              <p:cNvSpPr/>
              <p:nvPr/>
            </p:nvSpPr>
            <p:spPr>
              <a:xfrm>
                <a:off x="-6983950" y="4740050"/>
                <a:ext cx="30600" cy="67225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2689" extrusionOk="0">
                    <a:moveTo>
                      <a:pt x="688" y="1"/>
                    </a:moveTo>
                    <a:lnTo>
                      <a:pt x="670" y="9"/>
                    </a:lnTo>
                    <a:lnTo>
                      <a:pt x="607" y="36"/>
                    </a:lnTo>
                    <a:lnTo>
                      <a:pt x="572" y="108"/>
                    </a:lnTo>
                    <a:lnTo>
                      <a:pt x="536" y="251"/>
                    </a:lnTo>
                    <a:lnTo>
                      <a:pt x="36" y="2376"/>
                    </a:lnTo>
                    <a:lnTo>
                      <a:pt x="0" y="2519"/>
                    </a:lnTo>
                    <a:lnTo>
                      <a:pt x="0" y="2563"/>
                    </a:lnTo>
                    <a:lnTo>
                      <a:pt x="36" y="2644"/>
                    </a:lnTo>
                    <a:lnTo>
                      <a:pt x="72" y="2671"/>
                    </a:lnTo>
                    <a:lnTo>
                      <a:pt x="98" y="2688"/>
                    </a:lnTo>
                    <a:lnTo>
                      <a:pt x="161" y="2688"/>
                    </a:lnTo>
                    <a:lnTo>
                      <a:pt x="188" y="2680"/>
                    </a:lnTo>
                    <a:lnTo>
                      <a:pt x="197" y="2680"/>
                    </a:lnTo>
                    <a:lnTo>
                      <a:pt x="206" y="2671"/>
                    </a:lnTo>
                    <a:lnTo>
                      <a:pt x="223" y="2662"/>
                    </a:lnTo>
                    <a:lnTo>
                      <a:pt x="518" y="2501"/>
                    </a:lnTo>
                    <a:lnTo>
                      <a:pt x="759" y="2376"/>
                    </a:lnTo>
                    <a:lnTo>
                      <a:pt x="804" y="2349"/>
                    </a:lnTo>
                    <a:lnTo>
                      <a:pt x="875" y="2251"/>
                    </a:lnTo>
                    <a:lnTo>
                      <a:pt x="893" y="2197"/>
                    </a:lnTo>
                    <a:lnTo>
                      <a:pt x="1215" y="849"/>
                    </a:lnTo>
                    <a:lnTo>
                      <a:pt x="1224" y="795"/>
                    </a:lnTo>
                    <a:lnTo>
                      <a:pt x="1206" y="697"/>
                    </a:lnTo>
                    <a:lnTo>
                      <a:pt x="1179" y="643"/>
                    </a:lnTo>
                    <a:lnTo>
                      <a:pt x="1045" y="429"/>
                    </a:lnTo>
                    <a:lnTo>
                      <a:pt x="1027" y="393"/>
                    </a:lnTo>
                    <a:lnTo>
                      <a:pt x="822" y="63"/>
                    </a:lnTo>
                    <a:lnTo>
                      <a:pt x="777" y="9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8"/>
              <p:cNvSpPr/>
              <p:nvPr/>
            </p:nvSpPr>
            <p:spPr>
              <a:xfrm>
                <a:off x="-7350300" y="4629775"/>
                <a:ext cx="6007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4832" extrusionOk="0">
                    <a:moveTo>
                      <a:pt x="1161" y="0"/>
                    </a:moveTo>
                    <a:lnTo>
                      <a:pt x="1045" y="9"/>
                    </a:lnTo>
                    <a:lnTo>
                      <a:pt x="875" y="152"/>
                    </a:lnTo>
                    <a:lnTo>
                      <a:pt x="840" y="259"/>
                    </a:lnTo>
                    <a:lnTo>
                      <a:pt x="9" y="4251"/>
                    </a:lnTo>
                    <a:lnTo>
                      <a:pt x="0" y="4313"/>
                    </a:lnTo>
                    <a:lnTo>
                      <a:pt x="27" y="4438"/>
                    </a:lnTo>
                    <a:lnTo>
                      <a:pt x="98" y="4545"/>
                    </a:lnTo>
                    <a:lnTo>
                      <a:pt x="197" y="4617"/>
                    </a:lnTo>
                    <a:lnTo>
                      <a:pt x="268" y="4635"/>
                    </a:lnTo>
                    <a:lnTo>
                      <a:pt x="375" y="4662"/>
                    </a:lnTo>
                    <a:lnTo>
                      <a:pt x="1179" y="4822"/>
                    </a:lnTo>
                    <a:lnTo>
                      <a:pt x="1215" y="4831"/>
                    </a:lnTo>
                    <a:lnTo>
                      <a:pt x="1304" y="4831"/>
                    </a:lnTo>
                    <a:lnTo>
                      <a:pt x="1358" y="4813"/>
                    </a:lnTo>
                    <a:lnTo>
                      <a:pt x="1429" y="4778"/>
                    </a:lnTo>
                    <a:lnTo>
                      <a:pt x="1545" y="4653"/>
                    </a:lnTo>
                    <a:lnTo>
                      <a:pt x="1563" y="4572"/>
                    </a:lnTo>
                    <a:lnTo>
                      <a:pt x="2384" y="634"/>
                    </a:lnTo>
                    <a:lnTo>
                      <a:pt x="2393" y="590"/>
                    </a:lnTo>
                    <a:lnTo>
                      <a:pt x="2402" y="518"/>
                    </a:lnTo>
                    <a:lnTo>
                      <a:pt x="2376" y="384"/>
                    </a:lnTo>
                    <a:lnTo>
                      <a:pt x="2340" y="331"/>
                    </a:lnTo>
                    <a:lnTo>
                      <a:pt x="2295" y="286"/>
                    </a:lnTo>
                    <a:lnTo>
                      <a:pt x="2197" y="214"/>
                    </a:lnTo>
                    <a:lnTo>
                      <a:pt x="2134" y="197"/>
                    </a:lnTo>
                    <a:lnTo>
                      <a:pt x="1447" y="54"/>
                    </a:lnTo>
                    <a:lnTo>
                      <a:pt x="1224" y="9"/>
                    </a:lnTo>
                    <a:lnTo>
                      <a:pt x="11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72" name="Google Shape;2672;p38"/>
          <p:cNvGrpSpPr/>
          <p:nvPr/>
        </p:nvGrpSpPr>
        <p:grpSpPr>
          <a:xfrm>
            <a:off x="2952694" y="1356896"/>
            <a:ext cx="1940734" cy="2237119"/>
            <a:chOff x="2952694" y="1356896"/>
            <a:chExt cx="1940734" cy="2237119"/>
          </a:xfrm>
        </p:grpSpPr>
        <p:grpSp>
          <p:nvGrpSpPr>
            <p:cNvPr id="2673" name="Google Shape;2673;p38"/>
            <p:cNvGrpSpPr/>
            <p:nvPr/>
          </p:nvGrpSpPr>
          <p:grpSpPr>
            <a:xfrm>
              <a:off x="2952694" y="1356896"/>
              <a:ext cx="1940734" cy="830242"/>
              <a:chOff x="2952675" y="1356896"/>
              <a:chExt cx="1940734" cy="830242"/>
            </a:xfrm>
          </p:grpSpPr>
          <p:sp>
            <p:nvSpPr>
              <p:cNvPr id="2674" name="Google Shape;2674;p38"/>
              <p:cNvSpPr txBox="1"/>
              <p:nvPr/>
            </p:nvSpPr>
            <p:spPr>
              <a:xfrm>
                <a:off x="2952709" y="1356896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75" name="Google Shape;2675;p38"/>
              <p:cNvSpPr txBox="1"/>
              <p:nvPr/>
            </p:nvSpPr>
            <p:spPr>
              <a:xfrm>
                <a:off x="2952675" y="1635738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676" name="Google Shape;2676;p38"/>
            <p:cNvCxnSpPr>
              <a:stCxn id="2675" idx="2"/>
            </p:cNvCxnSpPr>
            <p:nvPr/>
          </p:nvCxnSpPr>
          <p:spPr>
            <a:xfrm>
              <a:off x="3923044" y="2187138"/>
              <a:ext cx="0" cy="405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7" name="Google Shape;2677;p38"/>
            <p:cNvSpPr/>
            <p:nvPr/>
          </p:nvSpPr>
          <p:spPr>
            <a:xfrm>
              <a:off x="3372417" y="2493242"/>
              <a:ext cx="1100829" cy="1100773"/>
            </a:xfrm>
            <a:custGeom>
              <a:avLst/>
              <a:gdLst/>
              <a:ahLst/>
              <a:cxnLst/>
              <a:rect l="l" t="t" r="r" b="b"/>
              <a:pathLst>
                <a:path w="19451" h="19450" extrusionOk="0">
                  <a:moveTo>
                    <a:pt x="9226" y="0"/>
                  </a:moveTo>
                  <a:lnTo>
                    <a:pt x="8243" y="107"/>
                  </a:lnTo>
                  <a:lnTo>
                    <a:pt x="7297" y="295"/>
                  </a:lnTo>
                  <a:lnTo>
                    <a:pt x="6386" y="580"/>
                  </a:lnTo>
                  <a:lnTo>
                    <a:pt x="5511" y="956"/>
                  </a:lnTo>
                  <a:lnTo>
                    <a:pt x="4680" y="1402"/>
                  </a:lnTo>
                  <a:lnTo>
                    <a:pt x="3903" y="1929"/>
                  </a:lnTo>
                  <a:lnTo>
                    <a:pt x="3189" y="2518"/>
                  </a:lnTo>
                  <a:lnTo>
                    <a:pt x="2528" y="3179"/>
                  </a:lnTo>
                  <a:lnTo>
                    <a:pt x="1930" y="3902"/>
                  </a:lnTo>
                  <a:lnTo>
                    <a:pt x="1412" y="4679"/>
                  </a:lnTo>
                  <a:lnTo>
                    <a:pt x="957" y="5501"/>
                  </a:lnTo>
                  <a:lnTo>
                    <a:pt x="590" y="6376"/>
                  </a:lnTo>
                  <a:lnTo>
                    <a:pt x="305" y="7287"/>
                  </a:lnTo>
                  <a:lnTo>
                    <a:pt x="108" y="8242"/>
                  </a:lnTo>
                  <a:lnTo>
                    <a:pt x="10" y="9225"/>
                  </a:lnTo>
                  <a:lnTo>
                    <a:pt x="1" y="9725"/>
                  </a:lnTo>
                  <a:lnTo>
                    <a:pt x="10" y="10225"/>
                  </a:lnTo>
                  <a:lnTo>
                    <a:pt x="108" y="11207"/>
                  </a:lnTo>
                  <a:lnTo>
                    <a:pt x="305" y="12154"/>
                  </a:lnTo>
                  <a:lnTo>
                    <a:pt x="590" y="13065"/>
                  </a:lnTo>
                  <a:lnTo>
                    <a:pt x="957" y="13940"/>
                  </a:lnTo>
                  <a:lnTo>
                    <a:pt x="1412" y="14770"/>
                  </a:lnTo>
                  <a:lnTo>
                    <a:pt x="1930" y="15547"/>
                  </a:lnTo>
                  <a:lnTo>
                    <a:pt x="2528" y="16261"/>
                  </a:lnTo>
                  <a:lnTo>
                    <a:pt x="3189" y="16922"/>
                  </a:lnTo>
                  <a:lnTo>
                    <a:pt x="3903" y="17521"/>
                  </a:lnTo>
                  <a:lnTo>
                    <a:pt x="4680" y="18047"/>
                  </a:lnTo>
                  <a:lnTo>
                    <a:pt x="5511" y="18494"/>
                  </a:lnTo>
                  <a:lnTo>
                    <a:pt x="6386" y="18860"/>
                  </a:lnTo>
                  <a:lnTo>
                    <a:pt x="7297" y="19146"/>
                  </a:lnTo>
                  <a:lnTo>
                    <a:pt x="8243" y="19342"/>
                  </a:lnTo>
                  <a:lnTo>
                    <a:pt x="9226" y="19441"/>
                  </a:lnTo>
                  <a:lnTo>
                    <a:pt x="9726" y="19449"/>
                  </a:lnTo>
                  <a:lnTo>
                    <a:pt x="10235" y="19441"/>
                  </a:lnTo>
                  <a:lnTo>
                    <a:pt x="11208" y="19342"/>
                  </a:lnTo>
                  <a:lnTo>
                    <a:pt x="12164" y="19146"/>
                  </a:lnTo>
                  <a:lnTo>
                    <a:pt x="13074" y="18860"/>
                  </a:lnTo>
                  <a:lnTo>
                    <a:pt x="13950" y="18494"/>
                  </a:lnTo>
                  <a:lnTo>
                    <a:pt x="14771" y="18047"/>
                  </a:lnTo>
                  <a:lnTo>
                    <a:pt x="15548" y="17521"/>
                  </a:lnTo>
                  <a:lnTo>
                    <a:pt x="16271" y="16922"/>
                  </a:lnTo>
                  <a:lnTo>
                    <a:pt x="16932" y="16261"/>
                  </a:lnTo>
                  <a:lnTo>
                    <a:pt x="17522" y="15547"/>
                  </a:lnTo>
                  <a:lnTo>
                    <a:pt x="18048" y="14770"/>
                  </a:lnTo>
                  <a:lnTo>
                    <a:pt x="18495" y="13940"/>
                  </a:lnTo>
                  <a:lnTo>
                    <a:pt x="18870" y="13065"/>
                  </a:lnTo>
                  <a:lnTo>
                    <a:pt x="19156" y="12154"/>
                  </a:lnTo>
                  <a:lnTo>
                    <a:pt x="19343" y="11207"/>
                  </a:lnTo>
                  <a:lnTo>
                    <a:pt x="19450" y="10225"/>
                  </a:lnTo>
                  <a:lnTo>
                    <a:pt x="19450" y="9725"/>
                  </a:lnTo>
                  <a:lnTo>
                    <a:pt x="19450" y="9225"/>
                  </a:lnTo>
                  <a:lnTo>
                    <a:pt x="19343" y="8242"/>
                  </a:lnTo>
                  <a:lnTo>
                    <a:pt x="19156" y="7287"/>
                  </a:lnTo>
                  <a:lnTo>
                    <a:pt x="18870" y="6376"/>
                  </a:lnTo>
                  <a:lnTo>
                    <a:pt x="18495" y="5501"/>
                  </a:lnTo>
                  <a:lnTo>
                    <a:pt x="18048" y="4679"/>
                  </a:lnTo>
                  <a:lnTo>
                    <a:pt x="17522" y="3902"/>
                  </a:lnTo>
                  <a:lnTo>
                    <a:pt x="16932" y="3179"/>
                  </a:lnTo>
                  <a:lnTo>
                    <a:pt x="16271" y="2518"/>
                  </a:lnTo>
                  <a:lnTo>
                    <a:pt x="15548" y="1929"/>
                  </a:lnTo>
                  <a:lnTo>
                    <a:pt x="14771" y="1402"/>
                  </a:lnTo>
                  <a:lnTo>
                    <a:pt x="13950" y="956"/>
                  </a:lnTo>
                  <a:lnTo>
                    <a:pt x="13074" y="580"/>
                  </a:lnTo>
                  <a:lnTo>
                    <a:pt x="12164" y="295"/>
                  </a:lnTo>
                  <a:lnTo>
                    <a:pt x="11208" y="107"/>
                  </a:lnTo>
                  <a:lnTo>
                    <a:pt x="10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8" name="Google Shape;2678;p38"/>
            <p:cNvGrpSpPr/>
            <p:nvPr/>
          </p:nvGrpSpPr>
          <p:grpSpPr>
            <a:xfrm>
              <a:off x="3620300" y="2710416"/>
              <a:ext cx="605025" cy="666425"/>
              <a:chOff x="-5983800" y="4384850"/>
              <a:chExt cx="605025" cy="666425"/>
            </a:xfrm>
          </p:grpSpPr>
          <p:sp>
            <p:nvSpPr>
              <p:cNvPr id="2679" name="Google Shape;2679;p38"/>
              <p:cNvSpPr/>
              <p:nvPr/>
            </p:nvSpPr>
            <p:spPr>
              <a:xfrm>
                <a:off x="-5739800" y="4551850"/>
                <a:ext cx="1179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24" extrusionOk="0">
                    <a:moveTo>
                      <a:pt x="2180" y="1"/>
                    </a:moveTo>
                    <a:lnTo>
                      <a:pt x="1823" y="45"/>
                    </a:lnTo>
                    <a:lnTo>
                      <a:pt x="1323" y="179"/>
                    </a:lnTo>
                    <a:lnTo>
                      <a:pt x="715" y="501"/>
                    </a:lnTo>
                    <a:lnTo>
                      <a:pt x="206" y="956"/>
                    </a:lnTo>
                    <a:lnTo>
                      <a:pt x="1" y="1224"/>
                    </a:lnTo>
                    <a:lnTo>
                      <a:pt x="4716" y="1224"/>
                    </a:lnTo>
                    <a:lnTo>
                      <a:pt x="4511" y="956"/>
                    </a:lnTo>
                    <a:lnTo>
                      <a:pt x="4002" y="501"/>
                    </a:lnTo>
                    <a:lnTo>
                      <a:pt x="3394" y="179"/>
                    </a:lnTo>
                    <a:lnTo>
                      <a:pt x="2894" y="45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8"/>
              <p:cNvSpPr/>
              <p:nvPr/>
            </p:nvSpPr>
            <p:spPr>
              <a:xfrm>
                <a:off x="-5810325" y="4821525"/>
                <a:ext cx="258975" cy="229750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9190" extrusionOk="0">
                    <a:moveTo>
                      <a:pt x="589" y="1"/>
                    </a:moveTo>
                    <a:lnTo>
                      <a:pt x="27" y="2153"/>
                    </a:lnTo>
                    <a:lnTo>
                      <a:pt x="0" y="2233"/>
                    </a:lnTo>
                    <a:lnTo>
                      <a:pt x="27" y="2385"/>
                    </a:lnTo>
                    <a:lnTo>
                      <a:pt x="107" y="2510"/>
                    </a:lnTo>
                    <a:lnTo>
                      <a:pt x="250" y="2582"/>
                    </a:lnTo>
                    <a:lnTo>
                      <a:pt x="330" y="2591"/>
                    </a:lnTo>
                    <a:lnTo>
                      <a:pt x="2295" y="2591"/>
                    </a:lnTo>
                    <a:lnTo>
                      <a:pt x="2295" y="7913"/>
                    </a:lnTo>
                    <a:lnTo>
                      <a:pt x="2304" y="8038"/>
                    </a:lnTo>
                    <a:lnTo>
                      <a:pt x="2358" y="8297"/>
                    </a:lnTo>
                    <a:lnTo>
                      <a:pt x="2456" y="8520"/>
                    </a:lnTo>
                    <a:lnTo>
                      <a:pt x="2599" y="8726"/>
                    </a:lnTo>
                    <a:lnTo>
                      <a:pt x="2768" y="8904"/>
                    </a:lnTo>
                    <a:lnTo>
                      <a:pt x="2974" y="9038"/>
                    </a:lnTo>
                    <a:lnTo>
                      <a:pt x="3206" y="9136"/>
                    </a:lnTo>
                    <a:lnTo>
                      <a:pt x="3456" y="9190"/>
                    </a:lnTo>
                    <a:lnTo>
                      <a:pt x="3724" y="9190"/>
                    </a:lnTo>
                    <a:lnTo>
                      <a:pt x="3974" y="9136"/>
                    </a:lnTo>
                    <a:lnTo>
                      <a:pt x="4197" y="9038"/>
                    </a:lnTo>
                    <a:lnTo>
                      <a:pt x="4403" y="8904"/>
                    </a:lnTo>
                    <a:lnTo>
                      <a:pt x="4581" y="8726"/>
                    </a:lnTo>
                    <a:lnTo>
                      <a:pt x="4715" y="8520"/>
                    </a:lnTo>
                    <a:lnTo>
                      <a:pt x="4813" y="8297"/>
                    </a:lnTo>
                    <a:lnTo>
                      <a:pt x="4858" y="8038"/>
                    </a:lnTo>
                    <a:lnTo>
                      <a:pt x="4858" y="7913"/>
                    </a:lnTo>
                    <a:lnTo>
                      <a:pt x="4858" y="2617"/>
                    </a:lnTo>
                    <a:lnTo>
                      <a:pt x="5492" y="2617"/>
                    </a:lnTo>
                    <a:lnTo>
                      <a:pt x="5492" y="7904"/>
                    </a:lnTo>
                    <a:lnTo>
                      <a:pt x="5501" y="8038"/>
                    </a:lnTo>
                    <a:lnTo>
                      <a:pt x="5546" y="8288"/>
                    </a:lnTo>
                    <a:lnTo>
                      <a:pt x="5644" y="8520"/>
                    </a:lnTo>
                    <a:lnTo>
                      <a:pt x="5778" y="8726"/>
                    </a:lnTo>
                    <a:lnTo>
                      <a:pt x="5956" y="8895"/>
                    </a:lnTo>
                    <a:lnTo>
                      <a:pt x="6162" y="9038"/>
                    </a:lnTo>
                    <a:lnTo>
                      <a:pt x="6385" y="9127"/>
                    </a:lnTo>
                    <a:lnTo>
                      <a:pt x="6635" y="9181"/>
                    </a:lnTo>
                    <a:lnTo>
                      <a:pt x="6769" y="9190"/>
                    </a:lnTo>
                    <a:lnTo>
                      <a:pt x="6903" y="9181"/>
                    </a:lnTo>
                    <a:lnTo>
                      <a:pt x="7153" y="9127"/>
                    </a:lnTo>
                    <a:lnTo>
                      <a:pt x="7385" y="9038"/>
                    </a:lnTo>
                    <a:lnTo>
                      <a:pt x="7591" y="8895"/>
                    </a:lnTo>
                    <a:lnTo>
                      <a:pt x="7760" y="8726"/>
                    </a:lnTo>
                    <a:lnTo>
                      <a:pt x="7903" y="8520"/>
                    </a:lnTo>
                    <a:lnTo>
                      <a:pt x="8001" y="8288"/>
                    </a:lnTo>
                    <a:lnTo>
                      <a:pt x="8055" y="8038"/>
                    </a:lnTo>
                    <a:lnTo>
                      <a:pt x="8055" y="7904"/>
                    </a:lnTo>
                    <a:lnTo>
                      <a:pt x="8055" y="2617"/>
                    </a:lnTo>
                    <a:lnTo>
                      <a:pt x="10028" y="2617"/>
                    </a:lnTo>
                    <a:lnTo>
                      <a:pt x="10109" y="2609"/>
                    </a:lnTo>
                    <a:lnTo>
                      <a:pt x="10252" y="2519"/>
                    </a:lnTo>
                    <a:lnTo>
                      <a:pt x="10332" y="2385"/>
                    </a:lnTo>
                    <a:lnTo>
                      <a:pt x="10359" y="2233"/>
                    </a:lnTo>
                    <a:lnTo>
                      <a:pt x="10332" y="2153"/>
                    </a:lnTo>
                    <a:lnTo>
                      <a:pt x="97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8"/>
              <p:cNvSpPr/>
              <p:nvPr/>
            </p:nvSpPr>
            <p:spPr>
              <a:xfrm>
                <a:off x="-5792025" y="4597625"/>
                <a:ext cx="222150" cy="103375"/>
              </a:xfrm>
              <a:custGeom>
                <a:avLst/>
                <a:gdLst/>
                <a:ahLst/>
                <a:cxnLst/>
                <a:rect l="l" t="t" r="r" b="b"/>
                <a:pathLst>
                  <a:path w="8886" h="4135" extrusionOk="0">
                    <a:moveTo>
                      <a:pt x="259" y="0"/>
                    </a:moveTo>
                    <a:lnTo>
                      <a:pt x="134" y="63"/>
                    </a:lnTo>
                    <a:lnTo>
                      <a:pt x="45" y="161"/>
                    </a:lnTo>
                    <a:lnTo>
                      <a:pt x="0" y="295"/>
                    </a:lnTo>
                    <a:lnTo>
                      <a:pt x="9" y="366"/>
                    </a:lnTo>
                    <a:lnTo>
                      <a:pt x="411" y="4135"/>
                    </a:lnTo>
                    <a:lnTo>
                      <a:pt x="8537" y="4135"/>
                    </a:lnTo>
                    <a:lnTo>
                      <a:pt x="8886" y="357"/>
                    </a:lnTo>
                    <a:lnTo>
                      <a:pt x="8886" y="286"/>
                    </a:lnTo>
                    <a:lnTo>
                      <a:pt x="8841" y="161"/>
                    </a:lnTo>
                    <a:lnTo>
                      <a:pt x="8752" y="6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8"/>
              <p:cNvSpPr/>
              <p:nvPr/>
            </p:nvSpPr>
            <p:spPr>
              <a:xfrm>
                <a:off x="-5785325" y="4715500"/>
                <a:ext cx="2080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49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0" y="849"/>
                    </a:lnTo>
                    <a:lnTo>
                      <a:pt x="8323" y="849"/>
                    </a:lnTo>
                    <a:lnTo>
                      <a:pt x="8323" y="27"/>
                    </a:lnTo>
                    <a:lnTo>
                      <a:pt x="8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8"/>
              <p:cNvSpPr/>
              <p:nvPr/>
            </p:nvSpPr>
            <p:spPr>
              <a:xfrm>
                <a:off x="-5524125" y="4628650"/>
                <a:ext cx="121250" cy="108075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4323" extrusionOk="0">
                    <a:moveTo>
                      <a:pt x="3251" y="974"/>
                    </a:moveTo>
                    <a:lnTo>
                      <a:pt x="3385" y="1010"/>
                    </a:lnTo>
                    <a:lnTo>
                      <a:pt x="3617" y="1161"/>
                    </a:lnTo>
                    <a:lnTo>
                      <a:pt x="3778" y="1367"/>
                    </a:lnTo>
                    <a:lnTo>
                      <a:pt x="3876" y="1626"/>
                    </a:lnTo>
                    <a:lnTo>
                      <a:pt x="3885" y="1769"/>
                    </a:lnTo>
                    <a:lnTo>
                      <a:pt x="3876" y="1911"/>
                    </a:lnTo>
                    <a:lnTo>
                      <a:pt x="3787" y="2170"/>
                    </a:lnTo>
                    <a:lnTo>
                      <a:pt x="3617" y="2376"/>
                    </a:lnTo>
                    <a:lnTo>
                      <a:pt x="3385" y="2519"/>
                    </a:lnTo>
                    <a:lnTo>
                      <a:pt x="3251" y="2563"/>
                    </a:lnTo>
                    <a:lnTo>
                      <a:pt x="3251" y="974"/>
                    </a:lnTo>
                    <a:close/>
                    <a:moveTo>
                      <a:pt x="0" y="0"/>
                    </a:moveTo>
                    <a:lnTo>
                      <a:pt x="0" y="4323"/>
                    </a:lnTo>
                    <a:lnTo>
                      <a:pt x="3251" y="4323"/>
                    </a:lnTo>
                    <a:lnTo>
                      <a:pt x="3251" y="3528"/>
                    </a:lnTo>
                    <a:lnTo>
                      <a:pt x="3420" y="3510"/>
                    </a:lnTo>
                    <a:lnTo>
                      <a:pt x="3733" y="3412"/>
                    </a:lnTo>
                    <a:lnTo>
                      <a:pt x="4019" y="3269"/>
                    </a:lnTo>
                    <a:lnTo>
                      <a:pt x="4278" y="3072"/>
                    </a:lnTo>
                    <a:lnTo>
                      <a:pt x="4492" y="2831"/>
                    </a:lnTo>
                    <a:lnTo>
                      <a:pt x="4662" y="2563"/>
                    </a:lnTo>
                    <a:lnTo>
                      <a:pt x="4787" y="2260"/>
                    </a:lnTo>
                    <a:lnTo>
                      <a:pt x="4849" y="1929"/>
                    </a:lnTo>
                    <a:lnTo>
                      <a:pt x="4849" y="1760"/>
                    </a:lnTo>
                    <a:lnTo>
                      <a:pt x="4849" y="1581"/>
                    </a:lnTo>
                    <a:lnTo>
                      <a:pt x="4778" y="1233"/>
                    </a:lnTo>
                    <a:lnTo>
                      <a:pt x="4653" y="920"/>
                    </a:lnTo>
                    <a:lnTo>
                      <a:pt x="4474" y="635"/>
                    </a:lnTo>
                    <a:lnTo>
                      <a:pt x="4233" y="393"/>
                    </a:lnTo>
                    <a:lnTo>
                      <a:pt x="3956" y="206"/>
                    </a:lnTo>
                    <a:lnTo>
                      <a:pt x="3626" y="72"/>
                    </a:lnTo>
                    <a:lnTo>
                      <a:pt x="32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8"/>
              <p:cNvSpPr/>
              <p:nvPr/>
            </p:nvSpPr>
            <p:spPr>
              <a:xfrm>
                <a:off x="-5983800" y="4749200"/>
                <a:ext cx="605025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4201" h="11699" extrusionOk="0">
                    <a:moveTo>
                      <a:pt x="268" y="1"/>
                    </a:moveTo>
                    <a:lnTo>
                      <a:pt x="143" y="54"/>
                    </a:lnTo>
                    <a:lnTo>
                      <a:pt x="54" y="144"/>
                    </a:lnTo>
                    <a:lnTo>
                      <a:pt x="9" y="260"/>
                    </a:lnTo>
                    <a:lnTo>
                      <a:pt x="0" y="331"/>
                    </a:lnTo>
                    <a:lnTo>
                      <a:pt x="0" y="2072"/>
                    </a:lnTo>
                    <a:lnTo>
                      <a:pt x="9" y="2135"/>
                    </a:lnTo>
                    <a:lnTo>
                      <a:pt x="54" y="2251"/>
                    </a:lnTo>
                    <a:lnTo>
                      <a:pt x="143" y="2340"/>
                    </a:lnTo>
                    <a:lnTo>
                      <a:pt x="268" y="2394"/>
                    </a:lnTo>
                    <a:lnTo>
                      <a:pt x="331" y="2403"/>
                    </a:lnTo>
                    <a:lnTo>
                      <a:pt x="1045" y="2403"/>
                    </a:lnTo>
                    <a:lnTo>
                      <a:pt x="1045" y="10922"/>
                    </a:lnTo>
                    <a:lnTo>
                      <a:pt x="1054" y="11065"/>
                    </a:lnTo>
                    <a:lnTo>
                      <a:pt x="1161" y="11333"/>
                    </a:lnTo>
                    <a:lnTo>
                      <a:pt x="1358" y="11547"/>
                    </a:lnTo>
                    <a:lnTo>
                      <a:pt x="1608" y="11672"/>
                    </a:lnTo>
                    <a:lnTo>
                      <a:pt x="1751" y="11699"/>
                    </a:lnTo>
                    <a:lnTo>
                      <a:pt x="1911" y="11699"/>
                    </a:lnTo>
                    <a:lnTo>
                      <a:pt x="2206" y="11592"/>
                    </a:lnTo>
                    <a:lnTo>
                      <a:pt x="2429" y="11377"/>
                    </a:lnTo>
                    <a:lnTo>
                      <a:pt x="2554" y="11101"/>
                    </a:lnTo>
                    <a:lnTo>
                      <a:pt x="2563" y="10940"/>
                    </a:lnTo>
                    <a:lnTo>
                      <a:pt x="2563" y="2403"/>
                    </a:lnTo>
                    <a:lnTo>
                      <a:pt x="21665" y="2403"/>
                    </a:lnTo>
                    <a:lnTo>
                      <a:pt x="21665" y="10922"/>
                    </a:lnTo>
                    <a:lnTo>
                      <a:pt x="21682" y="11065"/>
                    </a:lnTo>
                    <a:lnTo>
                      <a:pt x="21790" y="11333"/>
                    </a:lnTo>
                    <a:lnTo>
                      <a:pt x="21977" y="11547"/>
                    </a:lnTo>
                    <a:lnTo>
                      <a:pt x="22227" y="11672"/>
                    </a:lnTo>
                    <a:lnTo>
                      <a:pt x="22370" y="11699"/>
                    </a:lnTo>
                    <a:lnTo>
                      <a:pt x="22540" y="11699"/>
                    </a:lnTo>
                    <a:lnTo>
                      <a:pt x="22825" y="11592"/>
                    </a:lnTo>
                    <a:lnTo>
                      <a:pt x="23049" y="11377"/>
                    </a:lnTo>
                    <a:lnTo>
                      <a:pt x="23174" y="11101"/>
                    </a:lnTo>
                    <a:lnTo>
                      <a:pt x="23183" y="10940"/>
                    </a:lnTo>
                    <a:lnTo>
                      <a:pt x="23183" y="2403"/>
                    </a:lnTo>
                    <a:lnTo>
                      <a:pt x="23870" y="2403"/>
                    </a:lnTo>
                    <a:lnTo>
                      <a:pt x="23942" y="2394"/>
                    </a:lnTo>
                    <a:lnTo>
                      <a:pt x="24058" y="2340"/>
                    </a:lnTo>
                    <a:lnTo>
                      <a:pt x="24147" y="2251"/>
                    </a:lnTo>
                    <a:lnTo>
                      <a:pt x="24201" y="2135"/>
                    </a:lnTo>
                    <a:lnTo>
                      <a:pt x="24201" y="2072"/>
                    </a:lnTo>
                    <a:lnTo>
                      <a:pt x="24201" y="331"/>
                    </a:lnTo>
                    <a:lnTo>
                      <a:pt x="24201" y="260"/>
                    </a:lnTo>
                    <a:lnTo>
                      <a:pt x="24156" y="144"/>
                    </a:lnTo>
                    <a:lnTo>
                      <a:pt x="24067" y="54"/>
                    </a:lnTo>
                    <a:lnTo>
                      <a:pt x="239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8"/>
              <p:cNvSpPr/>
              <p:nvPr/>
            </p:nvSpPr>
            <p:spPr>
              <a:xfrm>
                <a:off x="-5768150" y="4384850"/>
                <a:ext cx="174625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136" extrusionOk="0">
                    <a:moveTo>
                      <a:pt x="3492" y="1"/>
                    </a:moveTo>
                    <a:lnTo>
                      <a:pt x="3225" y="10"/>
                    </a:lnTo>
                    <a:lnTo>
                      <a:pt x="2760" y="81"/>
                    </a:lnTo>
                    <a:lnTo>
                      <a:pt x="2349" y="206"/>
                    </a:lnTo>
                    <a:lnTo>
                      <a:pt x="2010" y="385"/>
                    </a:lnTo>
                    <a:lnTo>
                      <a:pt x="1724" y="608"/>
                    </a:lnTo>
                    <a:lnTo>
                      <a:pt x="1492" y="867"/>
                    </a:lnTo>
                    <a:lnTo>
                      <a:pt x="1296" y="1153"/>
                    </a:lnTo>
                    <a:lnTo>
                      <a:pt x="1153" y="1466"/>
                    </a:lnTo>
                    <a:lnTo>
                      <a:pt x="992" y="1966"/>
                    </a:lnTo>
                    <a:lnTo>
                      <a:pt x="885" y="2635"/>
                    </a:lnTo>
                    <a:lnTo>
                      <a:pt x="849" y="3564"/>
                    </a:lnTo>
                    <a:lnTo>
                      <a:pt x="858" y="4002"/>
                    </a:lnTo>
                    <a:lnTo>
                      <a:pt x="849" y="4144"/>
                    </a:lnTo>
                    <a:lnTo>
                      <a:pt x="805" y="4395"/>
                    </a:lnTo>
                    <a:lnTo>
                      <a:pt x="680" y="4707"/>
                    </a:lnTo>
                    <a:lnTo>
                      <a:pt x="438" y="5020"/>
                    </a:lnTo>
                    <a:lnTo>
                      <a:pt x="188" y="5216"/>
                    </a:lnTo>
                    <a:lnTo>
                      <a:pt x="90" y="5270"/>
                    </a:lnTo>
                    <a:lnTo>
                      <a:pt x="45" y="5305"/>
                    </a:lnTo>
                    <a:lnTo>
                      <a:pt x="1" y="5413"/>
                    </a:lnTo>
                    <a:lnTo>
                      <a:pt x="10" y="5466"/>
                    </a:lnTo>
                    <a:lnTo>
                      <a:pt x="81" y="5645"/>
                    </a:lnTo>
                    <a:lnTo>
                      <a:pt x="278" y="5904"/>
                    </a:lnTo>
                    <a:lnTo>
                      <a:pt x="546" y="6064"/>
                    </a:lnTo>
                    <a:lnTo>
                      <a:pt x="840" y="6127"/>
                    </a:lnTo>
                    <a:lnTo>
                      <a:pt x="1010" y="6136"/>
                    </a:lnTo>
                    <a:lnTo>
                      <a:pt x="1260" y="6127"/>
                    </a:lnTo>
                    <a:lnTo>
                      <a:pt x="1742" y="6020"/>
                    </a:lnTo>
                    <a:lnTo>
                      <a:pt x="2314" y="5814"/>
                    </a:lnTo>
                    <a:lnTo>
                      <a:pt x="2403" y="5770"/>
                    </a:lnTo>
                    <a:lnTo>
                      <a:pt x="2278" y="5680"/>
                    </a:lnTo>
                    <a:lnTo>
                      <a:pt x="2082" y="5466"/>
                    </a:lnTo>
                    <a:lnTo>
                      <a:pt x="1930" y="5207"/>
                    </a:lnTo>
                    <a:lnTo>
                      <a:pt x="1831" y="4912"/>
                    </a:lnTo>
                    <a:lnTo>
                      <a:pt x="1796" y="4761"/>
                    </a:lnTo>
                    <a:lnTo>
                      <a:pt x="1796" y="4761"/>
                    </a:lnTo>
                    <a:lnTo>
                      <a:pt x="1939" y="4984"/>
                    </a:lnTo>
                    <a:lnTo>
                      <a:pt x="2296" y="5341"/>
                    </a:lnTo>
                    <a:lnTo>
                      <a:pt x="2733" y="5600"/>
                    </a:lnTo>
                    <a:lnTo>
                      <a:pt x="3225" y="5743"/>
                    </a:lnTo>
                    <a:lnTo>
                      <a:pt x="3492" y="5752"/>
                    </a:lnTo>
                    <a:lnTo>
                      <a:pt x="3751" y="5743"/>
                    </a:lnTo>
                    <a:lnTo>
                      <a:pt x="4243" y="5600"/>
                    </a:lnTo>
                    <a:lnTo>
                      <a:pt x="4680" y="5341"/>
                    </a:lnTo>
                    <a:lnTo>
                      <a:pt x="5037" y="4984"/>
                    </a:lnTo>
                    <a:lnTo>
                      <a:pt x="5189" y="4761"/>
                    </a:lnTo>
                    <a:lnTo>
                      <a:pt x="5153" y="4912"/>
                    </a:lnTo>
                    <a:lnTo>
                      <a:pt x="5046" y="5207"/>
                    </a:lnTo>
                    <a:lnTo>
                      <a:pt x="4903" y="5466"/>
                    </a:lnTo>
                    <a:lnTo>
                      <a:pt x="4707" y="5680"/>
                    </a:lnTo>
                    <a:lnTo>
                      <a:pt x="4582" y="5770"/>
                    </a:lnTo>
                    <a:lnTo>
                      <a:pt x="4671" y="5814"/>
                    </a:lnTo>
                    <a:lnTo>
                      <a:pt x="5234" y="6020"/>
                    </a:lnTo>
                    <a:lnTo>
                      <a:pt x="5725" y="6127"/>
                    </a:lnTo>
                    <a:lnTo>
                      <a:pt x="5975" y="6136"/>
                    </a:lnTo>
                    <a:lnTo>
                      <a:pt x="6136" y="6127"/>
                    </a:lnTo>
                    <a:lnTo>
                      <a:pt x="6439" y="6064"/>
                    </a:lnTo>
                    <a:lnTo>
                      <a:pt x="6698" y="5913"/>
                    </a:lnTo>
                    <a:lnTo>
                      <a:pt x="6904" y="5645"/>
                    </a:lnTo>
                    <a:lnTo>
                      <a:pt x="6966" y="5466"/>
                    </a:lnTo>
                    <a:lnTo>
                      <a:pt x="6984" y="5413"/>
                    </a:lnTo>
                    <a:lnTo>
                      <a:pt x="6939" y="5305"/>
                    </a:lnTo>
                    <a:lnTo>
                      <a:pt x="6886" y="5270"/>
                    </a:lnTo>
                    <a:lnTo>
                      <a:pt x="6788" y="5216"/>
                    </a:lnTo>
                    <a:lnTo>
                      <a:pt x="6538" y="5020"/>
                    </a:lnTo>
                    <a:lnTo>
                      <a:pt x="6296" y="4707"/>
                    </a:lnTo>
                    <a:lnTo>
                      <a:pt x="6171" y="4395"/>
                    </a:lnTo>
                    <a:lnTo>
                      <a:pt x="6127" y="4144"/>
                    </a:lnTo>
                    <a:lnTo>
                      <a:pt x="6127" y="4002"/>
                    </a:lnTo>
                    <a:lnTo>
                      <a:pt x="6127" y="3564"/>
                    </a:lnTo>
                    <a:lnTo>
                      <a:pt x="6091" y="2635"/>
                    </a:lnTo>
                    <a:lnTo>
                      <a:pt x="5984" y="1966"/>
                    </a:lnTo>
                    <a:lnTo>
                      <a:pt x="5823" y="1466"/>
                    </a:lnTo>
                    <a:lnTo>
                      <a:pt x="5680" y="1153"/>
                    </a:lnTo>
                    <a:lnTo>
                      <a:pt x="5493" y="867"/>
                    </a:lnTo>
                    <a:lnTo>
                      <a:pt x="5252" y="608"/>
                    </a:lnTo>
                    <a:lnTo>
                      <a:pt x="4966" y="385"/>
                    </a:lnTo>
                    <a:lnTo>
                      <a:pt x="4627" y="206"/>
                    </a:lnTo>
                    <a:lnTo>
                      <a:pt x="4225" y="81"/>
                    </a:lnTo>
                    <a:lnTo>
                      <a:pt x="3751" y="10"/>
                    </a:lnTo>
                    <a:lnTo>
                      <a:pt x="34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6" name="Google Shape;2686;p38"/>
          <p:cNvGrpSpPr/>
          <p:nvPr/>
        </p:nvGrpSpPr>
        <p:grpSpPr>
          <a:xfrm>
            <a:off x="4158302" y="2493242"/>
            <a:ext cx="2160900" cy="2236608"/>
            <a:chOff x="4158302" y="2493242"/>
            <a:chExt cx="2160900" cy="2236608"/>
          </a:xfrm>
        </p:grpSpPr>
        <p:grpSp>
          <p:nvGrpSpPr>
            <p:cNvPr id="2687" name="Google Shape;2687;p38"/>
            <p:cNvGrpSpPr/>
            <p:nvPr/>
          </p:nvGrpSpPr>
          <p:grpSpPr>
            <a:xfrm>
              <a:off x="4158302" y="3901419"/>
              <a:ext cx="2160900" cy="828431"/>
              <a:chOff x="4158293" y="3901419"/>
              <a:chExt cx="2160900" cy="828431"/>
            </a:xfrm>
          </p:grpSpPr>
          <p:sp>
            <p:nvSpPr>
              <p:cNvPr id="2688" name="Google Shape;2688;p38"/>
              <p:cNvSpPr txBox="1"/>
              <p:nvPr/>
            </p:nvSpPr>
            <p:spPr>
              <a:xfrm>
                <a:off x="4250551" y="3901419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89" name="Google Shape;2689;p38"/>
              <p:cNvSpPr txBox="1"/>
              <p:nvPr/>
            </p:nvSpPr>
            <p:spPr>
              <a:xfrm>
                <a:off x="4158293" y="4179050"/>
                <a:ext cx="2160900" cy="55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Sun. It has life on it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690" name="Google Shape;2690;p38"/>
            <p:cNvCxnSpPr>
              <a:stCxn id="2688" idx="0"/>
            </p:cNvCxnSpPr>
            <p:nvPr/>
          </p:nvCxnSpPr>
          <p:spPr>
            <a:xfrm rot="10800000">
              <a:off x="5220911" y="3471819"/>
              <a:ext cx="0" cy="42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1" name="Google Shape;2691;p38"/>
            <p:cNvSpPr/>
            <p:nvPr/>
          </p:nvSpPr>
          <p:spPr>
            <a:xfrm>
              <a:off x="4670180" y="2493242"/>
              <a:ext cx="1101282" cy="1100773"/>
            </a:xfrm>
            <a:custGeom>
              <a:avLst/>
              <a:gdLst/>
              <a:ahLst/>
              <a:cxnLst/>
              <a:rect l="l" t="t" r="r" b="b"/>
              <a:pathLst>
                <a:path w="19459" h="19450" extrusionOk="0">
                  <a:moveTo>
                    <a:pt x="9725" y="0"/>
                  </a:moveTo>
                  <a:lnTo>
                    <a:pt x="9225" y="9"/>
                  </a:lnTo>
                  <a:lnTo>
                    <a:pt x="8243" y="107"/>
                  </a:lnTo>
                  <a:lnTo>
                    <a:pt x="7296" y="304"/>
                  </a:lnTo>
                  <a:lnTo>
                    <a:pt x="6385" y="590"/>
                  </a:lnTo>
                  <a:lnTo>
                    <a:pt x="5510" y="956"/>
                  </a:lnTo>
                  <a:lnTo>
                    <a:pt x="4679" y="1402"/>
                  </a:lnTo>
                  <a:lnTo>
                    <a:pt x="3911" y="1929"/>
                  </a:lnTo>
                  <a:lnTo>
                    <a:pt x="3188" y="2527"/>
                  </a:lnTo>
                  <a:lnTo>
                    <a:pt x="2527" y="3179"/>
                  </a:lnTo>
                  <a:lnTo>
                    <a:pt x="1929" y="3903"/>
                  </a:lnTo>
                  <a:lnTo>
                    <a:pt x="1411" y="4680"/>
                  </a:lnTo>
                  <a:lnTo>
                    <a:pt x="956" y="5510"/>
                  </a:lnTo>
                  <a:lnTo>
                    <a:pt x="590" y="6376"/>
                  </a:lnTo>
                  <a:lnTo>
                    <a:pt x="304" y="7296"/>
                  </a:lnTo>
                  <a:lnTo>
                    <a:pt x="107" y="8243"/>
                  </a:lnTo>
                  <a:lnTo>
                    <a:pt x="9" y="9225"/>
                  </a:lnTo>
                  <a:lnTo>
                    <a:pt x="0" y="9725"/>
                  </a:lnTo>
                  <a:lnTo>
                    <a:pt x="9" y="10225"/>
                  </a:lnTo>
                  <a:lnTo>
                    <a:pt x="107" y="11207"/>
                  </a:lnTo>
                  <a:lnTo>
                    <a:pt x="304" y="12154"/>
                  </a:lnTo>
                  <a:lnTo>
                    <a:pt x="590" y="13074"/>
                  </a:lnTo>
                  <a:lnTo>
                    <a:pt x="956" y="13940"/>
                  </a:lnTo>
                  <a:lnTo>
                    <a:pt x="1411" y="14770"/>
                  </a:lnTo>
                  <a:lnTo>
                    <a:pt x="1929" y="15547"/>
                  </a:lnTo>
                  <a:lnTo>
                    <a:pt x="2527" y="16271"/>
                  </a:lnTo>
                  <a:lnTo>
                    <a:pt x="3188" y="16931"/>
                  </a:lnTo>
                  <a:lnTo>
                    <a:pt x="3911" y="17521"/>
                  </a:lnTo>
                  <a:lnTo>
                    <a:pt x="4679" y="18048"/>
                  </a:lnTo>
                  <a:lnTo>
                    <a:pt x="5510" y="18494"/>
                  </a:lnTo>
                  <a:lnTo>
                    <a:pt x="6385" y="18869"/>
                  </a:lnTo>
                  <a:lnTo>
                    <a:pt x="7296" y="19146"/>
                  </a:lnTo>
                  <a:lnTo>
                    <a:pt x="8243" y="19343"/>
                  </a:lnTo>
                  <a:lnTo>
                    <a:pt x="9225" y="19441"/>
                  </a:lnTo>
                  <a:lnTo>
                    <a:pt x="9725" y="19450"/>
                  </a:lnTo>
                  <a:lnTo>
                    <a:pt x="10234" y="19441"/>
                  </a:lnTo>
                  <a:lnTo>
                    <a:pt x="11207" y="19343"/>
                  </a:lnTo>
                  <a:lnTo>
                    <a:pt x="12163" y="19146"/>
                  </a:lnTo>
                  <a:lnTo>
                    <a:pt x="13074" y="18869"/>
                  </a:lnTo>
                  <a:lnTo>
                    <a:pt x="13949" y="18494"/>
                  </a:lnTo>
                  <a:lnTo>
                    <a:pt x="14770" y="18048"/>
                  </a:lnTo>
                  <a:lnTo>
                    <a:pt x="15547" y="17521"/>
                  </a:lnTo>
                  <a:lnTo>
                    <a:pt x="16271" y="16931"/>
                  </a:lnTo>
                  <a:lnTo>
                    <a:pt x="16931" y="16271"/>
                  </a:lnTo>
                  <a:lnTo>
                    <a:pt x="17530" y="15547"/>
                  </a:lnTo>
                  <a:lnTo>
                    <a:pt x="18048" y="14770"/>
                  </a:lnTo>
                  <a:lnTo>
                    <a:pt x="18503" y="13940"/>
                  </a:lnTo>
                  <a:lnTo>
                    <a:pt x="18869" y="13074"/>
                  </a:lnTo>
                  <a:lnTo>
                    <a:pt x="19155" y="12154"/>
                  </a:lnTo>
                  <a:lnTo>
                    <a:pt x="19342" y="11207"/>
                  </a:lnTo>
                  <a:lnTo>
                    <a:pt x="19450" y="10225"/>
                  </a:lnTo>
                  <a:lnTo>
                    <a:pt x="19459" y="9725"/>
                  </a:lnTo>
                  <a:lnTo>
                    <a:pt x="19450" y="9225"/>
                  </a:lnTo>
                  <a:lnTo>
                    <a:pt x="19342" y="8243"/>
                  </a:lnTo>
                  <a:lnTo>
                    <a:pt x="19155" y="7296"/>
                  </a:lnTo>
                  <a:lnTo>
                    <a:pt x="18869" y="6376"/>
                  </a:lnTo>
                  <a:lnTo>
                    <a:pt x="18503" y="5510"/>
                  </a:lnTo>
                  <a:lnTo>
                    <a:pt x="18048" y="4680"/>
                  </a:lnTo>
                  <a:lnTo>
                    <a:pt x="17530" y="3903"/>
                  </a:lnTo>
                  <a:lnTo>
                    <a:pt x="16931" y="3179"/>
                  </a:lnTo>
                  <a:lnTo>
                    <a:pt x="16271" y="2527"/>
                  </a:lnTo>
                  <a:lnTo>
                    <a:pt x="15547" y="1929"/>
                  </a:lnTo>
                  <a:lnTo>
                    <a:pt x="14770" y="1402"/>
                  </a:lnTo>
                  <a:lnTo>
                    <a:pt x="13949" y="956"/>
                  </a:lnTo>
                  <a:lnTo>
                    <a:pt x="13074" y="590"/>
                  </a:lnTo>
                  <a:lnTo>
                    <a:pt x="12163" y="304"/>
                  </a:lnTo>
                  <a:lnTo>
                    <a:pt x="11207" y="107"/>
                  </a:lnTo>
                  <a:lnTo>
                    <a:pt x="10234" y="9"/>
                  </a:lnTo>
                  <a:lnTo>
                    <a:pt x="9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2" name="Google Shape;2692;p38"/>
            <p:cNvGrpSpPr/>
            <p:nvPr/>
          </p:nvGrpSpPr>
          <p:grpSpPr>
            <a:xfrm>
              <a:off x="5002588" y="2721691"/>
              <a:ext cx="436475" cy="643875"/>
              <a:chOff x="-5356025" y="4392000"/>
              <a:chExt cx="436475" cy="643875"/>
            </a:xfrm>
          </p:grpSpPr>
          <p:sp>
            <p:nvSpPr>
              <p:cNvPr id="2693" name="Google Shape;2693;p38"/>
              <p:cNvSpPr/>
              <p:nvPr/>
            </p:nvSpPr>
            <p:spPr>
              <a:xfrm>
                <a:off x="-5356025" y="4560775"/>
                <a:ext cx="373750" cy="475100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19004" extrusionOk="0">
                    <a:moveTo>
                      <a:pt x="4055" y="3046"/>
                    </a:moveTo>
                    <a:lnTo>
                      <a:pt x="4055" y="5957"/>
                    </a:lnTo>
                    <a:lnTo>
                      <a:pt x="2412" y="3912"/>
                    </a:lnTo>
                    <a:lnTo>
                      <a:pt x="4055" y="3046"/>
                    </a:lnTo>
                    <a:close/>
                    <a:moveTo>
                      <a:pt x="5725" y="1"/>
                    </a:moveTo>
                    <a:lnTo>
                      <a:pt x="5671" y="19"/>
                    </a:lnTo>
                    <a:lnTo>
                      <a:pt x="2555" y="1653"/>
                    </a:lnTo>
                    <a:lnTo>
                      <a:pt x="510" y="2742"/>
                    </a:lnTo>
                    <a:lnTo>
                      <a:pt x="420" y="2796"/>
                    </a:lnTo>
                    <a:lnTo>
                      <a:pt x="260" y="2930"/>
                    </a:lnTo>
                    <a:lnTo>
                      <a:pt x="134" y="3091"/>
                    </a:lnTo>
                    <a:lnTo>
                      <a:pt x="45" y="3287"/>
                    </a:lnTo>
                    <a:lnTo>
                      <a:pt x="18" y="3385"/>
                    </a:lnTo>
                    <a:lnTo>
                      <a:pt x="1" y="3492"/>
                    </a:lnTo>
                    <a:lnTo>
                      <a:pt x="1" y="3698"/>
                    </a:lnTo>
                    <a:lnTo>
                      <a:pt x="45" y="3903"/>
                    </a:lnTo>
                    <a:lnTo>
                      <a:pt x="134" y="4091"/>
                    </a:lnTo>
                    <a:lnTo>
                      <a:pt x="197" y="4180"/>
                    </a:lnTo>
                    <a:lnTo>
                      <a:pt x="2635" y="7377"/>
                    </a:lnTo>
                    <a:lnTo>
                      <a:pt x="2706" y="7466"/>
                    </a:lnTo>
                    <a:lnTo>
                      <a:pt x="2885" y="7609"/>
                    </a:lnTo>
                    <a:lnTo>
                      <a:pt x="3081" y="7707"/>
                    </a:lnTo>
                    <a:lnTo>
                      <a:pt x="3287" y="7752"/>
                    </a:lnTo>
                    <a:lnTo>
                      <a:pt x="3537" y="7752"/>
                    </a:lnTo>
                    <a:lnTo>
                      <a:pt x="3680" y="7716"/>
                    </a:lnTo>
                    <a:lnTo>
                      <a:pt x="1679" y="16950"/>
                    </a:lnTo>
                    <a:lnTo>
                      <a:pt x="1670" y="17030"/>
                    </a:lnTo>
                    <a:lnTo>
                      <a:pt x="1706" y="17173"/>
                    </a:lnTo>
                    <a:lnTo>
                      <a:pt x="1795" y="17280"/>
                    </a:lnTo>
                    <a:lnTo>
                      <a:pt x="1929" y="17343"/>
                    </a:lnTo>
                    <a:lnTo>
                      <a:pt x="2001" y="17352"/>
                    </a:lnTo>
                    <a:lnTo>
                      <a:pt x="4055" y="17352"/>
                    </a:lnTo>
                    <a:lnTo>
                      <a:pt x="4055" y="17709"/>
                    </a:lnTo>
                    <a:lnTo>
                      <a:pt x="4064" y="17843"/>
                    </a:lnTo>
                    <a:lnTo>
                      <a:pt x="4108" y="18093"/>
                    </a:lnTo>
                    <a:lnTo>
                      <a:pt x="4215" y="18325"/>
                    </a:lnTo>
                    <a:lnTo>
                      <a:pt x="4349" y="18539"/>
                    </a:lnTo>
                    <a:lnTo>
                      <a:pt x="4528" y="18709"/>
                    </a:lnTo>
                    <a:lnTo>
                      <a:pt x="4733" y="18852"/>
                    </a:lnTo>
                    <a:lnTo>
                      <a:pt x="4966" y="18950"/>
                    </a:lnTo>
                    <a:lnTo>
                      <a:pt x="5216" y="19004"/>
                    </a:lnTo>
                    <a:lnTo>
                      <a:pt x="5484" y="19004"/>
                    </a:lnTo>
                    <a:lnTo>
                      <a:pt x="5743" y="18950"/>
                    </a:lnTo>
                    <a:lnTo>
                      <a:pt x="5975" y="18852"/>
                    </a:lnTo>
                    <a:lnTo>
                      <a:pt x="6180" y="18709"/>
                    </a:lnTo>
                    <a:lnTo>
                      <a:pt x="6350" y="18530"/>
                    </a:lnTo>
                    <a:lnTo>
                      <a:pt x="6493" y="18325"/>
                    </a:lnTo>
                    <a:lnTo>
                      <a:pt x="6591" y="18093"/>
                    </a:lnTo>
                    <a:lnTo>
                      <a:pt x="6644" y="17843"/>
                    </a:lnTo>
                    <a:lnTo>
                      <a:pt x="6644" y="17709"/>
                    </a:lnTo>
                    <a:lnTo>
                      <a:pt x="6644" y="17352"/>
                    </a:lnTo>
                    <a:lnTo>
                      <a:pt x="7252" y="17352"/>
                    </a:lnTo>
                    <a:lnTo>
                      <a:pt x="7252" y="17709"/>
                    </a:lnTo>
                    <a:lnTo>
                      <a:pt x="7261" y="17843"/>
                    </a:lnTo>
                    <a:lnTo>
                      <a:pt x="7314" y="18102"/>
                    </a:lnTo>
                    <a:lnTo>
                      <a:pt x="7412" y="18334"/>
                    </a:lnTo>
                    <a:lnTo>
                      <a:pt x="7546" y="18539"/>
                    </a:lnTo>
                    <a:lnTo>
                      <a:pt x="7725" y="18718"/>
                    </a:lnTo>
                    <a:lnTo>
                      <a:pt x="7930" y="18852"/>
                    </a:lnTo>
                    <a:lnTo>
                      <a:pt x="8163" y="18950"/>
                    </a:lnTo>
                    <a:lnTo>
                      <a:pt x="8421" y="19004"/>
                    </a:lnTo>
                    <a:lnTo>
                      <a:pt x="8680" y="19004"/>
                    </a:lnTo>
                    <a:lnTo>
                      <a:pt x="8939" y="18950"/>
                    </a:lnTo>
                    <a:lnTo>
                      <a:pt x="9172" y="18852"/>
                    </a:lnTo>
                    <a:lnTo>
                      <a:pt x="9377" y="18709"/>
                    </a:lnTo>
                    <a:lnTo>
                      <a:pt x="9556" y="18539"/>
                    </a:lnTo>
                    <a:lnTo>
                      <a:pt x="9690" y="18334"/>
                    </a:lnTo>
                    <a:lnTo>
                      <a:pt x="9788" y="18102"/>
                    </a:lnTo>
                    <a:lnTo>
                      <a:pt x="9841" y="17843"/>
                    </a:lnTo>
                    <a:lnTo>
                      <a:pt x="9841" y="17709"/>
                    </a:lnTo>
                    <a:lnTo>
                      <a:pt x="9841" y="17352"/>
                    </a:lnTo>
                    <a:lnTo>
                      <a:pt x="11904" y="17352"/>
                    </a:lnTo>
                    <a:lnTo>
                      <a:pt x="11976" y="17343"/>
                    </a:lnTo>
                    <a:lnTo>
                      <a:pt x="12110" y="17280"/>
                    </a:lnTo>
                    <a:lnTo>
                      <a:pt x="12199" y="17173"/>
                    </a:lnTo>
                    <a:lnTo>
                      <a:pt x="12235" y="17030"/>
                    </a:lnTo>
                    <a:lnTo>
                      <a:pt x="12226" y="16950"/>
                    </a:lnTo>
                    <a:lnTo>
                      <a:pt x="9841" y="5966"/>
                    </a:lnTo>
                    <a:lnTo>
                      <a:pt x="9841" y="3055"/>
                    </a:lnTo>
                    <a:lnTo>
                      <a:pt x="11922" y="3966"/>
                    </a:lnTo>
                    <a:lnTo>
                      <a:pt x="12110" y="4037"/>
                    </a:lnTo>
                    <a:lnTo>
                      <a:pt x="12306" y="4046"/>
                    </a:lnTo>
                    <a:lnTo>
                      <a:pt x="12440" y="4046"/>
                    </a:lnTo>
                    <a:lnTo>
                      <a:pt x="12690" y="3975"/>
                    </a:lnTo>
                    <a:lnTo>
                      <a:pt x="12806" y="3912"/>
                    </a:lnTo>
                    <a:lnTo>
                      <a:pt x="14949" y="2617"/>
                    </a:lnTo>
                    <a:lnTo>
                      <a:pt x="14190" y="822"/>
                    </a:lnTo>
                    <a:lnTo>
                      <a:pt x="12235" y="2001"/>
                    </a:lnTo>
                    <a:lnTo>
                      <a:pt x="10681" y="1206"/>
                    </a:lnTo>
                    <a:lnTo>
                      <a:pt x="8216" y="10"/>
                    </a:lnTo>
                    <a:lnTo>
                      <a:pt x="8171" y="1"/>
                    </a:lnTo>
                    <a:lnTo>
                      <a:pt x="8082" y="10"/>
                    </a:lnTo>
                    <a:lnTo>
                      <a:pt x="8020" y="54"/>
                    </a:lnTo>
                    <a:lnTo>
                      <a:pt x="7975" y="126"/>
                    </a:lnTo>
                    <a:lnTo>
                      <a:pt x="7975" y="170"/>
                    </a:lnTo>
                    <a:lnTo>
                      <a:pt x="7975" y="1662"/>
                    </a:lnTo>
                    <a:lnTo>
                      <a:pt x="5930" y="1662"/>
                    </a:lnTo>
                    <a:lnTo>
                      <a:pt x="5930" y="170"/>
                    </a:lnTo>
                    <a:lnTo>
                      <a:pt x="5930" y="126"/>
                    </a:lnTo>
                    <a:lnTo>
                      <a:pt x="5885" y="45"/>
                    </a:lnTo>
                    <a:lnTo>
                      <a:pt x="58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8"/>
              <p:cNvSpPr/>
              <p:nvPr/>
            </p:nvSpPr>
            <p:spPr>
              <a:xfrm>
                <a:off x="-5072500" y="4453850"/>
                <a:ext cx="152950" cy="204975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8199" extrusionOk="0">
                    <a:moveTo>
                      <a:pt x="4885" y="0"/>
                    </a:moveTo>
                    <a:lnTo>
                      <a:pt x="4823" y="9"/>
                    </a:lnTo>
                    <a:lnTo>
                      <a:pt x="4760" y="27"/>
                    </a:lnTo>
                    <a:lnTo>
                      <a:pt x="4349" y="197"/>
                    </a:lnTo>
                    <a:lnTo>
                      <a:pt x="4287" y="233"/>
                    </a:lnTo>
                    <a:lnTo>
                      <a:pt x="4207" y="322"/>
                    </a:lnTo>
                    <a:lnTo>
                      <a:pt x="4162" y="429"/>
                    </a:lnTo>
                    <a:lnTo>
                      <a:pt x="4162" y="554"/>
                    </a:lnTo>
                    <a:lnTo>
                      <a:pt x="4180" y="617"/>
                    </a:lnTo>
                    <a:lnTo>
                      <a:pt x="1019" y="1947"/>
                    </a:lnTo>
                    <a:lnTo>
                      <a:pt x="974" y="1867"/>
                    </a:lnTo>
                    <a:lnTo>
                      <a:pt x="813" y="1760"/>
                    </a:lnTo>
                    <a:lnTo>
                      <a:pt x="724" y="1751"/>
                    </a:lnTo>
                    <a:lnTo>
                      <a:pt x="661" y="1760"/>
                    </a:lnTo>
                    <a:lnTo>
                      <a:pt x="599" y="1777"/>
                    </a:lnTo>
                    <a:lnTo>
                      <a:pt x="188" y="1956"/>
                    </a:lnTo>
                    <a:lnTo>
                      <a:pt x="135" y="1983"/>
                    </a:lnTo>
                    <a:lnTo>
                      <a:pt x="45" y="2072"/>
                    </a:lnTo>
                    <a:lnTo>
                      <a:pt x="1" y="2188"/>
                    </a:lnTo>
                    <a:lnTo>
                      <a:pt x="1" y="2304"/>
                    </a:lnTo>
                    <a:lnTo>
                      <a:pt x="18" y="2367"/>
                    </a:lnTo>
                    <a:lnTo>
                      <a:pt x="938" y="4546"/>
                    </a:lnTo>
                    <a:lnTo>
                      <a:pt x="983" y="4626"/>
                    </a:lnTo>
                    <a:lnTo>
                      <a:pt x="1135" y="4724"/>
                    </a:lnTo>
                    <a:lnTo>
                      <a:pt x="1233" y="4733"/>
                    </a:lnTo>
                    <a:lnTo>
                      <a:pt x="1295" y="4733"/>
                    </a:lnTo>
                    <a:lnTo>
                      <a:pt x="1358" y="4715"/>
                    </a:lnTo>
                    <a:lnTo>
                      <a:pt x="1769" y="4537"/>
                    </a:lnTo>
                    <a:lnTo>
                      <a:pt x="1822" y="4510"/>
                    </a:lnTo>
                    <a:lnTo>
                      <a:pt x="1912" y="4421"/>
                    </a:lnTo>
                    <a:lnTo>
                      <a:pt x="1956" y="4305"/>
                    </a:lnTo>
                    <a:lnTo>
                      <a:pt x="1956" y="4180"/>
                    </a:lnTo>
                    <a:lnTo>
                      <a:pt x="1938" y="4126"/>
                    </a:lnTo>
                    <a:lnTo>
                      <a:pt x="2849" y="3733"/>
                    </a:lnTo>
                    <a:lnTo>
                      <a:pt x="3314" y="4831"/>
                    </a:lnTo>
                    <a:lnTo>
                      <a:pt x="4073" y="6626"/>
                    </a:lnTo>
                    <a:lnTo>
                      <a:pt x="4555" y="7752"/>
                    </a:lnTo>
                    <a:lnTo>
                      <a:pt x="4600" y="7850"/>
                    </a:lnTo>
                    <a:lnTo>
                      <a:pt x="4742" y="8019"/>
                    </a:lnTo>
                    <a:lnTo>
                      <a:pt x="4912" y="8127"/>
                    </a:lnTo>
                    <a:lnTo>
                      <a:pt x="5117" y="8189"/>
                    </a:lnTo>
                    <a:lnTo>
                      <a:pt x="5216" y="8198"/>
                    </a:lnTo>
                    <a:lnTo>
                      <a:pt x="5359" y="8180"/>
                    </a:lnTo>
                    <a:lnTo>
                      <a:pt x="5501" y="8136"/>
                    </a:lnTo>
                    <a:lnTo>
                      <a:pt x="5635" y="8073"/>
                    </a:lnTo>
                    <a:lnTo>
                      <a:pt x="5832" y="7868"/>
                    </a:lnTo>
                    <a:lnTo>
                      <a:pt x="5930" y="7609"/>
                    </a:lnTo>
                    <a:lnTo>
                      <a:pt x="5930" y="7332"/>
                    </a:lnTo>
                    <a:lnTo>
                      <a:pt x="5885" y="7189"/>
                    </a:lnTo>
                    <a:lnTo>
                      <a:pt x="4180" y="3179"/>
                    </a:lnTo>
                    <a:lnTo>
                      <a:pt x="5100" y="2795"/>
                    </a:lnTo>
                    <a:lnTo>
                      <a:pt x="5144" y="2876"/>
                    </a:lnTo>
                    <a:lnTo>
                      <a:pt x="5296" y="2974"/>
                    </a:lnTo>
                    <a:lnTo>
                      <a:pt x="5394" y="2983"/>
                    </a:lnTo>
                    <a:lnTo>
                      <a:pt x="5457" y="2983"/>
                    </a:lnTo>
                    <a:lnTo>
                      <a:pt x="5519" y="2965"/>
                    </a:lnTo>
                    <a:lnTo>
                      <a:pt x="5930" y="2786"/>
                    </a:lnTo>
                    <a:lnTo>
                      <a:pt x="5984" y="2760"/>
                    </a:lnTo>
                    <a:lnTo>
                      <a:pt x="6073" y="2670"/>
                    </a:lnTo>
                    <a:lnTo>
                      <a:pt x="6118" y="2554"/>
                    </a:lnTo>
                    <a:lnTo>
                      <a:pt x="6118" y="2429"/>
                    </a:lnTo>
                    <a:lnTo>
                      <a:pt x="6100" y="2376"/>
                    </a:lnTo>
                    <a:lnTo>
                      <a:pt x="5180" y="197"/>
                    </a:lnTo>
                    <a:lnTo>
                      <a:pt x="5135" y="108"/>
                    </a:lnTo>
                    <a:lnTo>
                      <a:pt x="4975" y="9"/>
                    </a:lnTo>
                    <a:lnTo>
                      <a:pt x="4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8"/>
              <p:cNvSpPr/>
              <p:nvPr/>
            </p:nvSpPr>
            <p:spPr>
              <a:xfrm>
                <a:off x="-5270750" y="4392000"/>
                <a:ext cx="17730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6234" extrusionOk="0">
                    <a:moveTo>
                      <a:pt x="3394" y="1"/>
                    </a:moveTo>
                    <a:lnTo>
                      <a:pt x="2992" y="54"/>
                    </a:lnTo>
                    <a:lnTo>
                      <a:pt x="2573" y="161"/>
                    </a:lnTo>
                    <a:lnTo>
                      <a:pt x="2305" y="287"/>
                    </a:lnTo>
                    <a:lnTo>
                      <a:pt x="2171" y="394"/>
                    </a:lnTo>
                    <a:lnTo>
                      <a:pt x="2117" y="456"/>
                    </a:lnTo>
                    <a:lnTo>
                      <a:pt x="2090" y="465"/>
                    </a:lnTo>
                    <a:lnTo>
                      <a:pt x="2064" y="483"/>
                    </a:lnTo>
                    <a:lnTo>
                      <a:pt x="2028" y="483"/>
                    </a:lnTo>
                    <a:lnTo>
                      <a:pt x="1983" y="474"/>
                    </a:lnTo>
                    <a:lnTo>
                      <a:pt x="1894" y="483"/>
                    </a:lnTo>
                    <a:lnTo>
                      <a:pt x="1724" y="554"/>
                    </a:lnTo>
                    <a:lnTo>
                      <a:pt x="1590" y="679"/>
                    </a:lnTo>
                    <a:lnTo>
                      <a:pt x="1519" y="849"/>
                    </a:lnTo>
                    <a:lnTo>
                      <a:pt x="1519" y="947"/>
                    </a:lnTo>
                    <a:lnTo>
                      <a:pt x="1519" y="974"/>
                    </a:lnTo>
                    <a:lnTo>
                      <a:pt x="1519" y="1001"/>
                    </a:lnTo>
                    <a:lnTo>
                      <a:pt x="1430" y="1010"/>
                    </a:lnTo>
                    <a:lnTo>
                      <a:pt x="1287" y="1054"/>
                    </a:lnTo>
                    <a:lnTo>
                      <a:pt x="1162" y="1153"/>
                    </a:lnTo>
                    <a:lnTo>
                      <a:pt x="1072" y="1287"/>
                    </a:lnTo>
                    <a:lnTo>
                      <a:pt x="1055" y="1367"/>
                    </a:lnTo>
                    <a:lnTo>
                      <a:pt x="1037" y="1465"/>
                    </a:lnTo>
                    <a:lnTo>
                      <a:pt x="1072" y="1635"/>
                    </a:lnTo>
                    <a:lnTo>
                      <a:pt x="1108" y="1706"/>
                    </a:lnTo>
                    <a:lnTo>
                      <a:pt x="1019" y="1724"/>
                    </a:lnTo>
                    <a:lnTo>
                      <a:pt x="867" y="1805"/>
                    </a:lnTo>
                    <a:lnTo>
                      <a:pt x="760" y="1930"/>
                    </a:lnTo>
                    <a:lnTo>
                      <a:pt x="697" y="2090"/>
                    </a:lnTo>
                    <a:lnTo>
                      <a:pt x="688" y="2180"/>
                    </a:lnTo>
                    <a:lnTo>
                      <a:pt x="697" y="2260"/>
                    </a:lnTo>
                    <a:lnTo>
                      <a:pt x="751" y="2412"/>
                    </a:lnTo>
                    <a:lnTo>
                      <a:pt x="796" y="2474"/>
                    </a:lnTo>
                    <a:lnTo>
                      <a:pt x="724" y="2501"/>
                    </a:lnTo>
                    <a:lnTo>
                      <a:pt x="608" y="2582"/>
                    </a:lnTo>
                    <a:lnTo>
                      <a:pt x="519" y="2698"/>
                    </a:lnTo>
                    <a:lnTo>
                      <a:pt x="474" y="2840"/>
                    </a:lnTo>
                    <a:lnTo>
                      <a:pt x="465" y="2921"/>
                    </a:lnTo>
                    <a:lnTo>
                      <a:pt x="474" y="3019"/>
                    </a:lnTo>
                    <a:lnTo>
                      <a:pt x="563" y="3207"/>
                    </a:lnTo>
                    <a:lnTo>
                      <a:pt x="626" y="3269"/>
                    </a:lnTo>
                    <a:lnTo>
                      <a:pt x="563" y="3296"/>
                    </a:lnTo>
                    <a:lnTo>
                      <a:pt x="438" y="3385"/>
                    </a:lnTo>
                    <a:lnTo>
                      <a:pt x="358" y="3501"/>
                    </a:lnTo>
                    <a:lnTo>
                      <a:pt x="304" y="3644"/>
                    </a:lnTo>
                    <a:lnTo>
                      <a:pt x="304" y="3716"/>
                    </a:lnTo>
                    <a:lnTo>
                      <a:pt x="313" y="3823"/>
                    </a:lnTo>
                    <a:lnTo>
                      <a:pt x="403" y="4010"/>
                    </a:lnTo>
                    <a:lnTo>
                      <a:pt x="474" y="4082"/>
                    </a:lnTo>
                    <a:lnTo>
                      <a:pt x="340" y="4144"/>
                    </a:lnTo>
                    <a:lnTo>
                      <a:pt x="215" y="4305"/>
                    </a:lnTo>
                    <a:lnTo>
                      <a:pt x="170" y="4448"/>
                    </a:lnTo>
                    <a:lnTo>
                      <a:pt x="162" y="4519"/>
                    </a:lnTo>
                    <a:lnTo>
                      <a:pt x="170" y="4618"/>
                    </a:lnTo>
                    <a:lnTo>
                      <a:pt x="251" y="4787"/>
                    </a:lnTo>
                    <a:lnTo>
                      <a:pt x="313" y="4859"/>
                    </a:lnTo>
                    <a:lnTo>
                      <a:pt x="242" y="4885"/>
                    </a:lnTo>
                    <a:lnTo>
                      <a:pt x="135" y="4966"/>
                    </a:lnTo>
                    <a:lnTo>
                      <a:pt x="45" y="5082"/>
                    </a:lnTo>
                    <a:lnTo>
                      <a:pt x="1" y="5225"/>
                    </a:lnTo>
                    <a:lnTo>
                      <a:pt x="1" y="5296"/>
                    </a:lnTo>
                    <a:lnTo>
                      <a:pt x="1" y="5412"/>
                    </a:lnTo>
                    <a:lnTo>
                      <a:pt x="72" y="5644"/>
                    </a:lnTo>
                    <a:lnTo>
                      <a:pt x="188" y="5841"/>
                    </a:lnTo>
                    <a:lnTo>
                      <a:pt x="358" y="6011"/>
                    </a:lnTo>
                    <a:lnTo>
                      <a:pt x="447" y="6082"/>
                    </a:lnTo>
                    <a:lnTo>
                      <a:pt x="563" y="6145"/>
                    </a:lnTo>
                    <a:lnTo>
                      <a:pt x="822" y="6225"/>
                    </a:lnTo>
                    <a:lnTo>
                      <a:pt x="1233" y="6234"/>
                    </a:lnTo>
                    <a:lnTo>
                      <a:pt x="1501" y="6189"/>
                    </a:lnTo>
                    <a:lnTo>
                      <a:pt x="1742" y="6136"/>
                    </a:lnTo>
                    <a:lnTo>
                      <a:pt x="2215" y="5975"/>
                    </a:lnTo>
                    <a:lnTo>
                      <a:pt x="2439" y="5868"/>
                    </a:lnTo>
                    <a:lnTo>
                      <a:pt x="2457" y="5868"/>
                    </a:lnTo>
                    <a:lnTo>
                      <a:pt x="2332" y="5787"/>
                    </a:lnTo>
                    <a:lnTo>
                      <a:pt x="2135" y="5573"/>
                    </a:lnTo>
                    <a:lnTo>
                      <a:pt x="1983" y="5305"/>
                    </a:lnTo>
                    <a:lnTo>
                      <a:pt x="1885" y="5010"/>
                    </a:lnTo>
                    <a:lnTo>
                      <a:pt x="1849" y="4868"/>
                    </a:lnTo>
                    <a:lnTo>
                      <a:pt x="1992" y="5082"/>
                    </a:lnTo>
                    <a:lnTo>
                      <a:pt x="2349" y="5448"/>
                    </a:lnTo>
                    <a:lnTo>
                      <a:pt x="2787" y="5707"/>
                    </a:lnTo>
                    <a:lnTo>
                      <a:pt x="3278" y="5841"/>
                    </a:lnTo>
                    <a:lnTo>
                      <a:pt x="3546" y="5859"/>
                    </a:lnTo>
                    <a:lnTo>
                      <a:pt x="3805" y="5841"/>
                    </a:lnTo>
                    <a:lnTo>
                      <a:pt x="4296" y="5707"/>
                    </a:lnTo>
                    <a:lnTo>
                      <a:pt x="4734" y="5448"/>
                    </a:lnTo>
                    <a:lnTo>
                      <a:pt x="5091" y="5082"/>
                    </a:lnTo>
                    <a:lnTo>
                      <a:pt x="5243" y="4868"/>
                    </a:lnTo>
                    <a:lnTo>
                      <a:pt x="5207" y="5010"/>
                    </a:lnTo>
                    <a:lnTo>
                      <a:pt x="5100" y="5305"/>
                    </a:lnTo>
                    <a:lnTo>
                      <a:pt x="4957" y="5573"/>
                    </a:lnTo>
                    <a:lnTo>
                      <a:pt x="4752" y="5787"/>
                    </a:lnTo>
                    <a:lnTo>
                      <a:pt x="4635" y="5868"/>
                    </a:lnTo>
                    <a:lnTo>
                      <a:pt x="4644" y="5868"/>
                    </a:lnTo>
                    <a:lnTo>
                      <a:pt x="4868" y="5975"/>
                    </a:lnTo>
                    <a:lnTo>
                      <a:pt x="5341" y="6136"/>
                    </a:lnTo>
                    <a:lnTo>
                      <a:pt x="5591" y="6189"/>
                    </a:lnTo>
                    <a:lnTo>
                      <a:pt x="5850" y="6234"/>
                    </a:lnTo>
                    <a:lnTo>
                      <a:pt x="6261" y="6225"/>
                    </a:lnTo>
                    <a:lnTo>
                      <a:pt x="6520" y="6145"/>
                    </a:lnTo>
                    <a:lnTo>
                      <a:pt x="6636" y="6082"/>
                    </a:lnTo>
                    <a:lnTo>
                      <a:pt x="6734" y="6011"/>
                    </a:lnTo>
                    <a:lnTo>
                      <a:pt x="6895" y="5841"/>
                    </a:lnTo>
                    <a:lnTo>
                      <a:pt x="7020" y="5644"/>
                    </a:lnTo>
                    <a:lnTo>
                      <a:pt x="7082" y="5412"/>
                    </a:lnTo>
                    <a:lnTo>
                      <a:pt x="7091" y="5296"/>
                    </a:lnTo>
                    <a:lnTo>
                      <a:pt x="7082" y="5225"/>
                    </a:lnTo>
                    <a:lnTo>
                      <a:pt x="7038" y="5082"/>
                    </a:lnTo>
                    <a:lnTo>
                      <a:pt x="6948" y="4966"/>
                    </a:lnTo>
                    <a:lnTo>
                      <a:pt x="6832" y="4885"/>
                    </a:lnTo>
                    <a:lnTo>
                      <a:pt x="6770" y="4859"/>
                    </a:lnTo>
                    <a:lnTo>
                      <a:pt x="6832" y="4787"/>
                    </a:lnTo>
                    <a:lnTo>
                      <a:pt x="6904" y="4618"/>
                    </a:lnTo>
                    <a:lnTo>
                      <a:pt x="6913" y="4519"/>
                    </a:lnTo>
                    <a:lnTo>
                      <a:pt x="6913" y="4448"/>
                    </a:lnTo>
                    <a:lnTo>
                      <a:pt x="6868" y="4305"/>
                    </a:lnTo>
                    <a:lnTo>
                      <a:pt x="6734" y="4144"/>
                    </a:lnTo>
                    <a:lnTo>
                      <a:pt x="6609" y="4082"/>
                    </a:lnTo>
                    <a:lnTo>
                      <a:pt x="6680" y="4010"/>
                    </a:lnTo>
                    <a:lnTo>
                      <a:pt x="6770" y="3823"/>
                    </a:lnTo>
                    <a:lnTo>
                      <a:pt x="6779" y="3716"/>
                    </a:lnTo>
                    <a:lnTo>
                      <a:pt x="6770" y="3644"/>
                    </a:lnTo>
                    <a:lnTo>
                      <a:pt x="6725" y="3501"/>
                    </a:lnTo>
                    <a:lnTo>
                      <a:pt x="6636" y="3385"/>
                    </a:lnTo>
                    <a:lnTo>
                      <a:pt x="6520" y="3296"/>
                    </a:lnTo>
                    <a:lnTo>
                      <a:pt x="6448" y="3269"/>
                    </a:lnTo>
                    <a:lnTo>
                      <a:pt x="6520" y="3207"/>
                    </a:lnTo>
                    <a:lnTo>
                      <a:pt x="6600" y="3019"/>
                    </a:lnTo>
                    <a:lnTo>
                      <a:pt x="6609" y="2921"/>
                    </a:lnTo>
                    <a:lnTo>
                      <a:pt x="6609" y="2840"/>
                    </a:lnTo>
                    <a:lnTo>
                      <a:pt x="6555" y="2698"/>
                    </a:lnTo>
                    <a:lnTo>
                      <a:pt x="6475" y="2582"/>
                    </a:lnTo>
                    <a:lnTo>
                      <a:pt x="6350" y="2501"/>
                    </a:lnTo>
                    <a:lnTo>
                      <a:pt x="6279" y="2474"/>
                    </a:lnTo>
                    <a:lnTo>
                      <a:pt x="6332" y="2412"/>
                    </a:lnTo>
                    <a:lnTo>
                      <a:pt x="6386" y="2260"/>
                    </a:lnTo>
                    <a:lnTo>
                      <a:pt x="6395" y="2180"/>
                    </a:lnTo>
                    <a:lnTo>
                      <a:pt x="6386" y="2090"/>
                    </a:lnTo>
                    <a:lnTo>
                      <a:pt x="6323" y="1930"/>
                    </a:lnTo>
                    <a:lnTo>
                      <a:pt x="6207" y="1805"/>
                    </a:lnTo>
                    <a:lnTo>
                      <a:pt x="6055" y="1724"/>
                    </a:lnTo>
                    <a:lnTo>
                      <a:pt x="5975" y="1706"/>
                    </a:lnTo>
                    <a:lnTo>
                      <a:pt x="6020" y="1617"/>
                    </a:lnTo>
                    <a:lnTo>
                      <a:pt x="6037" y="1403"/>
                    </a:lnTo>
                    <a:lnTo>
                      <a:pt x="6002" y="1287"/>
                    </a:lnTo>
                    <a:lnTo>
                      <a:pt x="5975" y="1224"/>
                    </a:lnTo>
                    <a:lnTo>
                      <a:pt x="5886" y="1117"/>
                    </a:lnTo>
                    <a:lnTo>
                      <a:pt x="5707" y="1019"/>
                    </a:lnTo>
                    <a:lnTo>
                      <a:pt x="5564" y="1001"/>
                    </a:lnTo>
                    <a:lnTo>
                      <a:pt x="5564" y="974"/>
                    </a:lnTo>
                    <a:lnTo>
                      <a:pt x="5564" y="947"/>
                    </a:lnTo>
                    <a:lnTo>
                      <a:pt x="5555" y="849"/>
                    </a:lnTo>
                    <a:lnTo>
                      <a:pt x="5484" y="679"/>
                    </a:lnTo>
                    <a:lnTo>
                      <a:pt x="5359" y="554"/>
                    </a:lnTo>
                    <a:lnTo>
                      <a:pt x="5189" y="483"/>
                    </a:lnTo>
                    <a:lnTo>
                      <a:pt x="5091" y="474"/>
                    </a:lnTo>
                    <a:lnTo>
                      <a:pt x="5055" y="483"/>
                    </a:lnTo>
                    <a:lnTo>
                      <a:pt x="5010" y="483"/>
                    </a:lnTo>
                    <a:lnTo>
                      <a:pt x="4984" y="465"/>
                    </a:lnTo>
                    <a:lnTo>
                      <a:pt x="4957" y="456"/>
                    </a:lnTo>
                    <a:lnTo>
                      <a:pt x="4912" y="394"/>
                    </a:lnTo>
                    <a:lnTo>
                      <a:pt x="4778" y="287"/>
                    </a:lnTo>
                    <a:lnTo>
                      <a:pt x="4510" y="161"/>
                    </a:lnTo>
                    <a:lnTo>
                      <a:pt x="4091" y="54"/>
                    </a:lnTo>
                    <a:lnTo>
                      <a:pt x="3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6" name="Google Shape;2696;p38"/>
          <p:cNvGrpSpPr/>
          <p:nvPr/>
        </p:nvGrpSpPr>
        <p:grpSpPr>
          <a:xfrm>
            <a:off x="5548380" y="1356896"/>
            <a:ext cx="1940725" cy="2237119"/>
            <a:chOff x="5548380" y="1356896"/>
            <a:chExt cx="1940725" cy="2237119"/>
          </a:xfrm>
        </p:grpSpPr>
        <p:grpSp>
          <p:nvGrpSpPr>
            <p:cNvPr id="2697" name="Google Shape;2697;p38"/>
            <p:cNvGrpSpPr/>
            <p:nvPr/>
          </p:nvGrpSpPr>
          <p:grpSpPr>
            <a:xfrm>
              <a:off x="5548380" y="1356896"/>
              <a:ext cx="1940725" cy="830242"/>
              <a:chOff x="5548368" y="1356896"/>
              <a:chExt cx="1940725" cy="830242"/>
            </a:xfrm>
          </p:grpSpPr>
          <p:sp>
            <p:nvSpPr>
              <p:cNvPr id="2698" name="Google Shape;2698;p38"/>
              <p:cNvSpPr txBox="1"/>
              <p:nvPr/>
            </p:nvSpPr>
            <p:spPr>
              <a:xfrm>
                <a:off x="5548393" y="1356896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99" name="Google Shape;2699;p38"/>
              <p:cNvSpPr txBox="1"/>
              <p:nvPr/>
            </p:nvSpPr>
            <p:spPr>
              <a:xfrm>
                <a:off x="5548368" y="1635738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00" name="Google Shape;2700;p38"/>
            <p:cNvCxnSpPr>
              <a:stCxn id="2699" idx="2"/>
            </p:cNvCxnSpPr>
            <p:nvPr/>
          </p:nvCxnSpPr>
          <p:spPr>
            <a:xfrm>
              <a:off x="6518730" y="2187138"/>
              <a:ext cx="0" cy="41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01" name="Google Shape;2701;p38"/>
            <p:cNvSpPr/>
            <p:nvPr/>
          </p:nvSpPr>
          <p:spPr>
            <a:xfrm>
              <a:off x="5968397" y="2493242"/>
              <a:ext cx="1100829" cy="1100773"/>
            </a:xfrm>
            <a:custGeom>
              <a:avLst/>
              <a:gdLst/>
              <a:ahLst/>
              <a:cxnLst/>
              <a:rect l="l" t="t" r="r" b="b"/>
              <a:pathLst>
                <a:path w="19451" h="19450" extrusionOk="0">
                  <a:moveTo>
                    <a:pt x="9225" y="0"/>
                  </a:moveTo>
                  <a:lnTo>
                    <a:pt x="8243" y="107"/>
                  </a:lnTo>
                  <a:lnTo>
                    <a:pt x="7297" y="295"/>
                  </a:lnTo>
                  <a:lnTo>
                    <a:pt x="6377" y="580"/>
                  </a:lnTo>
                  <a:lnTo>
                    <a:pt x="5502" y="956"/>
                  </a:lnTo>
                  <a:lnTo>
                    <a:pt x="4680" y="1402"/>
                  </a:lnTo>
                  <a:lnTo>
                    <a:pt x="3903" y="1929"/>
                  </a:lnTo>
                  <a:lnTo>
                    <a:pt x="3180" y="2518"/>
                  </a:lnTo>
                  <a:lnTo>
                    <a:pt x="2519" y="3179"/>
                  </a:lnTo>
                  <a:lnTo>
                    <a:pt x="1930" y="3902"/>
                  </a:lnTo>
                  <a:lnTo>
                    <a:pt x="1403" y="4679"/>
                  </a:lnTo>
                  <a:lnTo>
                    <a:pt x="956" y="5501"/>
                  </a:lnTo>
                  <a:lnTo>
                    <a:pt x="581" y="6376"/>
                  </a:lnTo>
                  <a:lnTo>
                    <a:pt x="304" y="7287"/>
                  </a:lnTo>
                  <a:lnTo>
                    <a:pt x="108" y="8242"/>
                  </a:lnTo>
                  <a:lnTo>
                    <a:pt x="10" y="9225"/>
                  </a:lnTo>
                  <a:lnTo>
                    <a:pt x="1" y="9725"/>
                  </a:lnTo>
                  <a:lnTo>
                    <a:pt x="10" y="10225"/>
                  </a:lnTo>
                  <a:lnTo>
                    <a:pt x="108" y="11207"/>
                  </a:lnTo>
                  <a:lnTo>
                    <a:pt x="304" y="12154"/>
                  </a:lnTo>
                  <a:lnTo>
                    <a:pt x="581" y="13065"/>
                  </a:lnTo>
                  <a:lnTo>
                    <a:pt x="956" y="13940"/>
                  </a:lnTo>
                  <a:lnTo>
                    <a:pt x="1403" y="14770"/>
                  </a:lnTo>
                  <a:lnTo>
                    <a:pt x="1930" y="15547"/>
                  </a:lnTo>
                  <a:lnTo>
                    <a:pt x="2519" y="16261"/>
                  </a:lnTo>
                  <a:lnTo>
                    <a:pt x="3180" y="16922"/>
                  </a:lnTo>
                  <a:lnTo>
                    <a:pt x="3903" y="17521"/>
                  </a:lnTo>
                  <a:lnTo>
                    <a:pt x="4680" y="18047"/>
                  </a:lnTo>
                  <a:lnTo>
                    <a:pt x="5502" y="18494"/>
                  </a:lnTo>
                  <a:lnTo>
                    <a:pt x="6377" y="18860"/>
                  </a:lnTo>
                  <a:lnTo>
                    <a:pt x="7297" y="19146"/>
                  </a:lnTo>
                  <a:lnTo>
                    <a:pt x="8243" y="19342"/>
                  </a:lnTo>
                  <a:lnTo>
                    <a:pt x="9225" y="19441"/>
                  </a:lnTo>
                  <a:lnTo>
                    <a:pt x="9726" y="19449"/>
                  </a:lnTo>
                  <a:lnTo>
                    <a:pt x="10226" y="19441"/>
                  </a:lnTo>
                  <a:lnTo>
                    <a:pt x="11208" y="19342"/>
                  </a:lnTo>
                  <a:lnTo>
                    <a:pt x="12155" y="19146"/>
                  </a:lnTo>
                  <a:lnTo>
                    <a:pt x="13074" y="18860"/>
                  </a:lnTo>
                  <a:lnTo>
                    <a:pt x="13941" y="18494"/>
                  </a:lnTo>
                  <a:lnTo>
                    <a:pt x="14771" y="18047"/>
                  </a:lnTo>
                  <a:lnTo>
                    <a:pt x="15548" y="17521"/>
                  </a:lnTo>
                  <a:lnTo>
                    <a:pt x="16262" y="16922"/>
                  </a:lnTo>
                  <a:lnTo>
                    <a:pt x="16923" y="16261"/>
                  </a:lnTo>
                  <a:lnTo>
                    <a:pt x="17521" y="15547"/>
                  </a:lnTo>
                  <a:lnTo>
                    <a:pt x="18048" y="14770"/>
                  </a:lnTo>
                  <a:lnTo>
                    <a:pt x="18495" y="13940"/>
                  </a:lnTo>
                  <a:lnTo>
                    <a:pt x="18861" y="13065"/>
                  </a:lnTo>
                  <a:lnTo>
                    <a:pt x="19147" y="12154"/>
                  </a:lnTo>
                  <a:lnTo>
                    <a:pt x="19343" y="11207"/>
                  </a:lnTo>
                  <a:lnTo>
                    <a:pt x="19441" y="10225"/>
                  </a:lnTo>
                  <a:lnTo>
                    <a:pt x="19450" y="9725"/>
                  </a:lnTo>
                  <a:lnTo>
                    <a:pt x="19441" y="9225"/>
                  </a:lnTo>
                  <a:lnTo>
                    <a:pt x="19343" y="8242"/>
                  </a:lnTo>
                  <a:lnTo>
                    <a:pt x="19147" y="7287"/>
                  </a:lnTo>
                  <a:lnTo>
                    <a:pt x="18861" y="6376"/>
                  </a:lnTo>
                  <a:lnTo>
                    <a:pt x="18495" y="5501"/>
                  </a:lnTo>
                  <a:lnTo>
                    <a:pt x="18048" y="4679"/>
                  </a:lnTo>
                  <a:lnTo>
                    <a:pt x="17521" y="3902"/>
                  </a:lnTo>
                  <a:lnTo>
                    <a:pt x="16923" y="3179"/>
                  </a:lnTo>
                  <a:lnTo>
                    <a:pt x="16262" y="2518"/>
                  </a:lnTo>
                  <a:lnTo>
                    <a:pt x="15548" y="1929"/>
                  </a:lnTo>
                  <a:lnTo>
                    <a:pt x="14771" y="1402"/>
                  </a:lnTo>
                  <a:lnTo>
                    <a:pt x="13941" y="956"/>
                  </a:lnTo>
                  <a:lnTo>
                    <a:pt x="13074" y="580"/>
                  </a:lnTo>
                  <a:lnTo>
                    <a:pt x="12155" y="295"/>
                  </a:lnTo>
                  <a:lnTo>
                    <a:pt x="11208" y="107"/>
                  </a:lnTo>
                  <a:lnTo>
                    <a:pt x="102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2" name="Google Shape;2702;p38"/>
            <p:cNvGrpSpPr/>
            <p:nvPr/>
          </p:nvGrpSpPr>
          <p:grpSpPr>
            <a:xfrm>
              <a:off x="6305038" y="2720679"/>
              <a:ext cx="427550" cy="645900"/>
              <a:chOff x="-2218750" y="4418475"/>
              <a:chExt cx="427550" cy="645900"/>
            </a:xfrm>
          </p:grpSpPr>
          <p:sp>
            <p:nvSpPr>
              <p:cNvPr id="2703" name="Google Shape;2703;p38"/>
              <p:cNvSpPr/>
              <p:nvPr/>
            </p:nvSpPr>
            <p:spPr>
              <a:xfrm>
                <a:off x="-2201550" y="4498625"/>
                <a:ext cx="219700" cy="13957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5583" extrusionOk="0">
                    <a:moveTo>
                      <a:pt x="8773" y="3677"/>
                    </a:moveTo>
                    <a:lnTo>
                      <a:pt x="8787" y="3689"/>
                    </a:lnTo>
                    <a:lnTo>
                      <a:pt x="8778" y="3680"/>
                    </a:lnTo>
                    <a:lnTo>
                      <a:pt x="8773" y="3677"/>
                    </a:lnTo>
                    <a:close/>
                    <a:moveTo>
                      <a:pt x="1804" y="1"/>
                    </a:moveTo>
                    <a:lnTo>
                      <a:pt x="1438" y="72"/>
                    </a:lnTo>
                    <a:lnTo>
                      <a:pt x="1125" y="269"/>
                    </a:lnTo>
                    <a:lnTo>
                      <a:pt x="902" y="572"/>
                    </a:lnTo>
                    <a:lnTo>
                      <a:pt x="848" y="760"/>
                    </a:lnTo>
                    <a:lnTo>
                      <a:pt x="18" y="4403"/>
                    </a:lnTo>
                    <a:lnTo>
                      <a:pt x="0" y="4519"/>
                    </a:lnTo>
                    <a:lnTo>
                      <a:pt x="0" y="4752"/>
                    </a:lnTo>
                    <a:lnTo>
                      <a:pt x="63" y="4966"/>
                    </a:lnTo>
                    <a:lnTo>
                      <a:pt x="170" y="5171"/>
                    </a:lnTo>
                    <a:lnTo>
                      <a:pt x="241" y="5261"/>
                    </a:lnTo>
                    <a:lnTo>
                      <a:pt x="313" y="5332"/>
                    </a:lnTo>
                    <a:lnTo>
                      <a:pt x="473" y="5457"/>
                    </a:lnTo>
                    <a:lnTo>
                      <a:pt x="661" y="5537"/>
                    </a:lnTo>
                    <a:lnTo>
                      <a:pt x="857" y="5582"/>
                    </a:lnTo>
                    <a:lnTo>
                      <a:pt x="1018" y="5582"/>
                    </a:lnTo>
                    <a:lnTo>
                      <a:pt x="1072" y="5573"/>
                    </a:lnTo>
                    <a:lnTo>
                      <a:pt x="3545" y="5278"/>
                    </a:lnTo>
                    <a:lnTo>
                      <a:pt x="3849" y="5144"/>
                    </a:lnTo>
                    <a:lnTo>
                      <a:pt x="4117" y="4993"/>
                    </a:lnTo>
                    <a:lnTo>
                      <a:pt x="4278" y="4886"/>
                    </a:lnTo>
                    <a:lnTo>
                      <a:pt x="4429" y="4769"/>
                    </a:lnTo>
                    <a:lnTo>
                      <a:pt x="4590" y="4635"/>
                    </a:lnTo>
                    <a:lnTo>
                      <a:pt x="4751" y="4493"/>
                    </a:lnTo>
                    <a:lnTo>
                      <a:pt x="5001" y="4287"/>
                    </a:lnTo>
                    <a:lnTo>
                      <a:pt x="5528" y="3885"/>
                    </a:lnTo>
                    <a:lnTo>
                      <a:pt x="5813" y="3707"/>
                    </a:lnTo>
                    <a:lnTo>
                      <a:pt x="6135" y="3537"/>
                    </a:lnTo>
                    <a:lnTo>
                      <a:pt x="6626" y="3376"/>
                    </a:lnTo>
                    <a:lnTo>
                      <a:pt x="6965" y="3323"/>
                    </a:lnTo>
                    <a:lnTo>
                      <a:pt x="7135" y="3314"/>
                    </a:lnTo>
                    <a:lnTo>
                      <a:pt x="7385" y="3314"/>
                    </a:lnTo>
                    <a:lnTo>
                      <a:pt x="7617" y="3332"/>
                    </a:lnTo>
                    <a:lnTo>
                      <a:pt x="8082" y="3421"/>
                    </a:lnTo>
                    <a:lnTo>
                      <a:pt x="8305" y="3492"/>
                    </a:lnTo>
                    <a:lnTo>
                      <a:pt x="8537" y="3573"/>
                    </a:lnTo>
                    <a:lnTo>
                      <a:pt x="8760" y="3671"/>
                    </a:lnTo>
                    <a:lnTo>
                      <a:pt x="8773" y="3677"/>
                    </a:lnTo>
                    <a:lnTo>
                      <a:pt x="8773" y="3677"/>
                    </a:lnTo>
                    <a:lnTo>
                      <a:pt x="8591" y="3528"/>
                    </a:lnTo>
                    <a:lnTo>
                      <a:pt x="8153" y="3260"/>
                    </a:lnTo>
                    <a:lnTo>
                      <a:pt x="7671" y="3082"/>
                    </a:lnTo>
                    <a:lnTo>
                      <a:pt x="7153" y="2983"/>
                    </a:lnTo>
                    <a:lnTo>
                      <a:pt x="6876" y="2974"/>
                    </a:lnTo>
                    <a:lnTo>
                      <a:pt x="4313" y="3233"/>
                    </a:lnTo>
                    <a:lnTo>
                      <a:pt x="2206" y="3492"/>
                    </a:lnTo>
                    <a:lnTo>
                      <a:pt x="2206" y="3492"/>
                    </a:lnTo>
                    <a:lnTo>
                      <a:pt x="2724" y="1189"/>
                    </a:lnTo>
                    <a:lnTo>
                      <a:pt x="2759" y="992"/>
                    </a:lnTo>
                    <a:lnTo>
                      <a:pt x="2688" y="617"/>
                    </a:lnTo>
                    <a:lnTo>
                      <a:pt x="2492" y="304"/>
                    </a:lnTo>
                    <a:lnTo>
                      <a:pt x="2188" y="90"/>
                    </a:lnTo>
                    <a:lnTo>
                      <a:pt x="2000" y="37"/>
                    </a:lnTo>
                    <a:lnTo>
                      <a:pt x="1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8"/>
              <p:cNvSpPr/>
              <p:nvPr/>
            </p:nvSpPr>
            <p:spPr>
              <a:xfrm>
                <a:off x="-2160700" y="4737500"/>
                <a:ext cx="262125" cy="326875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13075" extrusionOk="0">
                    <a:moveTo>
                      <a:pt x="8278" y="1"/>
                    </a:moveTo>
                    <a:lnTo>
                      <a:pt x="8028" y="206"/>
                    </a:lnTo>
                    <a:lnTo>
                      <a:pt x="7501" y="546"/>
                    </a:lnTo>
                    <a:lnTo>
                      <a:pt x="7234" y="706"/>
                    </a:lnTo>
                    <a:lnTo>
                      <a:pt x="7055" y="813"/>
                    </a:lnTo>
                    <a:lnTo>
                      <a:pt x="6876" y="930"/>
                    </a:lnTo>
                    <a:lnTo>
                      <a:pt x="6698" y="1046"/>
                    </a:lnTo>
                    <a:lnTo>
                      <a:pt x="6358" y="1322"/>
                    </a:lnTo>
                    <a:lnTo>
                      <a:pt x="6037" y="1662"/>
                    </a:lnTo>
                    <a:lnTo>
                      <a:pt x="5733" y="2064"/>
                    </a:lnTo>
                    <a:lnTo>
                      <a:pt x="5582" y="2296"/>
                    </a:lnTo>
                    <a:lnTo>
                      <a:pt x="5394" y="2573"/>
                    </a:lnTo>
                    <a:lnTo>
                      <a:pt x="5001" y="3091"/>
                    </a:lnTo>
                    <a:lnTo>
                      <a:pt x="4581" y="3546"/>
                    </a:lnTo>
                    <a:lnTo>
                      <a:pt x="4126" y="3939"/>
                    </a:lnTo>
                    <a:lnTo>
                      <a:pt x="3894" y="4118"/>
                    </a:lnTo>
                    <a:lnTo>
                      <a:pt x="3635" y="4278"/>
                    </a:lnTo>
                    <a:lnTo>
                      <a:pt x="3099" y="4546"/>
                    </a:lnTo>
                    <a:lnTo>
                      <a:pt x="2536" y="4734"/>
                    </a:lnTo>
                    <a:lnTo>
                      <a:pt x="1956" y="4823"/>
                    </a:lnTo>
                    <a:lnTo>
                      <a:pt x="1661" y="4832"/>
                    </a:lnTo>
                    <a:lnTo>
                      <a:pt x="1367" y="4823"/>
                    </a:lnTo>
                    <a:lnTo>
                      <a:pt x="786" y="4734"/>
                    </a:lnTo>
                    <a:lnTo>
                      <a:pt x="491" y="4653"/>
                    </a:lnTo>
                    <a:lnTo>
                      <a:pt x="27" y="6046"/>
                    </a:lnTo>
                    <a:lnTo>
                      <a:pt x="0" y="6127"/>
                    </a:lnTo>
                    <a:lnTo>
                      <a:pt x="27" y="6279"/>
                    </a:lnTo>
                    <a:lnTo>
                      <a:pt x="116" y="6413"/>
                    </a:lnTo>
                    <a:lnTo>
                      <a:pt x="250" y="6484"/>
                    </a:lnTo>
                    <a:lnTo>
                      <a:pt x="340" y="6493"/>
                    </a:lnTo>
                    <a:lnTo>
                      <a:pt x="2358" y="6493"/>
                    </a:lnTo>
                    <a:lnTo>
                      <a:pt x="2358" y="11779"/>
                    </a:lnTo>
                    <a:lnTo>
                      <a:pt x="2358" y="11913"/>
                    </a:lnTo>
                    <a:lnTo>
                      <a:pt x="2411" y="12163"/>
                    </a:lnTo>
                    <a:lnTo>
                      <a:pt x="2510" y="12396"/>
                    </a:lnTo>
                    <a:lnTo>
                      <a:pt x="2652" y="12610"/>
                    </a:lnTo>
                    <a:lnTo>
                      <a:pt x="2831" y="12780"/>
                    </a:lnTo>
                    <a:lnTo>
                      <a:pt x="3036" y="12922"/>
                    </a:lnTo>
                    <a:lnTo>
                      <a:pt x="3269" y="13021"/>
                    </a:lnTo>
                    <a:lnTo>
                      <a:pt x="3519" y="13074"/>
                    </a:lnTo>
                    <a:lnTo>
                      <a:pt x="3787" y="13074"/>
                    </a:lnTo>
                    <a:lnTo>
                      <a:pt x="4037" y="13021"/>
                    </a:lnTo>
                    <a:lnTo>
                      <a:pt x="4269" y="12922"/>
                    </a:lnTo>
                    <a:lnTo>
                      <a:pt x="4474" y="12780"/>
                    </a:lnTo>
                    <a:lnTo>
                      <a:pt x="4653" y="12601"/>
                    </a:lnTo>
                    <a:lnTo>
                      <a:pt x="4796" y="12396"/>
                    </a:lnTo>
                    <a:lnTo>
                      <a:pt x="4894" y="12163"/>
                    </a:lnTo>
                    <a:lnTo>
                      <a:pt x="4947" y="11913"/>
                    </a:lnTo>
                    <a:lnTo>
                      <a:pt x="4947" y="11779"/>
                    </a:lnTo>
                    <a:lnTo>
                      <a:pt x="4947" y="6493"/>
                    </a:lnTo>
                    <a:lnTo>
                      <a:pt x="5555" y="6493"/>
                    </a:lnTo>
                    <a:lnTo>
                      <a:pt x="5555" y="11779"/>
                    </a:lnTo>
                    <a:lnTo>
                      <a:pt x="5564" y="11913"/>
                    </a:lnTo>
                    <a:lnTo>
                      <a:pt x="5608" y="12163"/>
                    </a:lnTo>
                    <a:lnTo>
                      <a:pt x="5707" y="12396"/>
                    </a:lnTo>
                    <a:lnTo>
                      <a:pt x="5849" y="12610"/>
                    </a:lnTo>
                    <a:lnTo>
                      <a:pt x="6028" y="12780"/>
                    </a:lnTo>
                    <a:lnTo>
                      <a:pt x="6233" y="12922"/>
                    </a:lnTo>
                    <a:lnTo>
                      <a:pt x="6466" y="13021"/>
                    </a:lnTo>
                    <a:lnTo>
                      <a:pt x="6716" y="13074"/>
                    </a:lnTo>
                    <a:lnTo>
                      <a:pt x="6984" y="13074"/>
                    </a:lnTo>
                    <a:lnTo>
                      <a:pt x="7234" y="13021"/>
                    </a:lnTo>
                    <a:lnTo>
                      <a:pt x="7466" y="12922"/>
                    </a:lnTo>
                    <a:lnTo>
                      <a:pt x="7680" y="12780"/>
                    </a:lnTo>
                    <a:lnTo>
                      <a:pt x="7850" y="12601"/>
                    </a:lnTo>
                    <a:lnTo>
                      <a:pt x="7993" y="12396"/>
                    </a:lnTo>
                    <a:lnTo>
                      <a:pt x="8091" y="12163"/>
                    </a:lnTo>
                    <a:lnTo>
                      <a:pt x="8144" y="11913"/>
                    </a:lnTo>
                    <a:lnTo>
                      <a:pt x="8144" y="11779"/>
                    </a:lnTo>
                    <a:lnTo>
                      <a:pt x="8144" y="6493"/>
                    </a:lnTo>
                    <a:lnTo>
                      <a:pt x="10145" y="6493"/>
                    </a:lnTo>
                    <a:lnTo>
                      <a:pt x="10234" y="6484"/>
                    </a:lnTo>
                    <a:lnTo>
                      <a:pt x="10377" y="6413"/>
                    </a:lnTo>
                    <a:lnTo>
                      <a:pt x="10466" y="6279"/>
                    </a:lnTo>
                    <a:lnTo>
                      <a:pt x="10484" y="6127"/>
                    </a:lnTo>
                    <a:lnTo>
                      <a:pt x="10466" y="6046"/>
                    </a:lnTo>
                    <a:lnTo>
                      <a:pt x="82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8"/>
              <p:cNvSpPr/>
              <p:nvPr/>
            </p:nvSpPr>
            <p:spPr>
              <a:xfrm>
                <a:off x="-2218750" y="4494175"/>
                <a:ext cx="427550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17102" h="14074" extrusionOk="0">
                    <a:moveTo>
                      <a:pt x="14708" y="2938"/>
                    </a:moveTo>
                    <a:lnTo>
                      <a:pt x="14994" y="3001"/>
                    </a:lnTo>
                    <a:lnTo>
                      <a:pt x="15128" y="3054"/>
                    </a:lnTo>
                    <a:lnTo>
                      <a:pt x="15262" y="3108"/>
                    </a:lnTo>
                    <a:lnTo>
                      <a:pt x="15494" y="3260"/>
                    </a:lnTo>
                    <a:lnTo>
                      <a:pt x="11110" y="6729"/>
                    </a:lnTo>
                    <a:lnTo>
                      <a:pt x="11110" y="6729"/>
                    </a:lnTo>
                    <a:lnTo>
                      <a:pt x="11065" y="6474"/>
                    </a:lnTo>
                    <a:lnTo>
                      <a:pt x="10949" y="6117"/>
                    </a:lnTo>
                    <a:lnTo>
                      <a:pt x="11717" y="5573"/>
                    </a:lnTo>
                    <a:lnTo>
                      <a:pt x="12770" y="4822"/>
                    </a:lnTo>
                    <a:lnTo>
                      <a:pt x="13154" y="3876"/>
                    </a:lnTo>
                    <a:lnTo>
                      <a:pt x="13253" y="3670"/>
                    </a:lnTo>
                    <a:lnTo>
                      <a:pt x="13529" y="3322"/>
                    </a:lnTo>
                    <a:lnTo>
                      <a:pt x="13904" y="3081"/>
                    </a:lnTo>
                    <a:lnTo>
                      <a:pt x="14324" y="2947"/>
                    </a:lnTo>
                    <a:lnTo>
                      <a:pt x="14556" y="2938"/>
                    </a:lnTo>
                    <a:close/>
                    <a:moveTo>
                      <a:pt x="6091" y="6885"/>
                    </a:moveTo>
                    <a:lnTo>
                      <a:pt x="6287" y="6894"/>
                    </a:lnTo>
                    <a:lnTo>
                      <a:pt x="6671" y="6983"/>
                    </a:lnTo>
                    <a:lnTo>
                      <a:pt x="7019" y="7162"/>
                    </a:lnTo>
                    <a:lnTo>
                      <a:pt x="7332" y="7430"/>
                    </a:lnTo>
                    <a:lnTo>
                      <a:pt x="7457" y="7591"/>
                    </a:lnTo>
                    <a:lnTo>
                      <a:pt x="7555" y="7734"/>
                    </a:lnTo>
                    <a:lnTo>
                      <a:pt x="7689" y="8037"/>
                    </a:lnTo>
                    <a:lnTo>
                      <a:pt x="7761" y="8359"/>
                    </a:lnTo>
                    <a:lnTo>
                      <a:pt x="7770" y="8680"/>
                    </a:lnTo>
                    <a:lnTo>
                      <a:pt x="7716" y="9002"/>
                    </a:lnTo>
                    <a:lnTo>
                      <a:pt x="7600" y="9305"/>
                    </a:lnTo>
                    <a:lnTo>
                      <a:pt x="7430" y="9582"/>
                    </a:lnTo>
                    <a:lnTo>
                      <a:pt x="7198" y="9823"/>
                    </a:lnTo>
                    <a:lnTo>
                      <a:pt x="7064" y="9930"/>
                    </a:lnTo>
                    <a:lnTo>
                      <a:pt x="6841" y="10073"/>
                    </a:lnTo>
                    <a:lnTo>
                      <a:pt x="6350" y="10225"/>
                    </a:lnTo>
                    <a:lnTo>
                      <a:pt x="6091" y="10243"/>
                    </a:lnTo>
                    <a:lnTo>
                      <a:pt x="5894" y="10234"/>
                    </a:lnTo>
                    <a:lnTo>
                      <a:pt x="5519" y="10145"/>
                    </a:lnTo>
                    <a:lnTo>
                      <a:pt x="5162" y="9966"/>
                    </a:lnTo>
                    <a:lnTo>
                      <a:pt x="4858" y="9698"/>
                    </a:lnTo>
                    <a:lnTo>
                      <a:pt x="4724" y="9537"/>
                    </a:lnTo>
                    <a:lnTo>
                      <a:pt x="4689" y="9484"/>
                    </a:lnTo>
                    <a:lnTo>
                      <a:pt x="4653" y="9421"/>
                    </a:lnTo>
                    <a:lnTo>
                      <a:pt x="4546" y="9216"/>
                    </a:lnTo>
                    <a:lnTo>
                      <a:pt x="4430" y="8769"/>
                    </a:lnTo>
                    <a:lnTo>
                      <a:pt x="4430" y="8323"/>
                    </a:lnTo>
                    <a:lnTo>
                      <a:pt x="4555" y="7885"/>
                    </a:lnTo>
                    <a:lnTo>
                      <a:pt x="4671" y="7689"/>
                    </a:lnTo>
                    <a:lnTo>
                      <a:pt x="4760" y="7546"/>
                    </a:lnTo>
                    <a:lnTo>
                      <a:pt x="4983" y="7305"/>
                    </a:lnTo>
                    <a:lnTo>
                      <a:pt x="5126" y="7198"/>
                    </a:lnTo>
                    <a:lnTo>
                      <a:pt x="5350" y="7055"/>
                    </a:lnTo>
                    <a:lnTo>
                      <a:pt x="5841" y="6903"/>
                    </a:lnTo>
                    <a:lnTo>
                      <a:pt x="6091" y="6885"/>
                    </a:lnTo>
                    <a:close/>
                    <a:moveTo>
                      <a:pt x="16396" y="0"/>
                    </a:moveTo>
                    <a:lnTo>
                      <a:pt x="16351" y="27"/>
                    </a:lnTo>
                    <a:lnTo>
                      <a:pt x="14190" y="1563"/>
                    </a:lnTo>
                    <a:lnTo>
                      <a:pt x="14083" y="1652"/>
                    </a:lnTo>
                    <a:lnTo>
                      <a:pt x="13904" y="1849"/>
                    </a:lnTo>
                    <a:lnTo>
                      <a:pt x="13788" y="2072"/>
                    </a:lnTo>
                    <a:lnTo>
                      <a:pt x="13726" y="2313"/>
                    </a:lnTo>
                    <a:lnTo>
                      <a:pt x="13717" y="2438"/>
                    </a:lnTo>
                    <a:lnTo>
                      <a:pt x="10556" y="4688"/>
                    </a:lnTo>
                    <a:lnTo>
                      <a:pt x="10243" y="4912"/>
                    </a:lnTo>
                    <a:lnTo>
                      <a:pt x="10181" y="4956"/>
                    </a:lnTo>
                    <a:lnTo>
                      <a:pt x="9966" y="4760"/>
                    </a:lnTo>
                    <a:lnTo>
                      <a:pt x="9502" y="4438"/>
                    </a:lnTo>
                    <a:lnTo>
                      <a:pt x="8984" y="4188"/>
                    </a:lnTo>
                    <a:lnTo>
                      <a:pt x="8439" y="4028"/>
                    </a:lnTo>
                    <a:lnTo>
                      <a:pt x="8154" y="3992"/>
                    </a:lnTo>
                    <a:lnTo>
                      <a:pt x="8037" y="3992"/>
                    </a:lnTo>
                    <a:lnTo>
                      <a:pt x="7921" y="3983"/>
                    </a:lnTo>
                    <a:lnTo>
                      <a:pt x="7734" y="3992"/>
                    </a:lnTo>
                    <a:lnTo>
                      <a:pt x="7377" y="4054"/>
                    </a:lnTo>
                    <a:lnTo>
                      <a:pt x="7046" y="4162"/>
                    </a:lnTo>
                    <a:lnTo>
                      <a:pt x="6734" y="4322"/>
                    </a:lnTo>
                    <a:lnTo>
                      <a:pt x="6019" y="4831"/>
                    </a:lnTo>
                    <a:lnTo>
                      <a:pt x="5457" y="5305"/>
                    </a:lnTo>
                    <a:lnTo>
                      <a:pt x="5448" y="5314"/>
                    </a:lnTo>
                    <a:lnTo>
                      <a:pt x="5430" y="5322"/>
                    </a:lnTo>
                    <a:lnTo>
                      <a:pt x="5260" y="5465"/>
                    </a:lnTo>
                    <a:lnTo>
                      <a:pt x="4876" y="5698"/>
                    </a:lnTo>
                    <a:lnTo>
                      <a:pt x="4680" y="5796"/>
                    </a:lnTo>
                    <a:lnTo>
                      <a:pt x="4403" y="5921"/>
                    </a:lnTo>
                    <a:lnTo>
                      <a:pt x="3823" y="6117"/>
                    </a:lnTo>
                    <a:lnTo>
                      <a:pt x="3519" y="6198"/>
                    </a:lnTo>
                    <a:lnTo>
                      <a:pt x="3242" y="6269"/>
                    </a:lnTo>
                    <a:lnTo>
                      <a:pt x="2697" y="6448"/>
                    </a:lnTo>
                    <a:lnTo>
                      <a:pt x="2162" y="6671"/>
                    </a:lnTo>
                    <a:lnTo>
                      <a:pt x="1661" y="6957"/>
                    </a:lnTo>
                    <a:lnTo>
                      <a:pt x="1429" y="7117"/>
                    </a:lnTo>
                    <a:lnTo>
                      <a:pt x="1269" y="7233"/>
                    </a:lnTo>
                    <a:lnTo>
                      <a:pt x="983" y="7492"/>
                    </a:lnTo>
                    <a:lnTo>
                      <a:pt x="617" y="7912"/>
                    </a:lnTo>
                    <a:lnTo>
                      <a:pt x="268" y="8546"/>
                    </a:lnTo>
                    <a:lnTo>
                      <a:pt x="63" y="9225"/>
                    </a:lnTo>
                    <a:lnTo>
                      <a:pt x="0" y="9930"/>
                    </a:lnTo>
                    <a:lnTo>
                      <a:pt x="63" y="10645"/>
                    </a:lnTo>
                    <a:lnTo>
                      <a:pt x="259" y="11350"/>
                    </a:lnTo>
                    <a:lnTo>
                      <a:pt x="581" y="12029"/>
                    </a:lnTo>
                    <a:lnTo>
                      <a:pt x="795" y="12341"/>
                    </a:lnTo>
                    <a:lnTo>
                      <a:pt x="1010" y="12627"/>
                    </a:lnTo>
                    <a:lnTo>
                      <a:pt x="1501" y="13127"/>
                    </a:lnTo>
                    <a:lnTo>
                      <a:pt x="2063" y="13529"/>
                    </a:lnTo>
                    <a:lnTo>
                      <a:pt x="2671" y="13824"/>
                    </a:lnTo>
                    <a:lnTo>
                      <a:pt x="2992" y="13931"/>
                    </a:lnTo>
                    <a:lnTo>
                      <a:pt x="3233" y="13993"/>
                    </a:lnTo>
                    <a:lnTo>
                      <a:pt x="3733" y="14065"/>
                    </a:lnTo>
                    <a:lnTo>
                      <a:pt x="3983" y="14074"/>
                    </a:lnTo>
                    <a:lnTo>
                      <a:pt x="4233" y="14065"/>
                    </a:lnTo>
                    <a:lnTo>
                      <a:pt x="4733" y="13993"/>
                    </a:lnTo>
                    <a:lnTo>
                      <a:pt x="5225" y="13842"/>
                    </a:lnTo>
                    <a:lnTo>
                      <a:pt x="5707" y="13601"/>
                    </a:lnTo>
                    <a:lnTo>
                      <a:pt x="5939" y="13449"/>
                    </a:lnTo>
                    <a:lnTo>
                      <a:pt x="6171" y="13279"/>
                    </a:lnTo>
                    <a:lnTo>
                      <a:pt x="6600" y="12895"/>
                    </a:lnTo>
                    <a:lnTo>
                      <a:pt x="6984" y="12466"/>
                    </a:lnTo>
                    <a:lnTo>
                      <a:pt x="7332" y="12011"/>
                    </a:lnTo>
                    <a:lnTo>
                      <a:pt x="7493" y="11770"/>
                    </a:lnTo>
                    <a:lnTo>
                      <a:pt x="7636" y="11547"/>
                    </a:lnTo>
                    <a:lnTo>
                      <a:pt x="7957" y="11127"/>
                    </a:lnTo>
                    <a:lnTo>
                      <a:pt x="8314" y="10734"/>
                    </a:lnTo>
                    <a:lnTo>
                      <a:pt x="8716" y="10395"/>
                    </a:lnTo>
                    <a:lnTo>
                      <a:pt x="8939" y="10252"/>
                    </a:lnTo>
                    <a:lnTo>
                      <a:pt x="9350" y="10002"/>
                    </a:lnTo>
                    <a:lnTo>
                      <a:pt x="9948" y="9627"/>
                    </a:lnTo>
                    <a:lnTo>
                      <a:pt x="10315" y="9350"/>
                    </a:lnTo>
                    <a:lnTo>
                      <a:pt x="10484" y="9189"/>
                    </a:lnTo>
                    <a:lnTo>
                      <a:pt x="10672" y="8993"/>
                    </a:lnTo>
                    <a:lnTo>
                      <a:pt x="10966" y="8502"/>
                    </a:lnTo>
                    <a:lnTo>
                      <a:pt x="11065" y="8207"/>
                    </a:lnTo>
                    <a:lnTo>
                      <a:pt x="11136" y="7903"/>
                    </a:lnTo>
                    <a:lnTo>
                      <a:pt x="11172" y="7591"/>
                    </a:lnTo>
                    <a:lnTo>
                      <a:pt x="11181" y="7403"/>
                    </a:lnTo>
                    <a:lnTo>
                      <a:pt x="11163" y="7028"/>
                    </a:lnTo>
                    <a:lnTo>
                      <a:pt x="11128" y="6830"/>
                    </a:lnTo>
                    <a:lnTo>
                      <a:pt x="11128" y="6830"/>
                    </a:lnTo>
                    <a:lnTo>
                      <a:pt x="17012" y="2340"/>
                    </a:lnTo>
                    <a:lnTo>
                      <a:pt x="17057" y="2295"/>
                    </a:lnTo>
                    <a:lnTo>
                      <a:pt x="17101" y="2188"/>
                    </a:lnTo>
                    <a:lnTo>
                      <a:pt x="17092" y="2126"/>
                    </a:lnTo>
                    <a:lnTo>
                      <a:pt x="16601" y="125"/>
                    </a:lnTo>
                    <a:lnTo>
                      <a:pt x="16583" y="72"/>
                    </a:lnTo>
                    <a:lnTo>
                      <a:pt x="164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8"/>
              <p:cNvSpPr/>
              <p:nvPr/>
            </p:nvSpPr>
            <p:spPr>
              <a:xfrm>
                <a:off x="-1930525" y="4581450"/>
                <a:ext cx="99575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368" extrusionOk="0">
                    <a:moveTo>
                      <a:pt x="3054" y="1"/>
                    </a:moveTo>
                    <a:lnTo>
                      <a:pt x="2750" y="37"/>
                    </a:lnTo>
                    <a:lnTo>
                      <a:pt x="2599" y="99"/>
                    </a:lnTo>
                    <a:lnTo>
                      <a:pt x="2500" y="153"/>
                    </a:lnTo>
                    <a:lnTo>
                      <a:pt x="2340" y="287"/>
                    </a:lnTo>
                    <a:lnTo>
                      <a:pt x="2161" y="537"/>
                    </a:lnTo>
                    <a:lnTo>
                      <a:pt x="2072" y="733"/>
                    </a:lnTo>
                    <a:lnTo>
                      <a:pt x="848" y="3742"/>
                    </a:lnTo>
                    <a:lnTo>
                      <a:pt x="777" y="3600"/>
                    </a:lnTo>
                    <a:lnTo>
                      <a:pt x="688" y="3305"/>
                    </a:lnTo>
                    <a:lnTo>
                      <a:pt x="661" y="2992"/>
                    </a:lnTo>
                    <a:lnTo>
                      <a:pt x="706" y="2680"/>
                    </a:lnTo>
                    <a:lnTo>
                      <a:pt x="750" y="2519"/>
                    </a:lnTo>
                    <a:lnTo>
                      <a:pt x="589" y="2403"/>
                    </a:lnTo>
                    <a:lnTo>
                      <a:pt x="0" y="2823"/>
                    </a:lnTo>
                    <a:lnTo>
                      <a:pt x="54" y="3028"/>
                    </a:lnTo>
                    <a:lnTo>
                      <a:pt x="116" y="3430"/>
                    </a:lnTo>
                    <a:lnTo>
                      <a:pt x="143" y="3841"/>
                    </a:lnTo>
                    <a:lnTo>
                      <a:pt x="125" y="4251"/>
                    </a:lnTo>
                    <a:lnTo>
                      <a:pt x="98" y="4448"/>
                    </a:lnTo>
                    <a:lnTo>
                      <a:pt x="554" y="4805"/>
                    </a:lnTo>
                    <a:lnTo>
                      <a:pt x="1027" y="5162"/>
                    </a:lnTo>
                    <a:lnTo>
                      <a:pt x="1161" y="5252"/>
                    </a:lnTo>
                    <a:lnTo>
                      <a:pt x="1304" y="5314"/>
                    </a:lnTo>
                    <a:lnTo>
                      <a:pt x="1438" y="5350"/>
                    </a:lnTo>
                    <a:lnTo>
                      <a:pt x="1706" y="5368"/>
                    </a:lnTo>
                    <a:lnTo>
                      <a:pt x="1840" y="5341"/>
                    </a:lnTo>
                    <a:lnTo>
                      <a:pt x="1956" y="5305"/>
                    </a:lnTo>
                    <a:lnTo>
                      <a:pt x="2152" y="5198"/>
                    </a:lnTo>
                    <a:lnTo>
                      <a:pt x="2331" y="5055"/>
                    </a:lnTo>
                    <a:lnTo>
                      <a:pt x="2465" y="4868"/>
                    </a:lnTo>
                    <a:lnTo>
                      <a:pt x="2509" y="4769"/>
                    </a:lnTo>
                    <a:lnTo>
                      <a:pt x="3911" y="1331"/>
                    </a:lnTo>
                    <a:lnTo>
                      <a:pt x="3956" y="1233"/>
                    </a:lnTo>
                    <a:lnTo>
                      <a:pt x="3983" y="1019"/>
                    </a:lnTo>
                    <a:lnTo>
                      <a:pt x="3974" y="813"/>
                    </a:lnTo>
                    <a:lnTo>
                      <a:pt x="3920" y="617"/>
                    </a:lnTo>
                    <a:lnTo>
                      <a:pt x="3876" y="528"/>
                    </a:lnTo>
                    <a:lnTo>
                      <a:pt x="3813" y="412"/>
                    </a:lnTo>
                    <a:lnTo>
                      <a:pt x="3733" y="313"/>
                    </a:lnTo>
                    <a:lnTo>
                      <a:pt x="3617" y="206"/>
                    </a:lnTo>
                    <a:lnTo>
                      <a:pt x="3349" y="54"/>
                    </a:lnTo>
                    <a:lnTo>
                      <a:pt x="30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8"/>
              <p:cNvSpPr/>
              <p:nvPr/>
            </p:nvSpPr>
            <p:spPr>
              <a:xfrm>
                <a:off x="-2116725" y="4418475"/>
                <a:ext cx="174600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136" extrusionOk="0">
                    <a:moveTo>
                      <a:pt x="3492" y="1"/>
                    </a:moveTo>
                    <a:lnTo>
                      <a:pt x="3224" y="10"/>
                    </a:lnTo>
                    <a:lnTo>
                      <a:pt x="2760" y="72"/>
                    </a:lnTo>
                    <a:lnTo>
                      <a:pt x="2349" y="197"/>
                    </a:lnTo>
                    <a:lnTo>
                      <a:pt x="2010" y="376"/>
                    </a:lnTo>
                    <a:lnTo>
                      <a:pt x="1724" y="599"/>
                    </a:lnTo>
                    <a:lnTo>
                      <a:pt x="1492" y="867"/>
                    </a:lnTo>
                    <a:lnTo>
                      <a:pt x="1304" y="1153"/>
                    </a:lnTo>
                    <a:lnTo>
                      <a:pt x="1152" y="1465"/>
                    </a:lnTo>
                    <a:lnTo>
                      <a:pt x="992" y="1966"/>
                    </a:lnTo>
                    <a:lnTo>
                      <a:pt x="885" y="2635"/>
                    </a:lnTo>
                    <a:lnTo>
                      <a:pt x="849" y="3564"/>
                    </a:lnTo>
                    <a:lnTo>
                      <a:pt x="858" y="4002"/>
                    </a:lnTo>
                    <a:lnTo>
                      <a:pt x="849" y="4144"/>
                    </a:lnTo>
                    <a:lnTo>
                      <a:pt x="804" y="4395"/>
                    </a:lnTo>
                    <a:lnTo>
                      <a:pt x="679" y="4707"/>
                    </a:lnTo>
                    <a:lnTo>
                      <a:pt x="438" y="5020"/>
                    </a:lnTo>
                    <a:lnTo>
                      <a:pt x="188" y="5216"/>
                    </a:lnTo>
                    <a:lnTo>
                      <a:pt x="90" y="5270"/>
                    </a:lnTo>
                    <a:lnTo>
                      <a:pt x="45" y="5305"/>
                    </a:lnTo>
                    <a:lnTo>
                      <a:pt x="0" y="5404"/>
                    </a:lnTo>
                    <a:lnTo>
                      <a:pt x="9" y="5466"/>
                    </a:lnTo>
                    <a:lnTo>
                      <a:pt x="81" y="5645"/>
                    </a:lnTo>
                    <a:lnTo>
                      <a:pt x="277" y="5904"/>
                    </a:lnTo>
                    <a:lnTo>
                      <a:pt x="545" y="6064"/>
                    </a:lnTo>
                    <a:lnTo>
                      <a:pt x="849" y="6127"/>
                    </a:lnTo>
                    <a:lnTo>
                      <a:pt x="1010" y="6136"/>
                    </a:lnTo>
                    <a:lnTo>
                      <a:pt x="1260" y="6118"/>
                    </a:lnTo>
                    <a:lnTo>
                      <a:pt x="1742" y="6020"/>
                    </a:lnTo>
                    <a:lnTo>
                      <a:pt x="2313" y="5814"/>
                    </a:lnTo>
                    <a:lnTo>
                      <a:pt x="2403" y="5761"/>
                    </a:lnTo>
                    <a:lnTo>
                      <a:pt x="2278" y="5680"/>
                    </a:lnTo>
                    <a:lnTo>
                      <a:pt x="2081" y="5466"/>
                    </a:lnTo>
                    <a:lnTo>
                      <a:pt x="1929" y="5207"/>
                    </a:lnTo>
                    <a:lnTo>
                      <a:pt x="1831" y="4912"/>
                    </a:lnTo>
                    <a:lnTo>
                      <a:pt x="1795" y="4761"/>
                    </a:lnTo>
                    <a:lnTo>
                      <a:pt x="1795" y="4761"/>
                    </a:lnTo>
                    <a:lnTo>
                      <a:pt x="1938" y="4975"/>
                    </a:lnTo>
                    <a:lnTo>
                      <a:pt x="2295" y="5341"/>
                    </a:lnTo>
                    <a:lnTo>
                      <a:pt x="2733" y="5600"/>
                    </a:lnTo>
                    <a:lnTo>
                      <a:pt x="3224" y="5743"/>
                    </a:lnTo>
                    <a:lnTo>
                      <a:pt x="3492" y="5752"/>
                    </a:lnTo>
                    <a:lnTo>
                      <a:pt x="3751" y="5743"/>
                    </a:lnTo>
                    <a:lnTo>
                      <a:pt x="4242" y="5600"/>
                    </a:lnTo>
                    <a:lnTo>
                      <a:pt x="4680" y="5341"/>
                    </a:lnTo>
                    <a:lnTo>
                      <a:pt x="5046" y="4975"/>
                    </a:lnTo>
                    <a:lnTo>
                      <a:pt x="5189" y="4761"/>
                    </a:lnTo>
                    <a:lnTo>
                      <a:pt x="5153" y="4912"/>
                    </a:lnTo>
                    <a:lnTo>
                      <a:pt x="5046" y="5207"/>
                    </a:lnTo>
                    <a:lnTo>
                      <a:pt x="4903" y="5466"/>
                    </a:lnTo>
                    <a:lnTo>
                      <a:pt x="4707" y="5680"/>
                    </a:lnTo>
                    <a:lnTo>
                      <a:pt x="4582" y="5761"/>
                    </a:lnTo>
                    <a:lnTo>
                      <a:pt x="4671" y="5814"/>
                    </a:lnTo>
                    <a:lnTo>
                      <a:pt x="5233" y="6020"/>
                    </a:lnTo>
                    <a:lnTo>
                      <a:pt x="5725" y="6118"/>
                    </a:lnTo>
                    <a:lnTo>
                      <a:pt x="5975" y="6136"/>
                    </a:lnTo>
                    <a:lnTo>
                      <a:pt x="6135" y="6127"/>
                    </a:lnTo>
                    <a:lnTo>
                      <a:pt x="6439" y="6064"/>
                    </a:lnTo>
                    <a:lnTo>
                      <a:pt x="6698" y="5904"/>
                    </a:lnTo>
                    <a:lnTo>
                      <a:pt x="6903" y="5645"/>
                    </a:lnTo>
                    <a:lnTo>
                      <a:pt x="6966" y="5466"/>
                    </a:lnTo>
                    <a:lnTo>
                      <a:pt x="6984" y="5404"/>
                    </a:lnTo>
                    <a:lnTo>
                      <a:pt x="6939" y="5305"/>
                    </a:lnTo>
                    <a:lnTo>
                      <a:pt x="6885" y="5270"/>
                    </a:lnTo>
                    <a:lnTo>
                      <a:pt x="6787" y="5216"/>
                    </a:lnTo>
                    <a:lnTo>
                      <a:pt x="6537" y="5020"/>
                    </a:lnTo>
                    <a:lnTo>
                      <a:pt x="6296" y="4707"/>
                    </a:lnTo>
                    <a:lnTo>
                      <a:pt x="6171" y="4395"/>
                    </a:lnTo>
                    <a:lnTo>
                      <a:pt x="6126" y="4144"/>
                    </a:lnTo>
                    <a:lnTo>
                      <a:pt x="6126" y="4002"/>
                    </a:lnTo>
                    <a:lnTo>
                      <a:pt x="6126" y="3564"/>
                    </a:lnTo>
                    <a:lnTo>
                      <a:pt x="6100" y="2635"/>
                    </a:lnTo>
                    <a:lnTo>
                      <a:pt x="5984" y="1966"/>
                    </a:lnTo>
                    <a:lnTo>
                      <a:pt x="5832" y="1465"/>
                    </a:lnTo>
                    <a:lnTo>
                      <a:pt x="5680" y="1153"/>
                    </a:lnTo>
                    <a:lnTo>
                      <a:pt x="5492" y="867"/>
                    </a:lnTo>
                    <a:lnTo>
                      <a:pt x="5251" y="599"/>
                    </a:lnTo>
                    <a:lnTo>
                      <a:pt x="4966" y="376"/>
                    </a:lnTo>
                    <a:lnTo>
                      <a:pt x="4626" y="197"/>
                    </a:lnTo>
                    <a:lnTo>
                      <a:pt x="4224" y="72"/>
                    </a:lnTo>
                    <a:lnTo>
                      <a:pt x="3751" y="10"/>
                    </a:lnTo>
                    <a:lnTo>
                      <a:pt x="34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8" name="Google Shape;2708;p38"/>
          <p:cNvGrpSpPr/>
          <p:nvPr/>
        </p:nvGrpSpPr>
        <p:grpSpPr>
          <a:xfrm>
            <a:off x="357025" y="1356896"/>
            <a:ext cx="1940723" cy="2237119"/>
            <a:chOff x="357025" y="1356896"/>
            <a:chExt cx="1940723" cy="2237119"/>
          </a:xfrm>
        </p:grpSpPr>
        <p:cxnSp>
          <p:nvCxnSpPr>
            <p:cNvPr id="2709" name="Google Shape;2709;p38"/>
            <p:cNvCxnSpPr>
              <a:stCxn id="2710" idx="2"/>
            </p:cNvCxnSpPr>
            <p:nvPr/>
          </p:nvCxnSpPr>
          <p:spPr>
            <a:xfrm>
              <a:off x="1327375" y="2187137"/>
              <a:ext cx="0" cy="38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38"/>
            <p:cNvGrpSpPr/>
            <p:nvPr/>
          </p:nvGrpSpPr>
          <p:grpSpPr>
            <a:xfrm>
              <a:off x="357025" y="1356896"/>
              <a:ext cx="1940723" cy="830242"/>
              <a:chOff x="357025" y="1356896"/>
              <a:chExt cx="1940723" cy="830242"/>
            </a:xfrm>
          </p:grpSpPr>
          <p:sp>
            <p:nvSpPr>
              <p:cNvPr id="2712" name="Google Shape;2712;p38"/>
              <p:cNvSpPr txBox="1"/>
              <p:nvPr/>
            </p:nvSpPr>
            <p:spPr>
              <a:xfrm>
                <a:off x="357048" y="1356896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10" name="Google Shape;2710;p38"/>
              <p:cNvSpPr txBox="1"/>
              <p:nvPr/>
            </p:nvSpPr>
            <p:spPr>
              <a:xfrm>
                <a:off x="357025" y="1635737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713" name="Google Shape;2713;p38"/>
            <p:cNvSpPr/>
            <p:nvPr/>
          </p:nvSpPr>
          <p:spPr>
            <a:xfrm>
              <a:off x="777002" y="2493242"/>
              <a:ext cx="1100773" cy="1100773"/>
            </a:xfrm>
            <a:custGeom>
              <a:avLst/>
              <a:gdLst/>
              <a:ahLst/>
              <a:cxnLst/>
              <a:rect l="l" t="t" r="r" b="b"/>
              <a:pathLst>
                <a:path w="19450" h="19450" extrusionOk="0">
                  <a:moveTo>
                    <a:pt x="9725" y="0"/>
                  </a:moveTo>
                  <a:lnTo>
                    <a:pt x="9225" y="9"/>
                  </a:lnTo>
                  <a:lnTo>
                    <a:pt x="8242" y="107"/>
                  </a:lnTo>
                  <a:lnTo>
                    <a:pt x="7287" y="304"/>
                  </a:lnTo>
                  <a:lnTo>
                    <a:pt x="6376" y="590"/>
                  </a:lnTo>
                  <a:lnTo>
                    <a:pt x="5501" y="956"/>
                  </a:lnTo>
                  <a:lnTo>
                    <a:pt x="4679" y="1402"/>
                  </a:lnTo>
                  <a:lnTo>
                    <a:pt x="3903" y="1929"/>
                  </a:lnTo>
                  <a:lnTo>
                    <a:pt x="3179" y="2527"/>
                  </a:lnTo>
                  <a:lnTo>
                    <a:pt x="2518" y="3179"/>
                  </a:lnTo>
                  <a:lnTo>
                    <a:pt x="1929" y="3903"/>
                  </a:lnTo>
                  <a:lnTo>
                    <a:pt x="1402" y="4680"/>
                  </a:lnTo>
                  <a:lnTo>
                    <a:pt x="956" y="5510"/>
                  </a:lnTo>
                  <a:lnTo>
                    <a:pt x="581" y="6376"/>
                  </a:lnTo>
                  <a:lnTo>
                    <a:pt x="304" y="7296"/>
                  </a:lnTo>
                  <a:lnTo>
                    <a:pt x="107" y="8243"/>
                  </a:lnTo>
                  <a:lnTo>
                    <a:pt x="9" y="9225"/>
                  </a:lnTo>
                  <a:lnTo>
                    <a:pt x="0" y="9725"/>
                  </a:lnTo>
                  <a:lnTo>
                    <a:pt x="9" y="10225"/>
                  </a:lnTo>
                  <a:lnTo>
                    <a:pt x="107" y="11207"/>
                  </a:lnTo>
                  <a:lnTo>
                    <a:pt x="304" y="12154"/>
                  </a:lnTo>
                  <a:lnTo>
                    <a:pt x="581" y="13074"/>
                  </a:lnTo>
                  <a:lnTo>
                    <a:pt x="956" y="13940"/>
                  </a:lnTo>
                  <a:lnTo>
                    <a:pt x="1402" y="14770"/>
                  </a:lnTo>
                  <a:lnTo>
                    <a:pt x="1929" y="15547"/>
                  </a:lnTo>
                  <a:lnTo>
                    <a:pt x="2518" y="16271"/>
                  </a:lnTo>
                  <a:lnTo>
                    <a:pt x="3179" y="16931"/>
                  </a:lnTo>
                  <a:lnTo>
                    <a:pt x="3903" y="17521"/>
                  </a:lnTo>
                  <a:lnTo>
                    <a:pt x="4679" y="18048"/>
                  </a:lnTo>
                  <a:lnTo>
                    <a:pt x="5501" y="18494"/>
                  </a:lnTo>
                  <a:lnTo>
                    <a:pt x="6376" y="18869"/>
                  </a:lnTo>
                  <a:lnTo>
                    <a:pt x="7287" y="19146"/>
                  </a:lnTo>
                  <a:lnTo>
                    <a:pt x="8242" y="19343"/>
                  </a:lnTo>
                  <a:lnTo>
                    <a:pt x="9225" y="19441"/>
                  </a:lnTo>
                  <a:lnTo>
                    <a:pt x="9725" y="19450"/>
                  </a:lnTo>
                  <a:lnTo>
                    <a:pt x="10225" y="19441"/>
                  </a:lnTo>
                  <a:lnTo>
                    <a:pt x="11207" y="19343"/>
                  </a:lnTo>
                  <a:lnTo>
                    <a:pt x="12154" y="19146"/>
                  </a:lnTo>
                  <a:lnTo>
                    <a:pt x="13065" y="18869"/>
                  </a:lnTo>
                  <a:lnTo>
                    <a:pt x="13940" y="18494"/>
                  </a:lnTo>
                  <a:lnTo>
                    <a:pt x="14770" y="18048"/>
                  </a:lnTo>
                  <a:lnTo>
                    <a:pt x="15547" y="17521"/>
                  </a:lnTo>
                  <a:lnTo>
                    <a:pt x="16262" y="16931"/>
                  </a:lnTo>
                  <a:lnTo>
                    <a:pt x="16922" y="16271"/>
                  </a:lnTo>
                  <a:lnTo>
                    <a:pt x="17521" y="15547"/>
                  </a:lnTo>
                  <a:lnTo>
                    <a:pt x="18048" y="14770"/>
                  </a:lnTo>
                  <a:lnTo>
                    <a:pt x="18494" y="13940"/>
                  </a:lnTo>
                  <a:lnTo>
                    <a:pt x="18860" y="13074"/>
                  </a:lnTo>
                  <a:lnTo>
                    <a:pt x="19146" y="12154"/>
                  </a:lnTo>
                  <a:lnTo>
                    <a:pt x="19342" y="11207"/>
                  </a:lnTo>
                  <a:lnTo>
                    <a:pt x="19441" y="10225"/>
                  </a:lnTo>
                  <a:lnTo>
                    <a:pt x="19450" y="9725"/>
                  </a:lnTo>
                  <a:lnTo>
                    <a:pt x="19441" y="9225"/>
                  </a:lnTo>
                  <a:lnTo>
                    <a:pt x="19342" y="8243"/>
                  </a:lnTo>
                  <a:lnTo>
                    <a:pt x="19146" y="7296"/>
                  </a:lnTo>
                  <a:lnTo>
                    <a:pt x="18860" y="6376"/>
                  </a:lnTo>
                  <a:lnTo>
                    <a:pt x="18494" y="5510"/>
                  </a:lnTo>
                  <a:lnTo>
                    <a:pt x="18048" y="4680"/>
                  </a:lnTo>
                  <a:lnTo>
                    <a:pt x="17521" y="3903"/>
                  </a:lnTo>
                  <a:lnTo>
                    <a:pt x="16922" y="3179"/>
                  </a:lnTo>
                  <a:lnTo>
                    <a:pt x="16262" y="2527"/>
                  </a:lnTo>
                  <a:lnTo>
                    <a:pt x="15547" y="1929"/>
                  </a:lnTo>
                  <a:lnTo>
                    <a:pt x="14770" y="1402"/>
                  </a:lnTo>
                  <a:lnTo>
                    <a:pt x="13940" y="956"/>
                  </a:lnTo>
                  <a:lnTo>
                    <a:pt x="13065" y="590"/>
                  </a:lnTo>
                  <a:lnTo>
                    <a:pt x="12154" y="304"/>
                  </a:lnTo>
                  <a:lnTo>
                    <a:pt x="11207" y="107"/>
                  </a:lnTo>
                  <a:lnTo>
                    <a:pt x="10225" y="9"/>
                  </a:lnTo>
                  <a:lnTo>
                    <a:pt x="9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4" name="Google Shape;2714;p38"/>
            <p:cNvGrpSpPr/>
            <p:nvPr/>
          </p:nvGrpSpPr>
          <p:grpSpPr>
            <a:xfrm>
              <a:off x="1057688" y="2721804"/>
              <a:ext cx="539400" cy="643650"/>
              <a:chOff x="-182375" y="2668075"/>
              <a:chExt cx="539400" cy="643650"/>
            </a:xfrm>
          </p:grpSpPr>
          <p:sp>
            <p:nvSpPr>
              <p:cNvPr id="2715" name="Google Shape;2715;p38"/>
              <p:cNvSpPr/>
              <p:nvPr/>
            </p:nvSpPr>
            <p:spPr>
              <a:xfrm>
                <a:off x="-151800" y="2997125"/>
                <a:ext cx="205875" cy="173725"/>
              </a:xfrm>
              <a:custGeom>
                <a:avLst/>
                <a:gdLst/>
                <a:ahLst/>
                <a:cxnLst/>
                <a:rect l="l" t="t" r="r" b="b"/>
                <a:pathLst>
                  <a:path w="8235" h="6949" extrusionOk="0">
                    <a:moveTo>
                      <a:pt x="4573" y="1099"/>
                    </a:moveTo>
                    <a:lnTo>
                      <a:pt x="6154" y="2126"/>
                    </a:lnTo>
                    <a:lnTo>
                      <a:pt x="5895" y="2519"/>
                    </a:lnTo>
                    <a:lnTo>
                      <a:pt x="5609" y="2331"/>
                    </a:lnTo>
                    <a:lnTo>
                      <a:pt x="4609" y="1689"/>
                    </a:lnTo>
                    <a:lnTo>
                      <a:pt x="4323" y="1501"/>
                    </a:lnTo>
                    <a:lnTo>
                      <a:pt x="4573" y="1099"/>
                    </a:lnTo>
                    <a:close/>
                    <a:moveTo>
                      <a:pt x="1930" y="1"/>
                    </a:moveTo>
                    <a:lnTo>
                      <a:pt x="1805" y="28"/>
                    </a:lnTo>
                    <a:lnTo>
                      <a:pt x="1698" y="99"/>
                    </a:lnTo>
                    <a:lnTo>
                      <a:pt x="1653" y="153"/>
                    </a:lnTo>
                    <a:lnTo>
                      <a:pt x="1" y="2698"/>
                    </a:lnTo>
                    <a:lnTo>
                      <a:pt x="2805" y="4519"/>
                    </a:lnTo>
                    <a:lnTo>
                      <a:pt x="2974" y="4260"/>
                    </a:lnTo>
                    <a:lnTo>
                      <a:pt x="3993" y="4921"/>
                    </a:lnTo>
                    <a:lnTo>
                      <a:pt x="3823" y="5189"/>
                    </a:lnTo>
                    <a:lnTo>
                      <a:pt x="6529" y="6948"/>
                    </a:lnTo>
                    <a:lnTo>
                      <a:pt x="8181" y="4403"/>
                    </a:lnTo>
                    <a:lnTo>
                      <a:pt x="8216" y="4341"/>
                    </a:lnTo>
                    <a:lnTo>
                      <a:pt x="8234" y="4216"/>
                    </a:lnTo>
                    <a:lnTo>
                      <a:pt x="8207" y="4091"/>
                    </a:lnTo>
                    <a:lnTo>
                      <a:pt x="8136" y="3984"/>
                    </a:lnTo>
                    <a:lnTo>
                      <a:pt x="8082" y="3948"/>
                    </a:lnTo>
                    <a:lnTo>
                      <a:pt x="6582" y="2966"/>
                    </a:lnTo>
                    <a:lnTo>
                      <a:pt x="7064" y="2233"/>
                    </a:lnTo>
                    <a:lnTo>
                      <a:pt x="7109" y="2153"/>
                    </a:lnTo>
                    <a:lnTo>
                      <a:pt x="7136" y="2001"/>
                    </a:lnTo>
                    <a:lnTo>
                      <a:pt x="7109" y="1840"/>
                    </a:lnTo>
                    <a:lnTo>
                      <a:pt x="7011" y="1706"/>
                    </a:lnTo>
                    <a:lnTo>
                      <a:pt x="6948" y="1653"/>
                    </a:lnTo>
                    <a:lnTo>
                      <a:pt x="6564" y="1403"/>
                    </a:lnTo>
                    <a:lnTo>
                      <a:pt x="5082" y="447"/>
                    </a:lnTo>
                    <a:lnTo>
                      <a:pt x="4680" y="179"/>
                    </a:lnTo>
                    <a:lnTo>
                      <a:pt x="4573" y="126"/>
                    </a:lnTo>
                    <a:lnTo>
                      <a:pt x="4457" y="117"/>
                    </a:lnTo>
                    <a:lnTo>
                      <a:pt x="4350" y="126"/>
                    </a:lnTo>
                    <a:lnTo>
                      <a:pt x="4171" y="215"/>
                    </a:lnTo>
                    <a:lnTo>
                      <a:pt x="4109" y="304"/>
                    </a:lnTo>
                    <a:lnTo>
                      <a:pt x="3626" y="1046"/>
                    </a:lnTo>
                    <a:lnTo>
                      <a:pt x="2117" y="54"/>
                    </a:lnTo>
                    <a:lnTo>
                      <a:pt x="2055" y="28"/>
                    </a:lnTo>
                    <a:lnTo>
                      <a:pt x="19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8"/>
              <p:cNvSpPr/>
              <p:nvPr/>
            </p:nvSpPr>
            <p:spPr>
              <a:xfrm>
                <a:off x="-182375" y="3079075"/>
                <a:ext cx="184425" cy="140650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5626" extrusionOk="0">
                    <a:moveTo>
                      <a:pt x="849" y="0"/>
                    </a:moveTo>
                    <a:lnTo>
                      <a:pt x="54" y="1223"/>
                    </a:lnTo>
                    <a:lnTo>
                      <a:pt x="18" y="1277"/>
                    </a:lnTo>
                    <a:lnTo>
                      <a:pt x="0" y="1411"/>
                    </a:lnTo>
                    <a:lnTo>
                      <a:pt x="27" y="1536"/>
                    </a:lnTo>
                    <a:lnTo>
                      <a:pt x="99" y="1643"/>
                    </a:lnTo>
                    <a:lnTo>
                      <a:pt x="152" y="1679"/>
                    </a:lnTo>
                    <a:lnTo>
                      <a:pt x="3644" y="3956"/>
                    </a:lnTo>
                    <a:lnTo>
                      <a:pt x="6117" y="5572"/>
                    </a:lnTo>
                    <a:lnTo>
                      <a:pt x="6180" y="5599"/>
                    </a:lnTo>
                    <a:lnTo>
                      <a:pt x="6305" y="5626"/>
                    </a:lnTo>
                    <a:lnTo>
                      <a:pt x="6430" y="5599"/>
                    </a:lnTo>
                    <a:lnTo>
                      <a:pt x="6537" y="5528"/>
                    </a:lnTo>
                    <a:lnTo>
                      <a:pt x="6573" y="5474"/>
                    </a:lnTo>
                    <a:lnTo>
                      <a:pt x="7377" y="4251"/>
                    </a:lnTo>
                    <a:lnTo>
                      <a:pt x="4671" y="2492"/>
                    </a:lnTo>
                    <a:lnTo>
                      <a:pt x="4501" y="2750"/>
                    </a:lnTo>
                    <a:lnTo>
                      <a:pt x="4064" y="2474"/>
                    </a:lnTo>
                    <a:lnTo>
                      <a:pt x="3483" y="2090"/>
                    </a:lnTo>
                    <a:lnTo>
                      <a:pt x="3653" y="1822"/>
                    </a:ln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8"/>
              <p:cNvSpPr/>
              <p:nvPr/>
            </p:nvSpPr>
            <p:spPr>
              <a:xfrm>
                <a:off x="97125" y="2668075"/>
                <a:ext cx="1746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126" extrusionOk="0">
                    <a:moveTo>
                      <a:pt x="3224" y="0"/>
                    </a:moveTo>
                    <a:lnTo>
                      <a:pt x="2760" y="71"/>
                    </a:lnTo>
                    <a:lnTo>
                      <a:pt x="2349" y="197"/>
                    </a:lnTo>
                    <a:lnTo>
                      <a:pt x="2010" y="375"/>
                    </a:lnTo>
                    <a:lnTo>
                      <a:pt x="1724" y="598"/>
                    </a:lnTo>
                    <a:lnTo>
                      <a:pt x="1492" y="857"/>
                    </a:lnTo>
                    <a:lnTo>
                      <a:pt x="1304" y="1143"/>
                    </a:lnTo>
                    <a:lnTo>
                      <a:pt x="1153" y="1456"/>
                    </a:lnTo>
                    <a:lnTo>
                      <a:pt x="992" y="1956"/>
                    </a:lnTo>
                    <a:lnTo>
                      <a:pt x="885" y="2625"/>
                    </a:lnTo>
                    <a:lnTo>
                      <a:pt x="849" y="3554"/>
                    </a:lnTo>
                    <a:lnTo>
                      <a:pt x="858" y="3992"/>
                    </a:lnTo>
                    <a:lnTo>
                      <a:pt x="849" y="4135"/>
                    </a:lnTo>
                    <a:lnTo>
                      <a:pt x="804" y="4385"/>
                    </a:lnTo>
                    <a:lnTo>
                      <a:pt x="679" y="4706"/>
                    </a:lnTo>
                    <a:lnTo>
                      <a:pt x="438" y="5010"/>
                    </a:lnTo>
                    <a:lnTo>
                      <a:pt x="188" y="5206"/>
                    </a:lnTo>
                    <a:lnTo>
                      <a:pt x="90" y="5260"/>
                    </a:lnTo>
                    <a:lnTo>
                      <a:pt x="45" y="5296"/>
                    </a:lnTo>
                    <a:lnTo>
                      <a:pt x="1" y="5403"/>
                    </a:lnTo>
                    <a:lnTo>
                      <a:pt x="10" y="5456"/>
                    </a:lnTo>
                    <a:lnTo>
                      <a:pt x="81" y="5635"/>
                    </a:lnTo>
                    <a:lnTo>
                      <a:pt x="278" y="5903"/>
                    </a:lnTo>
                    <a:lnTo>
                      <a:pt x="545" y="6055"/>
                    </a:lnTo>
                    <a:lnTo>
                      <a:pt x="849" y="6126"/>
                    </a:lnTo>
                    <a:lnTo>
                      <a:pt x="1010" y="6126"/>
                    </a:lnTo>
                    <a:lnTo>
                      <a:pt x="1260" y="6117"/>
                    </a:lnTo>
                    <a:lnTo>
                      <a:pt x="1742" y="6010"/>
                    </a:lnTo>
                    <a:lnTo>
                      <a:pt x="2314" y="5805"/>
                    </a:lnTo>
                    <a:lnTo>
                      <a:pt x="2403" y="5760"/>
                    </a:lnTo>
                    <a:lnTo>
                      <a:pt x="2278" y="5679"/>
                    </a:lnTo>
                    <a:lnTo>
                      <a:pt x="2081" y="5456"/>
                    </a:lnTo>
                    <a:lnTo>
                      <a:pt x="1930" y="5197"/>
                    </a:lnTo>
                    <a:lnTo>
                      <a:pt x="1831" y="4903"/>
                    </a:lnTo>
                    <a:lnTo>
                      <a:pt x="1796" y="4751"/>
                    </a:lnTo>
                    <a:lnTo>
                      <a:pt x="1796" y="4751"/>
                    </a:lnTo>
                    <a:lnTo>
                      <a:pt x="1939" y="4974"/>
                    </a:lnTo>
                    <a:lnTo>
                      <a:pt x="2305" y="5331"/>
                    </a:lnTo>
                    <a:lnTo>
                      <a:pt x="2733" y="5599"/>
                    </a:lnTo>
                    <a:lnTo>
                      <a:pt x="3224" y="5733"/>
                    </a:lnTo>
                    <a:lnTo>
                      <a:pt x="3492" y="5751"/>
                    </a:lnTo>
                    <a:lnTo>
                      <a:pt x="3751" y="5733"/>
                    </a:lnTo>
                    <a:lnTo>
                      <a:pt x="4242" y="5599"/>
                    </a:lnTo>
                    <a:lnTo>
                      <a:pt x="4680" y="5331"/>
                    </a:lnTo>
                    <a:lnTo>
                      <a:pt x="5046" y="4974"/>
                    </a:lnTo>
                    <a:lnTo>
                      <a:pt x="5189" y="4751"/>
                    </a:lnTo>
                    <a:lnTo>
                      <a:pt x="5189" y="4751"/>
                    </a:lnTo>
                    <a:lnTo>
                      <a:pt x="5153" y="4903"/>
                    </a:lnTo>
                    <a:lnTo>
                      <a:pt x="5046" y="5197"/>
                    </a:lnTo>
                    <a:lnTo>
                      <a:pt x="4903" y="5456"/>
                    </a:lnTo>
                    <a:lnTo>
                      <a:pt x="4707" y="5679"/>
                    </a:lnTo>
                    <a:lnTo>
                      <a:pt x="4582" y="5760"/>
                    </a:lnTo>
                    <a:lnTo>
                      <a:pt x="4671" y="5805"/>
                    </a:lnTo>
                    <a:lnTo>
                      <a:pt x="5234" y="6010"/>
                    </a:lnTo>
                    <a:lnTo>
                      <a:pt x="5725" y="6117"/>
                    </a:lnTo>
                    <a:lnTo>
                      <a:pt x="5975" y="6126"/>
                    </a:lnTo>
                    <a:lnTo>
                      <a:pt x="6136" y="6126"/>
                    </a:lnTo>
                    <a:lnTo>
                      <a:pt x="6439" y="6055"/>
                    </a:lnTo>
                    <a:lnTo>
                      <a:pt x="6698" y="5903"/>
                    </a:lnTo>
                    <a:lnTo>
                      <a:pt x="6904" y="5635"/>
                    </a:lnTo>
                    <a:lnTo>
                      <a:pt x="6966" y="5456"/>
                    </a:lnTo>
                    <a:lnTo>
                      <a:pt x="6984" y="5403"/>
                    </a:lnTo>
                    <a:lnTo>
                      <a:pt x="6939" y="5296"/>
                    </a:lnTo>
                    <a:lnTo>
                      <a:pt x="6886" y="5260"/>
                    </a:lnTo>
                    <a:lnTo>
                      <a:pt x="6787" y="5206"/>
                    </a:lnTo>
                    <a:lnTo>
                      <a:pt x="6537" y="5010"/>
                    </a:lnTo>
                    <a:lnTo>
                      <a:pt x="6296" y="4706"/>
                    </a:lnTo>
                    <a:lnTo>
                      <a:pt x="6171" y="4385"/>
                    </a:lnTo>
                    <a:lnTo>
                      <a:pt x="6127" y="4135"/>
                    </a:lnTo>
                    <a:lnTo>
                      <a:pt x="6127" y="3992"/>
                    </a:lnTo>
                    <a:lnTo>
                      <a:pt x="6127" y="3554"/>
                    </a:lnTo>
                    <a:lnTo>
                      <a:pt x="6100" y="2625"/>
                    </a:lnTo>
                    <a:lnTo>
                      <a:pt x="5984" y="1956"/>
                    </a:lnTo>
                    <a:lnTo>
                      <a:pt x="5832" y="1456"/>
                    </a:lnTo>
                    <a:lnTo>
                      <a:pt x="5680" y="1143"/>
                    </a:lnTo>
                    <a:lnTo>
                      <a:pt x="5493" y="857"/>
                    </a:lnTo>
                    <a:lnTo>
                      <a:pt x="5252" y="598"/>
                    </a:lnTo>
                    <a:lnTo>
                      <a:pt x="4966" y="375"/>
                    </a:lnTo>
                    <a:lnTo>
                      <a:pt x="4626" y="197"/>
                    </a:lnTo>
                    <a:lnTo>
                      <a:pt x="4225" y="71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8"/>
              <p:cNvSpPr/>
              <p:nvPr/>
            </p:nvSpPr>
            <p:spPr>
              <a:xfrm>
                <a:off x="-17625" y="2834825"/>
                <a:ext cx="374650" cy="476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9076" extrusionOk="0">
                    <a:moveTo>
                      <a:pt x="8743" y="1054"/>
                    </a:moveTo>
                    <a:lnTo>
                      <a:pt x="8073" y="3332"/>
                    </a:lnTo>
                    <a:lnTo>
                      <a:pt x="7413" y="1054"/>
                    </a:lnTo>
                    <a:lnTo>
                      <a:pt x="7413" y="1054"/>
                    </a:lnTo>
                    <a:lnTo>
                      <a:pt x="7564" y="1135"/>
                    </a:lnTo>
                    <a:lnTo>
                      <a:pt x="7904" y="1215"/>
                    </a:lnTo>
                    <a:lnTo>
                      <a:pt x="8073" y="1224"/>
                    </a:lnTo>
                    <a:lnTo>
                      <a:pt x="8252" y="1215"/>
                    </a:lnTo>
                    <a:lnTo>
                      <a:pt x="8591" y="1135"/>
                    </a:lnTo>
                    <a:lnTo>
                      <a:pt x="8743" y="1054"/>
                    </a:lnTo>
                    <a:close/>
                    <a:moveTo>
                      <a:pt x="7011" y="1"/>
                    </a:moveTo>
                    <a:lnTo>
                      <a:pt x="6930" y="19"/>
                    </a:lnTo>
                    <a:lnTo>
                      <a:pt x="6761" y="99"/>
                    </a:lnTo>
                    <a:lnTo>
                      <a:pt x="6448" y="278"/>
                    </a:lnTo>
                    <a:lnTo>
                      <a:pt x="6162" y="492"/>
                    </a:lnTo>
                    <a:lnTo>
                      <a:pt x="5912" y="742"/>
                    </a:lnTo>
                    <a:lnTo>
                      <a:pt x="5796" y="876"/>
                    </a:lnTo>
                    <a:lnTo>
                      <a:pt x="5716" y="956"/>
                    </a:lnTo>
                    <a:lnTo>
                      <a:pt x="5653" y="1046"/>
                    </a:lnTo>
                    <a:lnTo>
                      <a:pt x="3341" y="4609"/>
                    </a:lnTo>
                    <a:lnTo>
                      <a:pt x="179" y="6225"/>
                    </a:lnTo>
                    <a:lnTo>
                      <a:pt x="81" y="6278"/>
                    </a:lnTo>
                    <a:lnTo>
                      <a:pt x="1" y="6332"/>
                    </a:lnTo>
                    <a:lnTo>
                      <a:pt x="1849" y="7538"/>
                    </a:lnTo>
                    <a:lnTo>
                      <a:pt x="4457" y="6216"/>
                    </a:lnTo>
                    <a:lnTo>
                      <a:pt x="4564" y="6153"/>
                    </a:lnTo>
                    <a:lnTo>
                      <a:pt x="4751" y="5984"/>
                    </a:lnTo>
                    <a:lnTo>
                      <a:pt x="4823" y="5877"/>
                    </a:lnTo>
                    <a:lnTo>
                      <a:pt x="5153" y="5377"/>
                    </a:lnTo>
                    <a:lnTo>
                      <a:pt x="5153" y="6037"/>
                    </a:lnTo>
                    <a:lnTo>
                      <a:pt x="2867" y="12512"/>
                    </a:lnTo>
                    <a:lnTo>
                      <a:pt x="2840" y="12619"/>
                    </a:lnTo>
                    <a:lnTo>
                      <a:pt x="2867" y="12806"/>
                    </a:lnTo>
                    <a:lnTo>
                      <a:pt x="2974" y="12967"/>
                    </a:lnTo>
                    <a:lnTo>
                      <a:pt x="3153" y="13056"/>
                    </a:lnTo>
                    <a:lnTo>
                      <a:pt x="3251" y="13065"/>
                    </a:lnTo>
                    <a:lnTo>
                      <a:pt x="5180" y="13065"/>
                    </a:lnTo>
                    <a:lnTo>
                      <a:pt x="5180" y="17753"/>
                    </a:lnTo>
                    <a:lnTo>
                      <a:pt x="5180" y="17887"/>
                    </a:lnTo>
                    <a:lnTo>
                      <a:pt x="5234" y="18137"/>
                    </a:lnTo>
                    <a:lnTo>
                      <a:pt x="5332" y="18379"/>
                    </a:lnTo>
                    <a:lnTo>
                      <a:pt x="5466" y="18584"/>
                    </a:lnTo>
                    <a:lnTo>
                      <a:pt x="5636" y="18763"/>
                    </a:lnTo>
                    <a:lnTo>
                      <a:pt x="5841" y="18905"/>
                    </a:lnTo>
                    <a:lnTo>
                      <a:pt x="6073" y="19013"/>
                    </a:lnTo>
                    <a:lnTo>
                      <a:pt x="6323" y="19066"/>
                    </a:lnTo>
                    <a:lnTo>
                      <a:pt x="6457" y="19075"/>
                    </a:lnTo>
                    <a:lnTo>
                      <a:pt x="6591" y="19075"/>
                    </a:lnTo>
                    <a:lnTo>
                      <a:pt x="6841" y="19021"/>
                    </a:lnTo>
                    <a:lnTo>
                      <a:pt x="7082" y="18923"/>
                    </a:lnTo>
                    <a:lnTo>
                      <a:pt x="7288" y="18789"/>
                    </a:lnTo>
                    <a:lnTo>
                      <a:pt x="7475" y="18611"/>
                    </a:lnTo>
                    <a:lnTo>
                      <a:pt x="7609" y="18405"/>
                    </a:lnTo>
                    <a:lnTo>
                      <a:pt x="7716" y="18164"/>
                    </a:lnTo>
                    <a:lnTo>
                      <a:pt x="7770" y="17914"/>
                    </a:lnTo>
                    <a:lnTo>
                      <a:pt x="7770" y="17780"/>
                    </a:lnTo>
                    <a:lnTo>
                      <a:pt x="7770" y="13065"/>
                    </a:lnTo>
                    <a:lnTo>
                      <a:pt x="8377" y="13065"/>
                    </a:lnTo>
                    <a:lnTo>
                      <a:pt x="8377" y="17753"/>
                    </a:lnTo>
                    <a:lnTo>
                      <a:pt x="8386" y="17887"/>
                    </a:lnTo>
                    <a:lnTo>
                      <a:pt x="8431" y="18137"/>
                    </a:lnTo>
                    <a:lnTo>
                      <a:pt x="8529" y="18379"/>
                    </a:lnTo>
                    <a:lnTo>
                      <a:pt x="8663" y="18584"/>
                    </a:lnTo>
                    <a:lnTo>
                      <a:pt x="8832" y="18763"/>
                    </a:lnTo>
                    <a:lnTo>
                      <a:pt x="9038" y="18905"/>
                    </a:lnTo>
                    <a:lnTo>
                      <a:pt x="9270" y="19013"/>
                    </a:lnTo>
                    <a:lnTo>
                      <a:pt x="9520" y="19066"/>
                    </a:lnTo>
                    <a:lnTo>
                      <a:pt x="9654" y="19075"/>
                    </a:lnTo>
                    <a:lnTo>
                      <a:pt x="9788" y="19075"/>
                    </a:lnTo>
                    <a:lnTo>
                      <a:pt x="10047" y="19021"/>
                    </a:lnTo>
                    <a:lnTo>
                      <a:pt x="10279" y="18923"/>
                    </a:lnTo>
                    <a:lnTo>
                      <a:pt x="10493" y="18789"/>
                    </a:lnTo>
                    <a:lnTo>
                      <a:pt x="10672" y="18611"/>
                    </a:lnTo>
                    <a:lnTo>
                      <a:pt x="10815" y="18405"/>
                    </a:lnTo>
                    <a:lnTo>
                      <a:pt x="10913" y="18164"/>
                    </a:lnTo>
                    <a:lnTo>
                      <a:pt x="10967" y="17914"/>
                    </a:lnTo>
                    <a:lnTo>
                      <a:pt x="10967" y="17780"/>
                    </a:lnTo>
                    <a:lnTo>
                      <a:pt x="10967" y="13065"/>
                    </a:lnTo>
                    <a:lnTo>
                      <a:pt x="12869" y="13065"/>
                    </a:lnTo>
                    <a:lnTo>
                      <a:pt x="12967" y="13056"/>
                    </a:lnTo>
                    <a:lnTo>
                      <a:pt x="13146" y="12967"/>
                    </a:lnTo>
                    <a:lnTo>
                      <a:pt x="13253" y="12806"/>
                    </a:lnTo>
                    <a:lnTo>
                      <a:pt x="13280" y="12619"/>
                    </a:lnTo>
                    <a:lnTo>
                      <a:pt x="13253" y="12512"/>
                    </a:lnTo>
                    <a:lnTo>
                      <a:pt x="10967" y="6037"/>
                    </a:lnTo>
                    <a:lnTo>
                      <a:pt x="10967" y="5323"/>
                    </a:lnTo>
                    <a:lnTo>
                      <a:pt x="13208" y="8681"/>
                    </a:lnTo>
                    <a:lnTo>
                      <a:pt x="13289" y="8788"/>
                    </a:lnTo>
                    <a:lnTo>
                      <a:pt x="13467" y="8949"/>
                    </a:lnTo>
                    <a:lnTo>
                      <a:pt x="13672" y="9056"/>
                    </a:lnTo>
                    <a:lnTo>
                      <a:pt x="13905" y="9109"/>
                    </a:lnTo>
                    <a:lnTo>
                      <a:pt x="14155" y="9109"/>
                    </a:lnTo>
                    <a:lnTo>
                      <a:pt x="14432" y="9029"/>
                    </a:lnTo>
                    <a:lnTo>
                      <a:pt x="14557" y="8949"/>
                    </a:lnTo>
                    <a:lnTo>
                      <a:pt x="14708" y="8832"/>
                    </a:lnTo>
                    <a:lnTo>
                      <a:pt x="14923" y="8511"/>
                    </a:lnTo>
                    <a:lnTo>
                      <a:pt x="14985" y="8145"/>
                    </a:lnTo>
                    <a:lnTo>
                      <a:pt x="14914" y="7770"/>
                    </a:lnTo>
                    <a:lnTo>
                      <a:pt x="14816" y="7600"/>
                    </a:lnTo>
                    <a:lnTo>
                      <a:pt x="10636" y="1331"/>
                    </a:lnTo>
                    <a:lnTo>
                      <a:pt x="10511" y="1117"/>
                    </a:lnTo>
                    <a:lnTo>
                      <a:pt x="10208" y="724"/>
                    </a:lnTo>
                    <a:lnTo>
                      <a:pt x="9842" y="394"/>
                    </a:lnTo>
                    <a:lnTo>
                      <a:pt x="9431" y="126"/>
                    </a:lnTo>
                    <a:lnTo>
                      <a:pt x="9199" y="19"/>
                    </a:lnTo>
                    <a:lnTo>
                      <a:pt x="9118" y="1"/>
                    </a:lnTo>
                    <a:lnTo>
                      <a:pt x="8966" y="36"/>
                    </a:lnTo>
                    <a:lnTo>
                      <a:pt x="8913" y="90"/>
                    </a:lnTo>
                    <a:lnTo>
                      <a:pt x="8877" y="242"/>
                    </a:lnTo>
                    <a:lnTo>
                      <a:pt x="8734" y="510"/>
                    </a:lnTo>
                    <a:lnTo>
                      <a:pt x="8511" y="706"/>
                    </a:lnTo>
                    <a:lnTo>
                      <a:pt x="8225" y="813"/>
                    </a:lnTo>
                    <a:lnTo>
                      <a:pt x="8064" y="822"/>
                    </a:lnTo>
                    <a:lnTo>
                      <a:pt x="7904" y="813"/>
                    </a:lnTo>
                    <a:lnTo>
                      <a:pt x="7618" y="706"/>
                    </a:lnTo>
                    <a:lnTo>
                      <a:pt x="7395" y="510"/>
                    </a:lnTo>
                    <a:lnTo>
                      <a:pt x="7252" y="242"/>
                    </a:lnTo>
                    <a:lnTo>
                      <a:pt x="7216" y="90"/>
                    </a:lnTo>
                    <a:lnTo>
                      <a:pt x="7163" y="36"/>
                    </a:lnTo>
                    <a:lnTo>
                      <a:pt x="70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9" name="Google Shape;2719;p38"/>
          <p:cNvGrpSpPr/>
          <p:nvPr/>
        </p:nvGrpSpPr>
        <p:grpSpPr>
          <a:xfrm>
            <a:off x="1654867" y="2493242"/>
            <a:ext cx="1940708" cy="2237153"/>
            <a:chOff x="1654867" y="2493242"/>
            <a:chExt cx="1940708" cy="2237153"/>
          </a:xfrm>
        </p:grpSpPr>
        <p:grpSp>
          <p:nvGrpSpPr>
            <p:cNvPr id="2720" name="Google Shape;2720;p38"/>
            <p:cNvGrpSpPr/>
            <p:nvPr/>
          </p:nvGrpSpPr>
          <p:grpSpPr>
            <a:xfrm>
              <a:off x="1654867" y="3900806"/>
              <a:ext cx="1940708" cy="829589"/>
              <a:chOff x="1654867" y="3900806"/>
              <a:chExt cx="1940708" cy="829589"/>
            </a:xfrm>
          </p:grpSpPr>
          <p:sp>
            <p:nvSpPr>
              <p:cNvPr id="2721" name="Google Shape;2721;p38"/>
              <p:cNvSpPr txBox="1"/>
              <p:nvPr/>
            </p:nvSpPr>
            <p:spPr>
              <a:xfrm>
                <a:off x="1654867" y="3900806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22" name="Google Shape;2722;p38"/>
              <p:cNvSpPr txBox="1"/>
              <p:nvPr/>
            </p:nvSpPr>
            <p:spPr>
              <a:xfrm>
                <a:off x="1654875" y="4179595"/>
                <a:ext cx="1940700" cy="55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23" name="Google Shape;2723;p38"/>
            <p:cNvCxnSpPr>
              <a:stCxn id="2721" idx="0"/>
            </p:cNvCxnSpPr>
            <p:nvPr/>
          </p:nvCxnSpPr>
          <p:spPr>
            <a:xfrm rot="10800000">
              <a:off x="2625217" y="3439706"/>
              <a:ext cx="0" cy="461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4" name="Google Shape;2724;p38"/>
            <p:cNvSpPr/>
            <p:nvPr/>
          </p:nvSpPr>
          <p:spPr>
            <a:xfrm>
              <a:off x="2074675" y="2493242"/>
              <a:ext cx="1100773" cy="1100773"/>
            </a:xfrm>
            <a:custGeom>
              <a:avLst/>
              <a:gdLst/>
              <a:ahLst/>
              <a:cxnLst/>
              <a:rect l="l" t="t" r="r" b="b"/>
              <a:pathLst>
                <a:path w="19450" h="19450" extrusionOk="0">
                  <a:moveTo>
                    <a:pt x="9225" y="0"/>
                  </a:moveTo>
                  <a:lnTo>
                    <a:pt x="8242" y="107"/>
                  </a:lnTo>
                  <a:lnTo>
                    <a:pt x="7287" y="295"/>
                  </a:lnTo>
                  <a:lnTo>
                    <a:pt x="6376" y="580"/>
                  </a:lnTo>
                  <a:lnTo>
                    <a:pt x="5501" y="956"/>
                  </a:lnTo>
                  <a:lnTo>
                    <a:pt x="4679" y="1402"/>
                  </a:lnTo>
                  <a:lnTo>
                    <a:pt x="3903" y="1929"/>
                  </a:lnTo>
                  <a:lnTo>
                    <a:pt x="3179" y="2518"/>
                  </a:lnTo>
                  <a:lnTo>
                    <a:pt x="2518" y="3179"/>
                  </a:lnTo>
                  <a:lnTo>
                    <a:pt x="1929" y="3902"/>
                  </a:lnTo>
                  <a:lnTo>
                    <a:pt x="1402" y="4679"/>
                  </a:lnTo>
                  <a:lnTo>
                    <a:pt x="956" y="5501"/>
                  </a:lnTo>
                  <a:lnTo>
                    <a:pt x="581" y="6376"/>
                  </a:lnTo>
                  <a:lnTo>
                    <a:pt x="304" y="7287"/>
                  </a:lnTo>
                  <a:lnTo>
                    <a:pt x="107" y="8242"/>
                  </a:lnTo>
                  <a:lnTo>
                    <a:pt x="9" y="9225"/>
                  </a:lnTo>
                  <a:lnTo>
                    <a:pt x="0" y="9725"/>
                  </a:lnTo>
                  <a:lnTo>
                    <a:pt x="9" y="10225"/>
                  </a:lnTo>
                  <a:lnTo>
                    <a:pt x="107" y="11207"/>
                  </a:lnTo>
                  <a:lnTo>
                    <a:pt x="304" y="12154"/>
                  </a:lnTo>
                  <a:lnTo>
                    <a:pt x="581" y="13065"/>
                  </a:lnTo>
                  <a:lnTo>
                    <a:pt x="956" y="13940"/>
                  </a:lnTo>
                  <a:lnTo>
                    <a:pt x="1402" y="14770"/>
                  </a:lnTo>
                  <a:lnTo>
                    <a:pt x="1929" y="15547"/>
                  </a:lnTo>
                  <a:lnTo>
                    <a:pt x="2518" y="16261"/>
                  </a:lnTo>
                  <a:lnTo>
                    <a:pt x="3179" y="16922"/>
                  </a:lnTo>
                  <a:lnTo>
                    <a:pt x="3903" y="17521"/>
                  </a:lnTo>
                  <a:lnTo>
                    <a:pt x="4679" y="18047"/>
                  </a:lnTo>
                  <a:lnTo>
                    <a:pt x="5501" y="18494"/>
                  </a:lnTo>
                  <a:lnTo>
                    <a:pt x="6376" y="18860"/>
                  </a:lnTo>
                  <a:lnTo>
                    <a:pt x="7287" y="19146"/>
                  </a:lnTo>
                  <a:lnTo>
                    <a:pt x="8242" y="19342"/>
                  </a:lnTo>
                  <a:lnTo>
                    <a:pt x="9225" y="19441"/>
                  </a:lnTo>
                  <a:lnTo>
                    <a:pt x="9725" y="19449"/>
                  </a:lnTo>
                  <a:lnTo>
                    <a:pt x="10225" y="19441"/>
                  </a:lnTo>
                  <a:lnTo>
                    <a:pt x="11207" y="19342"/>
                  </a:lnTo>
                  <a:lnTo>
                    <a:pt x="12154" y="19146"/>
                  </a:lnTo>
                  <a:lnTo>
                    <a:pt x="13065" y="18860"/>
                  </a:lnTo>
                  <a:lnTo>
                    <a:pt x="13940" y="18494"/>
                  </a:lnTo>
                  <a:lnTo>
                    <a:pt x="14770" y="18047"/>
                  </a:lnTo>
                  <a:lnTo>
                    <a:pt x="15547" y="17521"/>
                  </a:lnTo>
                  <a:lnTo>
                    <a:pt x="16262" y="16922"/>
                  </a:lnTo>
                  <a:lnTo>
                    <a:pt x="16922" y="16261"/>
                  </a:lnTo>
                  <a:lnTo>
                    <a:pt x="17521" y="15547"/>
                  </a:lnTo>
                  <a:lnTo>
                    <a:pt x="18048" y="14770"/>
                  </a:lnTo>
                  <a:lnTo>
                    <a:pt x="18494" y="13940"/>
                  </a:lnTo>
                  <a:lnTo>
                    <a:pt x="18860" y="13065"/>
                  </a:lnTo>
                  <a:lnTo>
                    <a:pt x="19146" y="12154"/>
                  </a:lnTo>
                  <a:lnTo>
                    <a:pt x="19342" y="11207"/>
                  </a:lnTo>
                  <a:lnTo>
                    <a:pt x="19441" y="10225"/>
                  </a:lnTo>
                  <a:lnTo>
                    <a:pt x="19450" y="9725"/>
                  </a:lnTo>
                  <a:lnTo>
                    <a:pt x="19441" y="9225"/>
                  </a:lnTo>
                  <a:lnTo>
                    <a:pt x="19342" y="8242"/>
                  </a:lnTo>
                  <a:lnTo>
                    <a:pt x="19146" y="7287"/>
                  </a:lnTo>
                  <a:lnTo>
                    <a:pt x="18860" y="6376"/>
                  </a:lnTo>
                  <a:lnTo>
                    <a:pt x="18494" y="5501"/>
                  </a:lnTo>
                  <a:lnTo>
                    <a:pt x="18048" y="4679"/>
                  </a:lnTo>
                  <a:lnTo>
                    <a:pt x="17521" y="3902"/>
                  </a:lnTo>
                  <a:lnTo>
                    <a:pt x="16922" y="3179"/>
                  </a:lnTo>
                  <a:lnTo>
                    <a:pt x="16262" y="2518"/>
                  </a:lnTo>
                  <a:lnTo>
                    <a:pt x="15547" y="1929"/>
                  </a:lnTo>
                  <a:lnTo>
                    <a:pt x="14770" y="1402"/>
                  </a:lnTo>
                  <a:lnTo>
                    <a:pt x="13940" y="956"/>
                  </a:lnTo>
                  <a:lnTo>
                    <a:pt x="13065" y="580"/>
                  </a:lnTo>
                  <a:lnTo>
                    <a:pt x="12154" y="295"/>
                  </a:lnTo>
                  <a:lnTo>
                    <a:pt x="11207" y="107"/>
                  </a:lnTo>
                  <a:lnTo>
                    <a:pt x="10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5" name="Google Shape;2725;p38"/>
            <p:cNvGrpSpPr/>
            <p:nvPr/>
          </p:nvGrpSpPr>
          <p:grpSpPr>
            <a:xfrm>
              <a:off x="2393575" y="2724591"/>
              <a:ext cx="463050" cy="638075"/>
              <a:chOff x="-913475" y="3573475"/>
              <a:chExt cx="463050" cy="638075"/>
            </a:xfrm>
          </p:grpSpPr>
          <p:sp>
            <p:nvSpPr>
              <p:cNvPr id="2726" name="Google Shape;2726;p38"/>
              <p:cNvSpPr/>
              <p:nvPr/>
            </p:nvSpPr>
            <p:spPr>
              <a:xfrm>
                <a:off x="-913475" y="3736000"/>
                <a:ext cx="375750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15030" h="7404" extrusionOk="0">
                    <a:moveTo>
                      <a:pt x="5796" y="0"/>
                    </a:moveTo>
                    <a:lnTo>
                      <a:pt x="5734" y="27"/>
                    </a:lnTo>
                    <a:lnTo>
                      <a:pt x="2528" y="1679"/>
                    </a:lnTo>
                    <a:lnTo>
                      <a:pt x="518" y="2742"/>
                    </a:lnTo>
                    <a:lnTo>
                      <a:pt x="384" y="2813"/>
                    </a:lnTo>
                    <a:lnTo>
                      <a:pt x="179" y="3028"/>
                    </a:lnTo>
                    <a:lnTo>
                      <a:pt x="45" y="3278"/>
                    </a:lnTo>
                    <a:lnTo>
                      <a:pt x="1" y="3572"/>
                    </a:lnTo>
                    <a:lnTo>
                      <a:pt x="9" y="3724"/>
                    </a:lnTo>
                    <a:lnTo>
                      <a:pt x="429" y="6564"/>
                    </a:lnTo>
                    <a:lnTo>
                      <a:pt x="465" y="6742"/>
                    </a:lnTo>
                    <a:lnTo>
                      <a:pt x="635" y="7046"/>
                    </a:lnTo>
                    <a:lnTo>
                      <a:pt x="885" y="7269"/>
                    </a:lnTo>
                    <a:lnTo>
                      <a:pt x="1206" y="7394"/>
                    </a:lnTo>
                    <a:lnTo>
                      <a:pt x="1385" y="7403"/>
                    </a:lnTo>
                    <a:lnTo>
                      <a:pt x="1447" y="7403"/>
                    </a:lnTo>
                    <a:lnTo>
                      <a:pt x="1510" y="7394"/>
                    </a:lnTo>
                    <a:lnTo>
                      <a:pt x="1706" y="7350"/>
                    </a:lnTo>
                    <a:lnTo>
                      <a:pt x="2028" y="7162"/>
                    </a:lnTo>
                    <a:lnTo>
                      <a:pt x="2260" y="6867"/>
                    </a:lnTo>
                    <a:lnTo>
                      <a:pt x="2358" y="6501"/>
                    </a:lnTo>
                    <a:lnTo>
                      <a:pt x="2340" y="6305"/>
                    </a:lnTo>
                    <a:lnTo>
                      <a:pt x="2010" y="4135"/>
                    </a:lnTo>
                    <a:lnTo>
                      <a:pt x="4082" y="3054"/>
                    </a:lnTo>
                    <a:lnTo>
                      <a:pt x="4082" y="5403"/>
                    </a:lnTo>
                    <a:lnTo>
                      <a:pt x="9895" y="5403"/>
                    </a:lnTo>
                    <a:lnTo>
                      <a:pt x="9895" y="3224"/>
                    </a:lnTo>
                    <a:lnTo>
                      <a:pt x="11609" y="4206"/>
                    </a:lnTo>
                    <a:lnTo>
                      <a:pt x="11726" y="4269"/>
                    </a:lnTo>
                    <a:lnTo>
                      <a:pt x="11967" y="4331"/>
                    </a:lnTo>
                    <a:lnTo>
                      <a:pt x="12092" y="4340"/>
                    </a:lnTo>
                    <a:lnTo>
                      <a:pt x="12208" y="4331"/>
                    </a:lnTo>
                    <a:lnTo>
                      <a:pt x="12440" y="4278"/>
                    </a:lnTo>
                    <a:lnTo>
                      <a:pt x="12645" y="4162"/>
                    </a:lnTo>
                    <a:lnTo>
                      <a:pt x="12824" y="4001"/>
                    </a:lnTo>
                    <a:lnTo>
                      <a:pt x="12895" y="3903"/>
                    </a:lnTo>
                    <a:lnTo>
                      <a:pt x="14940" y="786"/>
                    </a:lnTo>
                    <a:lnTo>
                      <a:pt x="14985" y="697"/>
                    </a:lnTo>
                    <a:lnTo>
                      <a:pt x="15030" y="608"/>
                    </a:lnTo>
                    <a:lnTo>
                      <a:pt x="12744" y="608"/>
                    </a:lnTo>
                    <a:lnTo>
                      <a:pt x="11779" y="2081"/>
                    </a:lnTo>
                    <a:lnTo>
                      <a:pt x="8252" y="54"/>
                    </a:lnTo>
                    <a:lnTo>
                      <a:pt x="8189" y="27"/>
                    </a:lnTo>
                    <a:lnTo>
                      <a:pt x="8046" y="18"/>
                    </a:lnTo>
                    <a:lnTo>
                      <a:pt x="7921" y="63"/>
                    </a:lnTo>
                    <a:lnTo>
                      <a:pt x="7823" y="161"/>
                    </a:lnTo>
                    <a:lnTo>
                      <a:pt x="7796" y="224"/>
                    </a:lnTo>
                    <a:lnTo>
                      <a:pt x="6993" y="2492"/>
                    </a:lnTo>
                    <a:lnTo>
                      <a:pt x="6171" y="206"/>
                    </a:lnTo>
                    <a:lnTo>
                      <a:pt x="6144" y="143"/>
                    </a:lnTo>
                    <a:lnTo>
                      <a:pt x="6046" y="45"/>
                    </a:lnTo>
                    <a:lnTo>
                      <a:pt x="59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8"/>
              <p:cNvSpPr/>
              <p:nvPr/>
            </p:nvSpPr>
            <p:spPr>
              <a:xfrm>
                <a:off x="-869050" y="3911025"/>
                <a:ext cx="260550" cy="300525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12021" extrusionOk="0">
                    <a:moveTo>
                      <a:pt x="1947" y="0"/>
                    </a:moveTo>
                    <a:lnTo>
                      <a:pt x="27" y="5457"/>
                    </a:lnTo>
                    <a:lnTo>
                      <a:pt x="1" y="5564"/>
                    </a:lnTo>
                    <a:lnTo>
                      <a:pt x="27" y="5751"/>
                    </a:lnTo>
                    <a:lnTo>
                      <a:pt x="135" y="5912"/>
                    </a:lnTo>
                    <a:lnTo>
                      <a:pt x="304" y="6001"/>
                    </a:lnTo>
                    <a:lnTo>
                      <a:pt x="411" y="6010"/>
                    </a:lnTo>
                    <a:lnTo>
                      <a:pt x="2305" y="6010"/>
                    </a:lnTo>
                    <a:lnTo>
                      <a:pt x="2305" y="10725"/>
                    </a:lnTo>
                    <a:lnTo>
                      <a:pt x="2305" y="10859"/>
                    </a:lnTo>
                    <a:lnTo>
                      <a:pt x="2367" y="11127"/>
                    </a:lnTo>
                    <a:lnTo>
                      <a:pt x="2465" y="11359"/>
                    </a:lnTo>
                    <a:lnTo>
                      <a:pt x="2617" y="11574"/>
                    </a:lnTo>
                    <a:lnTo>
                      <a:pt x="2805" y="11752"/>
                    </a:lnTo>
                    <a:lnTo>
                      <a:pt x="3019" y="11886"/>
                    </a:lnTo>
                    <a:lnTo>
                      <a:pt x="3269" y="11984"/>
                    </a:lnTo>
                    <a:lnTo>
                      <a:pt x="3537" y="12020"/>
                    </a:lnTo>
                    <a:lnTo>
                      <a:pt x="3671" y="12020"/>
                    </a:lnTo>
                    <a:lnTo>
                      <a:pt x="3796" y="12011"/>
                    </a:lnTo>
                    <a:lnTo>
                      <a:pt x="4037" y="11940"/>
                    </a:lnTo>
                    <a:lnTo>
                      <a:pt x="4251" y="11833"/>
                    </a:lnTo>
                    <a:lnTo>
                      <a:pt x="4448" y="11690"/>
                    </a:lnTo>
                    <a:lnTo>
                      <a:pt x="4617" y="11511"/>
                    </a:lnTo>
                    <a:lnTo>
                      <a:pt x="4751" y="11297"/>
                    </a:lnTo>
                    <a:lnTo>
                      <a:pt x="4841" y="11073"/>
                    </a:lnTo>
                    <a:lnTo>
                      <a:pt x="4894" y="10832"/>
                    </a:lnTo>
                    <a:lnTo>
                      <a:pt x="4894" y="10707"/>
                    </a:lnTo>
                    <a:lnTo>
                      <a:pt x="4894" y="6010"/>
                    </a:lnTo>
                    <a:lnTo>
                      <a:pt x="5528" y="6010"/>
                    </a:lnTo>
                    <a:lnTo>
                      <a:pt x="5528" y="10725"/>
                    </a:lnTo>
                    <a:lnTo>
                      <a:pt x="5537" y="10859"/>
                    </a:lnTo>
                    <a:lnTo>
                      <a:pt x="5591" y="11109"/>
                    </a:lnTo>
                    <a:lnTo>
                      <a:pt x="5689" y="11341"/>
                    </a:lnTo>
                    <a:lnTo>
                      <a:pt x="5823" y="11547"/>
                    </a:lnTo>
                    <a:lnTo>
                      <a:pt x="6002" y="11725"/>
                    </a:lnTo>
                    <a:lnTo>
                      <a:pt x="6207" y="11868"/>
                    </a:lnTo>
                    <a:lnTo>
                      <a:pt x="6439" y="11966"/>
                    </a:lnTo>
                    <a:lnTo>
                      <a:pt x="6698" y="12020"/>
                    </a:lnTo>
                    <a:lnTo>
                      <a:pt x="6957" y="12020"/>
                    </a:lnTo>
                    <a:lnTo>
                      <a:pt x="7216" y="11966"/>
                    </a:lnTo>
                    <a:lnTo>
                      <a:pt x="7448" y="11868"/>
                    </a:lnTo>
                    <a:lnTo>
                      <a:pt x="7654" y="11725"/>
                    </a:lnTo>
                    <a:lnTo>
                      <a:pt x="7823" y="11547"/>
                    </a:lnTo>
                    <a:lnTo>
                      <a:pt x="7966" y="11341"/>
                    </a:lnTo>
                    <a:lnTo>
                      <a:pt x="8064" y="11109"/>
                    </a:lnTo>
                    <a:lnTo>
                      <a:pt x="8118" y="10859"/>
                    </a:lnTo>
                    <a:lnTo>
                      <a:pt x="8118" y="10725"/>
                    </a:lnTo>
                    <a:lnTo>
                      <a:pt x="8118" y="6010"/>
                    </a:lnTo>
                    <a:lnTo>
                      <a:pt x="10011" y="6010"/>
                    </a:lnTo>
                    <a:lnTo>
                      <a:pt x="10109" y="6001"/>
                    </a:lnTo>
                    <a:lnTo>
                      <a:pt x="10279" y="5912"/>
                    </a:lnTo>
                    <a:lnTo>
                      <a:pt x="10395" y="5751"/>
                    </a:lnTo>
                    <a:lnTo>
                      <a:pt x="10422" y="5564"/>
                    </a:lnTo>
                    <a:lnTo>
                      <a:pt x="10395" y="5457"/>
                    </a:lnTo>
                    <a:lnTo>
                      <a:pt x="8475" y="0"/>
                    </a:lnTo>
                    <a:lnTo>
                      <a:pt x="8314" y="0"/>
                    </a:lnTo>
                    <a:lnTo>
                      <a:pt x="8698" y="3947"/>
                    </a:lnTo>
                    <a:lnTo>
                      <a:pt x="8707" y="4108"/>
                    </a:lnTo>
                    <a:lnTo>
                      <a:pt x="8609" y="4421"/>
                    </a:lnTo>
                    <a:lnTo>
                      <a:pt x="8502" y="4546"/>
                    </a:lnTo>
                    <a:lnTo>
                      <a:pt x="8386" y="4653"/>
                    </a:lnTo>
                    <a:lnTo>
                      <a:pt x="8091" y="4787"/>
                    </a:lnTo>
                    <a:lnTo>
                      <a:pt x="7930" y="4796"/>
                    </a:lnTo>
                    <a:lnTo>
                      <a:pt x="2430" y="4796"/>
                    </a:lnTo>
                    <a:lnTo>
                      <a:pt x="2269" y="4787"/>
                    </a:lnTo>
                    <a:lnTo>
                      <a:pt x="1974" y="4653"/>
                    </a:lnTo>
                    <a:lnTo>
                      <a:pt x="1849" y="4537"/>
                    </a:lnTo>
                    <a:lnTo>
                      <a:pt x="1751" y="4412"/>
                    </a:lnTo>
                    <a:lnTo>
                      <a:pt x="1653" y="4108"/>
                    </a:lnTo>
                    <a:lnTo>
                      <a:pt x="1662" y="3938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8"/>
              <p:cNvSpPr/>
              <p:nvPr/>
            </p:nvSpPr>
            <p:spPr>
              <a:xfrm>
                <a:off x="-815250" y="3884225"/>
                <a:ext cx="153625" cy="13442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5377" extrusionOk="0">
                    <a:moveTo>
                      <a:pt x="179" y="1"/>
                    </a:moveTo>
                    <a:lnTo>
                      <a:pt x="1" y="581"/>
                    </a:lnTo>
                    <a:lnTo>
                      <a:pt x="492" y="581"/>
                    </a:lnTo>
                    <a:lnTo>
                      <a:pt x="1" y="5064"/>
                    </a:lnTo>
                    <a:lnTo>
                      <a:pt x="1" y="5127"/>
                    </a:lnTo>
                    <a:lnTo>
                      <a:pt x="36" y="5234"/>
                    </a:lnTo>
                    <a:lnTo>
                      <a:pt x="108" y="5323"/>
                    </a:lnTo>
                    <a:lnTo>
                      <a:pt x="215" y="5368"/>
                    </a:lnTo>
                    <a:lnTo>
                      <a:pt x="269" y="5377"/>
                    </a:lnTo>
                    <a:lnTo>
                      <a:pt x="5778" y="5377"/>
                    </a:lnTo>
                    <a:lnTo>
                      <a:pt x="5841" y="5368"/>
                    </a:lnTo>
                    <a:lnTo>
                      <a:pt x="5939" y="5323"/>
                    </a:lnTo>
                    <a:lnTo>
                      <a:pt x="6019" y="5243"/>
                    </a:lnTo>
                    <a:lnTo>
                      <a:pt x="6055" y="5127"/>
                    </a:lnTo>
                    <a:lnTo>
                      <a:pt x="6055" y="5073"/>
                    </a:lnTo>
                    <a:lnTo>
                      <a:pt x="5618" y="581"/>
                    </a:lnTo>
                    <a:lnTo>
                      <a:pt x="6145" y="581"/>
                    </a:lnTo>
                    <a:lnTo>
                      <a:pt x="59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8"/>
              <p:cNvSpPr/>
              <p:nvPr/>
            </p:nvSpPr>
            <p:spPr>
              <a:xfrm>
                <a:off x="-639100" y="3633975"/>
                <a:ext cx="188675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4162" extrusionOk="0">
                    <a:moveTo>
                      <a:pt x="3814" y="0"/>
                    </a:moveTo>
                    <a:lnTo>
                      <a:pt x="3724" y="9"/>
                    </a:lnTo>
                    <a:lnTo>
                      <a:pt x="3653" y="18"/>
                    </a:lnTo>
                    <a:lnTo>
                      <a:pt x="3528" y="90"/>
                    </a:lnTo>
                    <a:lnTo>
                      <a:pt x="3438" y="206"/>
                    </a:lnTo>
                    <a:lnTo>
                      <a:pt x="3394" y="340"/>
                    </a:lnTo>
                    <a:lnTo>
                      <a:pt x="3385" y="411"/>
                    </a:lnTo>
                    <a:lnTo>
                      <a:pt x="3385" y="429"/>
                    </a:lnTo>
                    <a:lnTo>
                      <a:pt x="3126" y="474"/>
                    </a:lnTo>
                    <a:lnTo>
                      <a:pt x="2617" y="643"/>
                    </a:lnTo>
                    <a:lnTo>
                      <a:pt x="2161" y="884"/>
                    </a:lnTo>
                    <a:lnTo>
                      <a:pt x="1760" y="1206"/>
                    </a:lnTo>
                    <a:lnTo>
                      <a:pt x="1420" y="1599"/>
                    </a:lnTo>
                    <a:lnTo>
                      <a:pt x="1152" y="2045"/>
                    </a:lnTo>
                    <a:lnTo>
                      <a:pt x="956" y="2536"/>
                    </a:lnTo>
                    <a:lnTo>
                      <a:pt x="858" y="3063"/>
                    </a:lnTo>
                    <a:lnTo>
                      <a:pt x="849" y="3340"/>
                    </a:lnTo>
                    <a:lnTo>
                      <a:pt x="215" y="3340"/>
                    </a:lnTo>
                    <a:lnTo>
                      <a:pt x="117" y="3385"/>
                    </a:lnTo>
                    <a:lnTo>
                      <a:pt x="45" y="3456"/>
                    </a:lnTo>
                    <a:lnTo>
                      <a:pt x="0" y="3554"/>
                    </a:lnTo>
                    <a:lnTo>
                      <a:pt x="0" y="3617"/>
                    </a:lnTo>
                    <a:lnTo>
                      <a:pt x="0" y="3885"/>
                    </a:lnTo>
                    <a:lnTo>
                      <a:pt x="0" y="3947"/>
                    </a:lnTo>
                    <a:lnTo>
                      <a:pt x="45" y="4046"/>
                    </a:lnTo>
                    <a:lnTo>
                      <a:pt x="117" y="4117"/>
                    </a:lnTo>
                    <a:lnTo>
                      <a:pt x="215" y="4162"/>
                    </a:lnTo>
                    <a:lnTo>
                      <a:pt x="7278" y="4162"/>
                    </a:lnTo>
                    <a:lnTo>
                      <a:pt x="7386" y="4153"/>
                    </a:lnTo>
                    <a:lnTo>
                      <a:pt x="7502" y="4046"/>
                    </a:lnTo>
                    <a:lnTo>
                      <a:pt x="7546" y="3947"/>
                    </a:lnTo>
                    <a:lnTo>
                      <a:pt x="7546" y="3894"/>
                    </a:lnTo>
                    <a:lnTo>
                      <a:pt x="7546" y="3617"/>
                    </a:lnTo>
                    <a:lnTo>
                      <a:pt x="7546" y="3554"/>
                    </a:lnTo>
                    <a:lnTo>
                      <a:pt x="7502" y="3456"/>
                    </a:lnTo>
                    <a:lnTo>
                      <a:pt x="7430" y="3385"/>
                    </a:lnTo>
                    <a:lnTo>
                      <a:pt x="7332" y="3340"/>
                    </a:lnTo>
                    <a:lnTo>
                      <a:pt x="6725" y="3340"/>
                    </a:lnTo>
                    <a:lnTo>
                      <a:pt x="6716" y="3063"/>
                    </a:lnTo>
                    <a:lnTo>
                      <a:pt x="6618" y="2536"/>
                    </a:lnTo>
                    <a:lnTo>
                      <a:pt x="6430" y="2045"/>
                    </a:lnTo>
                    <a:lnTo>
                      <a:pt x="6162" y="1608"/>
                    </a:lnTo>
                    <a:lnTo>
                      <a:pt x="5823" y="1224"/>
                    </a:lnTo>
                    <a:lnTo>
                      <a:pt x="5430" y="893"/>
                    </a:lnTo>
                    <a:lnTo>
                      <a:pt x="4974" y="643"/>
                    </a:lnTo>
                    <a:lnTo>
                      <a:pt x="4474" y="483"/>
                    </a:lnTo>
                    <a:lnTo>
                      <a:pt x="4215" y="429"/>
                    </a:lnTo>
                    <a:lnTo>
                      <a:pt x="4198" y="420"/>
                    </a:lnTo>
                    <a:lnTo>
                      <a:pt x="4189" y="402"/>
                    </a:lnTo>
                    <a:lnTo>
                      <a:pt x="4180" y="313"/>
                    </a:lnTo>
                    <a:lnTo>
                      <a:pt x="4108" y="161"/>
                    </a:lnTo>
                    <a:lnTo>
                      <a:pt x="3983" y="45"/>
                    </a:lnTo>
                    <a:lnTo>
                      <a:pt x="38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8"/>
              <p:cNvSpPr/>
              <p:nvPr/>
            </p:nvSpPr>
            <p:spPr>
              <a:xfrm>
                <a:off x="-826175" y="3573475"/>
                <a:ext cx="174600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136" extrusionOk="0">
                    <a:moveTo>
                      <a:pt x="3492" y="0"/>
                    </a:moveTo>
                    <a:lnTo>
                      <a:pt x="3224" y="9"/>
                    </a:lnTo>
                    <a:lnTo>
                      <a:pt x="2759" y="72"/>
                    </a:lnTo>
                    <a:lnTo>
                      <a:pt x="2358" y="197"/>
                    </a:lnTo>
                    <a:lnTo>
                      <a:pt x="2009" y="375"/>
                    </a:lnTo>
                    <a:lnTo>
                      <a:pt x="1724" y="599"/>
                    </a:lnTo>
                    <a:lnTo>
                      <a:pt x="1491" y="866"/>
                    </a:lnTo>
                    <a:lnTo>
                      <a:pt x="1304" y="1152"/>
                    </a:lnTo>
                    <a:lnTo>
                      <a:pt x="1152" y="1465"/>
                    </a:lnTo>
                    <a:lnTo>
                      <a:pt x="991" y="1965"/>
                    </a:lnTo>
                    <a:lnTo>
                      <a:pt x="884" y="2635"/>
                    </a:lnTo>
                    <a:lnTo>
                      <a:pt x="848" y="3563"/>
                    </a:lnTo>
                    <a:lnTo>
                      <a:pt x="857" y="4001"/>
                    </a:lnTo>
                    <a:lnTo>
                      <a:pt x="857" y="4144"/>
                    </a:lnTo>
                    <a:lnTo>
                      <a:pt x="813" y="4394"/>
                    </a:lnTo>
                    <a:lnTo>
                      <a:pt x="679" y="4706"/>
                    </a:lnTo>
                    <a:lnTo>
                      <a:pt x="438" y="5019"/>
                    </a:lnTo>
                    <a:lnTo>
                      <a:pt x="188" y="5215"/>
                    </a:lnTo>
                    <a:lnTo>
                      <a:pt x="89" y="5269"/>
                    </a:lnTo>
                    <a:lnTo>
                      <a:pt x="45" y="5305"/>
                    </a:lnTo>
                    <a:lnTo>
                      <a:pt x="0" y="5403"/>
                    </a:lnTo>
                    <a:lnTo>
                      <a:pt x="9" y="5465"/>
                    </a:lnTo>
                    <a:lnTo>
                      <a:pt x="80" y="5644"/>
                    </a:lnTo>
                    <a:lnTo>
                      <a:pt x="277" y="5903"/>
                    </a:lnTo>
                    <a:lnTo>
                      <a:pt x="545" y="6064"/>
                    </a:lnTo>
                    <a:lnTo>
                      <a:pt x="848" y="6126"/>
                    </a:lnTo>
                    <a:lnTo>
                      <a:pt x="1009" y="6135"/>
                    </a:lnTo>
                    <a:lnTo>
                      <a:pt x="1259" y="6117"/>
                    </a:lnTo>
                    <a:lnTo>
                      <a:pt x="1741" y="6019"/>
                    </a:lnTo>
                    <a:lnTo>
                      <a:pt x="2313" y="5814"/>
                    </a:lnTo>
                    <a:lnTo>
                      <a:pt x="2402" y="5760"/>
                    </a:lnTo>
                    <a:lnTo>
                      <a:pt x="2277" y="5680"/>
                    </a:lnTo>
                    <a:lnTo>
                      <a:pt x="2081" y="5465"/>
                    </a:lnTo>
                    <a:lnTo>
                      <a:pt x="1929" y="5206"/>
                    </a:lnTo>
                    <a:lnTo>
                      <a:pt x="1831" y="4912"/>
                    </a:lnTo>
                    <a:lnTo>
                      <a:pt x="1795" y="4760"/>
                    </a:lnTo>
                    <a:lnTo>
                      <a:pt x="1938" y="4974"/>
                    </a:lnTo>
                    <a:lnTo>
                      <a:pt x="2304" y="5340"/>
                    </a:lnTo>
                    <a:lnTo>
                      <a:pt x="2733" y="5599"/>
                    </a:lnTo>
                    <a:lnTo>
                      <a:pt x="3224" y="5742"/>
                    </a:lnTo>
                    <a:lnTo>
                      <a:pt x="3492" y="5751"/>
                    </a:lnTo>
                    <a:lnTo>
                      <a:pt x="3751" y="5742"/>
                    </a:lnTo>
                    <a:lnTo>
                      <a:pt x="4242" y="5599"/>
                    </a:lnTo>
                    <a:lnTo>
                      <a:pt x="4679" y="5340"/>
                    </a:lnTo>
                    <a:lnTo>
                      <a:pt x="5046" y="4974"/>
                    </a:lnTo>
                    <a:lnTo>
                      <a:pt x="5188" y="4760"/>
                    </a:lnTo>
                    <a:lnTo>
                      <a:pt x="5153" y="4912"/>
                    </a:lnTo>
                    <a:lnTo>
                      <a:pt x="5046" y="5206"/>
                    </a:lnTo>
                    <a:lnTo>
                      <a:pt x="4903" y="5465"/>
                    </a:lnTo>
                    <a:lnTo>
                      <a:pt x="4706" y="5680"/>
                    </a:lnTo>
                    <a:lnTo>
                      <a:pt x="4581" y="5760"/>
                    </a:lnTo>
                    <a:lnTo>
                      <a:pt x="4670" y="5814"/>
                    </a:lnTo>
                    <a:lnTo>
                      <a:pt x="5233" y="6019"/>
                    </a:lnTo>
                    <a:lnTo>
                      <a:pt x="5724" y="6117"/>
                    </a:lnTo>
                    <a:lnTo>
                      <a:pt x="5974" y="6135"/>
                    </a:lnTo>
                    <a:lnTo>
                      <a:pt x="6135" y="6126"/>
                    </a:lnTo>
                    <a:lnTo>
                      <a:pt x="6439" y="6064"/>
                    </a:lnTo>
                    <a:lnTo>
                      <a:pt x="6698" y="5903"/>
                    </a:lnTo>
                    <a:lnTo>
                      <a:pt x="6903" y="5644"/>
                    </a:lnTo>
                    <a:lnTo>
                      <a:pt x="6965" y="5465"/>
                    </a:lnTo>
                    <a:lnTo>
                      <a:pt x="6983" y="5403"/>
                    </a:lnTo>
                    <a:lnTo>
                      <a:pt x="6939" y="5305"/>
                    </a:lnTo>
                    <a:lnTo>
                      <a:pt x="6885" y="5269"/>
                    </a:lnTo>
                    <a:lnTo>
                      <a:pt x="6787" y="5215"/>
                    </a:lnTo>
                    <a:lnTo>
                      <a:pt x="6537" y="5019"/>
                    </a:lnTo>
                    <a:lnTo>
                      <a:pt x="6296" y="4706"/>
                    </a:lnTo>
                    <a:lnTo>
                      <a:pt x="6171" y="4394"/>
                    </a:lnTo>
                    <a:lnTo>
                      <a:pt x="6126" y="4144"/>
                    </a:lnTo>
                    <a:lnTo>
                      <a:pt x="6126" y="4001"/>
                    </a:lnTo>
                    <a:lnTo>
                      <a:pt x="6126" y="3563"/>
                    </a:lnTo>
                    <a:lnTo>
                      <a:pt x="6099" y="2635"/>
                    </a:lnTo>
                    <a:lnTo>
                      <a:pt x="5983" y="1965"/>
                    </a:lnTo>
                    <a:lnTo>
                      <a:pt x="5831" y="1465"/>
                    </a:lnTo>
                    <a:lnTo>
                      <a:pt x="5680" y="1152"/>
                    </a:lnTo>
                    <a:lnTo>
                      <a:pt x="5492" y="866"/>
                    </a:lnTo>
                    <a:lnTo>
                      <a:pt x="5260" y="599"/>
                    </a:lnTo>
                    <a:lnTo>
                      <a:pt x="4965" y="375"/>
                    </a:lnTo>
                    <a:lnTo>
                      <a:pt x="4626" y="197"/>
                    </a:lnTo>
                    <a:lnTo>
                      <a:pt x="4224" y="72"/>
                    </a:lnTo>
                    <a:lnTo>
                      <a:pt x="3751" y="9"/>
                    </a:lnTo>
                    <a:lnTo>
                      <a:pt x="34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3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2736" name="Google Shape;2736;p39"/>
          <p:cNvGrpSpPr/>
          <p:nvPr/>
        </p:nvGrpSpPr>
        <p:grpSpPr>
          <a:xfrm>
            <a:off x="3116023" y="1939825"/>
            <a:ext cx="2911951" cy="2792242"/>
            <a:chOff x="3116023" y="1939825"/>
            <a:chExt cx="2911951" cy="2792242"/>
          </a:xfrm>
        </p:grpSpPr>
        <p:grpSp>
          <p:nvGrpSpPr>
            <p:cNvPr id="2737" name="Google Shape;2737;p39"/>
            <p:cNvGrpSpPr/>
            <p:nvPr/>
          </p:nvGrpSpPr>
          <p:grpSpPr>
            <a:xfrm>
              <a:off x="3116023" y="3688039"/>
              <a:ext cx="2911951" cy="1044029"/>
              <a:chOff x="3116023" y="3688039"/>
              <a:chExt cx="2911951" cy="1044029"/>
            </a:xfrm>
          </p:grpSpPr>
          <p:sp>
            <p:nvSpPr>
              <p:cNvPr id="2738" name="Google Shape;2738;p39"/>
              <p:cNvSpPr/>
              <p:nvPr/>
            </p:nvSpPr>
            <p:spPr>
              <a:xfrm>
                <a:off x="3116023" y="4470724"/>
                <a:ext cx="1393504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11432" h="2144" extrusionOk="0">
                    <a:moveTo>
                      <a:pt x="287" y="0"/>
                    </a:moveTo>
                    <a:lnTo>
                      <a:pt x="188" y="9"/>
                    </a:lnTo>
                    <a:lnTo>
                      <a:pt x="37" y="134"/>
                    </a:lnTo>
                    <a:lnTo>
                      <a:pt x="10" y="232"/>
                    </a:lnTo>
                    <a:lnTo>
                      <a:pt x="1" y="259"/>
                    </a:lnTo>
                    <a:lnTo>
                      <a:pt x="1" y="286"/>
                    </a:lnTo>
                    <a:lnTo>
                      <a:pt x="1" y="1857"/>
                    </a:lnTo>
                    <a:lnTo>
                      <a:pt x="1" y="1875"/>
                    </a:lnTo>
                    <a:lnTo>
                      <a:pt x="10" y="1902"/>
                    </a:lnTo>
                    <a:lnTo>
                      <a:pt x="10" y="1929"/>
                    </a:lnTo>
                    <a:lnTo>
                      <a:pt x="19" y="1956"/>
                    </a:lnTo>
                    <a:lnTo>
                      <a:pt x="28" y="1974"/>
                    </a:lnTo>
                    <a:lnTo>
                      <a:pt x="37" y="2000"/>
                    </a:lnTo>
                    <a:lnTo>
                      <a:pt x="81" y="2054"/>
                    </a:lnTo>
                    <a:lnTo>
                      <a:pt x="135" y="2099"/>
                    </a:lnTo>
                    <a:lnTo>
                      <a:pt x="144" y="2099"/>
                    </a:lnTo>
                    <a:lnTo>
                      <a:pt x="153" y="2107"/>
                    </a:lnTo>
                    <a:lnTo>
                      <a:pt x="171" y="2116"/>
                    </a:lnTo>
                    <a:lnTo>
                      <a:pt x="188" y="2125"/>
                    </a:lnTo>
                    <a:lnTo>
                      <a:pt x="206" y="2125"/>
                    </a:lnTo>
                    <a:lnTo>
                      <a:pt x="233" y="2134"/>
                    </a:lnTo>
                    <a:lnTo>
                      <a:pt x="242" y="2134"/>
                    </a:lnTo>
                    <a:lnTo>
                      <a:pt x="260" y="2143"/>
                    </a:lnTo>
                    <a:lnTo>
                      <a:pt x="11172" y="2143"/>
                    </a:lnTo>
                    <a:lnTo>
                      <a:pt x="11199" y="2134"/>
                    </a:lnTo>
                    <a:lnTo>
                      <a:pt x="11208" y="2134"/>
                    </a:lnTo>
                    <a:lnTo>
                      <a:pt x="11226" y="2125"/>
                    </a:lnTo>
                    <a:lnTo>
                      <a:pt x="11244" y="2125"/>
                    </a:lnTo>
                    <a:lnTo>
                      <a:pt x="11270" y="2116"/>
                    </a:lnTo>
                    <a:lnTo>
                      <a:pt x="11279" y="2107"/>
                    </a:lnTo>
                    <a:lnTo>
                      <a:pt x="11288" y="2107"/>
                    </a:lnTo>
                    <a:lnTo>
                      <a:pt x="11297" y="2099"/>
                    </a:lnTo>
                    <a:lnTo>
                      <a:pt x="11306" y="2090"/>
                    </a:lnTo>
                    <a:lnTo>
                      <a:pt x="11315" y="2081"/>
                    </a:lnTo>
                    <a:lnTo>
                      <a:pt x="11333" y="2072"/>
                    </a:lnTo>
                    <a:lnTo>
                      <a:pt x="11369" y="2036"/>
                    </a:lnTo>
                    <a:lnTo>
                      <a:pt x="11395" y="2000"/>
                    </a:lnTo>
                    <a:lnTo>
                      <a:pt x="11404" y="1974"/>
                    </a:lnTo>
                    <a:lnTo>
                      <a:pt x="11413" y="1956"/>
                    </a:lnTo>
                    <a:lnTo>
                      <a:pt x="11422" y="1929"/>
                    </a:lnTo>
                    <a:lnTo>
                      <a:pt x="11431" y="1902"/>
                    </a:lnTo>
                    <a:lnTo>
                      <a:pt x="11431" y="1875"/>
                    </a:lnTo>
                    <a:lnTo>
                      <a:pt x="11431" y="1857"/>
                    </a:lnTo>
                    <a:lnTo>
                      <a:pt x="11431" y="286"/>
                    </a:lnTo>
                    <a:lnTo>
                      <a:pt x="11431" y="259"/>
                    </a:lnTo>
                    <a:lnTo>
                      <a:pt x="11431" y="232"/>
                    </a:lnTo>
                    <a:lnTo>
                      <a:pt x="11404" y="134"/>
                    </a:lnTo>
                    <a:lnTo>
                      <a:pt x="11253" y="9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rgbClr val="F3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9"/>
              <p:cNvSpPr/>
              <p:nvPr/>
            </p:nvSpPr>
            <p:spPr>
              <a:xfrm>
                <a:off x="3426246" y="4470724"/>
                <a:ext cx="117751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6" h="2144" extrusionOk="0">
                    <a:moveTo>
                      <a:pt x="1" y="0"/>
                    </a:moveTo>
                    <a:lnTo>
                      <a:pt x="1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9"/>
              <p:cNvSpPr/>
              <p:nvPr/>
            </p:nvSpPr>
            <p:spPr>
              <a:xfrm>
                <a:off x="4094597" y="4470724"/>
                <a:ext cx="293036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144" extrusionOk="0">
                    <a:moveTo>
                      <a:pt x="1" y="0"/>
                    </a:moveTo>
                    <a:lnTo>
                      <a:pt x="1" y="2143"/>
                    </a:lnTo>
                    <a:lnTo>
                      <a:pt x="2403" y="2143"/>
                    </a:lnTo>
                    <a:lnTo>
                      <a:pt x="2403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9"/>
              <p:cNvSpPr/>
              <p:nvPr/>
            </p:nvSpPr>
            <p:spPr>
              <a:xfrm>
                <a:off x="3117120" y="4470724"/>
                <a:ext cx="1392407" cy="28402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233" extrusionOk="0">
                    <a:moveTo>
                      <a:pt x="278" y="0"/>
                    </a:moveTo>
                    <a:lnTo>
                      <a:pt x="179" y="9"/>
                    </a:lnTo>
                    <a:lnTo>
                      <a:pt x="28" y="134"/>
                    </a:lnTo>
                    <a:lnTo>
                      <a:pt x="1" y="232"/>
                    </a:lnTo>
                    <a:lnTo>
                      <a:pt x="11422" y="232"/>
                    </a:lnTo>
                    <a:lnTo>
                      <a:pt x="11395" y="134"/>
                    </a:lnTo>
                    <a:lnTo>
                      <a:pt x="11244" y="9"/>
                    </a:lnTo>
                    <a:lnTo>
                      <a:pt x="11136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9"/>
              <p:cNvSpPr/>
              <p:nvPr/>
            </p:nvSpPr>
            <p:spPr>
              <a:xfrm>
                <a:off x="3117120" y="4702568"/>
                <a:ext cx="1392407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242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0" y="54"/>
                    </a:lnTo>
                    <a:lnTo>
                      <a:pt x="19" y="72"/>
                    </a:lnTo>
                    <a:lnTo>
                      <a:pt x="28" y="98"/>
                    </a:lnTo>
                    <a:lnTo>
                      <a:pt x="72" y="152"/>
                    </a:lnTo>
                    <a:lnTo>
                      <a:pt x="126" y="197"/>
                    </a:lnTo>
                    <a:lnTo>
                      <a:pt x="135" y="197"/>
                    </a:lnTo>
                    <a:lnTo>
                      <a:pt x="144" y="205"/>
                    </a:lnTo>
                    <a:lnTo>
                      <a:pt x="162" y="214"/>
                    </a:lnTo>
                    <a:lnTo>
                      <a:pt x="179" y="223"/>
                    </a:lnTo>
                    <a:lnTo>
                      <a:pt x="197" y="223"/>
                    </a:lnTo>
                    <a:lnTo>
                      <a:pt x="224" y="232"/>
                    </a:lnTo>
                    <a:lnTo>
                      <a:pt x="233" y="232"/>
                    </a:lnTo>
                    <a:lnTo>
                      <a:pt x="251" y="241"/>
                    </a:lnTo>
                    <a:lnTo>
                      <a:pt x="11163" y="241"/>
                    </a:lnTo>
                    <a:lnTo>
                      <a:pt x="11190" y="232"/>
                    </a:lnTo>
                    <a:lnTo>
                      <a:pt x="11199" y="232"/>
                    </a:lnTo>
                    <a:lnTo>
                      <a:pt x="11217" y="223"/>
                    </a:lnTo>
                    <a:lnTo>
                      <a:pt x="11235" y="223"/>
                    </a:lnTo>
                    <a:lnTo>
                      <a:pt x="11261" y="214"/>
                    </a:lnTo>
                    <a:lnTo>
                      <a:pt x="11270" y="205"/>
                    </a:lnTo>
                    <a:lnTo>
                      <a:pt x="11279" y="205"/>
                    </a:lnTo>
                    <a:lnTo>
                      <a:pt x="11288" y="197"/>
                    </a:lnTo>
                    <a:lnTo>
                      <a:pt x="11297" y="188"/>
                    </a:lnTo>
                    <a:lnTo>
                      <a:pt x="11306" y="179"/>
                    </a:lnTo>
                    <a:lnTo>
                      <a:pt x="11324" y="170"/>
                    </a:lnTo>
                    <a:lnTo>
                      <a:pt x="11360" y="134"/>
                    </a:lnTo>
                    <a:lnTo>
                      <a:pt x="11386" y="98"/>
                    </a:lnTo>
                    <a:lnTo>
                      <a:pt x="11395" y="72"/>
                    </a:lnTo>
                    <a:lnTo>
                      <a:pt x="11404" y="54"/>
                    </a:lnTo>
                    <a:lnTo>
                      <a:pt x="11413" y="27"/>
                    </a:lnTo>
                    <a:lnTo>
                      <a:pt x="11422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9"/>
              <p:cNvSpPr/>
              <p:nvPr/>
            </p:nvSpPr>
            <p:spPr>
              <a:xfrm>
                <a:off x="4634593" y="4470724"/>
                <a:ext cx="1393382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2144" extrusionOk="0">
                    <a:moveTo>
                      <a:pt x="286" y="0"/>
                    </a:moveTo>
                    <a:lnTo>
                      <a:pt x="188" y="9"/>
                    </a:lnTo>
                    <a:lnTo>
                      <a:pt x="36" y="134"/>
                    </a:lnTo>
                    <a:lnTo>
                      <a:pt x="9" y="232"/>
                    </a:lnTo>
                    <a:lnTo>
                      <a:pt x="0" y="259"/>
                    </a:lnTo>
                    <a:lnTo>
                      <a:pt x="0" y="286"/>
                    </a:lnTo>
                    <a:lnTo>
                      <a:pt x="0" y="1857"/>
                    </a:lnTo>
                    <a:lnTo>
                      <a:pt x="0" y="1875"/>
                    </a:lnTo>
                    <a:lnTo>
                      <a:pt x="9" y="1902"/>
                    </a:lnTo>
                    <a:lnTo>
                      <a:pt x="9" y="1929"/>
                    </a:lnTo>
                    <a:lnTo>
                      <a:pt x="18" y="1956"/>
                    </a:lnTo>
                    <a:lnTo>
                      <a:pt x="27" y="1974"/>
                    </a:lnTo>
                    <a:lnTo>
                      <a:pt x="36" y="2000"/>
                    </a:lnTo>
                    <a:lnTo>
                      <a:pt x="81" y="2054"/>
                    </a:lnTo>
                    <a:lnTo>
                      <a:pt x="134" y="2099"/>
                    </a:lnTo>
                    <a:lnTo>
                      <a:pt x="143" y="2099"/>
                    </a:lnTo>
                    <a:lnTo>
                      <a:pt x="152" y="2107"/>
                    </a:lnTo>
                    <a:lnTo>
                      <a:pt x="170" y="2116"/>
                    </a:lnTo>
                    <a:lnTo>
                      <a:pt x="188" y="2125"/>
                    </a:lnTo>
                    <a:lnTo>
                      <a:pt x="206" y="2125"/>
                    </a:lnTo>
                    <a:lnTo>
                      <a:pt x="232" y="2134"/>
                    </a:lnTo>
                    <a:lnTo>
                      <a:pt x="241" y="2134"/>
                    </a:lnTo>
                    <a:lnTo>
                      <a:pt x="259" y="2143"/>
                    </a:lnTo>
                    <a:lnTo>
                      <a:pt x="11172" y="2143"/>
                    </a:lnTo>
                    <a:lnTo>
                      <a:pt x="11198" y="2134"/>
                    </a:lnTo>
                    <a:lnTo>
                      <a:pt x="11207" y="2134"/>
                    </a:lnTo>
                    <a:lnTo>
                      <a:pt x="11225" y="2125"/>
                    </a:lnTo>
                    <a:lnTo>
                      <a:pt x="11252" y="2125"/>
                    </a:lnTo>
                    <a:lnTo>
                      <a:pt x="11270" y="2116"/>
                    </a:lnTo>
                    <a:lnTo>
                      <a:pt x="11288" y="2107"/>
                    </a:lnTo>
                    <a:lnTo>
                      <a:pt x="11297" y="2099"/>
                    </a:lnTo>
                    <a:lnTo>
                      <a:pt x="11305" y="2090"/>
                    </a:lnTo>
                    <a:lnTo>
                      <a:pt x="11314" y="2081"/>
                    </a:lnTo>
                    <a:lnTo>
                      <a:pt x="11332" y="2072"/>
                    </a:lnTo>
                    <a:lnTo>
                      <a:pt x="11368" y="2036"/>
                    </a:lnTo>
                    <a:lnTo>
                      <a:pt x="11395" y="2000"/>
                    </a:lnTo>
                    <a:lnTo>
                      <a:pt x="11404" y="1974"/>
                    </a:lnTo>
                    <a:lnTo>
                      <a:pt x="11413" y="1956"/>
                    </a:lnTo>
                    <a:lnTo>
                      <a:pt x="11422" y="1929"/>
                    </a:lnTo>
                    <a:lnTo>
                      <a:pt x="11431" y="1902"/>
                    </a:lnTo>
                    <a:lnTo>
                      <a:pt x="11431" y="1875"/>
                    </a:lnTo>
                    <a:lnTo>
                      <a:pt x="11431" y="1857"/>
                    </a:lnTo>
                    <a:lnTo>
                      <a:pt x="11431" y="286"/>
                    </a:lnTo>
                    <a:lnTo>
                      <a:pt x="11431" y="259"/>
                    </a:lnTo>
                    <a:lnTo>
                      <a:pt x="11431" y="232"/>
                    </a:lnTo>
                    <a:lnTo>
                      <a:pt x="11404" y="134"/>
                    </a:lnTo>
                    <a:lnTo>
                      <a:pt x="11252" y="9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rgbClr val="F3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9"/>
              <p:cNvSpPr/>
              <p:nvPr/>
            </p:nvSpPr>
            <p:spPr>
              <a:xfrm>
                <a:off x="4756488" y="4470724"/>
                <a:ext cx="117629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9"/>
              <p:cNvSpPr/>
              <p:nvPr/>
            </p:nvSpPr>
            <p:spPr>
              <a:xfrm>
                <a:off x="4945913" y="4470724"/>
                <a:ext cx="116532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56" y="2143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9"/>
              <p:cNvSpPr/>
              <p:nvPr/>
            </p:nvSpPr>
            <p:spPr>
              <a:xfrm>
                <a:off x="5613167" y="4470724"/>
                <a:ext cx="292914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2402" y="2143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9"/>
              <p:cNvSpPr/>
              <p:nvPr/>
            </p:nvSpPr>
            <p:spPr>
              <a:xfrm>
                <a:off x="4635690" y="4470724"/>
                <a:ext cx="1392285" cy="28402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33" extrusionOk="0">
                    <a:moveTo>
                      <a:pt x="277" y="0"/>
                    </a:moveTo>
                    <a:lnTo>
                      <a:pt x="179" y="9"/>
                    </a:lnTo>
                    <a:lnTo>
                      <a:pt x="27" y="134"/>
                    </a:lnTo>
                    <a:lnTo>
                      <a:pt x="0" y="232"/>
                    </a:lnTo>
                    <a:lnTo>
                      <a:pt x="11422" y="232"/>
                    </a:lnTo>
                    <a:lnTo>
                      <a:pt x="11395" y="134"/>
                    </a:lnTo>
                    <a:lnTo>
                      <a:pt x="11243" y="9"/>
                    </a:lnTo>
                    <a:lnTo>
                      <a:pt x="11136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9"/>
              <p:cNvSpPr/>
              <p:nvPr/>
            </p:nvSpPr>
            <p:spPr>
              <a:xfrm>
                <a:off x="4635690" y="4702568"/>
                <a:ext cx="1392285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9" y="54"/>
                    </a:lnTo>
                    <a:lnTo>
                      <a:pt x="18" y="72"/>
                    </a:lnTo>
                    <a:lnTo>
                      <a:pt x="27" y="98"/>
                    </a:lnTo>
                    <a:lnTo>
                      <a:pt x="72" y="152"/>
                    </a:lnTo>
                    <a:lnTo>
                      <a:pt x="125" y="197"/>
                    </a:lnTo>
                    <a:lnTo>
                      <a:pt x="134" y="197"/>
                    </a:lnTo>
                    <a:lnTo>
                      <a:pt x="143" y="205"/>
                    </a:lnTo>
                    <a:lnTo>
                      <a:pt x="161" y="214"/>
                    </a:lnTo>
                    <a:lnTo>
                      <a:pt x="179" y="223"/>
                    </a:lnTo>
                    <a:lnTo>
                      <a:pt x="197" y="223"/>
                    </a:lnTo>
                    <a:lnTo>
                      <a:pt x="223" y="232"/>
                    </a:lnTo>
                    <a:lnTo>
                      <a:pt x="232" y="232"/>
                    </a:lnTo>
                    <a:lnTo>
                      <a:pt x="250" y="241"/>
                    </a:lnTo>
                    <a:lnTo>
                      <a:pt x="11163" y="241"/>
                    </a:lnTo>
                    <a:lnTo>
                      <a:pt x="11189" y="232"/>
                    </a:lnTo>
                    <a:lnTo>
                      <a:pt x="11198" y="232"/>
                    </a:lnTo>
                    <a:lnTo>
                      <a:pt x="11216" y="223"/>
                    </a:lnTo>
                    <a:lnTo>
                      <a:pt x="11234" y="223"/>
                    </a:lnTo>
                    <a:lnTo>
                      <a:pt x="11261" y="214"/>
                    </a:lnTo>
                    <a:lnTo>
                      <a:pt x="11270" y="205"/>
                    </a:lnTo>
                    <a:lnTo>
                      <a:pt x="11279" y="205"/>
                    </a:lnTo>
                    <a:lnTo>
                      <a:pt x="11288" y="197"/>
                    </a:lnTo>
                    <a:lnTo>
                      <a:pt x="11296" y="188"/>
                    </a:lnTo>
                    <a:lnTo>
                      <a:pt x="11305" y="179"/>
                    </a:lnTo>
                    <a:lnTo>
                      <a:pt x="11323" y="170"/>
                    </a:lnTo>
                    <a:lnTo>
                      <a:pt x="11359" y="134"/>
                    </a:lnTo>
                    <a:lnTo>
                      <a:pt x="11386" y="98"/>
                    </a:lnTo>
                    <a:lnTo>
                      <a:pt x="11395" y="72"/>
                    </a:lnTo>
                    <a:lnTo>
                      <a:pt x="11404" y="54"/>
                    </a:lnTo>
                    <a:lnTo>
                      <a:pt x="11413" y="27"/>
                    </a:lnTo>
                    <a:lnTo>
                      <a:pt x="11422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9"/>
              <p:cNvSpPr/>
              <p:nvPr/>
            </p:nvSpPr>
            <p:spPr>
              <a:xfrm>
                <a:off x="3733316" y="3949259"/>
                <a:ext cx="1393382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2144" extrusionOk="0">
                    <a:moveTo>
                      <a:pt x="286" y="1"/>
                    </a:moveTo>
                    <a:lnTo>
                      <a:pt x="188" y="9"/>
                    </a:lnTo>
                    <a:lnTo>
                      <a:pt x="36" y="135"/>
                    </a:lnTo>
                    <a:lnTo>
                      <a:pt x="9" y="233"/>
                    </a:lnTo>
                    <a:lnTo>
                      <a:pt x="0" y="260"/>
                    </a:lnTo>
                    <a:lnTo>
                      <a:pt x="0" y="286"/>
                    </a:lnTo>
                    <a:lnTo>
                      <a:pt x="0" y="1858"/>
                    </a:lnTo>
                    <a:lnTo>
                      <a:pt x="0" y="1876"/>
                    </a:lnTo>
                    <a:lnTo>
                      <a:pt x="9" y="1903"/>
                    </a:lnTo>
                    <a:lnTo>
                      <a:pt x="9" y="1929"/>
                    </a:lnTo>
                    <a:lnTo>
                      <a:pt x="18" y="1947"/>
                    </a:lnTo>
                    <a:lnTo>
                      <a:pt x="27" y="1974"/>
                    </a:lnTo>
                    <a:lnTo>
                      <a:pt x="45" y="1992"/>
                    </a:lnTo>
                    <a:lnTo>
                      <a:pt x="80" y="2054"/>
                    </a:lnTo>
                    <a:lnTo>
                      <a:pt x="134" y="2099"/>
                    </a:lnTo>
                    <a:lnTo>
                      <a:pt x="143" y="2099"/>
                    </a:lnTo>
                    <a:lnTo>
                      <a:pt x="152" y="2108"/>
                    </a:lnTo>
                    <a:lnTo>
                      <a:pt x="170" y="2117"/>
                    </a:lnTo>
                    <a:lnTo>
                      <a:pt x="188" y="2126"/>
                    </a:lnTo>
                    <a:lnTo>
                      <a:pt x="205" y="2126"/>
                    </a:lnTo>
                    <a:lnTo>
                      <a:pt x="232" y="2135"/>
                    </a:lnTo>
                    <a:lnTo>
                      <a:pt x="241" y="2135"/>
                    </a:lnTo>
                    <a:lnTo>
                      <a:pt x="268" y="2144"/>
                    </a:lnTo>
                    <a:lnTo>
                      <a:pt x="11171" y="2144"/>
                    </a:lnTo>
                    <a:lnTo>
                      <a:pt x="11198" y="2135"/>
                    </a:lnTo>
                    <a:lnTo>
                      <a:pt x="11207" y="2135"/>
                    </a:lnTo>
                    <a:lnTo>
                      <a:pt x="11225" y="2126"/>
                    </a:lnTo>
                    <a:lnTo>
                      <a:pt x="11252" y="2126"/>
                    </a:lnTo>
                    <a:lnTo>
                      <a:pt x="11270" y="2117"/>
                    </a:lnTo>
                    <a:lnTo>
                      <a:pt x="11288" y="2108"/>
                    </a:lnTo>
                    <a:lnTo>
                      <a:pt x="11296" y="2099"/>
                    </a:lnTo>
                    <a:lnTo>
                      <a:pt x="11305" y="2090"/>
                    </a:lnTo>
                    <a:lnTo>
                      <a:pt x="11314" y="2081"/>
                    </a:lnTo>
                    <a:lnTo>
                      <a:pt x="11332" y="2072"/>
                    </a:lnTo>
                    <a:lnTo>
                      <a:pt x="11368" y="2037"/>
                    </a:lnTo>
                    <a:lnTo>
                      <a:pt x="11395" y="1992"/>
                    </a:lnTo>
                    <a:lnTo>
                      <a:pt x="11413" y="1974"/>
                    </a:lnTo>
                    <a:lnTo>
                      <a:pt x="11421" y="1947"/>
                    </a:lnTo>
                    <a:lnTo>
                      <a:pt x="11421" y="1929"/>
                    </a:lnTo>
                    <a:lnTo>
                      <a:pt x="11430" y="1903"/>
                    </a:lnTo>
                    <a:lnTo>
                      <a:pt x="11430" y="1876"/>
                    </a:lnTo>
                    <a:lnTo>
                      <a:pt x="11430" y="1858"/>
                    </a:lnTo>
                    <a:lnTo>
                      <a:pt x="11430" y="286"/>
                    </a:lnTo>
                    <a:lnTo>
                      <a:pt x="11430" y="260"/>
                    </a:lnTo>
                    <a:lnTo>
                      <a:pt x="11430" y="233"/>
                    </a:lnTo>
                    <a:lnTo>
                      <a:pt x="11404" y="135"/>
                    </a:lnTo>
                    <a:lnTo>
                      <a:pt x="11252" y="9"/>
                    </a:lnTo>
                    <a:lnTo>
                      <a:pt x="11145" y="1"/>
                    </a:lnTo>
                    <a:close/>
                  </a:path>
                </a:pathLst>
              </a:custGeom>
              <a:solidFill>
                <a:srgbClr val="F3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9"/>
              <p:cNvSpPr/>
              <p:nvPr/>
            </p:nvSpPr>
            <p:spPr>
              <a:xfrm>
                <a:off x="3855211" y="3949259"/>
                <a:ext cx="117629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965" y="2144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9"/>
              <p:cNvSpPr/>
              <p:nvPr/>
            </p:nvSpPr>
            <p:spPr>
              <a:xfrm>
                <a:off x="4044636" y="3949259"/>
                <a:ext cx="117629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964" y="2144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9"/>
              <p:cNvSpPr/>
              <p:nvPr/>
            </p:nvSpPr>
            <p:spPr>
              <a:xfrm>
                <a:off x="4711890" y="3949259"/>
                <a:ext cx="294011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2411" y="2144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9"/>
              <p:cNvSpPr/>
              <p:nvPr/>
            </p:nvSpPr>
            <p:spPr>
              <a:xfrm>
                <a:off x="3734291" y="3949259"/>
                <a:ext cx="1392407" cy="28402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233" extrusionOk="0">
                    <a:moveTo>
                      <a:pt x="278" y="1"/>
                    </a:moveTo>
                    <a:lnTo>
                      <a:pt x="180" y="9"/>
                    </a:lnTo>
                    <a:lnTo>
                      <a:pt x="28" y="135"/>
                    </a:lnTo>
                    <a:lnTo>
                      <a:pt x="1" y="233"/>
                    </a:lnTo>
                    <a:lnTo>
                      <a:pt x="11422" y="233"/>
                    </a:lnTo>
                    <a:lnTo>
                      <a:pt x="11396" y="135"/>
                    </a:lnTo>
                    <a:lnTo>
                      <a:pt x="11244" y="9"/>
                    </a:lnTo>
                    <a:lnTo>
                      <a:pt x="11137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9"/>
              <p:cNvSpPr/>
              <p:nvPr/>
            </p:nvSpPr>
            <p:spPr>
              <a:xfrm>
                <a:off x="3734291" y="4181103"/>
                <a:ext cx="1392407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242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0" y="45"/>
                    </a:lnTo>
                    <a:lnTo>
                      <a:pt x="19" y="72"/>
                    </a:lnTo>
                    <a:lnTo>
                      <a:pt x="37" y="90"/>
                    </a:lnTo>
                    <a:lnTo>
                      <a:pt x="72" y="152"/>
                    </a:lnTo>
                    <a:lnTo>
                      <a:pt x="126" y="197"/>
                    </a:lnTo>
                    <a:lnTo>
                      <a:pt x="135" y="197"/>
                    </a:lnTo>
                    <a:lnTo>
                      <a:pt x="144" y="206"/>
                    </a:lnTo>
                    <a:lnTo>
                      <a:pt x="162" y="215"/>
                    </a:lnTo>
                    <a:lnTo>
                      <a:pt x="180" y="224"/>
                    </a:lnTo>
                    <a:lnTo>
                      <a:pt x="197" y="224"/>
                    </a:lnTo>
                    <a:lnTo>
                      <a:pt x="224" y="233"/>
                    </a:lnTo>
                    <a:lnTo>
                      <a:pt x="233" y="233"/>
                    </a:lnTo>
                    <a:lnTo>
                      <a:pt x="260" y="242"/>
                    </a:lnTo>
                    <a:lnTo>
                      <a:pt x="11163" y="242"/>
                    </a:lnTo>
                    <a:lnTo>
                      <a:pt x="11190" y="233"/>
                    </a:lnTo>
                    <a:lnTo>
                      <a:pt x="11199" y="233"/>
                    </a:lnTo>
                    <a:lnTo>
                      <a:pt x="11217" y="224"/>
                    </a:lnTo>
                    <a:lnTo>
                      <a:pt x="11244" y="224"/>
                    </a:lnTo>
                    <a:lnTo>
                      <a:pt x="11262" y="215"/>
                    </a:lnTo>
                    <a:lnTo>
                      <a:pt x="11280" y="206"/>
                    </a:lnTo>
                    <a:lnTo>
                      <a:pt x="11288" y="197"/>
                    </a:lnTo>
                    <a:lnTo>
                      <a:pt x="11297" y="188"/>
                    </a:lnTo>
                    <a:lnTo>
                      <a:pt x="11306" y="179"/>
                    </a:lnTo>
                    <a:lnTo>
                      <a:pt x="11324" y="170"/>
                    </a:lnTo>
                    <a:lnTo>
                      <a:pt x="11360" y="135"/>
                    </a:lnTo>
                    <a:lnTo>
                      <a:pt x="11387" y="90"/>
                    </a:lnTo>
                    <a:lnTo>
                      <a:pt x="11405" y="72"/>
                    </a:lnTo>
                    <a:lnTo>
                      <a:pt x="11413" y="45"/>
                    </a:lnTo>
                    <a:lnTo>
                      <a:pt x="11413" y="27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9"/>
              <p:cNvSpPr/>
              <p:nvPr/>
            </p:nvSpPr>
            <p:spPr>
              <a:xfrm>
                <a:off x="3835570" y="3688039"/>
                <a:ext cx="1394479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2144" extrusionOk="0">
                    <a:moveTo>
                      <a:pt x="295" y="0"/>
                    </a:moveTo>
                    <a:lnTo>
                      <a:pt x="188" y="9"/>
                    </a:lnTo>
                    <a:lnTo>
                      <a:pt x="36" y="143"/>
                    </a:lnTo>
                    <a:lnTo>
                      <a:pt x="9" y="241"/>
                    </a:lnTo>
                    <a:lnTo>
                      <a:pt x="9" y="259"/>
                    </a:lnTo>
                    <a:lnTo>
                      <a:pt x="1" y="286"/>
                    </a:lnTo>
                    <a:lnTo>
                      <a:pt x="1" y="1858"/>
                    </a:lnTo>
                    <a:lnTo>
                      <a:pt x="9" y="1885"/>
                    </a:lnTo>
                    <a:lnTo>
                      <a:pt x="9" y="1902"/>
                    </a:lnTo>
                    <a:lnTo>
                      <a:pt x="18" y="1929"/>
                    </a:lnTo>
                    <a:lnTo>
                      <a:pt x="18" y="1956"/>
                    </a:lnTo>
                    <a:lnTo>
                      <a:pt x="27" y="1974"/>
                    </a:lnTo>
                    <a:lnTo>
                      <a:pt x="45" y="2001"/>
                    </a:lnTo>
                    <a:lnTo>
                      <a:pt x="81" y="2054"/>
                    </a:lnTo>
                    <a:lnTo>
                      <a:pt x="143" y="2099"/>
                    </a:lnTo>
                    <a:lnTo>
                      <a:pt x="143" y="2108"/>
                    </a:lnTo>
                    <a:lnTo>
                      <a:pt x="152" y="2108"/>
                    </a:lnTo>
                    <a:lnTo>
                      <a:pt x="170" y="2117"/>
                    </a:lnTo>
                    <a:lnTo>
                      <a:pt x="188" y="2126"/>
                    </a:lnTo>
                    <a:lnTo>
                      <a:pt x="215" y="2135"/>
                    </a:lnTo>
                    <a:lnTo>
                      <a:pt x="242" y="2135"/>
                    </a:lnTo>
                    <a:lnTo>
                      <a:pt x="268" y="2144"/>
                    </a:lnTo>
                    <a:lnTo>
                      <a:pt x="11172" y="2144"/>
                    </a:lnTo>
                    <a:lnTo>
                      <a:pt x="11199" y="2135"/>
                    </a:lnTo>
                    <a:lnTo>
                      <a:pt x="11226" y="2135"/>
                    </a:lnTo>
                    <a:lnTo>
                      <a:pt x="11252" y="2126"/>
                    </a:lnTo>
                    <a:lnTo>
                      <a:pt x="11270" y="2117"/>
                    </a:lnTo>
                    <a:lnTo>
                      <a:pt x="11288" y="2108"/>
                    </a:lnTo>
                    <a:lnTo>
                      <a:pt x="11297" y="2099"/>
                    </a:lnTo>
                    <a:lnTo>
                      <a:pt x="11306" y="2099"/>
                    </a:lnTo>
                    <a:lnTo>
                      <a:pt x="11324" y="2090"/>
                    </a:lnTo>
                    <a:lnTo>
                      <a:pt x="11333" y="2081"/>
                    </a:lnTo>
                    <a:lnTo>
                      <a:pt x="11333" y="2072"/>
                    </a:lnTo>
                    <a:lnTo>
                      <a:pt x="11368" y="2036"/>
                    </a:lnTo>
                    <a:lnTo>
                      <a:pt x="11395" y="2001"/>
                    </a:lnTo>
                    <a:lnTo>
                      <a:pt x="11413" y="1974"/>
                    </a:lnTo>
                    <a:lnTo>
                      <a:pt x="11422" y="1956"/>
                    </a:lnTo>
                    <a:lnTo>
                      <a:pt x="11431" y="1929"/>
                    </a:lnTo>
                    <a:lnTo>
                      <a:pt x="11431" y="1902"/>
                    </a:lnTo>
                    <a:lnTo>
                      <a:pt x="11440" y="1885"/>
                    </a:lnTo>
                    <a:lnTo>
                      <a:pt x="11440" y="1858"/>
                    </a:lnTo>
                    <a:lnTo>
                      <a:pt x="11440" y="286"/>
                    </a:lnTo>
                    <a:lnTo>
                      <a:pt x="11440" y="259"/>
                    </a:lnTo>
                    <a:lnTo>
                      <a:pt x="11431" y="241"/>
                    </a:lnTo>
                    <a:lnTo>
                      <a:pt x="11404" y="143"/>
                    </a:lnTo>
                    <a:lnTo>
                      <a:pt x="11252" y="9"/>
                    </a:lnTo>
                    <a:lnTo>
                      <a:pt x="11154" y="0"/>
                    </a:lnTo>
                    <a:close/>
                  </a:path>
                </a:pathLst>
              </a:custGeom>
              <a:solidFill>
                <a:srgbClr val="F3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9"/>
              <p:cNvSpPr/>
              <p:nvPr/>
            </p:nvSpPr>
            <p:spPr>
              <a:xfrm>
                <a:off x="3957465" y="3688039"/>
                <a:ext cx="117751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6" h="2144" extrusionOk="0">
                    <a:moveTo>
                      <a:pt x="1" y="0"/>
                    </a:moveTo>
                    <a:lnTo>
                      <a:pt x="1" y="2144"/>
                    </a:lnTo>
                    <a:lnTo>
                      <a:pt x="965" y="2144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9"/>
              <p:cNvSpPr/>
              <p:nvPr/>
            </p:nvSpPr>
            <p:spPr>
              <a:xfrm>
                <a:off x="4814144" y="3688039"/>
                <a:ext cx="294011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1" y="0"/>
                    </a:moveTo>
                    <a:lnTo>
                      <a:pt x="1" y="2144"/>
                    </a:lnTo>
                    <a:lnTo>
                      <a:pt x="2412" y="2144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9"/>
              <p:cNvSpPr/>
              <p:nvPr/>
            </p:nvSpPr>
            <p:spPr>
              <a:xfrm>
                <a:off x="3836667" y="3688039"/>
                <a:ext cx="1392285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286" y="0"/>
                    </a:moveTo>
                    <a:lnTo>
                      <a:pt x="179" y="9"/>
                    </a:lnTo>
                    <a:lnTo>
                      <a:pt x="27" y="143"/>
                    </a:lnTo>
                    <a:lnTo>
                      <a:pt x="0" y="241"/>
                    </a:lnTo>
                    <a:lnTo>
                      <a:pt x="11422" y="241"/>
                    </a:lnTo>
                    <a:lnTo>
                      <a:pt x="11395" y="143"/>
                    </a:lnTo>
                    <a:lnTo>
                      <a:pt x="11243" y="9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9"/>
              <p:cNvSpPr/>
              <p:nvPr/>
            </p:nvSpPr>
            <p:spPr>
              <a:xfrm>
                <a:off x="3836667" y="3919882"/>
                <a:ext cx="1392285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0" y="0"/>
                    </a:moveTo>
                    <a:lnTo>
                      <a:pt x="9" y="27"/>
                    </a:lnTo>
                    <a:lnTo>
                      <a:pt x="9" y="54"/>
                    </a:lnTo>
                    <a:lnTo>
                      <a:pt x="18" y="72"/>
                    </a:lnTo>
                    <a:lnTo>
                      <a:pt x="36" y="99"/>
                    </a:lnTo>
                    <a:lnTo>
                      <a:pt x="72" y="152"/>
                    </a:lnTo>
                    <a:lnTo>
                      <a:pt x="134" y="197"/>
                    </a:lnTo>
                    <a:lnTo>
                      <a:pt x="134" y="206"/>
                    </a:lnTo>
                    <a:lnTo>
                      <a:pt x="143" y="206"/>
                    </a:lnTo>
                    <a:lnTo>
                      <a:pt x="161" y="215"/>
                    </a:lnTo>
                    <a:lnTo>
                      <a:pt x="179" y="224"/>
                    </a:lnTo>
                    <a:lnTo>
                      <a:pt x="206" y="233"/>
                    </a:lnTo>
                    <a:lnTo>
                      <a:pt x="233" y="233"/>
                    </a:lnTo>
                    <a:lnTo>
                      <a:pt x="259" y="242"/>
                    </a:lnTo>
                    <a:lnTo>
                      <a:pt x="11163" y="242"/>
                    </a:lnTo>
                    <a:lnTo>
                      <a:pt x="11190" y="233"/>
                    </a:lnTo>
                    <a:lnTo>
                      <a:pt x="11217" y="233"/>
                    </a:lnTo>
                    <a:lnTo>
                      <a:pt x="11243" y="224"/>
                    </a:lnTo>
                    <a:lnTo>
                      <a:pt x="11261" y="215"/>
                    </a:lnTo>
                    <a:lnTo>
                      <a:pt x="11279" y="206"/>
                    </a:lnTo>
                    <a:lnTo>
                      <a:pt x="11288" y="197"/>
                    </a:lnTo>
                    <a:lnTo>
                      <a:pt x="11297" y="197"/>
                    </a:lnTo>
                    <a:lnTo>
                      <a:pt x="11315" y="188"/>
                    </a:lnTo>
                    <a:lnTo>
                      <a:pt x="11324" y="179"/>
                    </a:lnTo>
                    <a:lnTo>
                      <a:pt x="11324" y="170"/>
                    </a:lnTo>
                    <a:lnTo>
                      <a:pt x="11359" y="134"/>
                    </a:lnTo>
                    <a:lnTo>
                      <a:pt x="11386" y="99"/>
                    </a:lnTo>
                    <a:lnTo>
                      <a:pt x="11404" y="72"/>
                    </a:lnTo>
                    <a:lnTo>
                      <a:pt x="11413" y="54"/>
                    </a:lnTo>
                    <a:lnTo>
                      <a:pt x="11422" y="27"/>
                    </a:lnTo>
                    <a:lnTo>
                      <a:pt x="11422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9"/>
              <p:cNvSpPr/>
              <p:nvPr/>
            </p:nvSpPr>
            <p:spPr>
              <a:xfrm>
                <a:off x="3938937" y="4209382"/>
                <a:ext cx="1393504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11432" h="2144" extrusionOk="0">
                    <a:moveTo>
                      <a:pt x="287" y="1"/>
                    </a:moveTo>
                    <a:lnTo>
                      <a:pt x="180" y="19"/>
                    </a:lnTo>
                    <a:lnTo>
                      <a:pt x="28" y="144"/>
                    </a:lnTo>
                    <a:lnTo>
                      <a:pt x="1" y="242"/>
                    </a:lnTo>
                    <a:lnTo>
                      <a:pt x="1" y="260"/>
                    </a:lnTo>
                    <a:lnTo>
                      <a:pt x="1" y="287"/>
                    </a:lnTo>
                    <a:lnTo>
                      <a:pt x="1" y="1858"/>
                    </a:lnTo>
                    <a:lnTo>
                      <a:pt x="1" y="1885"/>
                    </a:lnTo>
                    <a:lnTo>
                      <a:pt x="1" y="1903"/>
                    </a:lnTo>
                    <a:lnTo>
                      <a:pt x="10" y="1930"/>
                    </a:lnTo>
                    <a:lnTo>
                      <a:pt x="19" y="1956"/>
                    </a:lnTo>
                    <a:lnTo>
                      <a:pt x="28" y="1983"/>
                    </a:lnTo>
                    <a:lnTo>
                      <a:pt x="37" y="2001"/>
                    </a:lnTo>
                    <a:lnTo>
                      <a:pt x="72" y="2064"/>
                    </a:lnTo>
                    <a:lnTo>
                      <a:pt x="135" y="2099"/>
                    </a:lnTo>
                    <a:lnTo>
                      <a:pt x="135" y="2108"/>
                    </a:lnTo>
                    <a:lnTo>
                      <a:pt x="144" y="2108"/>
                    </a:lnTo>
                    <a:lnTo>
                      <a:pt x="162" y="2117"/>
                    </a:lnTo>
                    <a:lnTo>
                      <a:pt x="180" y="2126"/>
                    </a:lnTo>
                    <a:lnTo>
                      <a:pt x="206" y="2135"/>
                    </a:lnTo>
                    <a:lnTo>
                      <a:pt x="224" y="2135"/>
                    </a:lnTo>
                    <a:lnTo>
                      <a:pt x="233" y="2144"/>
                    </a:lnTo>
                    <a:lnTo>
                      <a:pt x="11199" y="2144"/>
                    </a:lnTo>
                    <a:lnTo>
                      <a:pt x="11199" y="2135"/>
                    </a:lnTo>
                    <a:lnTo>
                      <a:pt x="11226" y="2135"/>
                    </a:lnTo>
                    <a:lnTo>
                      <a:pt x="11244" y="2126"/>
                    </a:lnTo>
                    <a:lnTo>
                      <a:pt x="11262" y="2117"/>
                    </a:lnTo>
                    <a:lnTo>
                      <a:pt x="11279" y="2108"/>
                    </a:lnTo>
                    <a:lnTo>
                      <a:pt x="11288" y="2108"/>
                    </a:lnTo>
                    <a:lnTo>
                      <a:pt x="11297" y="2099"/>
                    </a:lnTo>
                    <a:lnTo>
                      <a:pt x="11315" y="2090"/>
                    </a:lnTo>
                    <a:lnTo>
                      <a:pt x="11324" y="2081"/>
                    </a:lnTo>
                    <a:lnTo>
                      <a:pt x="11324" y="2073"/>
                    </a:lnTo>
                    <a:lnTo>
                      <a:pt x="11369" y="2046"/>
                    </a:lnTo>
                    <a:lnTo>
                      <a:pt x="11396" y="2001"/>
                    </a:lnTo>
                    <a:lnTo>
                      <a:pt x="11404" y="1983"/>
                    </a:lnTo>
                    <a:lnTo>
                      <a:pt x="11413" y="1956"/>
                    </a:lnTo>
                    <a:lnTo>
                      <a:pt x="11422" y="1930"/>
                    </a:lnTo>
                    <a:lnTo>
                      <a:pt x="11422" y="1903"/>
                    </a:lnTo>
                    <a:lnTo>
                      <a:pt x="11431" y="1885"/>
                    </a:lnTo>
                    <a:lnTo>
                      <a:pt x="11431" y="1858"/>
                    </a:lnTo>
                    <a:lnTo>
                      <a:pt x="11431" y="287"/>
                    </a:lnTo>
                    <a:lnTo>
                      <a:pt x="11431" y="260"/>
                    </a:lnTo>
                    <a:lnTo>
                      <a:pt x="11422" y="242"/>
                    </a:lnTo>
                    <a:lnTo>
                      <a:pt x="11396" y="144"/>
                    </a:lnTo>
                    <a:lnTo>
                      <a:pt x="11244" y="19"/>
                    </a:lnTo>
                    <a:lnTo>
                      <a:pt x="11146" y="1"/>
                    </a:lnTo>
                    <a:close/>
                  </a:path>
                </a:pathLst>
              </a:custGeom>
              <a:solidFill>
                <a:srgbClr val="F3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9"/>
              <p:cNvSpPr/>
              <p:nvPr/>
            </p:nvSpPr>
            <p:spPr>
              <a:xfrm>
                <a:off x="4916536" y="4209382"/>
                <a:ext cx="294011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2411" y="2144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9"/>
              <p:cNvSpPr/>
              <p:nvPr/>
            </p:nvSpPr>
            <p:spPr>
              <a:xfrm>
                <a:off x="3938937" y="4209382"/>
                <a:ext cx="1392407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242" extrusionOk="0">
                    <a:moveTo>
                      <a:pt x="287" y="1"/>
                    </a:moveTo>
                    <a:lnTo>
                      <a:pt x="180" y="19"/>
                    </a:lnTo>
                    <a:lnTo>
                      <a:pt x="28" y="144"/>
                    </a:lnTo>
                    <a:lnTo>
                      <a:pt x="1" y="242"/>
                    </a:lnTo>
                    <a:lnTo>
                      <a:pt x="11422" y="242"/>
                    </a:lnTo>
                    <a:lnTo>
                      <a:pt x="11396" y="144"/>
                    </a:lnTo>
                    <a:lnTo>
                      <a:pt x="11244" y="19"/>
                    </a:lnTo>
                    <a:lnTo>
                      <a:pt x="11146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9"/>
              <p:cNvSpPr/>
              <p:nvPr/>
            </p:nvSpPr>
            <p:spPr>
              <a:xfrm>
                <a:off x="3938937" y="4441226"/>
                <a:ext cx="1392407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242" extrusionOk="0">
                    <a:moveTo>
                      <a:pt x="1" y="1"/>
                    </a:moveTo>
                    <a:lnTo>
                      <a:pt x="10" y="28"/>
                    </a:lnTo>
                    <a:lnTo>
                      <a:pt x="19" y="54"/>
                    </a:lnTo>
                    <a:lnTo>
                      <a:pt x="28" y="81"/>
                    </a:lnTo>
                    <a:lnTo>
                      <a:pt x="37" y="99"/>
                    </a:lnTo>
                    <a:lnTo>
                      <a:pt x="72" y="162"/>
                    </a:lnTo>
                    <a:lnTo>
                      <a:pt x="135" y="197"/>
                    </a:lnTo>
                    <a:lnTo>
                      <a:pt x="135" y="206"/>
                    </a:lnTo>
                    <a:lnTo>
                      <a:pt x="144" y="206"/>
                    </a:lnTo>
                    <a:lnTo>
                      <a:pt x="162" y="215"/>
                    </a:lnTo>
                    <a:lnTo>
                      <a:pt x="180" y="224"/>
                    </a:lnTo>
                    <a:lnTo>
                      <a:pt x="206" y="233"/>
                    </a:lnTo>
                    <a:lnTo>
                      <a:pt x="224" y="233"/>
                    </a:lnTo>
                    <a:lnTo>
                      <a:pt x="233" y="242"/>
                    </a:lnTo>
                    <a:lnTo>
                      <a:pt x="11199" y="242"/>
                    </a:lnTo>
                    <a:lnTo>
                      <a:pt x="11199" y="233"/>
                    </a:lnTo>
                    <a:lnTo>
                      <a:pt x="11226" y="233"/>
                    </a:lnTo>
                    <a:lnTo>
                      <a:pt x="11244" y="224"/>
                    </a:lnTo>
                    <a:lnTo>
                      <a:pt x="11262" y="215"/>
                    </a:lnTo>
                    <a:lnTo>
                      <a:pt x="11279" y="206"/>
                    </a:lnTo>
                    <a:lnTo>
                      <a:pt x="11288" y="206"/>
                    </a:lnTo>
                    <a:lnTo>
                      <a:pt x="11297" y="197"/>
                    </a:lnTo>
                    <a:lnTo>
                      <a:pt x="11315" y="188"/>
                    </a:lnTo>
                    <a:lnTo>
                      <a:pt x="11324" y="179"/>
                    </a:lnTo>
                    <a:lnTo>
                      <a:pt x="11324" y="171"/>
                    </a:lnTo>
                    <a:lnTo>
                      <a:pt x="11369" y="144"/>
                    </a:lnTo>
                    <a:lnTo>
                      <a:pt x="11396" y="99"/>
                    </a:lnTo>
                    <a:lnTo>
                      <a:pt x="11404" y="81"/>
                    </a:lnTo>
                    <a:lnTo>
                      <a:pt x="11413" y="54"/>
                    </a:lnTo>
                    <a:lnTo>
                      <a:pt x="11422" y="28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9"/>
              <p:cNvSpPr/>
              <p:nvPr/>
            </p:nvSpPr>
            <p:spPr>
              <a:xfrm>
                <a:off x="4146890" y="3688039"/>
                <a:ext cx="117629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1" y="0"/>
                    </a:moveTo>
                    <a:lnTo>
                      <a:pt x="1" y="2144"/>
                    </a:lnTo>
                    <a:lnTo>
                      <a:pt x="965" y="2144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9"/>
              <p:cNvSpPr/>
              <p:nvPr/>
            </p:nvSpPr>
            <p:spPr>
              <a:xfrm>
                <a:off x="4249160" y="4209382"/>
                <a:ext cx="117751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6" h="2144" extrusionOk="0">
                    <a:moveTo>
                      <a:pt x="1" y="1"/>
                    </a:moveTo>
                    <a:lnTo>
                      <a:pt x="1" y="2144"/>
                    </a:lnTo>
                    <a:lnTo>
                      <a:pt x="965" y="2144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9"/>
              <p:cNvSpPr/>
              <p:nvPr/>
            </p:nvSpPr>
            <p:spPr>
              <a:xfrm>
                <a:off x="4059857" y="4209382"/>
                <a:ext cx="117629" cy="26134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965" y="2144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7" name="Google Shape;2767;p39"/>
            <p:cNvGrpSpPr/>
            <p:nvPr/>
          </p:nvGrpSpPr>
          <p:grpSpPr>
            <a:xfrm>
              <a:off x="3884021" y="1939825"/>
              <a:ext cx="1167999" cy="2783465"/>
              <a:chOff x="3330558" y="1939825"/>
              <a:chExt cx="1167999" cy="2783465"/>
            </a:xfrm>
          </p:grpSpPr>
          <p:sp>
            <p:nvSpPr>
              <p:cNvPr id="2768" name="Google Shape;2768;p39"/>
              <p:cNvSpPr/>
              <p:nvPr/>
            </p:nvSpPr>
            <p:spPr>
              <a:xfrm>
                <a:off x="3998910" y="2550518"/>
                <a:ext cx="259149" cy="431143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3537" extrusionOk="0">
                    <a:moveTo>
                      <a:pt x="0" y="1"/>
                    </a:moveTo>
                    <a:lnTo>
                      <a:pt x="0" y="3537"/>
                    </a:lnTo>
                    <a:lnTo>
                      <a:pt x="2125" y="3305"/>
                    </a:lnTo>
                    <a:lnTo>
                      <a:pt x="1983" y="2947"/>
                    </a:lnTo>
                    <a:lnTo>
                      <a:pt x="1277" y="1537"/>
                    </a:lnTo>
                    <a:lnTo>
                      <a:pt x="929" y="965"/>
                    </a:lnTo>
                    <a:lnTo>
                      <a:pt x="563" y="474"/>
                    </a:lnTo>
                    <a:lnTo>
                      <a:pt x="188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9"/>
              <p:cNvSpPr/>
              <p:nvPr/>
            </p:nvSpPr>
            <p:spPr>
              <a:xfrm>
                <a:off x="3574349" y="2535281"/>
                <a:ext cx="513909" cy="72295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931" extrusionOk="0">
                    <a:moveTo>
                      <a:pt x="1518" y="1"/>
                    </a:moveTo>
                    <a:lnTo>
                      <a:pt x="1295" y="27"/>
                    </a:lnTo>
                    <a:lnTo>
                      <a:pt x="1108" y="99"/>
                    </a:lnTo>
                    <a:lnTo>
                      <a:pt x="777" y="304"/>
                    </a:lnTo>
                    <a:lnTo>
                      <a:pt x="518" y="581"/>
                    </a:lnTo>
                    <a:lnTo>
                      <a:pt x="358" y="920"/>
                    </a:lnTo>
                    <a:lnTo>
                      <a:pt x="322" y="1108"/>
                    </a:lnTo>
                    <a:lnTo>
                      <a:pt x="0" y="5716"/>
                    </a:lnTo>
                    <a:lnTo>
                      <a:pt x="358" y="5832"/>
                    </a:lnTo>
                    <a:lnTo>
                      <a:pt x="1090" y="5930"/>
                    </a:lnTo>
                    <a:lnTo>
                      <a:pt x="1795" y="5903"/>
                    </a:lnTo>
                    <a:lnTo>
                      <a:pt x="2465" y="5796"/>
                    </a:lnTo>
                    <a:lnTo>
                      <a:pt x="3322" y="5546"/>
                    </a:lnTo>
                    <a:lnTo>
                      <a:pt x="4019" y="5242"/>
                    </a:lnTo>
                    <a:lnTo>
                      <a:pt x="4090" y="5207"/>
                    </a:lnTo>
                    <a:lnTo>
                      <a:pt x="4215" y="1894"/>
                    </a:lnTo>
                    <a:lnTo>
                      <a:pt x="4206" y="1688"/>
                    </a:lnTo>
                    <a:lnTo>
                      <a:pt x="4055" y="1117"/>
                    </a:lnTo>
                    <a:lnTo>
                      <a:pt x="3796" y="519"/>
                    </a:lnTo>
                    <a:lnTo>
                      <a:pt x="3546" y="179"/>
                    </a:lnTo>
                    <a:lnTo>
                      <a:pt x="3358" y="36"/>
                    </a:lnTo>
                    <a:lnTo>
                      <a:pt x="3260" y="9"/>
                    </a:lnTo>
                    <a:lnTo>
                      <a:pt x="1518" y="1"/>
                    </a:lnTo>
                    <a:close/>
                  </a:path>
                </a:pathLst>
              </a:custGeom>
              <a:solidFill>
                <a:srgbClr val="FF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9"/>
              <p:cNvSpPr/>
              <p:nvPr/>
            </p:nvSpPr>
            <p:spPr>
              <a:xfrm>
                <a:off x="4132750" y="4396612"/>
                <a:ext cx="154685" cy="2080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707" extrusionOk="0">
                    <a:moveTo>
                      <a:pt x="1135" y="1"/>
                    </a:moveTo>
                    <a:lnTo>
                      <a:pt x="0" y="188"/>
                    </a:lnTo>
                    <a:lnTo>
                      <a:pt x="233" y="1706"/>
                    </a:lnTo>
                    <a:lnTo>
                      <a:pt x="1268" y="1706"/>
                    </a:lnTo>
                    <a:lnTo>
                      <a:pt x="1135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9"/>
              <p:cNvSpPr/>
              <p:nvPr/>
            </p:nvSpPr>
            <p:spPr>
              <a:xfrm>
                <a:off x="4145793" y="4604565"/>
                <a:ext cx="297302" cy="118726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974" extrusionOk="0">
                    <a:moveTo>
                      <a:pt x="126" y="0"/>
                    </a:moveTo>
                    <a:lnTo>
                      <a:pt x="1" y="777"/>
                    </a:lnTo>
                    <a:lnTo>
                      <a:pt x="10" y="858"/>
                    </a:lnTo>
                    <a:lnTo>
                      <a:pt x="126" y="965"/>
                    </a:lnTo>
                    <a:lnTo>
                      <a:pt x="206" y="974"/>
                    </a:lnTo>
                    <a:lnTo>
                      <a:pt x="2269" y="974"/>
                    </a:lnTo>
                    <a:lnTo>
                      <a:pt x="2340" y="965"/>
                    </a:lnTo>
                    <a:lnTo>
                      <a:pt x="2430" y="876"/>
                    </a:lnTo>
                    <a:lnTo>
                      <a:pt x="2438" y="804"/>
                    </a:lnTo>
                    <a:lnTo>
                      <a:pt x="2430" y="724"/>
                    </a:lnTo>
                    <a:lnTo>
                      <a:pt x="2376" y="670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9"/>
              <p:cNvSpPr/>
              <p:nvPr/>
            </p:nvSpPr>
            <p:spPr>
              <a:xfrm>
                <a:off x="3881281" y="3433279"/>
                <a:ext cx="413712" cy="1049516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8610" extrusionOk="0">
                    <a:moveTo>
                      <a:pt x="1" y="1"/>
                    </a:moveTo>
                    <a:lnTo>
                      <a:pt x="1304" y="3466"/>
                    </a:lnTo>
                    <a:lnTo>
                      <a:pt x="1885" y="8609"/>
                    </a:lnTo>
                    <a:lnTo>
                      <a:pt x="3394" y="8368"/>
                    </a:lnTo>
                    <a:lnTo>
                      <a:pt x="2930" y="3385"/>
                    </a:lnTo>
                    <a:lnTo>
                      <a:pt x="1956" y="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9"/>
              <p:cNvSpPr/>
              <p:nvPr/>
            </p:nvSpPr>
            <p:spPr>
              <a:xfrm>
                <a:off x="4085943" y="4434766"/>
                <a:ext cx="239646" cy="94834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778" extrusionOk="0">
                    <a:moveTo>
                      <a:pt x="1894" y="0"/>
                    </a:moveTo>
                    <a:lnTo>
                      <a:pt x="0" y="116"/>
                    </a:lnTo>
                    <a:lnTo>
                      <a:pt x="54" y="777"/>
                    </a:lnTo>
                    <a:lnTo>
                      <a:pt x="1965" y="661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9"/>
              <p:cNvSpPr/>
              <p:nvPr/>
            </p:nvSpPr>
            <p:spPr>
              <a:xfrm>
                <a:off x="3529735" y="4396612"/>
                <a:ext cx="173213" cy="2080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707" extrusionOk="0">
                    <a:moveTo>
                      <a:pt x="1420" y="1"/>
                    </a:moveTo>
                    <a:lnTo>
                      <a:pt x="286" y="188"/>
                    </a:lnTo>
                    <a:lnTo>
                      <a:pt x="0" y="1706"/>
                    </a:lnTo>
                    <a:lnTo>
                      <a:pt x="1036" y="1706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9"/>
              <p:cNvSpPr/>
              <p:nvPr/>
            </p:nvSpPr>
            <p:spPr>
              <a:xfrm>
                <a:off x="3514498" y="4604565"/>
                <a:ext cx="297302" cy="118726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974" extrusionOk="0">
                    <a:moveTo>
                      <a:pt x="125" y="0"/>
                    </a:moveTo>
                    <a:lnTo>
                      <a:pt x="0" y="777"/>
                    </a:lnTo>
                    <a:lnTo>
                      <a:pt x="9" y="858"/>
                    </a:lnTo>
                    <a:lnTo>
                      <a:pt x="125" y="965"/>
                    </a:lnTo>
                    <a:lnTo>
                      <a:pt x="206" y="974"/>
                    </a:lnTo>
                    <a:lnTo>
                      <a:pt x="2268" y="974"/>
                    </a:lnTo>
                    <a:lnTo>
                      <a:pt x="2340" y="965"/>
                    </a:lnTo>
                    <a:lnTo>
                      <a:pt x="2429" y="876"/>
                    </a:lnTo>
                    <a:lnTo>
                      <a:pt x="2438" y="804"/>
                    </a:lnTo>
                    <a:lnTo>
                      <a:pt x="2429" y="724"/>
                    </a:lnTo>
                    <a:lnTo>
                      <a:pt x="2376" y="670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9"/>
              <p:cNvSpPr/>
              <p:nvPr/>
            </p:nvSpPr>
            <p:spPr>
              <a:xfrm>
                <a:off x="3514498" y="3433279"/>
                <a:ext cx="348376" cy="1112658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9128" extrusionOk="0">
                    <a:moveTo>
                      <a:pt x="2858" y="1"/>
                    </a:moveTo>
                    <a:lnTo>
                      <a:pt x="1233" y="358"/>
                    </a:lnTo>
                    <a:lnTo>
                      <a:pt x="991" y="3608"/>
                    </a:lnTo>
                    <a:lnTo>
                      <a:pt x="0" y="8984"/>
                    </a:lnTo>
                    <a:lnTo>
                      <a:pt x="1652" y="9127"/>
                    </a:lnTo>
                    <a:lnTo>
                      <a:pt x="2733" y="3760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9"/>
              <p:cNvSpPr/>
              <p:nvPr/>
            </p:nvSpPr>
            <p:spPr>
              <a:xfrm>
                <a:off x="3493776" y="4439154"/>
                <a:ext cx="249397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911" extrusionOk="0">
                    <a:moveTo>
                      <a:pt x="108" y="0"/>
                    </a:moveTo>
                    <a:lnTo>
                      <a:pt x="1" y="750"/>
                    </a:lnTo>
                    <a:lnTo>
                      <a:pt x="1938" y="911"/>
                    </a:lnTo>
                    <a:lnTo>
                      <a:pt x="2046" y="17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9"/>
              <p:cNvSpPr/>
              <p:nvPr/>
            </p:nvSpPr>
            <p:spPr>
              <a:xfrm>
                <a:off x="3815945" y="2428623"/>
                <a:ext cx="117751" cy="150297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233" extrusionOk="0">
                    <a:moveTo>
                      <a:pt x="10" y="0"/>
                    </a:moveTo>
                    <a:lnTo>
                      <a:pt x="1" y="751"/>
                    </a:lnTo>
                    <a:lnTo>
                      <a:pt x="10" y="840"/>
                    </a:lnTo>
                    <a:lnTo>
                      <a:pt x="81" y="1018"/>
                    </a:lnTo>
                    <a:lnTo>
                      <a:pt x="206" y="1143"/>
                    </a:lnTo>
                    <a:lnTo>
                      <a:pt x="376" y="1224"/>
                    </a:lnTo>
                    <a:lnTo>
                      <a:pt x="474" y="1233"/>
                    </a:lnTo>
                    <a:lnTo>
                      <a:pt x="572" y="1224"/>
                    </a:lnTo>
                    <a:lnTo>
                      <a:pt x="742" y="1152"/>
                    </a:lnTo>
                    <a:lnTo>
                      <a:pt x="876" y="1027"/>
                    </a:lnTo>
                    <a:lnTo>
                      <a:pt x="947" y="858"/>
                    </a:lnTo>
                    <a:lnTo>
                      <a:pt x="956" y="759"/>
                    </a:lnTo>
                    <a:lnTo>
                      <a:pt x="965" y="1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B9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9"/>
              <p:cNvSpPr/>
              <p:nvPr/>
            </p:nvSpPr>
            <p:spPr>
              <a:xfrm>
                <a:off x="3759386" y="2512486"/>
                <a:ext cx="216729" cy="94712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777" extrusionOk="0">
                    <a:moveTo>
                      <a:pt x="465" y="0"/>
                    </a:moveTo>
                    <a:lnTo>
                      <a:pt x="0" y="188"/>
                    </a:lnTo>
                    <a:lnTo>
                      <a:pt x="18" y="259"/>
                    </a:lnTo>
                    <a:lnTo>
                      <a:pt x="277" y="589"/>
                    </a:lnTo>
                    <a:lnTo>
                      <a:pt x="554" y="723"/>
                    </a:lnTo>
                    <a:lnTo>
                      <a:pt x="804" y="768"/>
                    </a:lnTo>
                    <a:lnTo>
                      <a:pt x="956" y="777"/>
                    </a:lnTo>
                    <a:lnTo>
                      <a:pt x="1108" y="768"/>
                    </a:lnTo>
                    <a:lnTo>
                      <a:pt x="1349" y="723"/>
                    </a:lnTo>
                    <a:lnTo>
                      <a:pt x="1527" y="652"/>
                    </a:lnTo>
                    <a:lnTo>
                      <a:pt x="1644" y="545"/>
                    </a:lnTo>
                    <a:lnTo>
                      <a:pt x="1778" y="277"/>
                    </a:lnTo>
                    <a:lnTo>
                      <a:pt x="1769" y="205"/>
                    </a:lnTo>
                    <a:lnTo>
                      <a:pt x="1420" y="71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9"/>
              <p:cNvSpPr/>
              <p:nvPr/>
            </p:nvSpPr>
            <p:spPr>
              <a:xfrm>
                <a:off x="3526444" y="1939825"/>
                <a:ext cx="286453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9" extrusionOk="0">
                    <a:moveTo>
                      <a:pt x="1072" y="1"/>
                    </a:moveTo>
                    <a:lnTo>
                      <a:pt x="840" y="46"/>
                    </a:lnTo>
                    <a:lnTo>
                      <a:pt x="626" y="135"/>
                    </a:lnTo>
                    <a:lnTo>
                      <a:pt x="438" y="260"/>
                    </a:lnTo>
                    <a:lnTo>
                      <a:pt x="277" y="421"/>
                    </a:lnTo>
                    <a:lnTo>
                      <a:pt x="152" y="599"/>
                    </a:lnTo>
                    <a:lnTo>
                      <a:pt x="54" y="814"/>
                    </a:lnTo>
                    <a:lnTo>
                      <a:pt x="9" y="1046"/>
                    </a:lnTo>
                    <a:lnTo>
                      <a:pt x="0" y="1162"/>
                    </a:lnTo>
                    <a:lnTo>
                      <a:pt x="0" y="1287"/>
                    </a:lnTo>
                    <a:lnTo>
                      <a:pt x="45" y="1510"/>
                    </a:lnTo>
                    <a:lnTo>
                      <a:pt x="134" y="1724"/>
                    </a:lnTo>
                    <a:lnTo>
                      <a:pt x="259" y="1912"/>
                    </a:lnTo>
                    <a:lnTo>
                      <a:pt x="411" y="2073"/>
                    </a:lnTo>
                    <a:lnTo>
                      <a:pt x="599" y="2207"/>
                    </a:lnTo>
                    <a:lnTo>
                      <a:pt x="813" y="2296"/>
                    </a:lnTo>
                    <a:lnTo>
                      <a:pt x="1036" y="2349"/>
                    </a:lnTo>
                    <a:lnTo>
                      <a:pt x="1161" y="2358"/>
                    </a:lnTo>
                    <a:lnTo>
                      <a:pt x="1277" y="2349"/>
                    </a:lnTo>
                    <a:lnTo>
                      <a:pt x="1510" y="2305"/>
                    </a:lnTo>
                    <a:lnTo>
                      <a:pt x="1724" y="2224"/>
                    </a:lnTo>
                    <a:lnTo>
                      <a:pt x="1911" y="2099"/>
                    </a:lnTo>
                    <a:lnTo>
                      <a:pt x="2072" y="1939"/>
                    </a:lnTo>
                    <a:lnTo>
                      <a:pt x="2206" y="1751"/>
                    </a:lnTo>
                    <a:lnTo>
                      <a:pt x="2295" y="1546"/>
                    </a:lnTo>
                    <a:lnTo>
                      <a:pt x="2349" y="1314"/>
                    </a:lnTo>
                    <a:lnTo>
                      <a:pt x="2349" y="1197"/>
                    </a:lnTo>
                    <a:lnTo>
                      <a:pt x="2349" y="1072"/>
                    </a:lnTo>
                    <a:lnTo>
                      <a:pt x="2304" y="840"/>
                    </a:lnTo>
                    <a:lnTo>
                      <a:pt x="2224" y="635"/>
                    </a:lnTo>
                    <a:lnTo>
                      <a:pt x="2099" y="438"/>
                    </a:lnTo>
                    <a:lnTo>
                      <a:pt x="1938" y="278"/>
                    </a:lnTo>
                    <a:lnTo>
                      <a:pt x="1751" y="153"/>
                    </a:lnTo>
                    <a:lnTo>
                      <a:pt x="1545" y="54"/>
                    </a:lnTo>
                    <a:lnTo>
                      <a:pt x="1313" y="10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9"/>
              <p:cNvSpPr/>
              <p:nvPr/>
            </p:nvSpPr>
            <p:spPr>
              <a:xfrm>
                <a:off x="3703923" y="2056357"/>
                <a:ext cx="362516" cy="37348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064" extrusionOk="0">
                    <a:moveTo>
                      <a:pt x="1465" y="0"/>
                    </a:moveTo>
                    <a:lnTo>
                      <a:pt x="1313" y="9"/>
                    </a:lnTo>
                    <a:lnTo>
                      <a:pt x="1018" y="63"/>
                    </a:lnTo>
                    <a:lnTo>
                      <a:pt x="750" y="179"/>
                    </a:lnTo>
                    <a:lnTo>
                      <a:pt x="518" y="340"/>
                    </a:lnTo>
                    <a:lnTo>
                      <a:pt x="330" y="545"/>
                    </a:lnTo>
                    <a:lnTo>
                      <a:pt x="170" y="786"/>
                    </a:lnTo>
                    <a:lnTo>
                      <a:pt x="63" y="1054"/>
                    </a:lnTo>
                    <a:lnTo>
                      <a:pt x="9" y="1358"/>
                    </a:lnTo>
                    <a:lnTo>
                      <a:pt x="0" y="1510"/>
                    </a:lnTo>
                    <a:lnTo>
                      <a:pt x="0" y="1670"/>
                    </a:lnTo>
                    <a:lnTo>
                      <a:pt x="54" y="1974"/>
                    </a:lnTo>
                    <a:lnTo>
                      <a:pt x="152" y="2251"/>
                    </a:lnTo>
                    <a:lnTo>
                      <a:pt x="304" y="2492"/>
                    </a:lnTo>
                    <a:lnTo>
                      <a:pt x="491" y="2706"/>
                    </a:lnTo>
                    <a:lnTo>
                      <a:pt x="714" y="2876"/>
                    </a:lnTo>
                    <a:lnTo>
                      <a:pt x="982" y="2992"/>
                    </a:lnTo>
                    <a:lnTo>
                      <a:pt x="1268" y="3054"/>
                    </a:lnTo>
                    <a:lnTo>
                      <a:pt x="1429" y="3063"/>
                    </a:lnTo>
                    <a:lnTo>
                      <a:pt x="1581" y="3063"/>
                    </a:lnTo>
                    <a:lnTo>
                      <a:pt x="1884" y="3001"/>
                    </a:lnTo>
                    <a:lnTo>
                      <a:pt x="2161" y="2894"/>
                    </a:lnTo>
                    <a:lnTo>
                      <a:pt x="2402" y="2733"/>
                    </a:lnTo>
                    <a:lnTo>
                      <a:pt x="2617" y="2528"/>
                    </a:lnTo>
                    <a:lnTo>
                      <a:pt x="2786" y="2286"/>
                    </a:lnTo>
                    <a:lnTo>
                      <a:pt x="2902" y="2010"/>
                    </a:lnTo>
                    <a:lnTo>
                      <a:pt x="2974" y="1715"/>
                    </a:lnTo>
                    <a:lnTo>
                      <a:pt x="2974" y="1554"/>
                    </a:lnTo>
                    <a:lnTo>
                      <a:pt x="2974" y="1393"/>
                    </a:lnTo>
                    <a:lnTo>
                      <a:pt x="2920" y="1099"/>
                    </a:lnTo>
                    <a:lnTo>
                      <a:pt x="2804" y="822"/>
                    </a:lnTo>
                    <a:lnTo>
                      <a:pt x="2643" y="572"/>
                    </a:lnTo>
                    <a:lnTo>
                      <a:pt x="2438" y="367"/>
                    </a:lnTo>
                    <a:lnTo>
                      <a:pt x="2197" y="197"/>
                    </a:lnTo>
                    <a:lnTo>
                      <a:pt x="1920" y="72"/>
                    </a:lnTo>
                    <a:lnTo>
                      <a:pt x="1625" y="9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9"/>
              <p:cNvSpPr/>
              <p:nvPr/>
            </p:nvSpPr>
            <p:spPr>
              <a:xfrm>
                <a:off x="3674425" y="2253338"/>
                <a:ext cx="100320" cy="10032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421" y="1"/>
                    </a:moveTo>
                    <a:lnTo>
                      <a:pt x="340" y="10"/>
                    </a:lnTo>
                    <a:lnTo>
                      <a:pt x="188" y="72"/>
                    </a:lnTo>
                    <a:lnTo>
                      <a:pt x="72" y="179"/>
                    </a:lnTo>
                    <a:lnTo>
                      <a:pt x="10" y="322"/>
                    </a:lnTo>
                    <a:lnTo>
                      <a:pt x="1" y="411"/>
                    </a:lnTo>
                    <a:lnTo>
                      <a:pt x="10" y="492"/>
                    </a:lnTo>
                    <a:lnTo>
                      <a:pt x="72" y="644"/>
                    </a:lnTo>
                    <a:lnTo>
                      <a:pt x="180" y="751"/>
                    </a:lnTo>
                    <a:lnTo>
                      <a:pt x="322" y="813"/>
                    </a:lnTo>
                    <a:lnTo>
                      <a:pt x="412" y="822"/>
                    </a:lnTo>
                    <a:lnTo>
                      <a:pt x="492" y="822"/>
                    </a:lnTo>
                    <a:lnTo>
                      <a:pt x="644" y="760"/>
                    </a:lnTo>
                    <a:lnTo>
                      <a:pt x="751" y="653"/>
                    </a:lnTo>
                    <a:lnTo>
                      <a:pt x="822" y="501"/>
                    </a:lnTo>
                    <a:lnTo>
                      <a:pt x="822" y="420"/>
                    </a:lnTo>
                    <a:lnTo>
                      <a:pt x="822" y="331"/>
                    </a:lnTo>
                    <a:lnTo>
                      <a:pt x="760" y="188"/>
                    </a:lnTo>
                    <a:lnTo>
                      <a:pt x="653" y="72"/>
                    </a:lnTo>
                    <a:lnTo>
                      <a:pt x="501" y="10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9"/>
              <p:cNvSpPr/>
              <p:nvPr/>
            </p:nvSpPr>
            <p:spPr>
              <a:xfrm>
                <a:off x="3759386" y="2128153"/>
                <a:ext cx="285356" cy="332164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725" extrusionOk="0">
                    <a:moveTo>
                      <a:pt x="813" y="1"/>
                    </a:moveTo>
                    <a:lnTo>
                      <a:pt x="652" y="10"/>
                    </a:lnTo>
                    <a:lnTo>
                      <a:pt x="367" y="126"/>
                    </a:lnTo>
                    <a:lnTo>
                      <a:pt x="152" y="340"/>
                    </a:lnTo>
                    <a:lnTo>
                      <a:pt x="27" y="626"/>
                    </a:lnTo>
                    <a:lnTo>
                      <a:pt x="9" y="787"/>
                    </a:lnTo>
                    <a:lnTo>
                      <a:pt x="0" y="1572"/>
                    </a:lnTo>
                    <a:lnTo>
                      <a:pt x="0" y="1689"/>
                    </a:lnTo>
                    <a:lnTo>
                      <a:pt x="45" y="1912"/>
                    </a:lnTo>
                    <a:lnTo>
                      <a:pt x="179" y="2215"/>
                    </a:lnTo>
                    <a:lnTo>
                      <a:pt x="483" y="2528"/>
                    </a:lnTo>
                    <a:lnTo>
                      <a:pt x="786" y="2671"/>
                    </a:lnTo>
                    <a:lnTo>
                      <a:pt x="1001" y="2715"/>
                    </a:lnTo>
                    <a:lnTo>
                      <a:pt x="1117" y="2724"/>
                    </a:lnTo>
                    <a:lnTo>
                      <a:pt x="1242" y="2715"/>
                    </a:lnTo>
                    <a:lnTo>
                      <a:pt x="1474" y="2671"/>
                    </a:lnTo>
                    <a:lnTo>
                      <a:pt x="1688" y="2582"/>
                    </a:lnTo>
                    <a:lnTo>
                      <a:pt x="1885" y="2457"/>
                    </a:lnTo>
                    <a:lnTo>
                      <a:pt x="2045" y="2296"/>
                    </a:lnTo>
                    <a:lnTo>
                      <a:pt x="2179" y="2108"/>
                    </a:lnTo>
                    <a:lnTo>
                      <a:pt x="2269" y="1903"/>
                    </a:lnTo>
                    <a:lnTo>
                      <a:pt x="2322" y="1671"/>
                    </a:lnTo>
                    <a:lnTo>
                      <a:pt x="2331" y="1546"/>
                    </a:lnTo>
                    <a:lnTo>
                      <a:pt x="2340" y="760"/>
                    </a:lnTo>
                    <a:lnTo>
                      <a:pt x="2331" y="608"/>
                    </a:lnTo>
                    <a:lnTo>
                      <a:pt x="2224" y="340"/>
                    </a:lnTo>
                    <a:lnTo>
                      <a:pt x="2028" y="144"/>
                    </a:lnTo>
                    <a:lnTo>
                      <a:pt x="1769" y="28"/>
                    </a:lnTo>
                    <a:lnTo>
                      <a:pt x="1617" y="19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9"/>
              <p:cNvSpPr/>
              <p:nvPr/>
            </p:nvSpPr>
            <p:spPr>
              <a:xfrm>
                <a:off x="3743052" y="2173863"/>
                <a:ext cx="64361" cy="12640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037" extrusionOk="0">
                    <a:moveTo>
                      <a:pt x="242" y="1"/>
                    </a:moveTo>
                    <a:lnTo>
                      <a:pt x="170" y="37"/>
                    </a:lnTo>
                    <a:lnTo>
                      <a:pt x="27" y="269"/>
                    </a:lnTo>
                    <a:lnTo>
                      <a:pt x="1" y="358"/>
                    </a:lnTo>
                    <a:lnTo>
                      <a:pt x="143" y="1037"/>
                    </a:lnTo>
                    <a:lnTo>
                      <a:pt x="206" y="965"/>
                    </a:lnTo>
                    <a:lnTo>
                      <a:pt x="456" y="581"/>
                    </a:lnTo>
                    <a:lnTo>
                      <a:pt x="527" y="376"/>
                    </a:lnTo>
                    <a:lnTo>
                      <a:pt x="527" y="260"/>
                    </a:lnTo>
                    <a:lnTo>
                      <a:pt x="501" y="206"/>
                    </a:lnTo>
                    <a:lnTo>
                      <a:pt x="447" y="117"/>
                    </a:lnTo>
                    <a:lnTo>
                      <a:pt x="340" y="19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0C09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9"/>
              <p:cNvSpPr/>
              <p:nvPr/>
            </p:nvSpPr>
            <p:spPr>
              <a:xfrm>
                <a:off x="3745246" y="2093413"/>
                <a:ext cx="312539" cy="132866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090" extrusionOk="0">
                    <a:moveTo>
                      <a:pt x="1349" y="0"/>
                    </a:moveTo>
                    <a:lnTo>
                      <a:pt x="911" y="45"/>
                    </a:lnTo>
                    <a:lnTo>
                      <a:pt x="224" y="304"/>
                    </a:lnTo>
                    <a:lnTo>
                      <a:pt x="116" y="375"/>
                    </a:lnTo>
                    <a:lnTo>
                      <a:pt x="0" y="1089"/>
                    </a:lnTo>
                    <a:lnTo>
                      <a:pt x="2563" y="1089"/>
                    </a:lnTo>
                    <a:lnTo>
                      <a:pt x="2554" y="1000"/>
                    </a:lnTo>
                    <a:lnTo>
                      <a:pt x="2367" y="500"/>
                    </a:lnTo>
                    <a:lnTo>
                      <a:pt x="2144" y="259"/>
                    </a:lnTo>
                    <a:lnTo>
                      <a:pt x="1938" y="125"/>
                    </a:lnTo>
                    <a:lnTo>
                      <a:pt x="1804" y="71"/>
                    </a:lnTo>
                    <a:lnTo>
                      <a:pt x="1652" y="27"/>
                    </a:lnTo>
                    <a:lnTo>
                      <a:pt x="13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9"/>
              <p:cNvSpPr/>
              <p:nvPr/>
            </p:nvSpPr>
            <p:spPr>
              <a:xfrm>
                <a:off x="3330558" y="2706177"/>
                <a:ext cx="1135330" cy="1135452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9315" extrusionOk="0">
                    <a:moveTo>
                      <a:pt x="4840" y="1"/>
                    </a:moveTo>
                    <a:lnTo>
                      <a:pt x="4394" y="9"/>
                    </a:lnTo>
                    <a:lnTo>
                      <a:pt x="3947" y="54"/>
                    </a:lnTo>
                    <a:lnTo>
                      <a:pt x="3510" y="143"/>
                    </a:lnTo>
                    <a:lnTo>
                      <a:pt x="3081" y="268"/>
                    </a:lnTo>
                    <a:lnTo>
                      <a:pt x="2670" y="447"/>
                    </a:lnTo>
                    <a:lnTo>
                      <a:pt x="2268" y="652"/>
                    </a:lnTo>
                    <a:lnTo>
                      <a:pt x="1893" y="902"/>
                    </a:lnTo>
                    <a:lnTo>
                      <a:pt x="1536" y="1197"/>
                    </a:lnTo>
                    <a:lnTo>
                      <a:pt x="1206" y="1519"/>
                    </a:lnTo>
                    <a:lnTo>
                      <a:pt x="911" y="1885"/>
                    </a:lnTo>
                    <a:lnTo>
                      <a:pt x="777" y="2081"/>
                    </a:lnTo>
                    <a:lnTo>
                      <a:pt x="643" y="2287"/>
                    </a:lnTo>
                    <a:lnTo>
                      <a:pt x="429" y="2706"/>
                    </a:lnTo>
                    <a:lnTo>
                      <a:pt x="250" y="3135"/>
                    </a:lnTo>
                    <a:lnTo>
                      <a:pt x="125" y="3573"/>
                    </a:lnTo>
                    <a:lnTo>
                      <a:pt x="45" y="4019"/>
                    </a:lnTo>
                    <a:lnTo>
                      <a:pt x="0" y="4466"/>
                    </a:lnTo>
                    <a:lnTo>
                      <a:pt x="9" y="4921"/>
                    </a:lnTo>
                    <a:lnTo>
                      <a:pt x="54" y="5359"/>
                    </a:lnTo>
                    <a:lnTo>
                      <a:pt x="143" y="5796"/>
                    </a:lnTo>
                    <a:lnTo>
                      <a:pt x="268" y="6225"/>
                    </a:lnTo>
                    <a:lnTo>
                      <a:pt x="438" y="6644"/>
                    </a:lnTo>
                    <a:lnTo>
                      <a:pt x="652" y="7037"/>
                    </a:lnTo>
                    <a:lnTo>
                      <a:pt x="902" y="7421"/>
                    </a:lnTo>
                    <a:lnTo>
                      <a:pt x="1197" y="7770"/>
                    </a:lnTo>
                    <a:lnTo>
                      <a:pt x="1518" y="8100"/>
                    </a:lnTo>
                    <a:lnTo>
                      <a:pt x="1884" y="8404"/>
                    </a:lnTo>
                    <a:lnTo>
                      <a:pt x="2081" y="8538"/>
                    </a:lnTo>
                    <a:lnTo>
                      <a:pt x="2286" y="8663"/>
                    </a:lnTo>
                    <a:lnTo>
                      <a:pt x="2706" y="8886"/>
                    </a:lnTo>
                    <a:lnTo>
                      <a:pt x="3134" y="9064"/>
                    </a:lnTo>
                    <a:lnTo>
                      <a:pt x="3572" y="9189"/>
                    </a:lnTo>
                    <a:lnTo>
                      <a:pt x="4019" y="9270"/>
                    </a:lnTo>
                    <a:lnTo>
                      <a:pt x="4465" y="9314"/>
                    </a:lnTo>
                    <a:lnTo>
                      <a:pt x="4920" y="9306"/>
                    </a:lnTo>
                    <a:lnTo>
                      <a:pt x="5358" y="9261"/>
                    </a:lnTo>
                    <a:lnTo>
                      <a:pt x="5796" y="9172"/>
                    </a:lnTo>
                    <a:lnTo>
                      <a:pt x="6224" y="9038"/>
                    </a:lnTo>
                    <a:lnTo>
                      <a:pt x="6644" y="8868"/>
                    </a:lnTo>
                    <a:lnTo>
                      <a:pt x="7037" y="8663"/>
                    </a:lnTo>
                    <a:lnTo>
                      <a:pt x="7421" y="8413"/>
                    </a:lnTo>
                    <a:lnTo>
                      <a:pt x="7769" y="8118"/>
                    </a:lnTo>
                    <a:lnTo>
                      <a:pt x="8100" y="7787"/>
                    </a:lnTo>
                    <a:lnTo>
                      <a:pt x="8403" y="7430"/>
                    </a:lnTo>
                    <a:lnTo>
                      <a:pt x="8537" y="7225"/>
                    </a:lnTo>
                    <a:lnTo>
                      <a:pt x="8662" y="7028"/>
                    </a:lnTo>
                    <a:lnTo>
                      <a:pt x="8885" y="6609"/>
                    </a:lnTo>
                    <a:lnTo>
                      <a:pt x="9055" y="6180"/>
                    </a:lnTo>
                    <a:lnTo>
                      <a:pt x="9189" y="5743"/>
                    </a:lnTo>
                    <a:lnTo>
                      <a:pt x="9269" y="5296"/>
                    </a:lnTo>
                    <a:lnTo>
                      <a:pt x="9314" y="4841"/>
                    </a:lnTo>
                    <a:lnTo>
                      <a:pt x="9305" y="4394"/>
                    </a:lnTo>
                    <a:lnTo>
                      <a:pt x="9260" y="3948"/>
                    </a:lnTo>
                    <a:lnTo>
                      <a:pt x="9171" y="3510"/>
                    </a:lnTo>
                    <a:lnTo>
                      <a:pt x="9037" y="3081"/>
                    </a:lnTo>
                    <a:lnTo>
                      <a:pt x="8868" y="2671"/>
                    </a:lnTo>
                    <a:lnTo>
                      <a:pt x="8662" y="2269"/>
                    </a:lnTo>
                    <a:lnTo>
                      <a:pt x="8403" y="1894"/>
                    </a:lnTo>
                    <a:lnTo>
                      <a:pt x="8117" y="1537"/>
                    </a:lnTo>
                    <a:lnTo>
                      <a:pt x="7787" y="1215"/>
                    </a:lnTo>
                    <a:lnTo>
                      <a:pt x="7430" y="911"/>
                    </a:lnTo>
                    <a:lnTo>
                      <a:pt x="7224" y="777"/>
                    </a:lnTo>
                    <a:lnTo>
                      <a:pt x="7028" y="644"/>
                    </a:lnTo>
                    <a:lnTo>
                      <a:pt x="6608" y="429"/>
                    </a:lnTo>
                    <a:lnTo>
                      <a:pt x="6180" y="251"/>
                    </a:lnTo>
                    <a:lnTo>
                      <a:pt x="5733" y="126"/>
                    </a:lnTo>
                    <a:lnTo>
                      <a:pt x="5296" y="45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F3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9"/>
              <p:cNvSpPr/>
              <p:nvPr/>
            </p:nvSpPr>
            <p:spPr>
              <a:xfrm>
                <a:off x="3453551" y="2829169"/>
                <a:ext cx="888249" cy="888371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88" extrusionOk="0">
                    <a:moveTo>
                      <a:pt x="3974" y="1"/>
                    </a:moveTo>
                    <a:lnTo>
                      <a:pt x="3269" y="10"/>
                    </a:lnTo>
                    <a:lnTo>
                      <a:pt x="2581" y="152"/>
                    </a:lnTo>
                    <a:lnTo>
                      <a:pt x="1929" y="420"/>
                    </a:lnTo>
                    <a:lnTo>
                      <a:pt x="1340" y="813"/>
                    </a:lnTo>
                    <a:lnTo>
                      <a:pt x="822" y="1322"/>
                    </a:lnTo>
                    <a:lnTo>
                      <a:pt x="598" y="1626"/>
                    </a:lnTo>
                    <a:lnTo>
                      <a:pt x="402" y="1947"/>
                    </a:lnTo>
                    <a:lnTo>
                      <a:pt x="134" y="2626"/>
                    </a:lnTo>
                    <a:lnTo>
                      <a:pt x="0" y="3323"/>
                    </a:lnTo>
                    <a:lnTo>
                      <a:pt x="9" y="4028"/>
                    </a:lnTo>
                    <a:lnTo>
                      <a:pt x="152" y="4716"/>
                    </a:lnTo>
                    <a:lnTo>
                      <a:pt x="420" y="5368"/>
                    </a:lnTo>
                    <a:lnTo>
                      <a:pt x="813" y="5957"/>
                    </a:lnTo>
                    <a:lnTo>
                      <a:pt x="1322" y="6475"/>
                    </a:lnTo>
                    <a:lnTo>
                      <a:pt x="1625" y="6689"/>
                    </a:lnTo>
                    <a:lnTo>
                      <a:pt x="1947" y="6886"/>
                    </a:lnTo>
                    <a:lnTo>
                      <a:pt x="2626" y="7162"/>
                    </a:lnTo>
                    <a:lnTo>
                      <a:pt x="3322" y="7287"/>
                    </a:lnTo>
                    <a:lnTo>
                      <a:pt x="4028" y="7287"/>
                    </a:lnTo>
                    <a:lnTo>
                      <a:pt x="4715" y="7145"/>
                    </a:lnTo>
                    <a:lnTo>
                      <a:pt x="5367" y="6877"/>
                    </a:lnTo>
                    <a:lnTo>
                      <a:pt x="5956" y="6484"/>
                    </a:lnTo>
                    <a:lnTo>
                      <a:pt x="6474" y="5975"/>
                    </a:lnTo>
                    <a:lnTo>
                      <a:pt x="6689" y="5662"/>
                    </a:lnTo>
                    <a:lnTo>
                      <a:pt x="6885" y="5341"/>
                    </a:lnTo>
                    <a:lnTo>
                      <a:pt x="7162" y="4671"/>
                    </a:lnTo>
                    <a:lnTo>
                      <a:pt x="7287" y="3974"/>
                    </a:lnTo>
                    <a:lnTo>
                      <a:pt x="7287" y="3269"/>
                    </a:lnTo>
                    <a:lnTo>
                      <a:pt x="7144" y="2581"/>
                    </a:lnTo>
                    <a:lnTo>
                      <a:pt x="6876" y="1930"/>
                    </a:lnTo>
                    <a:lnTo>
                      <a:pt x="6483" y="1340"/>
                    </a:lnTo>
                    <a:lnTo>
                      <a:pt x="5965" y="822"/>
                    </a:lnTo>
                    <a:lnTo>
                      <a:pt x="5662" y="608"/>
                    </a:lnTo>
                    <a:lnTo>
                      <a:pt x="5340" y="411"/>
                    </a:lnTo>
                    <a:lnTo>
                      <a:pt x="4671" y="135"/>
                    </a:lnTo>
                    <a:lnTo>
                      <a:pt x="3974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9"/>
              <p:cNvSpPr/>
              <p:nvPr/>
            </p:nvSpPr>
            <p:spPr>
              <a:xfrm>
                <a:off x="3630908" y="3008842"/>
                <a:ext cx="517200" cy="536704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4403" extrusionOk="0">
                    <a:moveTo>
                      <a:pt x="3251" y="0"/>
                    </a:moveTo>
                    <a:lnTo>
                      <a:pt x="2939" y="464"/>
                    </a:lnTo>
                    <a:lnTo>
                      <a:pt x="2662" y="348"/>
                    </a:lnTo>
                    <a:lnTo>
                      <a:pt x="2269" y="277"/>
                    </a:lnTo>
                    <a:lnTo>
                      <a:pt x="2037" y="277"/>
                    </a:lnTo>
                    <a:lnTo>
                      <a:pt x="1814" y="322"/>
                    </a:lnTo>
                    <a:lnTo>
                      <a:pt x="1626" y="402"/>
                    </a:lnTo>
                    <a:lnTo>
                      <a:pt x="1367" y="581"/>
                    </a:lnTo>
                    <a:lnTo>
                      <a:pt x="1242" y="759"/>
                    </a:lnTo>
                    <a:lnTo>
                      <a:pt x="1179" y="857"/>
                    </a:lnTo>
                    <a:lnTo>
                      <a:pt x="1099" y="1063"/>
                    </a:lnTo>
                    <a:lnTo>
                      <a:pt x="1063" y="1349"/>
                    </a:lnTo>
                    <a:lnTo>
                      <a:pt x="1162" y="1697"/>
                    </a:lnTo>
                    <a:lnTo>
                      <a:pt x="1367" y="2018"/>
                    </a:lnTo>
                    <a:lnTo>
                      <a:pt x="1751" y="2447"/>
                    </a:lnTo>
                    <a:lnTo>
                      <a:pt x="2055" y="2777"/>
                    </a:lnTo>
                    <a:lnTo>
                      <a:pt x="2126" y="2911"/>
                    </a:lnTo>
                    <a:lnTo>
                      <a:pt x="2126" y="2992"/>
                    </a:lnTo>
                    <a:lnTo>
                      <a:pt x="2108" y="3027"/>
                    </a:lnTo>
                    <a:lnTo>
                      <a:pt x="2072" y="3063"/>
                    </a:lnTo>
                    <a:lnTo>
                      <a:pt x="1992" y="3099"/>
                    </a:lnTo>
                    <a:lnTo>
                      <a:pt x="1805" y="3054"/>
                    </a:lnTo>
                    <a:lnTo>
                      <a:pt x="1608" y="2938"/>
                    </a:lnTo>
                    <a:lnTo>
                      <a:pt x="1367" y="2751"/>
                    </a:lnTo>
                    <a:lnTo>
                      <a:pt x="956" y="2277"/>
                    </a:lnTo>
                    <a:lnTo>
                      <a:pt x="804" y="2009"/>
                    </a:lnTo>
                    <a:lnTo>
                      <a:pt x="1" y="2527"/>
                    </a:lnTo>
                    <a:lnTo>
                      <a:pt x="63" y="2652"/>
                    </a:lnTo>
                    <a:lnTo>
                      <a:pt x="242" y="2911"/>
                    </a:lnTo>
                    <a:lnTo>
                      <a:pt x="599" y="3313"/>
                    </a:lnTo>
                    <a:lnTo>
                      <a:pt x="894" y="3554"/>
                    </a:lnTo>
                    <a:lnTo>
                      <a:pt x="599" y="4001"/>
                    </a:lnTo>
                    <a:lnTo>
                      <a:pt x="1197" y="4403"/>
                    </a:lnTo>
                    <a:lnTo>
                      <a:pt x="1510" y="3929"/>
                    </a:lnTo>
                    <a:lnTo>
                      <a:pt x="1778" y="4027"/>
                    </a:lnTo>
                    <a:lnTo>
                      <a:pt x="2269" y="4099"/>
                    </a:lnTo>
                    <a:lnTo>
                      <a:pt x="2689" y="4001"/>
                    </a:lnTo>
                    <a:lnTo>
                      <a:pt x="3019" y="3769"/>
                    </a:lnTo>
                    <a:lnTo>
                      <a:pt x="3144" y="3608"/>
                    </a:lnTo>
                    <a:lnTo>
                      <a:pt x="3207" y="3510"/>
                    </a:lnTo>
                    <a:lnTo>
                      <a:pt x="3287" y="3304"/>
                    </a:lnTo>
                    <a:lnTo>
                      <a:pt x="3323" y="3027"/>
                    </a:lnTo>
                    <a:lnTo>
                      <a:pt x="3224" y="2670"/>
                    </a:lnTo>
                    <a:lnTo>
                      <a:pt x="3019" y="2349"/>
                    </a:lnTo>
                    <a:lnTo>
                      <a:pt x="2626" y="1938"/>
                    </a:lnTo>
                    <a:lnTo>
                      <a:pt x="2314" y="1607"/>
                    </a:lnTo>
                    <a:lnTo>
                      <a:pt x="2251" y="1474"/>
                    </a:lnTo>
                    <a:lnTo>
                      <a:pt x="2251" y="1393"/>
                    </a:lnTo>
                    <a:lnTo>
                      <a:pt x="2269" y="1357"/>
                    </a:lnTo>
                    <a:lnTo>
                      <a:pt x="2296" y="1322"/>
                    </a:lnTo>
                    <a:lnTo>
                      <a:pt x="2376" y="1286"/>
                    </a:lnTo>
                    <a:lnTo>
                      <a:pt x="2501" y="1295"/>
                    </a:lnTo>
                    <a:lnTo>
                      <a:pt x="2671" y="1366"/>
                    </a:lnTo>
                    <a:lnTo>
                      <a:pt x="2778" y="1429"/>
                    </a:lnTo>
                    <a:lnTo>
                      <a:pt x="2965" y="1572"/>
                    </a:lnTo>
                    <a:lnTo>
                      <a:pt x="3314" y="1956"/>
                    </a:lnTo>
                    <a:lnTo>
                      <a:pt x="3457" y="2197"/>
                    </a:lnTo>
                    <a:lnTo>
                      <a:pt x="4242" y="1670"/>
                    </a:lnTo>
                    <a:lnTo>
                      <a:pt x="4117" y="1456"/>
                    </a:lnTo>
                    <a:lnTo>
                      <a:pt x="3760" y="1036"/>
                    </a:lnTo>
                    <a:lnTo>
                      <a:pt x="3546" y="857"/>
                    </a:lnTo>
                    <a:lnTo>
                      <a:pt x="3850" y="402"/>
                    </a:lnTo>
                    <a:lnTo>
                      <a:pt x="3251" y="0"/>
                    </a:lnTo>
                    <a:close/>
                  </a:path>
                </a:pathLst>
              </a:custGeom>
              <a:solidFill>
                <a:srgbClr val="F3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9"/>
              <p:cNvSpPr/>
              <p:nvPr/>
            </p:nvSpPr>
            <p:spPr>
              <a:xfrm>
                <a:off x="4397263" y="3046873"/>
                <a:ext cx="101295" cy="15139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242" extrusionOk="0">
                    <a:moveTo>
                      <a:pt x="233" y="1"/>
                    </a:moveTo>
                    <a:lnTo>
                      <a:pt x="170" y="10"/>
                    </a:lnTo>
                    <a:lnTo>
                      <a:pt x="268" y="242"/>
                    </a:lnTo>
                    <a:lnTo>
                      <a:pt x="134" y="411"/>
                    </a:lnTo>
                    <a:lnTo>
                      <a:pt x="0" y="742"/>
                    </a:lnTo>
                    <a:lnTo>
                      <a:pt x="9" y="1010"/>
                    </a:lnTo>
                    <a:lnTo>
                      <a:pt x="108" y="1153"/>
                    </a:lnTo>
                    <a:lnTo>
                      <a:pt x="206" y="1215"/>
                    </a:lnTo>
                    <a:lnTo>
                      <a:pt x="268" y="1224"/>
                    </a:lnTo>
                    <a:lnTo>
                      <a:pt x="402" y="1242"/>
                    </a:lnTo>
                    <a:lnTo>
                      <a:pt x="634" y="1162"/>
                    </a:lnTo>
                    <a:lnTo>
                      <a:pt x="795" y="965"/>
                    </a:lnTo>
                    <a:lnTo>
                      <a:pt x="831" y="661"/>
                    </a:lnTo>
                    <a:lnTo>
                      <a:pt x="795" y="474"/>
                    </a:lnTo>
                    <a:lnTo>
                      <a:pt x="724" y="295"/>
                    </a:lnTo>
                    <a:lnTo>
                      <a:pt x="527" y="81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9"/>
              <p:cNvSpPr/>
              <p:nvPr/>
            </p:nvSpPr>
            <p:spPr>
              <a:xfrm>
                <a:off x="3603725" y="3304924"/>
                <a:ext cx="151394" cy="15139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42" extrusionOk="0">
                    <a:moveTo>
                      <a:pt x="661" y="0"/>
                    </a:moveTo>
                    <a:lnTo>
                      <a:pt x="420" y="36"/>
                    </a:lnTo>
                    <a:lnTo>
                      <a:pt x="304" y="89"/>
                    </a:lnTo>
                    <a:lnTo>
                      <a:pt x="206" y="161"/>
                    </a:lnTo>
                    <a:lnTo>
                      <a:pt x="63" y="357"/>
                    </a:lnTo>
                    <a:lnTo>
                      <a:pt x="0" y="580"/>
                    </a:lnTo>
                    <a:lnTo>
                      <a:pt x="27" y="822"/>
                    </a:lnTo>
                    <a:lnTo>
                      <a:pt x="90" y="938"/>
                    </a:lnTo>
                    <a:lnTo>
                      <a:pt x="161" y="1036"/>
                    </a:lnTo>
                    <a:lnTo>
                      <a:pt x="349" y="1179"/>
                    </a:lnTo>
                    <a:lnTo>
                      <a:pt x="581" y="1241"/>
                    </a:lnTo>
                    <a:lnTo>
                      <a:pt x="822" y="1215"/>
                    </a:lnTo>
                    <a:lnTo>
                      <a:pt x="929" y="1152"/>
                    </a:lnTo>
                    <a:lnTo>
                      <a:pt x="1036" y="1081"/>
                    </a:lnTo>
                    <a:lnTo>
                      <a:pt x="1179" y="893"/>
                    </a:lnTo>
                    <a:lnTo>
                      <a:pt x="1242" y="661"/>
                    </a:lnTo>
                    <a:lnTo>
                      <a:pt x="1206" y="420"/>
                    </a:lnTo>
                    <a:lnTo>
                      <a:pt x="1152" y="313"/>
                    </a:lnTo>
                    <a:lnTo>
                      <a:pt x="1081" y="205"/>
                    </a:lnTo>
                    <a:lnTo>
                      <a:pt x="893" y="63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9"/>
              <p:cNvSpPr/>
              <p:nvPr/>
            </p:nvSpPr>
            <p:spPr>
              <a:xfrm>
                <a:off x="3578737" y="3237394"/>
                <a:ext cx="114338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162" extrusionOk="0">
                    <a:moveTo>
                      <a:pt x="330" y="0"/>
                    </a:moveTo>
                    <a:lnTo>
                      <a:pt x="214" y="9"/>
                    </a:lnTo>
                    <a:lnTo>
                      <a:pt x="152" y="36"/>
                    </a:lnTo>
                    <a:lnTo>
                      <a:pt x="107" y="72"/>
                    </a:lnTo>
                    <a:lnTo>
                      <a:pt x="36" y="170"/>
                    </a:lnTo>
                    <a:lnTo>
                      <a:pt x="0" y="286"/>
                    </a:lnTo>
                    <a:lnTo>
                      <a:pt x="18" y="402"/>
                    </a:lnTo>
                    <a:lnTo>
                      <a:pt x="45" y="456"/>
                    </a:lnTo>
                    <a:lnTo>
                      <a:pt x="375" y="1009"/>
                    </a:lnTo>
                    <a:lnTo>
                      <a:pt x="411" y="1063"/>
                    </a:lnTo>
                    <a:lnTo>
                      <a:pt x="500" y="1134"/>
                    </a:lnTo>
                    <a:lnTo>
                      <a:pt x="616" y="1161"/>
                    </a:lnTo>
                    <a:lnTo>
                      <a:pt x="732" y="1152"/>
                    </a:lnTo>
                    <a:lnTo>
                      <a:pt x="786" y="1117"/>
                    </a:lnTo>
                    <a:lnTo>
                      <a:pt x="840" y="1090"/>
                    </a:lnTo>
                    <a:lnTo>
                      <a:pt x="911" y="992"/>
                    </a:lnTo>
                    <a:lnTo>
                      <a:pt x="938" y="876"/>
                    </a:lnTo>
                    <a:lnTo>
                      <a:pt x="929" y="759"/>
                    </a:lnTo>
                    <a:lnTo>
                      <a:pt x="902" y="706"/>
                    </a:lnTo>
                    <a:lnTo>
                      <a:pt x="572" y="152"/>
                    </a:lnTo>
                    <a:lnTo>
                      <a:pt x="536" y="99"/>
                    </a:lnTo>
                    <a:lnTo>
                      <a:pt x="447" y="27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9"/>
              <p:cNvSpPr/>
              <p:nvPr/>
            </p:nvSpPr>
            <p:spPr>
              <a:xfrm>
                <a:off x="3378341" y="2562463"/>
                <a:ext cx="392014" cy="781713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6413" extrusionOk="0">
                    <a:moveTo>
                      <a:pt x="2689" y="1"/>
                    </a:moveTo>
                    <a:lnTo>
                      <a:pt x="2475" y="19"/>
                    </a:lnTo>
                    <a:lnTo>
                      <a:pt x="2278" y="126"/>
                    </a:lnTo>
                    <a:lnTo>
                      <a:pt x="2198" y="215"/>
                    </a:lnTo>
                    <a:lnTo>
                      <a:pt x="135" y="2626"/>
                    </a:lnTo>
                    <a:lnTo>
                      <a:pt x="81" y="2689"/>
                    </a:lnTo>
                    <a:lnTo>
                      <a:pt x="19" y="2841"/>
                    </a:lnTo>
                    <a:lnTo>
                      <a:pt x="1" y="3001"/>
                    </a:lnTo>
                    <a:lnTo>
                      <a:pt x="28" y="3162"/>
                    </a:lnTo>
                    <a:lnTo>
                      <a:pt x="63" y="3242"/>
                    </a:lnTo>
                    <a:lnTo>
                      <a:pt x="1635" y="6413"/>
                    </a:lnTo>
                    <a:lnTo>
                      <a:pt x="2671" y="5895"/>
                    </a:lnTo>
                    <a:lnTo>
                      <a:pt x="1260" y="3064"/>
                    </a:lnTo>
                    <a:lnTo>
                      <a:pt x="3091" y="938"/>
                    </a:lnTo>
                    <a:lnTo>
                      <a:pt x="3153" y="840"/>
                    </a:lnTo>
                    <a:lnTo>
                      <a:pt x="3216" y="626"/>
                    </a:lnTo>
                    <a:lnTo>
                      <a:pt x="3198" y="412"/>
                    </a:lnTo>
                    <a:lnTo>
                      <a:pt x="3091" y="206"/>
                    </a:lnTo>
                    <a:lnTo>
                      <a:pt x="3001" y="126"/>
                    </a:lnTo>
                    <a:lnTo>
                      <a:pt x="2903" y="63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FF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93" name="Google Shape;2793;p39"/>
          <p:cNvSpPr txBox="1"/>
          <p:nvPr/>
        </p:nvSpPr>
        <p:spPr>
          <a:xfrm>
            <a:off x="1739500" y="994025"/>
            <a:ext cx="566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4 fastest growing sectors for women-owned businesses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94" name="Google Shape;2794;p39"/>
          <p:cNvGrpSpPr/>
          <p:nvPr/>
        </p:nvGrpSpPr>
        <p:grpSpPr>
          <a:xfrm>
            <a:off x="467588" y="1842692"/>
            <a:ext cx="2997364" cy="921600"/>
            <a:chOff x="467588" y="1842692"/>
            <a:chExt cx="2997364" cy="921600"/>
          </a:xfrm>
        </p:grpSpPr>
        <p:grpSp>
          <p:nvGrpSpPr>
            <p:cNvPr id="2795" name="Google Shape;2795;p39"/>
            <p:cNvGrpSpPr/>
            <p:nvPr/>
          </p:nvGrpSpPr>
          <p:grpSpPr>
            <a:xfrm>
              <a:off x="467588" y="1888380"/>
              <a:ext cx="1980323" cy="830243"/>
              <a:chOff x="-2082450" y="1418025"/>
              <a:chExt cx="1980323" cy="830243"/>
            </a:xfrm>
          </p:grpSpPr>
          <p:sp>
            <p:nvSpPr>
              <p:cNvPr id="2796" name="Google Shape;2796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Entertainment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97" name="Google Shape;2797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798" name="Google Shape;2798;p39"/>
            <p:cNvSpPr/>
            <p:nvPr/>
          </p:nvSpPr>
          <p:spPr>
            <a:xfrm>
              <a:off x="2543351" y="1842692"/>
              <a:ext cx="921600" cy="921600"/>
            </a:xfrm>
            <a:prstGeom prst="ellipse">
              <a:avLst/>
            </a:prstGeom>
            <a:solidFill>
              <a:srgbClr val="F3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9" name="Google Shape;2799;p39"/>
            <p:cNvGrpSpPr/>
            <p:nvPr/>
          </p:nvGrpSpPr>
          <p:grpSpPr>
            <a:xfrm>
              <a:off x="2775983" y="2074489"/>
              <a:ext cx="455392" cy="426197"/>
              <a:chOff x="-12643475" y="3657325"/>
              <a:chExt cx="353675" cy="330950"/>
            </a:xfrm>
          </p:grpSpPr>
          <p:sp>
            <p:nvSpPr>
              <p:cNvPr id="2800" name="Google Shape;2800;p39"/>
              <p:cNvSpPr/>
              <p:nvPr/>
            </p:nvSpPr>
            <p:spPr>
              <a:xfrm>
                <a:off x="-12580475" y="3719550"/>
                <a:ext cx="197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8" extrusionOk="0">
                    <a:moveTo>
                      <a:pt x="379" y="0"/>
                    </a:moveTo>
                    <a:cubicBezTo>
                      <a:pt x="190" y="0"/>
                      <a:pt x="1" y="189"/>
                      <a:pt x="1" y="410"/>
                    </a:cubicBezTo>
                    <a:cubicBezTo>
                      <a:pt x="1" y="599"/>
                      <a:pt x="190" y="788"/>
                      <a:pt x="379" y="788"/>
                    </a:cubicBezTo>
                    <a:cubicBezTo>
                      <a:pt x="599" y="788"/>
                      <a:pt x="788" y="599"/>
                      <a:pt x="788" y="410"/>
                    </a:cubicBezTo>
                    <a:cubicBezTo>
                      <a:pt x="788" y="189"/>
                      <a:pt x="599" y="0"/>
                      <a:pt x="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9"/>
              <p:cNvSpPr/>
              <p:nvPr/>
            </p:nvSpPr>
            <p:spPr>
              <a:xfrm>
                <a:off x="-12456800" y="3719550"/>
                <a:ext cx="197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788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599"/>
                      <a:pt x="189" y="788"/>
                      <a:pt x="410" y="788"/>
                    </a:cubicBezTo>
                    <a:cubicBezTo>
                      <a:pt x="630" y="788"/>
                      <a:pt x="788" y="599"/>
                      <a:pt x="788" y="410"/>
                    </a:cubicBezTo>
                    <a:cubicBezTo>
                      <a:pt x="788" y="189"/>
                      <a:pt x="630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9"/>
              <p:cNvSpPr/>
              <p:nvPr/>
            </p:nvSpPr>
            <p:spPr>
              <a:xfrm>
                <a:off x="-12643475" y="3657325"/>
                <a:ext cx="26860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5798" extrusionOk="0">
                    <a:moveTo>
                      <a:pt x="2899" y="1670"/>
                    </a:moveTo>
                    <a:cubicBezTo>
                      <a:pt x="3592" y="1670"/>
                      <a:pt x="4159" y="2205"/>
                      <a:pt x="4159" y="2899"/>
                    </a:cubicBezTo>
                    <a:cubicBezTo>
                      <a:pt x="4159" y="3560"/>
                      <a:pt x="3623" y="4159"/>
                      <a:pt x="2899" y="4159"/>
                    </a:cubicBezTo>
                    <a:cubicBezTo>
                      <a:pt x="2237" y="4159"/>
                      <a:pt x="1639" y="3592"/>
                      <a:pt x="1639" y="2899"/>
                    </a:cubicBezTo>
                    <a:cubicBezTo>
                      <a:pt x="1639" y="2205"/>
                      <a:pt x="2206" y="1670"/>
                      <a:pt x="2899" y="1670"/>
                    </a:cubicBezTo>
                    <a:close/>
                    <a:moveTo>
                      <a:pt x="7877" y="1670"/>
                    </a:moveTo>
                    <a:cubicBezTo>
                      <a:pt x="8538" y="1670"/>
                      <a:pt x="9137" y="2205"/>
                      <a:pt x="9137" y="2899"/>
                    </a:cubicBezTo>
                    <a:cubicBezTo>
                      <a:pt x="9137" y="3560"/>
                      <a:pt x="8570" y="4159"/>
                      <a:pt x="7877" y="4159"/>
                    </a:cubicBezTo>
                    <a:cubicBezTo>
                      <a:pt x="7215" y="4159"/>
                      <a:pt x="6616" y="3592"/>
                      <a:pt x="6616" y="2899"/>
                    </a:cubicBezTo>
                    <a:cubicBezTo>
                      <a:pt x="6616" y="2205"/>
                      <a:pt x="7152" y="1670"/>
                      <a:pt x="7877" y="1670"/>
                    </a:cubicBezTo>
                    <a:close/>
                    <a:moveTo>
                      <a:pt x="2899" y="0"/>
                    </a:moveTo>
                    <a:cubicBezTo>
                      <a:pt x="1292" y="0"/>
                      <a:pt x="32" y="1323"/>
                      <a:pt x="32" y="2899"/>
                    </a:cubicBezTo>
                    <a:cubicBezTo>
                      <a:pt x="0" y="4505"/>
                      <a:pt x="1292" y="5797"/>
                      <a:pt x="2899" y="5797"/>
                    </a:cubicBezTo>
                    <a:cubicBezTo>
                      <a:pt x="3970" y="5797"/>
                      <a:pt x="4884" y="5198"/>
                      <a:pt x="5388" y="4379"/>
                    </a:cubicBezTo>
                    <a:cubicBezTo>
                      <a:pt x="5892" y="5230"/>
                      <a:pt x="6805" y="5797"/>
                      <a:pt x="7877" y="5797"/>
                    </a:cubicBezTo>
                    <a:cubicBezTo>
                      <a:pt x="9483" y="5797"/>
                      <a:pt x="10744" y="4505"/>
                      <a:pt x="10744" y="2899"/>
                    </a:cubicBezTo>
                    <a:cubicBezTo>
                      <a:pt x="10744" y="1260"/>
                      <a:pt x="9452" y="0"/>
                      <a:pt x="7877" y="0"/>
                    </a:cubicBezTo>
                    <a:cubicBezTo>
                      <a:pt x="6805" y="0"/>
                      <a:pt x="5892" y="599"/>
                      <a:pt x="5388" y="1418"/>
                    </a:cubicBezTo>
                    <a:cubicBezTo>
                      <a:pt x="4884" y="567"/>
                      <a:pt x="3970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9"/>
              <p:cNvSpPr/>
              <p:nvPr/>
            </p:nvSpPr>
            <p:spPr>
              <a:xfrm>
                <a:off x="-12581250" y="3905425"/>
                <a:ext cx="622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820" extrusionOk="0">
                    <a:moveTo>
                      <a:pt x="0" y="0"/>
                    </a:moveTo>
                    <a:lnTo>
                      <a:pt x="0" y="819"/>
                    </a:lnTo>
                    <a:lnTo>
                      <a:pt x="2489" y="819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9"/>
              <p:cNvSpPr/>
              <p:nvPr/>
            </p:nvSpPr>
            <p:spPr>
              <a:xfrm>
                <a:off x="-12643475" y="3802250"/>
                <a:ext cx="2694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10776" h="7436" extrusionOk="0">
                    <a:moveTo>
                      <a:pt x="7057" y="1670"/>
                    </a:moveTo>
                    <a:cubicBezTo>
                      <a:pt x="7278" y="1670"/>
                      <a:pt x="7436" y="1859"/>
                      <a:pt x="7436" y="2048"/>
                    </a:cubicBezTo>
                    <a:cubicBezTo>
                      <a:pt x="7436" y="2300"/>
                      <a:pt x="7247" y="2489"/>
                      <a:pt x="7057" y="2489"/>
                    </a:cubicBezTo>
                    <a:cubicBezTo>
                      <a:pt x="6805" y="2489"/>
                      <a:pt x="6616" y="2300"/>
                      <a:pt x="6616" y="2048"/>
                    </a:cubicBezTo>
                    <a:cubicBezTo>
                      <a:pt x="6616" y="1859"/>
                      <a:pt x="6805" y="1670"/>
                      <a:pt x="7057" y="1670"/>
                    </a:cubicBezTo>
                    <a:close/>
                    <a:moveTo>
                      <a:pt x="8696" y="1670"/>
                    </a:moveTo>
                    <a:cubicBezTo>
                      <a:pt x="8948" y="1670"/>
                      <a:pt x="9137" y="1859"/>
                      <a:pt x="9137" y="2048"/>
                    </a:cubicBezTo>
                    <a:cubicBezTo>
                      <a:pt x="9137" y="2300"/>
                      <a:pt x="8948" y="2489"/>
                      <a:pt x="8696" y="2489"/>
                    </a:cubicBezTo>
                    <a:cubicBezTo>
                      <a:pt x="8475" y="2489"/>
                      <a:pt x="8318" y="2300"/>
                      <a:pt x="8318" y="2048"/>
                    </a:cubicBezTo>
                    <a:cubicBezTo>
                      <a:pt x="8255" y="1859"/>
                      <a:pt x="8475" y="1670"/>
                      <a:pt x="8696" y="1670"/>
                    </a:cubicBezTo>
                    <a:close/>
                    <a:moveTo>
                      <a:pt x="5388" y="3277"/>
                    </a:moveTo>
                    <a:cubicBezTo>
                      <a:pt x="5640" y="3277"/>
                      <a:pt x="5829" y="3466"/>
                      <a:pt x="5829" y="3686"/>
                    </a:cubicBezTo>
                    <a:lnTo>
                      <a:pt x="5829" y="5356"/>
                    </a:lnTo>
                    <a:cubicBezTo>
                      <a:pt x="5829" y="5608"/>
                      <a:pt x="5640" y="5797"/>
                      <a:pt x="5388" y="5797"/>
                    </a:cubicBezTo>
                    <a:lnTo>
                      <a:pt x="2080" y="5797"/>
                    </a:lnTo>
                    <a:cubicBezTo>
                      <a:pt x="1859" y="5797"/>
                      <a:pt x="1639" y="5608"/>
                      <a:pt x="1639" y="5356"/>
                    </a:cubicBezTo>
                    <a:lnTo>
                      <a:pt x="1639" y="3686"/>
                    </a:lnTo>
                    <a:cubicBezTo>
                      <a:pt x="1639" y="3466"/>
                      <a:pt x="1859" y="3277"/>
                      <a:pt x="2080" y="3277"/>
                    </a:cubicBezTo>
                    <a:close/>
                    <a:moveTo>
                      <a:pt x="5230" y="0"/>
                    </a:moveTo>
                    <a:cubicBezTo>
                      <a:pt x="4600" y="504"/>
                      <a:pt x="3781" y="819"/>
                      <a:pt x="2899" y="819"/>
                    </a:cubicBezTo>
                    <a:cubicBezTo>
                      <a:pt x="2080" y="819"/>
                      <a:pt x="1324" y="536"/>
                      <a:pt x="756" y="126"/>
                    </a:cubicBezTo>
                    <a:cubicBezTo>
                      <a:pt x="315" y="315"/>
                      <a:pt x="32" y="756"/>
                      <a:pt x="32" y="1260"/>
                    </a:cubicBezTo>
                    <a:lnTo>
                      <a:pt x="32" y="6206"/>
                    </a:lnTo>
                    <a:cubicBezTo>
                      <a:pt x="0" y="6900"/>
                      <a:pt x="536" y="7435"/>
                      <a:pt x="1261" y="7435"/>
                    </a:cubicBezTo>
                    <a:lnTo>
                      <a:pt x="9515" y="7435"/>
                    </a:lnTo>
                    <a:cubicBezTo>
                      <a:pt x="10208" y="7435"/>
                      <a:pt x="10775" y="6900"/>
                      <a:pt x="10775" y="6206"/>
                    </a:cubicBezTo>
                    <a:lnTo>
                      <a:pt x="10775" y="1260"/>
                    </a:lnTo>
                    <a:cubicBezTo>
                      <a:pt x="10775" y="756"/>
                      <a:pt x="10460" y="315"/>
                      <a:pt x="10082" y="126"/>
                    </a:cubicBezTo>
                    <a:cubicBezTo>
                      <a:pt x="9452" y="536"/>
                      <a:pt x="8727" y="819"/>
                      <a:pt x="7908" y="819"/>
                    </a:cubicBezTo>
                    <a:cubicBezTo>
                      <a:pt x="7057" y="819"/>
                      <a:pt x="6270" y="504"/>
                      <a:pt x="5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9"/>
              <p:cNvSpPr/>
              <p:nvPr/>
            </p:nvSpPr>
            <p:spPr>
              <a:xfrm>
                <a:off x="-12352850" y="3802125"/>
                <a:ext cx="63050" cy="18615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7446" extrusionOk="0">
                    <a:moveTo>
                      <a:pt x="2092" y="0"/>
                    </a:moveTo>
                    <a:cubicBezTo>
                      <a:pt x="2035" y="0"/>
                      <a:pt x="1976" y="10"/>
                      <a:pt x="1923" y="37"/>
                    </a:cubicBezTo>
                    <a:lnTo>
                      <a:pt x="1" y="982"/>
                    </a:lnTo>
                    <a:lnTo>
                      <a:pt x="1" y="6464"/>
                    </a:lnTo>
                    <a:lnTo>
                      <a:pt x="1923" y="7409"/>
                    </a:lnTo>
                    <a:cubicBezTo>
                      <a:pt x="1976" y="7435"/>
                      <a:pt x="2035" y="7445"/>
                      <a:pt x="2092" y="7445"/>
                    </a:cubicBezTo>
                    <a:cubicBezTo>
                      <a:pt x="2170" y="7445"/>
                      <a:pt x="2246" y="7427"/>
                      <a:pt x="2301" y="7409"/>
                    </a:cubicBezTo>
                    <a:cubicBezTo>
                      <a:pt x="2427" y="7314"/>
                      <a:pt x="2521" y="7220"/>
                      <a:pt x="2521" y="7062"/>
                    </a:cubicBezTo>
                    <a:lnTo>
                      <a:pt x="2521" y="415"/>
                    </a:lnTo>
                    <a:cubicBezTo>
                      <a:pt x="2521" y="257"/>
                      <a:pt x="2427" y="131"/>
                      <a:pt x="2301" y="37"/>
                    </a:cubicBezTo>
                    <a:cubicBezTo>
                      <a:pt x="2246" y="18"/>
                      <a:pt x="2170" y="0"/>
                      <a:pt x="20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6" name="Google Shape;2806;p39"/>
          <p:cNvGrpSpPr/>
          <p:nvPr/>
        </p:nvGrpSpPr>
        <p:grpSpPr>
          <a:xfrm>
            <a:off x="5678839" y="3357913"/>
            <a:ext cx="3007973" cy="921600"/>
            <a:chOff x="5678839" y="3357913"/>
            <a:chExt cx="3007973" cy="921600"/>
          </a:xfrm>
        </p:grpSpPr>
        <p:sp>
          <p:nvSpPr>
            <p:cNvPr id="2807" name="Google Shape;2807;p39"/>
            <p:cNvSpPr/>
            <p:nvPr/>
          </p:nvSpPr>
          <p:spPr>
            <a:xfrm>
              <a:off x="5678839" y="3357913"/>
              <a:ext cx="921600" cy="921600"/>
            </a:xfrm>
            <a:prstGeom prst="ellipse">
              <a:avLst/>
            </a:prstGeom>
            <a:solidFill>
              <a:srgbClr val="F3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39"/>
            <p:cNvGrpSpPr/>
            <p:nvPr/>
          </p:nvGrpSpPr>
          <p:grpSpPr>
            <a:xfrm>
              <a:off x="6706488" y="3404201"/>
              <a:ext cx="1980324" cy="829023"/>
              <a:chOff x="-2082450" y="3633626"/>
              <a:chExt cx="1980324" cy="829023"/>
            </a:xfrm>
          </p:grpSpPr>
          <p:sp>
            <p:nvSpPr>
              <p:cNvPr id="2809" name="Google Shape;2809;p39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Healthcare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10" name="Google Shape;2810;p39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11" name="Google Shape;2811;p39"/>
            <p:cNvGrpSpPr/>
            <p:nvPr/>
          </p:nvGrpSpPr>
          <p:grpSpPr>
            <a:xfrm>
              <a:off x="5916595" y="3592087"/>
              <a:ext cx="447457" cy="445059"/>
              <a:chOff x="-24353075" y="3891250"/>
              <a:chExt cx="293800" cy="292225"/>
            </a:xfrm>
          </p:grpSpPr>
          <p:sp>
            <p:nvSpPr>
              <p:cNvPr id="2812" name="Google Shape;2812;p39"/>
              <p:cNvSpPr/>
              <p:nvPr/>
            </p:nvSpPr>
            <p:spPr>
              <a:xfrm>
                <a:off x="-24251475" y="4012525"/>
                <a:ext cx="882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616" extrusionOk="0">
                    <a:moveTo>
                      <a:pt x="725" y="1"/>
                    </a:moveTo>
                    <a:cubicBezTo>
                      <a:pt x="315" y="1"/>
                      <a:pt x="0" y="347"/>
                      <a:pt x="0" y="725"/>
                    </a:cubicBezTo>
                    <a:cubicBezTo>
                      <a:pt x="0" y="1356"/>
                      <a:pt x="1040" y="2049"/>
                      <a:pt x="1733" y="2616"/>
                    </a:cubicBezTo>
                    <a:cubicBezTo>
                      <a:pt x="2458" y="2017"/>
                      <a:pt x="3466" y="1356"/>
                      <a:pt x="3466" y="725"/>
                    </a:cubicBezTo>
                    <a:cubicBezTo>
                      <a:pt x="3529" y="410"/>
                      <a:pt x="3277" y="1"/>
                      <a:pt x="2804" y="1"/>
                    </a:cubicBezTo>
                    <a:cubicBezTo>
                      <a:pt x="2300" y="1"/>
                      <a:pt x="2111" y="599"/>
                      <a:pt x="2111" y="599"/>
                    </a:cubicBezTo>
                    <a:cubicBezTo>
                      <a:pt x="2063" y="745"/>
                      <a:pt x="1906" y="824"/>
                      <a:pt x="1753" y="824"/>
                    </a:cubicBezTo>
                    <a:cubicBezTo>
                      <a:pt x="1607" y="824"/>
                      <a:pt x="1464" y="753"/>
                      <a:pt x="1418" y="599"/>
                    </a:cubicBezTo>
                    <a:cubicBezTo>
                      <a:pt x="1418" y="568"/>
                      <a:pt x="1229" y="1"/>
                      <a:pt x="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9"/>
              <p:cNvSpPr/>
              <p:nvPr/>
            </p:nvSpPr>
            <p:spPr>
              <a:xfrm>
                <a:off x="-24353075" y="3891250"/>
                <a:ext cx="29380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689" extrusionOk="0">
                    <a:moveTo>
                      <a:pt x="6837" y="4159"/>
                    </a:moveTo>
                    <a:cubicBezTo>
                      <a:pt x="7624" y="4159"/>
                      <a:pt x="8223" y="4789"/>
                      <a:pt x="8223" y="5576"/>
                    </a:cubicBezTo>
                    <a:cubicBezTo>
                      <a:pt x="8254" y="6616"/>
                      <a:pt x="7309" y="7183"/>
                      <a:pt x="6049" y="8223"/>
                    </a:cubicBezTo>
                    <a:cubicBezTo>
                      <a:pt x="5986" y="8286"/>
                      <a:pt x="5907" y="8317"/>
                      <a:pt x="5829" y="8317"/>
                    </a:cubicBezTo>
                    <a:cubicBezTo>
                      <a:pt x="5750" y="8317"/>
                      <a:pt x="5671" y="8286"/>
                      <a:pt x="5608" y="8223"/>
                    </a:cubicBezTo>
                    <a:cubicBezTo>
                      <a:pt x="4348" y="7183"/>
                      <a:pt x="3403" y="6585"/>
                      <a:pt x="3403" y="5576"/>
                    </a:cubicBezTo>
                    <a:cubicBezTo>
                      <a:pt x="3403" y="4789"/>
                      <a:pt x="4033" y="4159"/>
                      <a:pt x="4789" y="4159"/>
                    </a:cubicBezTo>
                    <a:cubicBezTo>
                      <a:pt x="5293" y="4159"/>
                      <a:pt x="5608" y="4411"/>
                      <a:pt x="5797" y="4663"/>
                    </a:cubicBezTo>
                    <a:cubicBezTo>
                      <a:pt x="6018" y="4411"/>
                      <a:pt x="6364" y="4159"/>
                      <a:pt x="6837" y="4159"/>
                    </a:cubicBezTo>
                    <a:close/>
                    <a:moveTo>
                      <a:pt x="4474" y="0"/>
                    </a:moveTo>
                    <a:cubicBezTo>
                      <a:pt x="3875" y="0"/>
                      <a:pt x="3466" y="473"/>
                      <a:pt x="3466" y="1008"/>
                    </a:cubicBezTo>
                    <a:lnTo>
                      <a:pt x="3466" y="3466"/>
                    </a:lnTo>
                    <a:lnTo>
                      <a:pt x="1008" y="3466"/>
                    </a:lnTo>
                    <a:cubicBezTo>
                      <a:pt x="410" y="3466"/>
                      <a:pt x="0" y="3938"/>
                      <a:pt x="0" y="4474"/>
                    </a:cubicBezTo>
                    <a:lnTo>
                      <a:pt x="0" y="7246"/>
                    </a:lnTo>
                    <a:cubicBezTo>
                      <a:pt x="0" y="7813"/>
                      <a:pt x="473" y="8254"/>
                      <a:pt x="1008" y="8254"/>
                    </a:cubicBezTo>
                    <a:lnTo>
                      <a:pt x="3466" y="8254"/>
                    </a:lnTo>
                    <a:lnTo>
                      <a:pt x="3466" y="10649"/>
                    </a:lnTo>
                    <a:cubicBezTo>
                      <a:pt x="3466" y="11247"/>
                      <a:pt x="3938" y="11688"/>
                      <a:pt x="4474" y="11688"/>
                    </a:cubicBezTo>
                    <a:lnTo>
                      <a:pt x="7246" y="11688"/>
                    </a:lnTo>
                    <a:cubicBezTo>
                      <a:pt x="7813" y="11688"/>
                      <a:pt x="8254" y="11216"/>
                      <a:pt x="8254" y="10649"/>
                    </a:cubicBezTo>
                    <a:lnTo>
                      <a:pt x="8254" y="8254"/>
                    </a:lnTo>
                    <a:lnTo>
                      <a:pt x="10680" y="8254"/>
                    </a:lnTo>
                    <a:cubicBezTo>
                      <a:pt x="11279" y="8254"/>
                      <a:pt x="11720" y="7782"/>
                      <a:pt x="11720" y="7246"/>
                    </a:cubicBezTo>
                    <a:lnTo>
                      <a:pt x="11720" y="4474"/>
                    </a:lnTo>
                    <a:cubicBezTo>
                      <a:pt x="11751" y="3938"/>
                      <a:pt x="11279" y="3466"/>
                      <a:pt x="10680" y="3466"/>
                    </a:cubicBezTo>
                    <a:lnTo>
                      <a:pt x="8254" y="3466"/>
                    </a:lnTo>
                    <a:lnTo>
                      <a:pt x="8254" y="1008"/>
                    </a:lnTo>
                    <a:cubicBezTo>
                      <a:pt x="8254" y="410"/>
                      <a:pt x="7782" y="0"/>
                      <a:pt x="7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4" name="Google Shape;2814;p39"/>
          <p:cNvGrpSpPr/>
          <p:nvPr/>
        </p:nvGrpSpPr>
        <p:grpSpPr>
          <a:xfrm>
            <a:off x="5679526" y="1842692"/>
            <a:ext cx="3007285" cy="921600"/>
            <a:chOff x="5679526" y="1842692"/>
            <a:chExt cx="3007285" cy="921600"/>
          </a:xfrm>
        </p:grpSpPr>
        <p:sp>
          <p:nvSpPr>
            <p:cNvPr id="2815" name="Google Shape;2815;p39"/>
            <p:cNvSpPr/>
            <p:nvPr/>
          </p:nvSpPr>
          <p:spPr>
            <a:xfrm>
              <a:off x="5679526" y="1842692"/>
              <a:ext cx="921600" cy="921600"/>
            </a:xfrm>
            <a:prstGeom prst="ellipse">
              <a:avLst/>
            </a:prstGeom>
            <a:solidFill>
              <a:srgbClr val="F3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6" name="Google Shape;2816;p39"/>
            <p:cNvGrpSpPr/>
            <p:nvPr/>
          </p:nvGrpSpPr>
          <p:grpSpPr>
            <a:xfrm>
              <a:off x="6706488" y="1888370"/>
              <a:ext cx="1980323" cy="830243"/>
              <a:chOff x="-2082450" y="1418025"/>
              <a:chExt cx="1980323" cy="830243"/>
            </a:xfrm>
          </p:grpSpPr>
          <p:sp>
            <p:nvSpPr>
              <p:cNvPr id="2817" name="Google Shape;2817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Education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18" name="Google Shape;2818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19" name="Google Shape;2819;p39"/>
            <p:cNvGrpSpPr/>
            <p:nvPr/>
          </p:nvGrpSpPr>
          <p:grpSpPr>
            <a:xfrm>
              <a:off x="5901981" y="2071094"/>
              <a:ext cx="475333" cy="432986"/>
              <a:chOff x="-40745125" y="3632900"/>
              <a:chExt cx="318225" cy="289875"/>
            </a:xfrm>
          </p:grpSpPr>
          <p:sp>
            <p:nvSpPr>
              <p:cNvPr id="2820" name="Google Shape;2820;p39"/>
              <p:cNvSpPr/>
              <p:nvPr/>
            </p:nvSpPr>
            <p:spPr>
              <a:xfrm>
                <a:off x="-40745125" y="3632900"/>
                <a:ext cx="3001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3309" extrusionOk="0">
                    <a:moveTo>
                      <a:pt x="1671" y="0"/>
                    </a:moveTo>
                    <a:cubicBezTo>
                      <a:pt x="757" y="0"/>
                      <a:pt x="1" y="757"/>
                      <a:pt x="1" y="1670"/>
                    </a:cubicBezTo>
                    <a:cubicBezTo>
                      <a:pt x="1" y="2552"/>
                      <a:pt x="757" y="3308"/>
                      <a:pt x="1671" y="3308"/>
                    </a:cubicBezTo>
                    <a:lnTo>
                      <a:pt x="11469" y="3308"/>
                    </a:lnTo>
                    <a:cubicBezTo>
                      <a:pt x="11815" y="3308"/>
                      <a:pt x="12004" y="2930"/>
                      <a:pt x="11784" y="2647"/>
                    </a:cubicBezTo>
                    <a:cubicBezTo>
                      <a:pt x="11595" y="2363"/>
                      <a:pt x="11469" y="2017"/>
                      <a:pt x="11469" y="1670"/>
                    </a:cubicBezTo>
                    <a:cubicBezTo>
                      <a:pt x="11469" y="1292"/>
                      <a:pt x="11595" y="946"/>
                      <a:pt x="11784" y="662"/>
                    </a:cubicBezTo>
                    <a:cubicBezTo>
                      <a:pt x="11973" y="410"/>
                      <a:pt x="11784" y="0"/>
                      <a:pt x="11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9"/>
              <p:cNvSpPr/>
              <p:nvPr/>
            </p:nvSpPr>
            <p:spPr>
              <a:xfrm>
                <a:off x="-40508050" y="3736075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2" y="330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9"/>
              <p:cNvSpPr/>
              <p:nvPr/>
            </p:nvSpPr>
            <p:spPr>
              <a:xfrm>
                <a:off x="-40466300" y="3736875"/>
                <a:ext cx="394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309" extrusionOk="0">
                    <a:moveTo>
                      <a:pt x="1" y="0"/>
                    </a:moveTo>
                    <a:lnTo>
                      <a:pt x="1" y="3308"/>
                    </a:lnTo>
                    <a:lnTo>
                      <a:pt x="1198" y="3308"/>
                    </a:lnTo>
                    <a:cubicBezTo>
                      <a:pt x="1387" y="3277"/>
                      <a:pt x="1576" y="3088"/>
                      <a:pt x="1576" y="2899"/>
                    </a:cubicBezTo>
                    <a:lnTo>
                      <a:pt x="1576" y="410"/>
                    </a:lnTo>
                    <a:cubicBezTo>
                      <a:pt x="1576" y="158"/>
                      <a:pt x="1387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9"/>
              <p:cNvSpPr/>
              <p:nvPr/>
            </p:nvSpPr>
            <p:spPr>
              <a:xfrm>
                <a:off x="-40723050" y="3736075"/>
                <a:ext cx="1945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3309" extrusionOk="0"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2931"/>
                    </a:lnTo>
                    <a:cubicBezTo>
                      <a:pt x="0" y="3151"/>
                      <a:pt x="189" y="3309"/>
                      <a:pt x="441" y="3309"/>
                    </a:cubicBezTo>
                    <a:lnTo>
                      <a:pt x="7782" y="3309"/>
                    </a:lnTo>
                    <a:lnTo>
                      <a:pt x="77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9"/>
              <p:cNvSpPr/>
              <p:nvPr/>
            </p:nvSpPr>
            <p:spPr>
              <a:xfrm>
                <a:off x="-40681325" y="3839250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1" y="3309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9"/>
              <p:cNvSpPr/>
              <p:nvPr/>
            </p:nvSpPr>
            <p:spPr>
              <a:xfrm>
                <a:off x="-40639575" y="3840825"/>
                <a:ext cx="1906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3278" extrusionOk="0">
                    <a:moveTo>
                      <a:pt x="1" y="1"/>
                    </a:moveTo>
                    <a:lnTo>
                      <a:pt x="1" y="3277"/>
                    </a:lnTo>
                    <a:lnTo>
                      <a:pt x="7247" y="3277"/>
                    </a:lnTo>
                    <a:cubicBezTo>
                      <a:pt x="7467" y="3277"/>
                      <a:pt x="7625" y="3057"/>
                      <a:pt x="7625" y="2868"/>
                    </a:cubicBezTo>
                    <a:lnTo>
                      <a:pt x="7625" y="379"/>
                    </a:lnTo>
                    <a:cubicBezTo>
                      <a:pt x="7625" y="158"/>
                      <a:pt x="7436" y="1"/>
                      <a:pt x="7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9"/>
              <p:cNvSpPr/>
              <p:nvPr/>
            </p:nvSpPr>
            <p:spPr>
              <a:xfrm>
                <a:off x="-40745125" y="3840050"/>
                <a:ext cx="433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309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lnTo>
                      <a:pt x="1" y="2867"/>
                    </a:lnTo>
                    <a:cubicBezTo>
                      <a:pt x="1" y="3088"/>
                      <a:pt x="190" y="3308"/>
                      <a:pt x="442" y="3308"/>
                    </a:cubicBezTo>
                    <a:lnTo>
                      <a:pt x="1734" y="3308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7" name="Google Shape;2827;p39"/>
          <p:cNvGrpSpPr/>
          <p:nvPr/>
        </p:nvGrpSpPr>
        <p:grpSpPr>
          <a:xfrm>
            <a:off x="467588" y="3357925"/>
            <a:ext cx="2996889" cy="921600"/>
            <a:chOff x="467588" y="3357925"/>
            <a:chExt cx="2996889" cy="921600"/>
          </a:xfrm>
        </p:grpSpPr>
        <p:grpSp>
          <p:nvGrpSpPr>
            <p:cNvPr id="2828" name="Google Shape;2828;p39"/>
            <p:cNvGrpSpPr/>
            <p:nvPr/>
          </p:nvGrpSpPr>
          <p:grpSpPr>
            <a:xfrm>
              <a:off x="467588" y="3404214"/>
              <a:ext cx="1980324" cy="829023"/>
              <a:chOff x="-2082450" y="3633626"/>
              <a:chExt cx="1980324" cy="829023"/>
            </a:xfrm>
          </p:grpSpPr>
          <p:sp>
            <p:nvSpPr>
              <p:cNvPr id="2829" name="Google Shape;2829;p39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Social Assistance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30" name="Google Shape;2830;p39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31" name="Google Shape;2831;p39"/>
            <p:cNvSpPr/>
            <p:nvPr/>
          </p:nvSpPr>
          <p:spPr>
            <a:xfrm>
              <a:off x="2542876" y="3357925"/>
              <a:ext cx="921600" cy="921600"/>
            </a:xfrm>
            <a:prstGeom prst="ellipse">
              <a:avLst/>
            </a:prstGeom>
            <a:solidFill>
              <a:srgbClr val="F3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2" name="Google Shape;2832;p39"/>
            <p:cNvGrpSpPr/>
            <p:nvPr/>
          </p:nvGrpSpPr>
          <p:grpSpPr>
            <a:xfrm>
              <a:off x="2777006" y="3592065"/>
              <a:ext cx="453338" cy="453299"/>
              <a:chOff x="-30354000" y="3569100"/>
              <a:chExt cx="292250" cy="292225"/>
            </a:xfrm>
          </p:grpSpPr>
          <p:sp>
            <p:nvSpPr>
              <p:cNvPr id="2833" name="Google Shape;2833;p39"/>
              <p:cNvSpPr/>
              <p:nvPr/>
            </p:nvSpPr>
            <p:spPr>
              <a:xfrm>
                <a:off x="-30354000" y="3604550"/>
                <a:ext cx="137875" cy="256000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10240" extrusionOk="0">
                    <a:moveTo>
                      <a:pt x="662" y="0"/>
                    </a:moveTo>
                    <a:cubicBezTo>
                      <a:pt x="284" y="0"/>
                      <a:pt x="1" y="315"/>
                      <a:pt x="1" y="662"/>
                    </a:cubicBezTo>
                    <a:lnTo>
                      <a:pt x="1" y="4411"/>
                    </a:lnTo>
                    <a:cubicBezTo>
                      <a:pt x="1" y="4632"/>
                      <a:pt x="64" y="4884"/>
                      <a:pt x="190" y="5073"/>
                    </a:cubicBezTo>
                    <a:lnTo>
                      <a:pt x="1639" y="7467"/>
                    </a:lnTo>
                    <a:cubicBezTo>
                      <a:pt x="1891" y="7877"/>
                      <a:pt x="2049" y="8097"/>
                      <a:pt x="2049" y="8538"/>
                    </a:cubicBezTo>
                    <a:lnTo>
                      <a:pt x="2049" y="9861"/>
                    </a:lnTo>
                    <a:cubicBezTo>
                      <a:pt x="2049" y="10082"/>
                      <a:pt x="2206" y="10239"/>
                      <a:pt x="2395" y="10239"/>
                    </a:cubicBezTo>
                    <a:lnTo>
                      <a:pt x="5514" y="10239"/>
                    </a:lnTo>
                    <a:lnTo>
                      <a:pt x="5514" y="6364"/>
                    </a:lnTo>
                    <a:cubicBezTo>
                      <a:pt x="5514" y="5986"/>
                      <a:pt x="5357" y="5671"/>
                      <a:pt x="5168" y="5419"/>
                    </a:cubicBezTo>
                    <a:cubicBezTo>
                      <a:pt x="5167" y="5420"/>
                      <a:pt x="5165" y="5421"/>
                      <a:pt x="5163" y="5421"/>
                    </a:cubicBezTo>
                    <a:cubicBezTo>
                      <a:pt x="5042" y="5421"/>
                      <a:pt x="3214" y="3623"/>
                      <a:pt x="3183" y="3592"/>
                    </a:cubicBezTo>
                    <a:cubicBezTo>
                      <a:pt x="3041" y="3432"/>
                      <a:pt x="2828" y="3332"/>
                      <a:pt x="2613" y="3332"/>
                    </a:cubicBezTo>
                    <a:cubicBezTo>
                      <a:pt x="2448" y="3332"/>
                      <a:pt x="2280" y="3392"/>
                      <a:pt x="2143" y="3529"/>
                    </a:cubicBezTo>
                    <a:cubicBezTo>
                      <a:pt x="1891" y="3812"/>
                      <a:pt x="1923" y="4285"/>
                      <a:pt x="2112" y="4442"/>
                    </a:cubicBezTo>
                    <a:lnTo>
                      <a:pt x="3970" y="6301"/>
                    </a:lnTo>
                    <a:cubicBezTo>
                      <a:pt x="4097" y="6427"/>
                      <a:pt x="4097" y="6648"/>
                      <a:pt x="3970" y="6774"/>
                    </a:cubicBezTo>
                    <a:cubicBezTo>
                      <a:pt x="3907" y="6821"/>
                      <a:pt x="3821" y="6845"/>
                      <a:pt x="3734" y="6845"/>
                    </a:cubicBezTo>
                    <a:cubicBezTo>
                      <a:pt x="3648" y="6845"/>
                      <a:pt x="3561" y="6821"/>
                      <a:pt x="3498" y="6774"/>
                    </a:cubicBezTo>
                    <a:lnTo>
                      <a:pt x="1639" y="4915"/>
                    </a:lnTo>
                    <a:cubicBezTo>
                      <a:pt x="1450" y="4726"/>
                      <a:pt x="1324" y="4442"/>
                      <a:pt x="1324" y="4190"/>
                    </a:cubicBezTo>
                    <a:lnTo>
                      <a:pt x="1324" y="662"/>
                    </a:lnTo>
                    <a:cubicBezTo>
                      <a:pt x="1324" y="252"/>
                      <a:pt x="1009" y="0"/>
                      <a:pt x="6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9"/>
              <p:cNvSpPr/>
              <p:nvPr/>
            </p:nvSpPr>
            <p:spPr>
              <a:xfrm>
                <a:off x="-30198825" y="3604550"/>
                <a:ext cx="137075" cy="256775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0271" extrusionOk="0">
                    <a:moveTo>
                      <a:pt x="4758" y="0"/>
                    </a:moveTo>
                    <a:cubicBezTo>
                      <a:pt x="4380" y="0"/>
                      <a:pt x="4096" y="315"/>
                      <a:pt x="4096" y="662"/>
                    </a:cubicBezTo>
                    <a:lnTo>
                      <a:pt x="4096" y="4190"/>
                    </a:lnTo>
                    <a:cubicBezTo>
                      <a:pt x="4096" y="4474"/>
                      <a:pt x="3970" y="4758"/>
                      <a:pt x="3781" y="4915"/>
                    </a:cubicBezTo>
                    <a:lnTo>
                      <a:pt x="1922" y="6774"/>
                    </a:lnTo>
                    <a:cubicBezTo>
                      <a:pt x="1875" y="6821"/>
                      <a:pt x="1788" y="6845"/>
                      <a:pt x="1698" y="6845"/>
                    </a:cubicBezTo>
                    <a:cubicBezTo>
                      <a:pt x="1607" y="6845"/>
                      <a:pt x="1513" y="6821"/>
                      <a:pt x="1450" y="6774"/>
                    </a:cubicBezTo>
                    <a:cubicBezTo>
                      <a:pt x="1355" y="6648"/>
                      <a:pt x="1355" y="6427"/>
                      <a:pt x="1450" y="6301"/>
                    </a:cubicBezTo>
                    <a:lnTo>
                      <a:pt x="3308" y="4442"/>
                    </a:lnTo>
                    <a:cubicBezTo>
                      <a:pt x="3497" y="4285"/>
                      <a:pt x="3560" y="3812"/>
                      <a:pt x="3277" y="3529"/>
                    </a:cubicBezTo>
                    <a:cubicBezTo>
                      <a:pt x="3140" y="3392"/>
                      <a:pt x="2972" y="3332"/>
                      <a:pt x="2807" y="3332"/>
                    </a:cubicBezTo>
                    <a:cubicBezTo>
                      <a:pt x="2592" y="3332"/>
                      <a:pt x="2379" y="3432"/>
                      <a:pt x="2237" y="3592"/>
                    </a:cubicBezTo>
                    <a:cubicBezTo>
                      <a:pt x="2237" y="3592"/>
                      <a:pt x="347" y="5419"/>
                      <a:pt x="347" y="5482"/>
                    </a:cubicBezTo>
                    <a:cubicBezTo>
                      <a:pt x="158" y="5671"/>
                      <a:pt x="0" y="6018"/>
                      <a:pt x="0" y="6427"/>
                    </a:cubicBezTo>
                    <a:lnTo>
                      <a:pt x="0" y="8129"/>
                    </a:lnTo>
                    <a:lnTo>
                      <a:pt x="0" y="8412"/>
                    </a:lnTo>
                    <a:lnTo>
                      <a:pt x="0" y="10271"/>
                    </a:lnTo>
                    <a:lnTo>
                      <a:pt x="3088" y="10271"/>
                    </a:lnTo>
                    <a:cubicBezTo>
                      <a:pt x="3277" y="10271"/>
                      <a:pt x="3434" y="10113"/>
                      <a:pt x="3434" y="9924"/>
                    </a:cubicBezTo>
                    <a:lnTo>
                      <a:pt x="3434" y="8570"/>
                    </a:lnTo>
                    <a:cubicBezTo>
                      <a:pt x="3434" y="8129"/>
                      <a:pt x="3623" y="7908"/>
                      <a:pt x="3812" y="7530"/>
                    </a:cubicBezTo>
                    <a:lnTo>
                      <a:pt x="5293" y="5104"/>
                    </a:lnTo>
                    <a:cubicBezTo>
                      <a:pt x="5388" y="4915"/>
                      <a:pt x="5482" y="4663"/>
                      <a:pt x="5482" y="4411"/>
                    </a:cubicBezTo>
                    <a:lnTo>
                      <a:pt x="5482" y="662"/>
                    </a:lnTo>
                    <a:cubicBezTo>
                      <a:pt x="5451" y="284"/>
                      <a:pt x="5136" y="0"/>
                      <a:pt x="4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9"/>
              <p:cNvSpPr/>
              <p:nvPr/>
            </p:nvSpPr>
            <p:spPr>
              <a:xfrm>
                <a:off x="-30139750" y="3636850"/>
                <a:ext cx="260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513" extrusionOk="0">
                    <a:moveTo>
                      <a:pt x="504" y="0"/>
                    </a:moveTo>
                    <a:cubicBezTo>
                      <a:pt x="252" y="32"/>
                      <a:pt x="0" y="284"/>
                      <a:pt x="0" y="567"/>
                    </a:cubicBezTo>
                    <a:lnTo>
                      <a:pt x="0" y="1418"/>
                    </a:lnTo>
                    <a:cubicBezTo>
                      <a:pt x="126" y="1386"/>
                      <a:pt x="252" y="1355"/>
                      <a:pt x="410" y="1355"/>
                    </a:cubicBezTo>
                    <a:cubicBezTo>
                      <a:pt x="630" y="1355"/>
                      <a:pt x="819" y="1386"/>
                      <a:pt x="1040" y="1512"/>
                    </a:cubicBezTo>
                    <a:lnTo>
                      <a:pt x="1040" y="504"/>
                    </a:lnTo>
                    <a:cubicBezTo>
                      <a:pt x="1040" y="252"/>
                      <a:pt x="788" y="0"/>
                      <a:pt x="5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9"/>
              <p:cNvSpPr/>
              <p:nvPr/>
            </p:nvSpPr>
            <p:spPr>
              <a:xfrm>
                <a:off x="-30302800" y="3638950"/>
                <a:ext cx="252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460" extrusionOk="0">
                    <a:moveTo>
                      <a:pt x="418" y="1"/>
                    </a:moveTo>
                    <a:cubicBezTo>
                      <a:pt x="177" y="1"/>
                      <a:pt x="1" y="229"/>
                      <a:pt x="1" y="483"/>
                    </a:cubicBezTo>
                    <a:lnTo>
                      <a:pt x="1" y="1460"/>
                    </a:lnTo>
                    <a:cubicBezTo>
                      <a:pt x="190" y="1334"/>
                      <a:pt x="379" y="1302"/>
                      <a:pt x="631" y="1302"/>
                    </a:cubicBezTo>
                    <a:cubicBezTo>
                      <a:pt x="725" y="1302"/>
                      <a:pt x="883" y="1334"/>
                      <a:pt x="1009" y="1365"/>
                    </a:cubicBezTo>
                    <a:lnTo>
                      <a:pt x="1009" y="515"/>
                    </a:lnTo>
                    <a:cubicBezTo>
                      <a:pt x="1009" y="231"/>
                      <a:pt x="788" y="11"/>
                      <a:pt x="505" y="11"/>
                    </a:cubicBezTo>
                    <a:cubicBezTo>
                      <a:pt x="475" y="4"/>
                      <a:pt x="446" y="1"/>
                      <a:pt x="4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9"/>
              <p:cNvSpPr/>
              <p:nvPr/>
            </p:nvSpPr>
            <p:spPr>
              <a:xfrm>
                <a:off x="-30242925" y="3569100"/>
                <a:ext cx="685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742" extrusionOk="0">
                    <a:moveTo>
                      <a:pt x="1386" y="1"/>
                    </a:moveTo>
                    <a:cubicBezTo>
                      <a:pt x="630" y="1"/>
                      <a:pt x="0" y="631"/>
                      <a:pt x="0" y="1387"/>
                    </a:cubicBezTo>
                    <a:cubicBezTo>
                      <a:pt x="0" y="2174"/>
                      <a:pt x="630" y="2742"/>
                      <a:pt x="1386" y="2742"/>
                    </a:cubicBezTo>
                    <a:cubicBezTo>
                      <a:pt x="2111" y="2742"/>
                      <a:pt x="2741" y="2111"/>
                      <a:pt x="2741" y="1387"/>
                    </a:cubicBezTo>
                    <a:cubicBezTo>
                      <a:pt x="2741" y="631"/>
                      <a:pt x="2111" y="1"/>
                      <a:pt x="13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9"/>
              <p:cNvSpPr/>
              <p:nvPr/>
            </p:nvSpPr>
            <p:spPr>
              <a:xfrm>
                <a:off x="-30262625" y="3654950"/>
                <a:ext cx="1079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742" extrusionOk="0">
                    <a:moveTo>
                      <a:pt x="2174" y="1"/>
                    </a:moveTo>
                    <a:cubicBezTo>
                      <a:pt x="1292" y="1"/>
                      <a:pt x="505" y="379"/>
                      <a:pt x="0" y="1040"/>
                    </a:cubicBezTo>
                    <a:lnTo>
                      <a:pt x="32" y="1103"/>
                    </a:lnTo>
                    <a:cubicBezTo>
                      <a:pt x="946" y="1985"/>
                      <a:pt x="1450" y="2458"/>
                      <a:pt x="1702" y="2742"/>
                    </a:cubicBezTo>
                    <a:lnTo>
                      <a:pt x="2647" y="2742"/>
                    </a:lnTo>
                    <a:lnTo>
                      <a:pt x="4254" y="1135"/>
                    </a:lnTo>
                    <a:lnTo>
                      <a:pt x="4317" y="1040"/>
                    </a:lnTo>
                    <a:cubicBezTo>
                      <a:pt x="3813" y="410"/>
                      <a:pt x="3025" y="1"/>
                      <a:pt x="2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4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2844" name="Google Shape;2844;p40"/>
          <p:cNvGrpSpPr/>
          <p:nvPr/>
        </p:nvGrpSpPr>
        <p:grpSpPr>
          <a:xfrm>
            <a:off x="7091067" y="1577975"/>
            <a:ext cx="1595700" cy="2895000"/>
            <a:chOff x="7091067" y="1577975"/>
            <a:chExt cx="1595700" cy="2895000"/>
          </a:xfrm>
        </p:grpSpPr>
        <p:sp>
          <p:nvSpPr>
            <p:cNvPr id="2845" name="Google Shape;2845;p40"/>
            <p:cNvSpPr/>
            <p:nvPr/>
          </p:nvSpPr>
          <p:spPr>
            <a:xfrm>
              <a:off x="7091067" y="1577975"/>
              <a:ext cx="1595700" cy="289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7742238" y="3994625"/>
              <a:ext cx="293400" cy="29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7410288" y="2900463"/>
              <a:ext cx="957300" cy="9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8" name="Google Shape;2848;p40"/>
            <p:cNvGrpSpPr/>
            <p:nvPr/>
          </p:nvGrpSpPr>
          <p:grpSpPr>
            <a:xfrm>
              <a:off x="7643800" y="3134413"/>
              <a:ext cx="490275" cy="489375"/>
              <a:chOff x="-3452575" y="2994638"/>
              <a:chExt cx="490275" cy="489375"/>
            </a:xfrm>
          </p:grpSpPr>
          <p:sp>
            <p:nvSpPr>
              <p:cNvPr id="2849" name="Google Shape;2849;p40"/>
              <p:cNvSpPr/>
              <p:nvPr/>
            </p:nvSpPr>
            <p:spPr>
              <a:xfrm>
                <a:off x="-3280225" y="3224363"/>
                <a:ext cx="116775" cy="2022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8091" extrusionOk="0">
                    <a:moveTo>
                      <a:pt x="572" y="0"/>
                    </a:moveTo>
                    <a:lnTo>
                      <a:pt x="456" y="9"/>
                    </a:lnTo>
                    <a:lnTo>
                      <a:pt x="250" y="98"/>
                    </a:lnTo>
                    <a:lnTo>
                      <a:pt x="98" y="250"/>
                    </a:lnTo>
                    <a:lnTo>
                      <a:pt x="9" y="465"/>
                    </a:lnTo>
                    <a:lnTo>
                      <a:pt x="0" y="581"/>
                    </a:lnTo>
                    <a:lnTo>
                      <a:pt x="0" y="8091"/>
                    </a:lnTo>
                    <a:lnTo>
                      <a:pt x="4670" y="8091"/>
                    </a:lnTo>
                    <a:lnTo>
                      <a:pt x="4670" y="581"/>
                    </a:lnTo>
                    <a:lnTo>
                      <a:pt x="4670" y="465"/>
                    </a:lnTo>
                    <a:lnTo>
                      <a:pt x="4581" y="250"/>
                    </a:lnTo>
                    <a:lnTo>
                      <a:pt x="4420" y="98"/>
                    </a:lnTo>
                    <a:lnTo>
                      <a:pt x="4215" y="9"/>
                    </a:lnTo>
                    <a:lnTo>
                      <a:pt x="40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0"/>
              <p:cNvSpPr/>
              <p:nvPr/>
            </p:nvSpPr>
            <p:spPr>
              <a:xfrm>
                <a:off x="-3192050" y="2994638"/>
                <a:ext cx="229750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17280" extrusionOk="0">
                    <a:moveTo>
                      <a:pt x="4456" y="0"/>
                    </a:moveTo>
                    <a:lnTo>
                      <a:pt x="4215" y="116"/>
                    </a:lnTo>
                    <a:lnTo>
                      <a:pt x="4126" y="215"/>
                    </a:lnTo>
                    <a:lnTo>
                      <a:pt x="99" y="6001"/>
                    </a:lnTo>
                    <a:lnTo>
                      <a:pt x="63" y="6073"/>
                    </a:lnTo>
                    <a:lnTo>
                      <a:pt x="9" y="6215"/>
                    </a:lnTo>
                    <a:lnTo>
                      <a:pt x="0" y="6376"/>
                    </a:lnTo>
                    <a:lnTo>
                      <a:pt x="27" y="6528"/>
                    </a:lnTo>
                    <a:lnTo>
                      <a:pt x="63" y="6599"/>
                    </a:lnTo>
                    <a:lnTo>
                      <a:pt x="108" y="6671"/>
                    </a:lnTo>
                    <a:lnTo>
                      <a:pt x="268" y="6787"/>
                    </a:lnTo>
                    <a:lnTo>
                      <a:pt x="518" y="6912"/>
                    </a:lnTo>
                    <a:lnTo>
                      <a:pt x="572" y="6930"/>
                    </a:lnTo>
                    <a:lnTo>
                      <a:pt x="2295" y="6930"/>
                    </a:lnTo>
                    <a:lnTo>
                      <a:pt x="2295" y="17280"/>
                    </a:lnTo>
                    <a:lnTo>
                      <a:pt x="6894" y="17280"/>
                    </a:lnTo>
                    <a:lnTo>
                      <a:pt x="6894" y="6894"/>
                    </a:lnTo>
                    <a:lnTo>
                      <a:pt x="8698" y="6894"/>
                    </a:lnTo>
                    <a:lnTo>
                      <a:pt x="8850" y="6858"/>
                    </a:lnTo>
                    <a:lnTo>
                      <a:pt x="8984" y="6778"/>
                    </a:lnTo>
                    <a:lnTo>
                      <a:pt x="9091" y="6662"/>
                    </a:lnTo>
                    <a:lnTo>
                      <a:pt x="9127" y="6599"/>
                    </a:lnTo>
                    <a:lnTo>
                      <a:pt x="9163" y="6528"/>
                    </a:lnTo>
                    <a:lnTo>
                      <a:pt x="9189" y="6376"/>
                    </a:lnTo>
                    <a:lnTo>
                      <a:pt x="9180" y="6215"/>
                    </a:lnTo>
                    <a:lnTo>
                      <a:pt x="9127" y="6073"/>
                    </a:lnTo>
                    <a:lnTo>
                      <a:pt x="9091" y="6001"/>
                    </a:lnTo>
                    <a:lnTo>
                      <a:pt x="5064" y="215"/>
                    </a:lnTo>
                    <a:lnTo>
                      <a:pt x="4974" y="116"/>
                    </a:lnTo>
                    <a:lnTo>
                      <a:pt x="47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40"/>
              <p:cNvSpPr/>
              <p:nvPr/>
            </p:nvSpPr>
            <p:spPr>
              <a:xfrm>
                <a:off x="-3423775" y="3310538"/>
                <a:ext cx="11477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644" extrusionOk="0">
                    <a:moveTo>
                      <a:pt x="572" y="0"/>
                    </a:moveTo>
                    <a:lnTo>
                      <a:pt x="456" y="9"/>
                    </a:lnTo>
                    <a:lnTo>
                      <a:pt x="250" y="98"/>
                    </a:lnTo>
                    <a:lnTo>
                      <a:pt x="89" y="259"/>
                    </a:lnTo>
                    <a:lnTo>
                      <a:pt x="0" y="464"/>
                    </a:lnTo>
                    <a:lnTo>
                      <a:pt x="0" y="581"/>
                    </a:lnTo>
                    <a:lnTo>
                      <a:pt x="0" y="4644"/>
                    </a:lnTo>
                    <a:lnTo>
                      <a:pt x="4590" y="4644"/>
                    </a:lnTo>
                    <a:lnTo>
                      <a:pt x="4590" y="581"/>
                    </a:lnTo>
                    <a:lnTo>
                      <a:pt x="4581" y="464"/>
                    </a:lnTo>
                    <a:lnTo>
                      <a:pt x="4501" y="259"/>
                    </a:lnTo>
                    <a:lnTo>
                      <a:pt x="4340" y="98"/>
                    </a:lnTo>
                    <a:lnTo>
                      <a:pt x="4135" y="9"/>
                    </a:lnTo>
                    <a:lnTo>
                      <a:pt x="40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40"/>
              <p:cNvSpPr/>
              <p:nvPr/>
            </p:nvSpPr>
            <p:spPr>
              <a:xfrm>
                <a:off x="-3452575" y="3455188"/>
                <a:ext cx="4902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9611" h="1153" extrusionOk="0">
                    <a:moveTo>
                      <a:pt x="590" y="1"/>
                    </a:moveTo>
                    <a:lnTo>
                      <a:pt x="482" y="10"/>
                    </a:lnTo>
                    <a:lnTo>
                      <a:pt x="277" y="81"/>
                    </a:lnTo>
                    <a:lnTo>
                      <a:pt x="125" y="224"/>
                    </a:lnTo>
                    <a:lnTo>
                      <a:pt x="18" y="403"/>
                    </a:lnTo>
                    <a:lnTo>
                      <a:pt x="0" y="510"/>
                    </a:lnTo>
                    <a:lnTo>
                      <a:pt x="0" y="644"/>
                    </a:lnTo>
                    <a:lnTo>
                      <a:pt x="72" y="867"/>
                    </a:lnTo>
                    <a:lnTo>
                      <a:pt x="232" y="1046"/>
                    </a:lnTo>
                    <a:lnTo>
                      <a:pt x="447" y="1144"/>
                    </a:lnTo>
                    <a:lnTo>
                      <a:pt x="572" y="1153"/>
                    </a:lnTo>
                    <a:lnTo>
                      <a:pt x="19021" y="1153"/>
                    </a:lnTo>
                    <a:lnTo>
                      <a:pt x="19137" y="1144"/>
                    </a:lnTo>
                    <a:lnTo>
                      <a:pt x="19334" y="1072"/>
                    </a:lnTo>
                    <a:lnTo>
                      <a:pt x="19494" y="938"/>
                    </a:lnTo>
                    <a:lnTo>
                      <a:pt x="19593" y="751"/>
                    </a:lnTo>
                    <a:lnTo>
                      <a:pt x="19610" y="644"/>
                    </a:lnTo>
                    <a:lnTo>
                      <a:pt x="19610" y="510"/>
                    </a:lnTo>
                    <a:lnTo>
                      <a:pt x="19539" y="286"/>
                    </a:lnTo>
                    <a:lnTo>
                      <a:pt x="19378" y="108"/>
                    </a:lnTo>
                    <a:lnTo>
                      <a:pt x="19164" y="10"/>
                    </a:lnTo>
                    <a:lnTo>
                      <a:pt x="190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3" name="Google Shape;2853;p40"/>
            <p:cNvSpPr txBox="1"/>
            <p:nvPr/>
          </p:nvSpPr>
          <p:spPr>
            <a:xfrm>
              <a:off x="7092138" y="1806175"/>
              <a:ext cx="1593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Get Promoted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4" name="Google Shape;2854;p40"/>
            <p:cNvSpPr txBox="1"/>
            <p:nvPr/>
          </p:nvSpPr>
          <p:spPr>
            <a:xfrm>
              <a:off x="7266245" y="2083803"/>
              <a:ext cx="1245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5" name="Google Shape;2855;p40"/>
          <p:cNvGrpSpPr/>
          <p:nvPr/>
        </p:nvGrpSpPr>
        <p:grpSpPr>
          <a:xfrm>
            <a:off x="457200" y="1577975"/>
            <a:ext cx="1593600" cy="2895000"/>
            <a:chOff x="457200" y="1577975"/>
            <a:chExt cx="1593600" cy="2895000"/>
          </a:xfrm>
        </p:grpSpPr>
        <p:sp>
          <p:nvSpPr>
            <p:cNvPr id="2856" name="Google Shape;2856;p40"/>
            <p:cNvSpPr/>
            <p:nvPr/>
          </p:nvSpPr>
          <p:spPr>
            <a:xfrm>
              <a:off x="457200" y="1577975"/>
              <a:ext cx="1593600" cy="289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1107300" y="3994625"/>
              <a:ext cx="293400" cy="29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58" name="Google Shape;2858;p40"/>
            <p:cNvSpPr txBox="1"/>
            <p:nvPr/>
          </p:nvSpPr>
          <p:spPr>
            <a:xfrm>
              <a:off x="457200" y="1806175"/>
              <a:ext cx="1593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Keep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9" name="Google Shape;2859;p40"/>
            <p:cNvSpPr txBox="1"/>
            <p:nvPr/>
          </p:nvSpPr>
          <p:spPr>
            <a:xfrm>
              <a:off x="631392" y="2083803"/>
              <a:ext cx="1245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775350" y="2900463"/>
              <a:ext cx="957300" cy="9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1" name="Google Shape;2861;p40"/>
            <p:cNvGrpSpPr/>
            <p:nvPr/>
          </p:nvGrpSpPr>
          <p:grpSpPr>
            <a:xfrm>
              <a:off x="1009000" y="3133950"/>
              <a:ext cx="490000" cy="490300"/>
              <a:chOff x="-2941075" y="2966138"/>
              <a:chExt cx="490000" cy="490300"/>
            </a:xfrm>
          </p:grpSpPr>
          <p:sp>
            <p:nvSpPr>
              <p:cNvPr id="2862" name="Google Shape;2862;p40"/>
              <p:cNvSpPr/>
              <p:nvPr/>
            </p:nvSpPr>
            <p:spPr>
              <a:xfrm>
                <a:off x="-2623150" y="3325438"/>
                <a:ext cx="863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5240" extrusionOk="0">
                    <a:moveTo>
                      <a:pt x="0" y="0"/>
                    </a:moveTo>
                    <a:lnTo>
                      <a:pt x="0" y="4644"/>
                    </a:lnTo>
                    <a:lnTo>
                      <a:pt x="0" y="4775"/>
                    </a:lnTo>
                    <a:lnTo>
                      <a:pt x="119" y="5025"/>
                    </a:lnTo>
                    <a:lnTo>
                      <a:pt x="214" y="5120"/>
                    </a:lnTo>
                    <a:lnTo>
                      <a:pt x="310" y="5180"/>
                    </a:lnTo>
                    <a:lnTo>
                      <a:pt x="512" y="5239"/>
                    </a:lnTo>
                    <a:lnTo>
                      <a:pt x="703" y="5215"/>
                    </a:lnTo>
                    <a:lnTo>
                      <a:pt x="893" y="5132"/>
                    </a:lnTo>
                    <a:lnTo>
                      <a:pt x="976" y="5061"/>
                    </a:lnTo>
                    <a:lnTo>
                      <a:pt x="1322" y="4715"/>
                    </a:lnTo>
                    <a:lnTo>
                      <a:pt x="1405" y="4644"/>
                    </a:lnTo>
                    <a:lnTo>
                      <a:pt x="1619" y="4561"/>
                    </a:lnTo>
                    <a:lnTo>
                      <a:pt x="1846" y="4561"/>
                    </a:lnTo>
                    <a:lnTo>
                      <a:pt x="2048" y="4644"/>
                    </a:lnTo>
                    <a:lnTo>
                      <a:pt x="2143" y="4715"/>
                    </a:lnTo>
                    <a:lnTo>
                      <a:pt x="2465" y="5049"/>
                    </a:lnTo>
                    <a:lnTo>
                      <a:pt x="2572" y="5132"/>
                    </a:lnTo>
                    <a:lnTo>
                      <a:pt x="2822" y="5227"/>
                    </a:lnTo>
                    <a:lnTo>
                      <a:pt x="2953" y="5227"/>
                    </a:lnTo>
                    <a:lnTo>
                      <a:pt x="3060" y="5204"/>
                    </a:lnTo>
                    <a:lnTo>
                      <a:pt x="3239" y="5108"/>
                    </a:lnTo>
                    <a:lnTo>
                      <a:pt x="3370" y="4954"/>
                    </a:lnTo>
                    <a:lnTo>
                      <a:pt x="3441" y="4763"/>
                    </a:lnTo>
                    <a:lnTo>
                      <a:pt x="3453" y="4656"/>
                    </a:lnTo>
                    <a:lnTo>
                      <a:pt x="3453" y="596"/>
                    </a:lnTo>
                    <a:lnTo>
                      <a:pt x="3453" y="0"/>
                    </a:lnTo>
                    <a:lnTo>
                      <a:pt x="3262" y="131"/>
                    </a:lnTo>
                    <a:lnTo>
                      <a:pt x="2870" y="358"/>
                    </a:lnTo>
                    <a:lnTo>
                      <a:pt x="2429" y="512"/>
                    </a:lnTo>
                    <a:lnTo>
                      <a:pt x="1965" y="584"/>
                    </a:lnTo>
                    <a:lnTo>
                      <a:pt x="1727" y="596"/>
                    </a:lnTo>
                    <a:lnTo>
                      <a:pt x="1476" y="584"/>
                    </a:lnTo>
                    <a:lnTo>
                      <a:pt x="1012" y="512"/>
                    </a:lnTo>
                    <a:lnTo>
                      <a:pt x="583" y="358"/>
                    </a:lnTo>
                    <a:lnTo>
                      <a:pt x="179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40"/>
              <p:cNvSpPr/>
              <p:nvPr/>
            </p:nvSpPr>
            <p:spPr>
              <a:xfrm>
                <a:off x="-2622875" y="3225413"/>
                <a:ext cx="8635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4" extrusionOk="0">
                    <a:moveTo>
                      <a:pt x="1549" y="1"/>
                    </a:moveTo>
                    <a:lnTo>
                      <a:pt x="1215" y="72"/>
                    </a:lnTo>
                    <a:lnTo>
                      <a:pt x="906" y="203"/>
                    </a:lnTo>
                    <a:lnTo>
                      <a:pt x="620" y="394"/>
                    </a:lnTo>
                    <a:lnTo>
                      <a:pt x="394" y="620"/>
                    </a:lnTo>
                    <a:lnTo>
                      <a:pt x="203" y="906"/>
                    </a:lnTo>
                    <a:lnTo>
                      <a:pt x="72" y="1215"/>
                    </a:lnTo>
                    <a:lnTo>
                      <a:pt x="1" y="1549"/>
                    </a:lnTo>
                    <a:lnTo>
                      <a:pt x="1" y="1727"/>
                    </a:lnTo>
                    <a:lnTo>
                      <a:pt x="1" y="1906"/>
                    </a:lnTo>
                    <a:lnTo>
                      <a:pt x="72" y="2239"/>
                    </a:lnTo>
                    <a:lnTo>
                      <a:pt x="203" y="2549"/>
                    </a:lnTo>
                    <a:lnTo>
                      <a:pt x="394" y="2823"/>
                    </a:lnTo>
                    <a:lnTo>
                      <a:pt x="620" y="3061"/>
                    </a:lnTo>
                    <a:lnTo>
                      <a:pt x="906" y="3239"/>
                    </a:lnTo>
                    <a:lnTo>
                      <a:pt x="1215" y="3370"/>
                    </a:lnTo>
                    <a:lnTo>
                      <a:pt x="1549" y="3442"/>
                    </a:lnTo>
                    <a:lnTo>
                      <a:pt x="1727" y="3454"/>
                    </a:lnTo>
                    <a:lnTo>
                      <a:pt x="1906" y="3442"/>
                    </a:lnTo>
                    <a:lnTo>
                      <a:pt x="2239" y="3370"/>
                    </a:lnTo>
                    <a:lnTo>
                      <a:pt x="2549" y="3239"/>
                    </a:lnTo>
                    <a:lnTo>
                      <a:pt x="2823" y="3061"/>
                    </a:lnTo>
                    <a:lnTo>
                      <a:pt x="3061" y="2823"/>
                    </a:lnTo>
                    <a:lnTo>
                      <a:pt x="3240" y="2549"/>
                    </a:lnTo>
                    <a:lnTo>
                      <a:pt x="3371" y="2239"/>
                    </a:lnTo>
                    <a:lnTo>
                      <a:pt x="3442" y="1906"/>
                    </a:lnTo>
                    <a:lnTo>
                      <a:pt x="3454" y="1727"/>
                    </a:lnTo>
                    <a:lnTo>
                      <a:pt x="3442" y="1549"/>
                    </a:lnTo>
                    <a:lnTo>
                      <a:pt x="3371" y="1215"/>
                    </a:lnTo>
                    <a:lnTo>
                      <a:pt x="3240" y="906"/>
                    </a:lnTo>
                    <a:lnTo>
                      <a:pt x="3061" y="620"/>
                    </a:lnTo>
                    <a:lnTo>
                      <a:pt x="2823" y="394"/>
                    </a:lnTo>
                    <a:lnTo>
                      <a:pt x="2549" y="203"/>
                    </a:lnTo>
                    <a:lnTo>
                      <a:pt x="2239" y="72"/>
                    </a:lnTo>
                    <a:lnTo>
                      <a:pt x="19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40"/>
              <p:cNvSpPr/>
              <p:nvPr/>
            </p:nvSpPr>
            <p:spPr>
              <a:xfrm>
                <a:off x="-2941075" y="2966138"/>
                <a:ext cx="490000" cy="374200"/>
              </a:xfrm>
              <a:custGeom>
                <a:avLst/>
                <a:gdLst/>
                <a:ahLst/>
                <a:cxnLst/>
                <a:rect l="l" t="t" r="r" b="b"/>
                <a:pathLst>
                  <a:path w="19600" h="14968" extrusionOk="0">
                    <a:moveTo>
                      <a:pt x="2572" y="1"/>
                    </a:moveTo>
                    <a:lnTo>
                      <a:pt x="2013" y="120"/>
                    </a:lnTo>
                    <a:lnTo>
                      <a:pt x="1501" y="334"/>
                    </a:lnTo>
                    <a:lnTo>
                      <a:pt x="1037" y="644"/>
                    </a:lnTo>
                    <a:lnTo>
                      <a:pt x="655" y="1037"/>
                    </a:lnTo>
                    <a:lnTo>
                      <a:pt x="346" y="1489"/>
                    </a:lnTo>
                    <a:lnTo>
                      <a:pt x="120" y="2013"/>
                    </a:lnTo>
                    <a:lnTo>
                      <a:pt x="13" y="2573"/>
                    </a:lnTo>
                    <a:lnTo>
                      <a:pt x="1" y="2870"/>
                    </a:lnTo>
                    <a:lnTo>
                      <a:pt x="1" y="12098"/>
                    </a:lnTo>
                    <a:lnTo>
                      <a:pt x="13" y="12396"/>
                    </a:lnTo>
                    <a:lnTo>
                      <a:pt x="120" y="12955"/>
                    </a:lnTo>
                    <a:lnTo>
                      <a:pt x="346" y="13467"/>
                    </a:lnTo>
                    <a:lnTo>
                      <a:pt x="655" y="13932"/>
                    </a:lnTo>
                    <a:lnTo>
                      <a:pt x="1037" y="14313"/>
                    </a:lnTo>
                    <a:lnTo>
                      <a:pt x="1501" y="14622"/>
                    </a:lnTo>
                    <a:lnTo>
                      <a:pt x="2013" y="14849"/>
                    </a:lnTo>
                    <a:lnTo>
                      <a:pt x="2572" y="14956"/>
                    </a:lnTo>
                    <a:lnTo>
                      <a:pt x="2870" y="14968"/>
                    </a:lnTo>
                    <a:lnTo>
                      <a:pt x="11562" y="14968"/>
                    </a:lnTo>
                    <a:lnTo>
                      <a:pt x="11562" y="12682"/>
                    </a:lnTo>
                    <a:lnTo>
                      <a:pt x="4037" y="12682"/>
                    </a:lnTo>
                    <a:lnTo>
                      <a:pt x="3918" y="12670"/>
                    </a:lnTo>
                    <a:lnTo>
                      <a:pt x="3704" y="12586"/>
                    </a:lnTo>
                    <a:lnTo>
                      <a:pt x="3537" y="12432"/>
                    </a:lnTo>
                    <a:lnTo>
                      <a:pt x="3442" y="12229"/>
                    </a:lnTo>
                    <a:lnTo>
                      <a:pt x="3442" y="12110"/>
                    </a:lnTo>
                    <a:lnTo>
                      <a:pt x="3430" y="11991"/>
                    </a:lnTo>
                    <a:lnTo>
                      <a:pt x="3346" y="11789"/>
                    </a:lnTo>
                    <a:lnTo>
                      <a:pt x="3192" y="11634"/>
                    </a:lnTo>
                    <a:lnTo>
                      <a:pt x="2977" y="11539"/>
                    </a:lnTo>
                    <a:lnTo>
                      <a:pt x="2858" y="11527"/>
                    </a:lnTo>
                    <a:lnTo>
                      <a:pt x="2739" y="11527"/>
                    </a:lnTo>
                    <a:lnTo>
                      <a:pt x="2537" y="11431"/>
                    </a:lnTo>
                    <a:lnTo>
                      <a:pt x="2382" y="11265"/>
                    </a:lnTo>
                    <a:lnTo>
                      <a:pt x="2299" y="11050"/>
                    </a:lnTo>
                    <a:lnTo>
                      <a:pt x="2299" y="10931"/>
                    </a:lnTo>
                    <a:lnTo>
                      <a:pt x="2299" y="4073"/>
                    </a:lnTo>
                    <a:lnTo>
                      <a:pt x="2299" y="3954"/>
                    </a:lnTo>
                    <a:lnTo>
                      <a:pt x="2382" y="3740"/>
                    </a:lnTo>
                    <a:lnTo>
                      <a:pt x="2537" y="3585"/>
                    </a:lnTo>
                    <a:lnTo>
                      <a:pt x="2739" y="3490"/>
                    </a:lnTo>
                    <a:lnTo>
                      <a:pt x="2858" y="3478"/>
                    </a:lnTo>
                    <a:lnTo>
                      <a:pt x="2977" y="3466"/>
                    </a:lnTo>
                    <a:lnTo>
                      <a:pt x="3180" y="3382"/>
                    </a:lnTo>
                    <a:lnTo>
                      <a:pt x="3335" y="3228"/>
                    </a:lnTo>
                    <a:lnTo>
                      <a:pt x="3430" y="3013"/>
                    </a:lnTo>
                    <a:lnTo>
                      <a:pt x="3442" y="2894"/>
                    </a:lnTo>
                    <a:lnTo>
                      <a:pt x="3442" y="2787"/>
                    </a:lnTo>
                    <a:lnTo>
                      <a:pt x="3537" y="2585"/>
                    </a:lnTo>
                    <a:lnTo>
                      <a:pt x="3704" y="2430"/>
                    </a:lnTo>
                    <a:lnTo>
                      <a:pt x="3918" y="2335"/>
                    </a:lnTo>
                    <a:lnTo>
                      <a:pt x="15682" y="2335"/>
                    </a:lnTo>
                    <a:lnTo>
                      <a:pt x="15896" y="2430"/>
                    </a:lnTo>
                    <a:lnTo>
                      <a:pt x="16063" y="2585"/>
                    </a:lnTo>
                    <a:lnTo>
                      <a:pt x="16158" y="2787"/>
                    </a:lnTo>
                    <a:lnTo>
                      <a:pt x="16170" y="2894"/>
                    </a:lnTo>
                    <a:lnTo>
                      <a:pt x="16170" y="3013"/>
                    </a:lnTo>
                    <a:lnTo>
                      <a:pt x="16253" y="3216"/>
                    </a:lnTo>
                    <a:lnTo>
                      <a:pt x="16420" y="3382"/>
                    </a:lnTo>
                    <a:lnTo>
                      <a:pt x="16622" y="3466"/>
                    </a:lnTo>
                    <a:lnTo>
                      <a:pt x="16742" y="3478"/>
                    </a:lnTo>
                    <a:lnTo>
                      <a:pt x="16861" y="3490"/>
                    </a:lnTo>
                    <a:lnTo>
                      <a:pt x="17063" y="3573"/>
                    </a:lnTo>
                    <a:lnTo>
                      <a:pt x="17218" y="3740"/>
                    </a:lnTo>
                    <a:lnTo>
                      <a:pt x="17301" y="3954"/>
                    </a:lnTo>
                    <a:lnTo>
                      <a:pt x="17313" y="4073"/>
                    </a:lnTo>
                    <a:lnTo>
                      <a:pt x="17313" y="14920"/>
                    </a:lnTo>
                    <a:lnTo>
                      <a:pt x="17551" y="14861"/>
                    </a:lnTo>
                    <a:lnTo>
                      <a:pt x="18016" y="14682"/>
                    </a:lnTo>
                    <a:lnTo>
                      <a:pt x="18420" y="14432"/>
                    </a:lnTo>
                    <a:lnTo>
                      <a:pt x="18789" y="14122"/>
                    </a:lnTo>
                    <a:lnTo>
                      <a:pt x="19099" y="13741"/>
                    </a:lnTo>
                    <a:lnTo>
                      <a:pt x="19337" y="13325"/>
                    </a:lnTo>
                    <a:lnTo>
                      <a:pt x="19504" y="12860"/>
                    </a:lnTo>
                    <a:lnTo>
                      <a:pt x="19599" y="12372"/>
                    </a:lnTo>
                    <a:lnTo>
                      <a:pt x="19599" y="12110"/>
                    </a:lnTo>
                    <a:lnTo>
                      <a:pt x="19599" y="2918"/>
                    </a:lnTo>
                    <a:lnTo>
                      <a:pt x="19599" y="2608"/>
                    </a:lnTo>
                    <a:lnTo>
                      <a:pt x="19480" y="2049"/>
                    </a:lnTo>
                    <a:lnTo>
                      <a:pt x="19266" y="1525"/>
                    </a:lnTo>
                    <a:lnTo>
                      <a:pt x="18956" y="1061"/>
                    </a:lnTo>
                    <a:lnTo>
                      <a:pt x="18551" y="656"/>
                    </a:lnTo>
                    <a:lnTo>
                      <a:pt x="18087" y="346"/>
                    </a:lnTo>
                    <a:lnTo>
                      <a:pt x="17563" y="120"/>
                    </a:lnTo>
                    <a:lnTo>
                      <a:pt x="170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40"/>
              <p:cNvSpPr/>
              <p:nvPr/>
            </p:nvSpPr>
            <p:spPr>
              <a:xfrm>
                <a:off x="-2855050" y="3053063"/>
                <a:ext cx="318525" cy="201250"/>
              </a:xfrm>
              <a:custGeom>
                <a:avLst/>
                <a:gdLst/>
                <a:ahLst/>
                <a:cxnLst/>
                <a:rect l="l" t="t" r="r" b="b"/>
                <a:pathLst>
                  <a:path w="12741" h="8050" extrusionOk="0">
                    <a:moveTo>
                      <a:pt x="11014" y="1132"/>
                    </a:moveTo>
                    <a:lnTo>
                      <a:pt x="11122" y="1144"/>
                    </a:lnTo>
                    <a:lnTo>
                      <a:pt x="11336" y="1227"/>
                    </a:lnTo>
                    <a:lnTo>
                      <a:pt x="11491" y="1382"/>
                    </a:lnTo>
                    <a:lnTo>
                      <a:pt x="11586" y="1596"/>
                    </a:lnTo>
                    <a:lnTo>
                      <a:pt x="11598" y="1715"/>
                    </a:lnTo>
                    <a:lnTo>
                      <a:pt x="11586" y="1834"/>
                    </a:lnTo>
                    <a:lnTo>
                      <a:pt x="11503" y="2037"/>
                    </a:lnTo>
                    <a:lnTo>
                      <a:pt x="11336" y="2203"/>
                    </a:lnTo>
                    <a:lnTo>
                      <a:pt x="11133" y="2287"/>
                    </a:lnTo>
                    <a:lnTo>
                      <a:pt x="11014" y="2299"/>
                    </a:lnTo>
                    <a:lnTo>
                      <a:pt x="1739" y="2299"/>
                    </a:lnTo>
                    <a:lnTo>
                      <a:pt x="1620" y="2287"/>
                    </a:lnTo>
                    <a:lnTo>
                      <a:pt x="1418" y="2203"/>
                    </a:lnTo>
                    <a:lnTo>
                      <a:pt x="1263" y="2037"/>
                    </a:lnTo>
                    <a:lnTo>
                      <a:pt x="1168" y="1834"/>
                    </a:lnTo>
                    <a:lnTo>
                      <a:pt x="1156" y="1715"/>
                    </a:lnTo>
                    <a:lnTo>
                      <a:pt x="1168" y="1596"/>
                    </a:lnTo>
                    <a:lnTo>
                      <a:pt x="1251" y="1394"/>
                    </a:lnTo>
                    <a:lnTo>
                      <a:pt x="1406" y="1227"/>
                    </a:lnTo>
                    <a:lnTo>
                      <a:pt x="1620" y="1144"/>
                    </a:lnTo>
                    <a:lnTo>
                      <a:pt x="1739" y="1132"/>
                    </a:lnTo>
                    <a:close/>
                    <a:moveTo>
                      <a:pt x="11122" y="3442"/>
                    </a:moveTo>
                    <a:lnTo>
                      <a:pt x="11336" y="3537"/>
                    </a:lnTo>
                    <a:lnTo>
                      <a:pt x="11491" y="3692"/>
                    </a:lnTo>
                    <a:lnTo>
                      <a:pt x="11586" y="3894"/>
                    </a:lnTo>
                    <a:lnTo>
                      <a:pt x="11598" y="4025"/>
                    </a:lnTo>
                    <a:lnTo>
                      <a:pt x="11586" y="4132"/>
                    </a:lnTo>
                    <a:lnTo>
                      <a:pt x="11503" y="4347"/>
                    </a:lnTo>
                    <a:lnTo>
                      <a:pt x="11336" y="4501"/>
                    </a:lnTo>
                    <a:lnTo>
                      <a:pt x="11133" y="4597"/>
                    </a:lnTo>
                    <a:lnTo>
                      <a:pt x="1620" y="4597"/>
                    </a:lnTo>
                    <a:lnTo>
                      <a:pt x="1418" y="4501"/>
                    </a:lnTo>
                    <a:lnTo>
                      <a:pt x="1263" y="4347"/>
                    </a:lnTo>
                    <a:lnTo>
                      <a:pt x="1168" y="4144"/>
                    </a:lnTo>
                    <a:lnTo>
                      <a:pt x="1156" y="4025"/>
                    </a:lnTo>
                    <a:lnTo>
                      <a:pt x="1168" y="3906"/>
                    </a:lnTo>
                    <a:lnTo>
                      <a:pt x="1251" y="3692"/>
                    </a:lnTo>
                    <a:lnTo>
                      <a:pt x="1406" y="3537"/>
                    </a:lnTo>
                    <a:lnTo>
                      <a:pt x="1620" y="3442"/>
                    </a:lnTo>
                    <a:close/>
                    <a:moveTo>
                      <a:pt x="1060" y="1"/>
                    </a:moveTo>
                    <a:lnTo>
                      <a:pt x="977" y="179"/>
                    </a:lnTo>
                    <a:lnTo>
                      <a:pt x="775" y="501"/>
                    </a:lnTo>
                    <a:lnTo>
                      <a:pt x="501" y="775"/>
                    </a:lnTo>
                    <a:lnTo>
                      <a:pt x="179" y="989"/>
                    </a:lnTo>
                    <a:lnTo>
                      <a:pt x="1" y="1060"/>
                    </a:lnTo>
                    <a:lnTo>
                      <a:pt x="1" y="7002"/>
                    </a:lnTo>
                    <a:lnTo>
                      <a:pt x="179" y="7073"/>
                    </a:lnTo>
                    <a:lnTo>
                      <a:pt x="501" y="7276"/>
                    </a:lnTo>
                    <a:lnTo>
                      <a:pt x="775" y="7550"/>
                    </a:lnTo>
                    <a:lnTo>
                      <a:pt x="977" y="7871"/>
                    </a:lnTo>
                    <a:lnTo>
                      <a:pt x="1060" y="8050"/>
                    </a:lnTo>
                    <a:lnTo>
                      <a:pt x="8181" y="8050"/>
                    </a:lnTo>
                    <a:lnTo>
                      <a:pt x="8264" y="7740"/>
                    </a:lnTo>
                    <a:lnTo>
                      <a:pt x="8538" y="7157"/>
                    </a:lnTo>
                    <a:lnTo>
                      <a:pt x="8716" y="6907"/>
                    </a:lnTo>
                    <a:lnTo>
                      <a:pt x="1775" y="6907"/>
                    </a:lnTo>
                    <a:lnTo>
                      <a:pt x="1656" y="6895"/>
                    </a:lnTo>
                    <a:lnTo>
                      <a:pt x="1465" y="6823"/>
                    </a:lnTo>
                    <a:lnTo>
                      <a:pt x="1299" y="6692"/>
                    </a:lnTo>
                    <a:lnTo>
                      <a:pt x="1203" y="6502"/>
                    </a:lnTo>
                    <a:lnTo>
                      <a:pt x="1191" y="6407"/>
                    </a:lnTo>
                    <a:lnTo>
                      <a:pt x="1179" y="6276"/>
                    </a:lnTo>
                    <a:lnTo>
                      <a:pt x="1263" y="6049"/>
                    </a:lnTo>
                    <a:lnTo>
                      <a:pt x="1418" y="5871"/>
                    </a:lnTo>
                    <a:lnTo>
                      <a:pt x="1632" y="5775"/>
                    </a:lnTo>
                    <a:lnTo>
                      <a:pt x="1751" y="5764"/>
                    </a:lnTo>
                    <a:lnTo>
                      <a:pt x="11253" y="5764"/>
                    </a:lnTo>
                    <a:lnTo>
                      <a:pt x="11717" y="5847"/>
                    </a:lnTo>
                    <a:lnTo>
                      <a:pt x="12146" y="6002"/>
                    </a:lnTo>
                    <a:lnTo>
                      <a:pt x="12550" y="6216"/>
                    </a:lnTo>
                    <a:lnTo>
                      <a:pt x="12741" y="6359"/>
                    </a:lnTo>
                    <a:lnTo>
                      <a:pt x="12741" y="1048"/>
                    </a:lnTo>
                    <a:lnTo>
                      <a:pt x="12550" y="977"/>
                    </a:lnTo>
                    <a:lnTo>
                      <a:pt x="12217" y="775"/>
                    </a:lnTo>
                    <a:lnTo>
                      <a:pt x="11943" y="501"/>
                    </a:lnTo>
                    <a:lnTo>
                      <a:pt x="11741" y="179"/>
                    </a:lnTo>
                    <a:lnTo>
                      <a:pt x="116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6" name="Google Shape;2866;p40"/>
          <p:cNvGrpSpPr/>
          <p:nvPr/>
        </p:nvGrpSpPr>
        <p:grpSpPr>
          <a:xfrm>
            <a:off x="5432599" y="1577975"/>
            <a:ext cx="1593600" cy="2895000"/>
            <a:chOff x="5432599" y="1577975"/>
            <a:chExt cx="1593600" cy="2895000"/>
          </a:xfrm>
        </p:grpSpPr>
        <p:sp>
          <p:nvSpPr>
            <p:cNvPr id="2867" name="Google Shape;2867;p40"/>
            <p:cNvSpPr/>
            <p:nvPr/>
          </p:nvSpPr>
          <p:spPr>
            <a:xfrm>
              <a:off x="5432600" y="1577975"/>
              <a:ext cx="1593600" cy="289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6082700" y="3994625"/>
              <a:ext cx="293400" cy="293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69" name="Google Shape;2869;p40"/>
            <p:cNvSpPr txBox="1"/>
            <p:nvPr/>
          </p:nvSpPr>
          <p:spPr>
            <a:xfrm>
              <a:off x="5432599" y="1806175"/>
              <a:ext cx="1593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 patient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0" name="Google Shape;2870;p40"/>
            <p:cNvSpPr txBox="1"/>
            <p:nvPr/>
          </p:nvSpPr>
          <p:spPr>
            <a:xfrm>
              <a:off x="5606792" y="2083803"/>
              <a:ext cx="1245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5750750" y="2900463"/>
              <a:ext cx="957300" cy="9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2" name="Google Shape;2872;p40"/>
            <p:cNvGrpSpPr/>
            <p:nvPr/>
          </p:nvGrpSpPr>
          <p:grpSpPr>
            <a:xfrm>
              <a:off x="6071325" y="3133850"/>
              <a:ext cx="316150" cy="490500"/>
              <a:chOff x="-139125" y="2297088"/>
              <a:chExt cx="316150" cy="490500"/>
            </a:xfrm>
          </p:grpSpPr>
          <p:sp>
            <p:nvSpPr>
              <p:cNvPr id="2873" name="Google Shape;2873;p40"/>
              <p:cNvSpPr/>
              <p:nvPr/>
            </p:nvSpPr>
            <p:spPr>
              <a:xfrm>
                <a:off x="-139125" y="2729963"/>
                <a:ext cx="3161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2305" extrusionOk="0">
                    <a:moveTo>
                      <a:pt x="1153" y="1"/>
                    </a:moveTo>
                    <a:lnTo>
                      <a:pt x="1028" y="10"/>
                    </a:lnTo>
                    <a:lnTo>
                      <a:pt x="804" y="54"/>
                    </a:lnTo>
                    <a:lnTo>
                      <a:pt x="599" y="143"/>
                    </a:lnTo>
                    <a:lnTo>
                      <a:pt x="420" y="268"/>
                    </a:lnTo>
                    <a:lnTo>
                      <a:pt x="260" y="420"/>
                    </a:lnTo>
                    <a:lnTo>
                      <a:pt x="135" y="608"/>
                    </a:lnTo>
                    <a:lnTo>
                      <a:pt x="45" y="813"/>
                    </a:lnTo>
                    <a:lnTo>
                      <a:pt x="1" y="1036"/>
                    </a:lnTo>
                    <a:lnTo>
                      <a:pt x="1" y="1153"/>
                    </a:lnTo>
                    <a:lnTo>
                      <a:pt x="1" y="1724"/>
                    </a:lnTo>
                    <a:lnTo>
                      <a:pt x="10" y="1840"/>
                    </a:lnTo>
                    <a:lnTo>
                      <a:pt x="90" y="2054"/>
                    </a:lnTo>
                    <a:lnTo>
                      <a:pt x="251" y="2206"/>
                    </a:lnTo>
                    <a:lnTo>
                      <a:pt x="456" y="2296"/>
                    </a:lnTo>
                    <a:lnTo>
                      <a:pt x="572" y="2304"/>
                    </a:lnTo>
                    <a:lnTo>
                      <a:pt x="12065" y="2304"/>
                    </a:lnTo>
                    <a:lnTo>
                      <a:pt x="12181" y="2296"/>
                    </a:lnTo>
                    <a:lnTo>
                      <a:pt x="12387" y="2206"/>
                    </a:lnTo>
                    <a:lnTo>
                      <a:pt x="12547" y="2054"/>
                    </a:lnTo>
                    <a:lnTo>
                      <a:pt x="12637" y="1840"/>
                    </a:lnTo>
                    <a:lnTo>
                      <a:pt x="12646" y="1724"/>
                    </a:lnTo>
                    <a:lnTo>
                      <a:pt x="12646" y="1153"/>
                    </a:lnTo>
                    <a:lnTo>
                      <a:pt x="12637" y="1036"/>
                    </a:lnTo>
                    <a:lnTo>
                      <a:pt x="12592" y="813"/>
                    </a:lnTo>
                    <a:lnTo>
                      <a:pt x="12503" y="608"/>
                    </a:lnTo>
                    <a:lnTo>
                      <a:pt x="12378" y="420"/>
                    </a:lnTo>
                    <a:lnTo>
                      <a:pt x="12226" y="268"/>
                    </a:lnTo>
                    <a:lnTo>
                      <a:pt x="12038" y="143"/>
                    </a:lnTo>
                    <a:lnTo>
                      <a:pt x="11833" y="54"/>
                    </a:lnTo>
                    <a:lnTo>
                      <a:pt x="11610" y="10"/>
                    </a:lnTo>
                    <a:lnTo>
                      <a:pt x="114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40"/>
              <p:cNvSpPr/>
              <p:nvPr/>
            </p:nvSpPr>
            <p:spPr>
              <a:xfrm>
                <a:off x="-139125" y="2297088"/>
                <a:ext cx="31592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2341" extrusionOk="0">
                    <a:moveTo>
                      <a:pt x="572" y="0"/>
                    </a:moveTo>
                    <a:lnTo>
                      <a:pt x="456" y="9"/>
                    </a:lnTo>
                    <a:lnTo>
                      <a:pt x="251" y="99"/>
                    </a:lnTo>
                    <a:lnTo>
                      <a:pt x="90" y="250"/>
                    </a:lnTo>
                    <a:lnTo>
                      <a:pt x="10" y="456"/>
                    </a:lnTo>
                    <a:lnTo>
                      <a:pt x="1" y="581"/>
                    </a:lnTo>
                    <a:lnTo>
                      <a:pt x="1" y="1188"/>
                    </a:lnTo>
                    <a:lnTo>
                      <a:pt x="1" y="1304"/>
                    </a:lnTo>
                    <a:lnTo>
                      <a:pt x="45" y="1536"/>
                    </a:lnTo>
                    <a:lnTo>
                      <a:pt x="135" y="1742"/>
                    </a:lnTo>
                    <a:lnTo>
                      <a:pt x="260" y="1920"/>
                    </a:lnTo>
                    <a:lnTo>
                      <a:pt x="420" y="2081"/>
                    </a:lnTo>
                    <a:lnTo>
                      <a:pt x="599" y="2206"/>
                    </a:lnTo>
                    <a:lnTo>
                      <a:pt x="804" y="2286"/>
                    </a:lnTo>
                    <a:lnTo>
                      <a:pt x="1028" y="2331"/>
                    </a:lnTo>
                    <a:lnTo>
                      <a:pt x="1153" y="2340"/>
                    </a:lnTo>
                    <a:lnTo>
                      <a:pt x="11494" y="2340"/>
                    </a:lnTo>
                    <a:lnTo>
                      <a:pt x="11610" y="2331"/>
                    </a:lnTo>
                    <a:lnTo>
                      <a:pt x="11833" y="2286"/>
                    </a:lnTo>
                    <a:lnTo>
                      <a:pt x="12038" y="2206"/>
                    </a:lnTo>
                    <a:lnTo>
                      <a:pt x="12226" y="2081"/>
                    </a:lnTo>
                    <a:lnTo>
                      <a:pt x="12378" y="1920"/>
                    </a:lnTo>
                    <a:lnTo>
                      <a:pt x="12503" y="1742"/>
                    </a:lnTo>
                    <a:lnTo>
                      <a:pt x="12592" y="1536"/>
                    </a:lnTo>
                    <a:lnTo>
                      <a:pt x="12637" y="1304"/>
                    </a:lnTo>
                    <a:lnTo>
                      <a:pt x="12637" y="1188"/>
                    </a:lnTo>
                    <a:lnTo>
                      <a:pt x="12637" y="617"/>
                    </a:lnTo>
                    <a:lnTo>
                      <a:pt x="12637" y="492"/>
                    </a:lnTo>
                    <a:lnTo>
                      <a:pt x="12538" y="268"/>
                    </a:lnTo>
                    <a:lnTo>
                      <a:pt x="12369" y="108"/>
                    </a:lnTo>
                    <a:lnTo>
                      <a:pt x="12154" y="9"/>
                    </a:lnTo>
                    <a:lnTo>
                      <a:pt x="120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40"/>
              <p:cNvSpPr/>
              <p:nvPr/>
            </p:nvSpPr>
            <p:spPr>
              <a:xfrm>
                <a:off x="-110325" y="2384388"/>
                <a:ext cx="25855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3483" extrusionOk="0">
                    <a:moveTo>
                      <a:pt x="1" y="0"/>
                    </a:moveTo>
                    <a:lnTo>
                      <a:pt x="1" y="1956"/>
                    </a:lnTo>
                    <a:lnTo>
                      <a:pt x="1" y="2161"/>
                    </a:lnTo>
                    <a:lnTo>
                      <a:pt x="63" y="2563"/>
                    </a:lnTo>
                    <a:lnTo>
                      <a:pt x="170" y="2947"/>
                    </a:lnTo>
                    <a:lnTo>
                      <a:pt x="340" y="3313"/>
                    </a:lnTo>
                    <a:lnTo>
                      <a:pt x="438" y="3483"/>
                    </a:lnTo>
                    <a:lnTo>
                      <a:pt x="9895" y="3483"/>
                    </a:lnTo>
                    <a:lnTo>
                      <a:pt x="10002" y="3313"/>
                    </a:lnTo>
                    <a:lnTo>
                      <a:pt x="10163" y="2947"/>
                    </a:lnTo>
                    <a:lnTo>
                      <a:pt x="10279" y="2563"/>
                    </a:lnTo>
                    <a:lnTo>
                      <a:pt x="10333" y="2161"/>
                    </a:lnTo>
                    <a:lnTo>
                      <a:pt x="10342" y="1956"/>
                    </a:lnTo>
                    <a:lnTo>
                      <a:pt x="103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40"/>
              <p:cNvSpPr/>
              <p:nvPr/>
            </p:nvSpPr>
            <p:spPr>
              <a:xfrm>
                <a:off x="-73250" y="2500238"/>
                <a:ext cx="184425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3448" extrusionOk="0">
                    <a:moveTo>
                      <a:pt x="0" y="1"/>
                    </a:moveTo>
                    <a:lnTo>
                      <a:pt x="1893" y="1885"/>
                    </a:lnTo>
                    <a:lnTo>
                      <a:pt x="3286" y="3269"/>
                    </a:lnTo>
                    <a:lnTo>
                      <a:pt x="3367" y="3349"/>
                    </a:lnTo>
                    <a:lnTo>
                      <a:pt x="3572" y="3439"/>
                    </a:lnTo>
                    <a:lnTo>
                      <a:pt x="3688" y="3448"/>
                    </a:lnTo>
                    <a:lnTo>
                      <a:pt x="3795" y="3439"/>
                    </a:lnTo>
                    <a:lnTo>
                      <a:pt x="4001" y="3349"/>
                    </a:lnTo>
                    <a:lnTo>
                      <a:pt x="4090" y="3269"/>
                    </a:lnTo>
                    <a:lnTo>
                      <a:pt x="5474" y="1894"/>
                    </a:lnTo>
                    <a:lnTo>
                      <a:pt x="7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40"/>
              <p:cNvSpPr/>
              <p:nvPr/>
            </p:nvSpPr>
            <p:spPr>
              <a:xfrm>
                <a:off x="33225" y="2563638"/>
                <a:ext cx="115000" cy="1377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5511" extrusionOk="0">
                    <a:moveTo>
                      <a:pt x="2197" y="1"/>
                    </a:moveTo>
                    <a:lnTo>
                      <a:pt x="644" y="1555"/>
                    </a:lnTo>
                    <a:lnTo>
                      <a:pt x="501" y="1689"/>
                    </a:lnTo>
                    <a:lnTo>
                      <a:pt x="179" y="1885"/>
                    </a:lnTo>
                    <a:lnTo>
                      <a:pt x="1" y="1956"/>
                    </a:lnTo>
                    <a:lnTo>
                      <a:pt x="1" y="2394"/>
                    </a:lnTo>
                    <a:lnTo>
                      <a:pt x="3108" y="5511"/>
                    </a:lnTo>
                    <a:lnTo>
                      <a:pt x="4600" y="5511"/>
                    </a:lnTo>
                    <a:lnTo>
                      <a:pt x="4600" y="3582"/>
                    </a:lnTo>
                    <a:lnTo>
                      <a:pt x="4591" y="3305"/>
                    </a:lnTo>
                    <a:lnTo>
                      <a:pt x="4475" y="2751"/>
                    </a:lnTo>
                    <a:lnTo>
                      <a:pt x="4260" y="2233"/>
                    </a:lnTo>
                    <a:lnTo>
                      <a:pt x="3948" y="1760"/>
                    </a:lnTo>
                    <a:lnTo>
                      <a:pt x="3760" y="1555"/>
                    </a:lnTo>
                    <a:lnTo>
                      <a:pt x="21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40"/>
              <p:cNvSpPr/>
              <p:nvPr/>
            </p:nvSpPr>
            <p:spPr>
              <a:xfrm>
                <a:off x="-110325" y="2563638"/>
                <a:ext cx="114775" cy="13777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5511" extrusionOk="0">
                    <a:moveTo>
                      <a:pt x="2394" y="1"/>
                    </a:moveTo>
                    <a:lnTo>
                      <a:pt x="840" y="1555"/>
                    </a:lnTo>
                    <a:lnTo>
                      <a:pt x="644" y="1760"/>
                    </a:lnTo>
                    <a:lnTo>
                      <a:pt x="331" y="2233"/>
                    </a:lnTo>
                    <a:lnTo>
                      <a:pt x="117" y="2751"/>
                    </a:lnTo>
                    <a:lnTo>
                      <a:pt x="10" y="3296"/>
                    </a:lnTo>
                    <a:lnTo>
                      <a:pt x="1" y="3582"/>
                    </a:lnTo>
                    <a:lnTo>
                      <a:pt x="1" y="5511"/>
                    </a:lnTo>
                    <a:lnTo>
                      <a:pt x="1483" y="5511"/>
                    </a:lnTo>
                    <a:lnTo>
                      <a:pt x="4591" y="2394"/>
                    </a:lnTo>
                    <a:lnTo>
                      <a:pt x="4591" y="1956"/>
                    </a:lnTo>
                    <a:lnTo>
                      <a:pt x="4421" y="1885"/>
                    </a:lnTo>
                    <a:lnTo>
                      <a:pt x="4091" y="1689"/>
                    </a:lnTo>
                    <a:lnTo>
                      <a:pt x="3948" y="1555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40"/>
              <p:cNvSpPr/>
              <p:nvPr/>
            </p:nvSpPr>
            <p:spPr>
              <a:xfrm>
                <a:off x="-32625" y="2649813"/>
                <a:ext cx="1029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2064" extrusionOk="0">
                    <a:moveTo>
                      <a:pt x="2063" y="1"/>
                    </a:moveTo>
                    <a:lnTo>
                      <a:pt x="0" y="2064"/>
                    </a:lnTo>
                    <a:lnTo>
                      <a:pt x="4117" y="2064"/>
                    </a:lnTo>
                    <a:lnTo>
                      <a:pt x="20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0" name="Google Shape;2880;p40"/>
          <p:cNvSpPr txBox="1"/>
          <p:nvPr/>
        </p:nvSpPr>
        <p:spPr>
          <a:xfrm>
            <a:off x="2136916" y="9940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Tips for Future Business Women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81" name="Google Shape;2881;p40"/>
          <p:cNvGrpSpPr/>
          <p:nvPr/>
        </p:nvGrpSpPr>
        <p:grpSpPr>
          <a:xfrm>
            <a:off x="2115650" y="1577975"/>
            <a:ext cx="1593617" cy="2895000"/>
            <a:chOff x="2115650" y="1577975"/>
            <a:chExt cx="1593617" cy="2895000"/>
          </a:xfrm>
        </p:grpSpPr>
        <p:sp>
          <p:nvSpPr>
            <p:cNvPr id="2882" name="Google Shape;2882;p40"/>
            <p:cNvSpPr/>
            <p:nvPr/>
          </p:nvSpPr>
          <p:spPr>
            <a:xfrm>
              <a:off x="2115667" y="1577975"/>
              <a:ext cx="1593600" cy="289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2765763" y="3994625"/>
              <a:ext cx="293400" cy="29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4" name="Google Shape;2884;p40"/>
            <p:cNvSpPr txBox="1"/>
            <p:nvPr/>
          </p:nvSpPr>
          <p:spPr>
            <a:xfrm>
              <a:off x="2115650" y="1806175"/>
              <a:ext cx="1593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Never Give Up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5" name="Google Shape;2885;p40"/>
            <p:cNvSpPr txBox="1"/>
            <p:nvPr/>
          </p:nvSpPr>
          <p:spPr>
            <a:xfrm>
              <a:off x="2289854" y="2083803"/>
              <a:ext cx="1245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2433813" y="2900463"/>
              <a:ext cx="957300" cy="9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7" name="Google Shape;2887;p40"/>
            <p:cNvGrpSpPr/>
            <p:nvPr/>
          </p:nvGrpSpPr>
          <p:grpSpPr>
            <a:xfrm>
              <a:off x="2667325" y="3133863"/>
              <a:ext cx="490275" cy="490500"/>
              <a:chOff x="2667325" y="3133863"/>
              <a:chExt cx="490275" cy="490500"/>
            </a:xfrm>
          </p:grpSpPr>
          <p:sp>
            <p:nvSpPr>
              <p:cNvPr id="2888" name="Google Shape;2888;p40"/>
              <p:cNvSpPr/>
              <p:nvPr/>
            </p:nvSpPr>
            <p:spPr>
              <a:xfrm>
                <a:off x="2855075" y="3133863"/>
                <a:ext cx="115000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44" extrusionOk="0">
                    <a:moveTo>
                      <a:pt x="2296" y="0"/>
                    </a:moveTo>
                    <a:lnTo>
                      <a:pt x="2064" y="9"/>
                    </a:lnTo>
                    <a:lnTo>
                      <a:pt x="1617" y="107"/>
                    </a:lnTo>
                    <a:lnTo>
                      <a:pt x="1197" y="286"/>
                    </a:lnTo>
                    <a:lnTo>
                      <a:pt x="831" y="545"/>
                    </a:lnTo>
                    <a:lnTo>
                      <a:pt x="519" y="858"/>
                    </a:lnTo>
                    <a:lnTo>
                      <a:pt x="278" y="1233"/>
                    </a:lnTo>
                    <a:lnTo>
                      <a:pt x="99" y="1652"/>
                    </a:lnTo>
                    <a:lnTo>
                      <a:pt x="10" y="2108"/>
                    </a:lnTo>
                    <a:lnTo>
                      <a:pt x="1" y="2340"/>
                    </a:lnTo>
                    <a:lnTo>
                      <a:pt x="10" y="2581"/>
                    </a:lnTo>
                    <a:lnTo>
                      <a:pt x="99" y="3028"/>
                    </a:lnTo>
                    <a:lnTo>
                      <a:pt x="278" y="3438"/>
                    </a:lnTo>
                    <a:lnTo>
                      <a:pt x="519" y="3804"/>
                    </a:lnTo>
                    <a:lnTo>
                      <a:pt x="831" y="4117"/>
                    </a:lnTo>
                    <a:lnTo>
                      <a:pt x="1197" y="4367"/>
                    </a:lnTo>
                    <a:lnTo>
                      <a:pt x="1617" y="4537"/>
                    </a:lnTo>
                    <a:lnTo>
                      <a:pt x="2064" y="4635"/>
                    </a:lnTo>
                    <a:lnTo>
                      <a:pt x="2296" y="4644"/>
                    </a:lnTo>
                    <a:lnTo>
                      <a:pt x="2537" y="4635"/>
                    </a:lnTo>
                    <a:lnTo>
                      <a:pt x="2983" y="4537"/>
                    </a:lnTo>
                    <a:lnTo>
                      <a:pt x="3394" y="4367"/>
                    </a:lnTo>
                    <a:lnTo>
                      <a:pt x="3760" y="4117"/>
                    </a:lnTo>
                    <a:lnTo>
                      <a:pt x="4073" y="3804"/>
                    </a:lnTo>
                    <a:lnTo>
                      <a:pt x="4323" y="3438"/>
                    </a:lnTo>
                    <a:lnTo>
                      <a:pt x="4492" y="3028"/>
                    </a:lnTo>
                    <a:lnTo>
                      <a:pt x="4591" y="2581"/>
                    </a:lnTo>
                    <a:lnTo>
                      <a:pt x="4600" y="2340"/>
                    </a:lnTo>
                    <a:lnTo>
                      <a:pt x="4591" y="2108"/>
                    </a:lnTo>
                    <a:lnTo>
                      <a:pt x="4492" y="1652"/>
                    </a:lnTo>
                    <a:lnTo>
                      <a:pt x="4323" y="1233"/>
                    </a:lnTo>
                    <a:lnTo>
                      <a:pt x="4073" y="858"/>
                    </a:lnTo>
                    <a:lnTo>
                      <a:pt x="3760" y="545"/>
                    </a:lnTo>
                    <a:lnTo>
                      <a:pt x="3394" y="286"/>
                    </a:lnTo>
                    <a:lnTo>
                      <a:pt x="2983" y="107"/>
                    </a:lnTo>
                    <a:lnTo>
                      <a:pt x="2537" y="9"/>
                    </a:lnTo>
                    <a:lnTo>
                      <a:pt x="22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40"/>
              <p:cNvSpPr/>
              <p:nvPr/>
            </p:nvSpPr>
            <p:spPr>
              <a:xfrm>
                <a:off x="2667325" y="3450863"/>
                <a:ext cx="115900" cy="173500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6940" extrusionOk="0">
                    <a:moveTo>
                      <a:pt x="572" y="1"/>
                    </a:moveTo>
                    <a:lnTo>
                      <a:pt x="456" y="10"/>
                    </a:lnTo>
                    <a:lnTo>
                      <a:pt x="251" y="99"/>
                    </a:lnTo>
                    <a:lnTo>
                      <a:pt x="99" y="260"/>
                    </a:lnTo>
                    <a:lnTo>
                      <a:pt x="10" y="465"/>
                    </a:lnTo>
                    <a:lnTo>
                      <a:pt x="1" y="581"/>
                    </a:lnTo>
                    <a:lnTo>
                      <a:pt x="1" y="6368"/>
                    </a:lnTo>
                    <a:lnTo>
                      <a:pt x="10" y="6484"/>
                    </a:lnTo>
                    <a:lnTo>
                      <a:pt x="99" y="6689"/>
                    </a:lnTo>
                    <a:lnTo>
                      <a:pt x="251" y="6841"/>
                    </a:lnTo>
                    <a:lnTo>
                      <a:pt x="456" y="6930"/>
                    </a:lnTo>
                    <a:lnTo>
                      <a:pt x="572" y="6939"/>
                    </a:lnTo>
                    <a:lnTo>
                      <a:pt x="4635" y="6939"/>
                    </a:lnTo>
                    <a:lnTo>
                      <a:pt x="46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0"/>
              <p:cNvSpPr/>
              <p:nvPr/>
            </p:nvSpPr>
            <p:spPr>
              <a:xfrm>
                <a:off x="3041725" y="3508463"/>
                <a:ext cx="115875" cy="1159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636" extrusionOk="0">
                    <a:moveTo>
                      <a:pt x="0" y="1"/>
                    </a:moveTo>
                    <a:lnTo>
                      <a:pt x="0" y="4635"/>
                    </a:lnTo>
                    <a:lnTo>
                      <a:pt x="4063" y="4635"/>
                    </a:lnTo>
                    <a:lnTo>
                      <a:pt x="4179" y="4626"/>
                    </a:lnTo>
                    <a:lnTo>
                      <a:pt x="4385" y="4537"/>
                    </a:lnTo>
                    <a:lnTo>
                      <a:pt x="4546" y="4385"/>
                    </a:lnTo>
                    <a:lnTo>
                      <a:pt x="4626" y="4180"/>
                    </a:lnTo>
                    <a:lnTo>
                      <a:pt x="4635" y="4064"/>
                    </a:lnTo>
                    <a:lnTo>
                      <a:pt x="4635" y="572"/>
                    </a:lnTo>
                    <a:lnTo>
                      <a:pt x="4626" y="456"/>
                    </a:lnTo>
                    <a:lnTo>
                      <a:pt x="4546" y="251"/>
                    </a:lnTo>
                    <a:lnTo>
                      <a:pt x="4385" y="99"/>
                    </a:lnTo>
                    <a:lnTo>
                      <a:pt x="4179" y="10"/>
                    </a:lnTo>
                    <a:lnTo>
                      <a:pt x="40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0"/>
              <p:cNvSpPr/>
              <p:nvPr/>
            </p:nvSpPr>
            <p:spPr>
              <a:xfrm>
                <a:off x="2812000" y="3393488"/>
                <a:ext cx="201175" cy="230875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9235" extrusionOk="0">
                    <a:moveTo>
                      <a:pt x="5171" y="2296"/>
                    </a:moveTo>
                    <a:lnTo>
                      <a:pt x="5260" y="2305"/>
                    </a:lnTo>
                    <a:lnTo>
                      <a:pt x="5439" y="2358"/>
                    </a:lnTo>
                    <a:lnTo>
                      <a:pt x="5581" y="2466"/>
                    </a:lnTo>
                    <a:lnTo>
                      <a:pt x="5689" y="2608"/>
                    </a:lnTo>
                    <a:lnTo>
                      <a:pt x="5715" y="2698"/>
                    </a:lnTo>
                    <a:lnTo>
                      <a:pt x="5751" y="2841"/>
                    </a:lnTo>
                    <a:lnTo>
                      <a:pt x="5698" y="3108"/>
                    </a:lnTo>
                    <a:lnTo>
                      <a:pt x="5546" y="3314"/>
                    </a:lnTo>
                    <a:lnTo>
                      <a:pt x="5305" y="3439"/>
                    </a:lnTo>
                    <a:lnTo>
                      <a:pt x="5171" y="3448"/>
                    </a:lnTo>
                    <a:lnTo>
                      <a:pt x="4599" y="3448"/>
                    </a:lnTo>
                    <a:lnTo>
                      <a:pt x="4599" y="5752"/>
                    </a:lnTo>
                    <a:lnTo>
                      <a:pt x="5260" y="5752"/>
                    </a:lnTo>
                    <a:lnTo>
                      <a:pt x="5439" y="5805"/>
                    </a:lnTo>
                    <a:lnTo>
                      <a:pt x="5581" y="5912"/>
                    </a:lnTo>
                    <a:lnTo>
                      <a:pt x="5689" y="6055"/>
                    </a:lnTo>
                    <a:lnTo>
                      <a:pt x="5715" y="6145"/>
                    </a:lnTo>
                    <a:lnTo>
                      <a:pt x="5751" y="6288"/>
                    </a:lnTo>
                    <a:lnTo>
                      <a:pt x="5698" y="6555"/>
                    </a:lnTo>
                    <a:lnTo>
                      <a:pt x="5546" y="6770"/>
                    </a:lnTo>
                    <a:lnTo>
                      <a:pt x="5305" y="6886"/>
                    </a:lnTo>
                    <a:lnTo>
                      <a:pt x="5171" y="6895"/>
                    </a:lnTo>
                    <a:lnTo>
                      <a:pt x="2777" y="6895"/>
                    </a:lnTo>
                    <a:lnTo>
                      <a:pt x="2608" y="6841"/>
                    </a:lnTo>
                    <a:lnTo>
                      <a:pt x="2465" y="6734"/>
                    </a:lnTo>
                    <a:lnTo>
                      <a:pt x="2358" y="6591"/>
                    </a:lnTo>
                    <a:lnTo>
                      <a:pt x="2322" y="6502"/>
                    </a:lnTo>
                    <a:lnTo>
                      <a:pt x="2295" y="6359"/>
                    </a:lnTo>
                    <a:lnTo>
                      <a:pt x="2340" y="6091"/>
                    </a:lnTo>
                    <a:lnTo>
                      <a:pt x="2501" y="5877"/>
                    </a:lnTo>
                    <a:lnTo>
                      <a:pt x="2733" y="5761"/>
                    </a:lnTo>
                    <a:lnTo>
                      <a:pt x="2867" y="5752"/>
                    </a:lnTo>
                    <a:lnTo>
                      <a:pt x="3447" y="5752"/>
                    </a:lnTo>
                    <a:lnTo>
                      <a:pt x="3447" y="3448"/>
                    </a:lnTo>
                    <a:lnTo>
                      <a:pt x="2777" y="3448"/>
                    </a:lnTo>
                    <a:lnTo>
                      <a:pt x="2608" y="3385"/>
                    </a:lnTo>
                    <a:lnTo>
                      <a:pt x="2465" y="3287"/>
                    </a:lnTo>
                    <a:lnTo>
                      <a:pt x="2358" y="3144"/>
                    </a:lnTo>
                    <a:lnTo>
                      <a:pt x="2322" y="3055"/>
                    </a:lnTo>
                    <a:lnTo>
                      <a:pt x="2295" y="2912"/>
                    </a:lnTo>
                    <a:lnTo>
                      <a:pt x="2340" y="2644"/>
                    </a:lnTo>
                    <a:lnTo>
                      <a:pt x="2501" y="2430"/>
                    </a:lnTo>
                    <a:lnTo>
                      <a:pt x="2733" y="2314"/>
                    </a:lnTo>
                    <a:lnTo>
                      <a:pt x="2867" y="2296"/>
                    </a:lnTo>
                    <a:close/>
                    <a:moveTo>
                      <a:pt x="572" y="1"/>
                    </a:moveTo>
                    <a:lnTo>
                      <a:pt x="456" y="10"/>
                    </a:lnTo>
                    <a:lnTo>
                      <a:pt x="250" y="99"/>
                    </a:lnTo>
                    <a:lnTo>
                      <a:pt x="90" y="251"/>
                    </a:lnTo>
                    <a:lnTo>
                      <a:pt x="9" y="456"/>
                    </a:lnTo>
                    <a:lnTo>
                      <a:pt x="0" y="572"/>
                    </a:lnTo>
                    <a:lnTo>
                      <a:pt x="0" y="9234"/>
                    </a:lnTo>
                    <a:lnTo>
                      <a:pt x="8046" y="9234"/>
                    </a:lnTo>
                    <a:lnTo>
                      <a:pt x="8046" y="572"/>
                    </a:lnTo>
                    <a:lnTo>
                      <a:pt x="8037" y="456"/>
                    </a:lnTo>
                    <a:lnTo>
                      <a:pt x="7948" y="251"/>
                    </a:lnTo>
                    <a:lnTo>
                      <a:pt x="7787" y="99"/>
                    </a:lnTo>
                    <a:lnTo>
                      <a:pt x="7582" y="10"/>
                    </a:lnTo>
                    <a:lnTo>
                      <a:pt x="74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0"/>
              <p:cNvSpPr/>
              <p:nvPr/>
            </p:nvSpPr>
            <p:spPr>
              <a:xfrm>
                <a:off x="2812000" y="3246813"/>
                <a:ext cx="201175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4716" extrusionOk="0">
                    <a:moveTo>
                      <a:pt x="1366" y="1"/>
                    </a:moveTo>
                    <a:lnTo>
                      <a:pt x="1063" y="287"/>
                    </a:lnTo>
                    <a:lnTo>
                      <a:pt x="679" y="778"/>
                    </a:lnTo>
                    <a:lnTo>
                      <a:pt x="465" y="1135"/>
                    </a:lnTo>
                    <a:lnTo>
                      <a:pt x="286" y="1519"/>
                    </a:lnTo>
                    <a:lnTo>
                      <a:pt x="143" y="1921"/>
                    </a:lnTo>
                    <a:lnTo>
                      <a:pt x="54" y="2341"/>
                    </a:lnTo>
                    <a:lnTo>
                      <a:pt x="0" y="2769"/>
                    </a:lnTo>
                    <a:lnTo>
                      <a:pt x="0" y="2992"/>
                    </a:lnTo>
                    <a:lnTo>
                      <a:pt x="0" y="4144"/>
                    </a:lnTo>
                    <a:lnTo>
                      <a:pt x="9" y="4260"/>
                    </a:lnTo>
                    <a:lnTo>
                      <a:pt x="90" y="4466"/>
                    </a:lnTo>
                    <a:lnTo>
                      <a:pt x="250" y="4627"/>
                    </a:lnTo>
                    <a:lnTo>
                      <a:pt x="456" y="4707"/>
                    </a:lnTo>
                    <a:lnTo>
                      <a:pt x="572" y="4716"/>
                    </a:lnTo>
                    <a:lnTo>
                      <a:pt x="7466" y="4716"/>
                    </a:lnTo>
                    <a:lnTo>
                      <a:pt x="7582" y="4707"/>
                    </a:lnTo>
                    <a:lnTo>
                      <a:pt x="7787" y="4627"/>
                    </a:lnTo>
                    <a:lnTo>
                      <a:pt x="7948" y="4466"/>
                    </a:lnTo>
                    <a:lnTo>
                      <a:pt x="8037" y="4260"/>
                    </a:lnTo>
                    <a:lnTo>
                      <a:pt x="8046" y="4144"/>
                    </a:lnTo>
                    <a:lnTo>
                      <a:pt x="8046" y="2992"/>
                    </a:lnTo>
                    <a:lnTo>
                      <a:pt x="8037" y="2769"/>
                    </a:lnTo>
                    <a:lnTo>
                      <a:pt x="7993" y="2341"/>
                    </a:lnTo>
                    <a:lnTo>
                      <a:pt x="7894" y="1921"/>
                    </a:lnTo>
                    <a:lnTo>
                      <a:pt x="7760" y="1519"/>
                    </a:lnTo>
                    <a:lnTo>
                      <a:pt x="7582" y="1135"/>
                    </a:lnTo>
                    <a:lnTo>
                      <a:pt x="7359" y="778"/>
                    </a:lnTo>
                    <a:lnTo>
                      <a:pt x="6975" y="287"/>
                    </a:lnTo>
                    <a:lnTo>
                      <a:pt x="6671" y="1"/>
                    </a:lnTo>
                    <a:lnTo>
                      <a:pt x="6430" y="278"/>
                    </a:lnTo>
                    <a:lnTo>
                      <a:pt x="5840" y="742"/>
                    </a:lnTo>
                    <a:lnTo>
                      <a:pt x="5340" y="1001"/>
                    </a:lnTo>
                    <a:lnTo>
                      <a:pt x="4983" y="1135"/>
                    </a:lnTo>
                    <a:lnTo>
                      <a:pt x="4608" y="1224"/>
                    </a:lnTo>
                    <a:lnTo>
                      <a:pt x="4224" y="1269"/>
                    </a:lnTo>
                    <a:lnTo>
                      <a:pt x="3822" y="1269"/>
                    </a:lnTo>
                    <a:lnTo>
                      <a:pt x="3429" y="1224"/>
                    </a:lnTo>
                    <a:lnTo>
                      <a:pt x="3054" y="1135"/>
                    </a:lnTo>
                    <a:lnTo>
                      <a:pt x="2697" y="1001"/>
                    </a:lnTo>
                    <a:lnTo>
                      <a:pt x="2197" y="742"/>
                    </a:lnTo>
                    <a:lnTo>
                      <a:pt x="1617" y="278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3" name="Google Shape;2893;p40"/>
          <p:cNvGrpSpPr/>
          <p:nvPr/>
        </p:nvGrpSpPr>
        <p:grpSpPr>
          <a:xfrm>
            <a:off x="3774133" y="1577975"/>
            <a:ext cx="1593616" cy="2895000"/>
            <a:chOff x="3774133" y="1577975"/>
            <a:chExt cx="1593616" cy="2895000"/>
          </a:xfrm>
        </p:grpSpPr>
        <p:sp>
          <p:nvSpPr>
            <p:cNvPr id="2894" name="Google Shape;2894;p40"/>
            <p:cNvSpPr/>
            <p:nvPr/>
          </p:nvSpPr>
          <p:spPr>
            <a:xfrm>
              <a:off x="3774133" y="1577975"/>
              <a:ext cx="1593600" cy="289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4424238" y="3994625"/>
              <a:ext cx="293400" cy="29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96" name="Google Shape;2896;p40"/>
            <p:cNvSpPr txBox="1"/>
            <p:nvPr/>
          </p:nvSpPr>
          <p:spPr>
            <a:xfrm>
              <a:off x="3774150" y="1806175"/>
              <a:ext cx="1593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Trust Yourself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7" name="Google Shape;2897;p40"/>
            <p:cNvSpPr txBox="1"/>
            <p:nvPr/>
          </p:nvSpPr>
          <p:spPr>
            <a:xfrm>
              <a:off x="3948329" y="2083803"/>
              <a:ext cx="1245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4092288" y="2900463"/>
              <a:ext cx="957300" cy="9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9" name="Google Shape;2899;p40"/>
            <p:cNvGrpSpPr/>
            <p:nvPr/>
          </p:nvGrpSpPr>
          <p:grpSpPr>
            <a:xfrm>
              <a:off x="4325688" y="3133750"/>
              <a:ext cx="490500" cy="490725"/>
              <a:chOff x="4325688" y="3133750"/>
              <a:chExt cx="490500" cy="490725"/>
            </a:xfrm>
          </p:grpSpPr>
          <p:sp>
            <p:nvSpPr>
              <p:cNvPr id="2900" name="Google Shape;2900;p40"/>
              <p:cNvSpPr/>
              <p:nvPr/>
            </p:nvSpPr>
            <p:spPr>
              <a:xfrm>
                <a:off x="4383288" y="3365700"/>
                <a:ext cx="871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0351" extrusionOk="0">
                    <a:moveTo>
                      <a:pt x="1" y="1"/>
                    </a:moveTo>
                    <a:lnTo>
                      <a:pt x="1" y="9770"/>
                    </a:lnTo>
                    <a:lnTo>
                      <a:pt x="10" y="9886"/>
                    </a:lnTo>
                    <a:lnTo>
                      <a:pt x="99" y="10092"/>
                    </a:lnTo>
                    <a:lnTo>
                      <a:pt x="251" y="10252"/>
                    </a:lnTo>
                    <a:lnTo>
                      <a:pt x="456" y="10342"/>
                    </a:lnTo>
                    <a:lnTo>
                      <a:pt x="572" y="10351"/>
                    </a:lnTo>
                    <a:lnTo>
                      <a:pt x="1760" y="10351"/>
                    </a:lnTo>
                    <a:lnTo>
                      <a:pt x="1939" y="10342"/>
                    </a:lnTo>
                    <a:lnTo>
                      <a:pt x="2278" y="10270"/>
                    </a:lnTo>
                    <a:lnTo>
                      <a:pt x="2582" y="10145"/>
                    </a:lnTo>
                    <a:lnTo>
                      <a:pt x="2858" y="9958"/>
                    </a:lnTo>
                    <a:lnTo>
                      <a:pt x="3091" y="9726"/>
                    </a:lnTo>
                    <a:lnTo>
                      <a:pt x="3278" y="9449"/>
                    </a:lnTo>
                    <a:lnTo>
                      <a:pt x="3412" y="9136"/>
                    </a:lnTo>
                    <a:lnTo>
                      <a:pt x="3483" y="8797"/>
                    </a:lnTo>
                    <a:lnTo>
                      <a:pt x="3483" y="8627"/>
                    </a:lnTo>
                    <a:lnTo>
                      <a:pt x="34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0"/>
              <p:cNvSpPr/>
              <p:nvPr/>
            </p:nvSpPr>
            <p:spPr>
              <a:xfrm>
                <a:off x="4628413" y="3133750"/>
                <a:ext cx="2882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377" extrusionOk="0">
                    <a:moveTo>
                      <a:pt x="572" y="1"/>
                    </a:moveTo>
                    <a:lnTo>
                      <a:pt x="456" y="10"/>
                    </a:lnTo>
                    <a:lnTo>
                      <a:pt x="251" y="99"/>
                    </a:lnTo>
                    <a:lnTo>
                      <a:pt x="99" y="251"/>
                    </a:lnTo>
                    <a:lnTo>
                      <a:pt x="10" y="456"/>
                    </a:lnTo>
                    <a:lnTo>
                      <a:pt x="1" y="572"/>
                    </a:lnTo>
                    <a:lnTo>
                      <a:pt x="1" y="1805"/>
                    </a:lnTo>
                    <a:lnTo>
                      <a:pt x="10" y="1921"/>
                    </a:lnTo>
                    <a:lnTo>
                      <a:pt x="99" y="2126"/>
                    </a:lnTo>
                    <a:lnTo>
                      <a:pt x="251" y="2278"/>
                    </a:lnTo>
                    <a:lnTo>
                      <a:pt x="456" y="2367"/>
                    </a:lnTo>
                    <a:lnTo>
                      <a:pt x="572" y="2376"/>
                    </a:lnTo>
                    <a:lnTo>
                      <a:pt x="697" y="2367"/>
                    </a:lnTo>
                    <a:lnTo>
                      <a:pt x="903" y="2278"/>
                    </a:lnTo>
                    <a:lnTo>
                      <a:pt x="1055" y="2126"/>
                    </a:lnTo>
                    <a:lnTo>
                      <a:pt x="1144" y="1921"/>
                    </a:lnTo>
                    <a:lnTo>
                      <a:pt x="1153" y="1805"/>
                    </a:lnTo>
                    <a:lnTo>
                      <a:pt x="1153" y="572"/>
                    </a:lnTo>
                    <a:lnTo>
                      <a:pt x="1144" y="456"/>
                    </a:lnTo>
                    <a:lnTo>
                      <a:pt x="1055" y="251"/>
                    </a:lnTo>
                    <a:lnTo>
                      <a:pt x="903" y="99"/>
                    </a:lnTo>
                    <a:lnTo>
                      <a:pt x="697" y="1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0"/>
              <p:cNvSpPr/>
              <p:nvPr/>
            </p:nvSpPr>
            <p:spPr>
              <a:xfrm>
                <a:off x="4516788" y="3182200"/>
                <a:ext cx="487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465" y="0"/>
                    </a:moveTo>
                    <a:lnTo>
                      <a:pt x="251" y="81"/>
                    </a:lnTo>
                    <a:lnTo>
                      <a:pt x="162" y="161"/>
                    </a:lnTo>
                    <a:lnTo>
                      <a:pt x="90" y="251"/>
                    </a:lnTo>
                    <a:lnTo>
                      <a:pt x="1" y="456"/>
                    </a:lnTo>
                    <a:lnTo>
                      <a:pt x="1" y="679"/>
                    </a:lnTo>
                    <a:lnTo>
                      <a:pt x="90" y="885"/>
                    </a:lnTo>
                    <a:lnTo>
                      <a:pt x="162" y="974"/>
                    </a:lnTo>
                    <a:lnTo>
                      <a:pt x="974" y="1786"/>
                    </a:lnTo>
                    <a:lnTo>
                      <a:pt x="1064" y="1858"/>
                    </a:lnTo>
                    <a:lnTo>
                      <a:pt x="1278" y="1947"/>
                    </a:lnTo>
                    <a:lnTo>
                      <a:pt x="1492" y="1947"/>
                    </a:lnTo>
                    <a:lnTo>
                      <a:pt x="1707" y="1858"/>
                    </a:lnTo>
                    <a:lnTo>
                      <a:pt x="1787" y="1786"/>
                    </a:lnTo>
                    <a:lnTo>
                      <a:pt x="1867" y="1697"/>
                    </a:lnTo>
                    <a:lnTo>
                      <a:pt x="1948" y="1492"/>
                    </a:lnTo>
                    <a:lnTo>
                      <a:pt x="1948" y="1269"/>
                    </a:lnTo>
                    <a:lnTo>
                      <a:pt x="1867" y="1063"/>
                    </a:lnTo>
                    <a:lnTo>
                      <a:pt x="1787" y="974"/>
                    </a:lnTo>
                    <a:lnTo>
                      <a:pt x="974" y="161"/>
                    </a:lnTo>
                    <a:lnTo>
                      <a:pt x="894" y="81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0"/>
              <p:cNvSpPr/>
              <p:nvPr/>
            </p:nvSpPr>
            <p:spPr>
              <a:xfrm>
                <a:off x="4470363" y="3294050"/>
                <a:ext cx="57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1144" extrusionOk="0">
                    <a:moveTo>
                      <a:pt x="483" y="0"/>
                    </a:moveTo>
                    <a:lnTo>
                      <a:pt x="286" y="81"/>
                    </a:lnTo>
                    <a:lnTo>
                      <a:pt x="125" y="215"/>
                    </a:lnTo>
                    <a:lnTo>
                      <a:pt x="27" y="402"/>
                    </a:lnTo>
                    <a:lnTo>
                      <a:pt x="9" y="509"/>
                    </a:lnTo>
                    <a:lnTo>
                      <a:pt x="0" y="634"/>
                    </a:lnTo>
                    <a:lnTo>
                      <a:pt x="81" y="867"/>
                    </a:lnTo>
                    <a:lnTo>
                      <a:pt x="233" y="1036"/>
                    </a:lnTo>
                    <a:lnTo>
                      <a:pt x="456" y="1134"/>
                    </a:lnTo>
                    <a:lnTo>
                      <a:pt x="581" y="1143"/>
                    </a:lnTo>
                    <a:lnTo>
                      <a:pt x="1822" y="1143"/>
                    </a:lnTo>
                    <a:lnTo>
                      <a:pt x="2019" y="1063"/>
                    </a:lnTo>
                    <a:lnTo>
                      <a:pt x="2179" y="929"/>
                    </a:lnTo>
                    <a:lnTo>
                      <a:pt x="2278" y="742"/>
                    </a:lnTo>
                    <a:lnTo>
                      <a:pt x="2295" y="634"/>
                    </a:lnTo>
                    <a:lnTo>
                      <a:pt x="2304" y="509"/>
                    </a:lnTo>
                    <a:lnTo>
                      <a:pt x="2224" y="277"/>
                    </a:lnTo>
                    <a:lnTo>
                      <a:pt x="2072" y="108"/>
                    </a:lnTo>
                    <a:lnTo>
                      <a:pt x="1849" y="9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0"/>
              <p:cNvSpPr/>
              <p:nvPr/>
            </p:nvSpPr>
            <p:spPr>
              <a:xfrm>
                <a:off x="4757688" y="3294050"/>
                <a:ext cx="58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44" extrusionOk="0">
                    <a:moveTo>
                      <a:pt x="483" y="0"/>
                    </a:moveTo>
                    <a:lnTo>
                      <a:pt x="286" y="81"/>
                    </a:lnTo>
                    <a:lnTo>
                      <a:pt x="125" y="215"/>
                    </a:lnTo>
                    <a:lnTo>
                      <a:pt x="27" y="402"/>
                    </a:lnTo>
                    <a:lnTo>
                      <a:pt x="9" y="509"/>
                    </a:lnTo>
                    <a:lnTo>
                      <a:pt x="0" y="634"/>
                    </a:lnTo>
                    <a:lnTo>
                      <a:pt x="81" y="867"/>
                    </a:lnTo>
                    <a:lnTo>
                      <a:pt x="232" y="1036"/>
                    </a:lnTo>
                    <a:lnTo>
                      <a:pt x="456" y="1134"/>
                    </a:lnTo>
                    <a:lnTo>
                      <a:pt x="581" y="1143"/>
                    </a:lnTo>
                    <a:lnTo>
                      <a:pt x="1858" y="1143"/>
                    </a:lnTo>
                    <a:lnTo>
                      <a:pt x="2054" y="1063"/>
                    </a:lnTo>
                    <a:lnTo>
                      <a:pt x="2215" y="929"/>
                    </a:lnTo>
                    <a:lnTo>
                      <a:pt x="2313" y="742"/>
                    </a:lnTo>
                    <a:lnTo>
                      <a:pt x="2340" y="634"/>
                    </a:lnTo>
                    <a:lnTo>
                      <a:pt x="2340" y="509"/>
                    </a:lnTo>
                    <a:lnTo>
                      <a:pt x="2269" y="277"/>
                    </a:lnTo>
                    <a:lnTo>
                      <a:pt x="2108" y="108"/>
                    </a:lnTo>
                    <a:lnTo>
                      <a:pt x="1893" y="9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0"/>
              <p:cNvSpPr/>
              <p:nvPr/>
            </p:nvSpPr>
            <p:spPr>
              <a:xfrm>
                <a:off x="4719963" y="3182200"/>
                <a:ext cx="489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948" extrusionOk="0">
                    <a:moveTo>
                      <a:pt x="1277" y="0"/>
                    </a:moveTo>
                    <a:lnTo>
                      <a:pt x="1063" y="81"/>
                    </a:lnTo>
                    <a:lnTo>
                      <a:pt x="974" y="161"/>
                    </a:lnTo>
                    <a:lnTo>
                      <a:pt x="161" y="974"/>
                    </a:lnTo>
                    <a:lnTo>
                      <a:pt x="89" y="1063"/>
                    </a:lnTo>
                    <a:lnTo>
                      <a:pt x="0" y="1269"/>
                    </a:lnTo>
                    <a:lnTo>
                      <a:pt x="0" y="1492"/>
                    </a:lnTo>
                    <a:lnTo>
                      <a:pt x="89" y="1697"/>
                    </a:lnTo>
                    <a:lnTo>
                      <a:pt x="161" y="1786"/>
                    </a:lnTo>
                    <a:lnTo>
                      <a:pt x="250" y="1858"/>
                    </a:lnTo>
                    <a:lnTo>
                      <a:pt x="465" y="1947"/>
                    </a:lnTo>
                    <a:lnTo>
                      <a:pt x="679" y="1947"/>
                    </a:lnTo>
                    <a:lnTo>
                      <a:pt x="893" y="1858"/>
                    </a:lnTo>
                    <a:lnTo>
                      <a:pt x="974" y="1786"/>
                    </a:lnTo>
                    <a:lnTo>
                      <a:pt x="1786" y="974"/>
                    </a:lnTo>
                    <a:lnTo>
                      <a:pt x="1867" y="885"/>
                    </a:lnTo>
                    <a:lnTo>
                      <a:pt x="1956" y="679"/>
                    </a:lnTo>
                    <a:lnTo>
                      <a:pt x="1956" y="456"/>
                    </a:lnTo>
                    <a:lnTo>
                      <a:pt x="1867" y="251"/>
                    </a:lnTo>
                    <a:lnTo>
                      <a:pt x="1786" y="161"/>
                    </a:lnTo>
                    <a:lnTo>
                      <a:pt x="1706" y="81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0"/>
              <p:cNvSpPr/>
              <p:nvPr/>
            </p:nvSpPr>
            <p:spPr>
              <a:xfrm>
                <a:off x="4499163" y="3224400"/>
                <a:ext cx="28822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1529" h="16003" extrusionOk="0">
                    <a:moveTo>
                      <a:pt x="5769" y="0"/>
                    </a:moveTo>
                    <a:lnTo>
                      <a:pt x="5519" y="27"/>
                    </a:lnTo>
                    <a:lnTo>
                      <a:pt x="5403" y="81"/>
                    </a:lnTo>
                    <a:lnTo>
                      <a:pt x="5296" y="161"/>
                    </a:lnTo>
                    <a:lnTo>
                      <a:pt x="5153" y="375"/>
                    </a:lnTo>
                    <a:lnTo>
                      <a:pt x="5126" y="509"/>
                    </a:lnTo>
                    <a:lnTo>
                      <a:pt x="5090" y="777"/>
                    </a:lnTo>
                    <a:lnTo>
                      <a:pt x="4974" y="1340"/>
                    </a:lnTo>
                    <a:lnTo>
                      <a:pt x="4805" y="1920"/>
                    </a:lnTo>
                    <a:lnTo>
                      <a:pt x="4590" y="2492"/>
                    </a:lnTo>
                    <a:lnTo>
                      <a:pt x="4331" y="3036"/>
                    </a:lnTo>
                    <a:lnTo>
                      <a:pt x="4037" y="3519"/>
                    </a:lnTo>
                    <a:lnTo>
                      <a:pt x="3697" y="3938"/>
                    </a:lnTo>
                    <a:lnTo>
                      <a:pt x="3322" y="4260"/>
                    </a:lnTo>
                    <a:lnTo>
                      <a:pt x="3126" y="4367"/>
                    </a:lnTo>
                    <a:lnTo>
                      <a:pt x="2787" y="4537"/>
                    </a:lnTo>
                    <a:lnTo>
                      <a:pt x="1974" y="4858"/>
                    </a:lnTo>
                    <a:lnTo>
                      <a:pt x="688" y="5296"/>
                    </a:lnTo>
                    <a:lnTo>
                      <a:pt x="0" y="5492"/>
                    </a:lnTo>
                    <a:lnTo>
                      <a:pt x="0" y="14994"/>
                    </a:lnTo>
                    <a:lnTo>
                      <a:pt x="3447" y="15860"/>
                    </a:lnTo>
                    <a:lnTo>
                      <a:pt x="4019" y="16003"/>
                    </a:lnTo>
                    <a:lnTo>
                      <a:pt x="8314" y="16003"/>
                    </a:lnTo>
                    <a:lnTo>
                      <a:pt x="8466" y="15994"/>
                    </a:lnTo>
                    <a:lnTo>
                      <a:pt x="8743" y="15896"/>
                    </a:lnTo>
                    <a:lnTo>
                      <a:pt x="8975" y="15717"/>
                    </a:lnTo>
                    <a:lnTo>
                      <a:pt x="9136" y="15467"/>
                    </a:lnTo>
                    <a:lnTo>
                      <a:pt x="9171" y="15324"/>
                    </a:lnTo>
                    <a:lnTo>
                      <a:pt x="9189" y="15226"/>
                    </a:lnTo>
                    <a:lnTo>
                      <a:pt x="9189" y="15020"/>
                    </a:lnTo>
                    <a:lnTo>
                      <a:pt x="9109" y="14744"/>
                    </a:lnTo>
                    <a:lnTo>
                      <a:pt x="8868" y="14458"/>
                    </a:lnTo>
                    <a:lnTo>
                      <a:pt x="8618" y="14324"/>
                    </a:lnTo>
                    <a:lnTo>
                      <a:pt x="8430" y="14279"/>
                    </a:lnTo>
                    <a:lnTo>
                      <a:pt x="7484" y="14279"/>
                    </a:lnTo>
                    <a:lnTo>
                      <a:pt x="7377" y="14270"/>
                    </a:lnTo>
                    <a:lnTo>
                      <a:pt x="7180" y="14190"/>
                    </a:lnTo>
                    <a:lnTo>
                      <a:pt x="7019" y="14056"/>
                    </a:lnTo>
                    <a:lnTo>
                      <a:pt x="6921" y="13877"/>
                    </a:lnTo>
                    <a:lnTo>
                      <a:pt x="6903" y="13770"/>
                    </a:lnTo>
                    <a:lnTo>
                      <a:pt x="6894" y="13636"/>
                    </a:lnTo>
                    <a:lnTo>
                      <a:pt x="6975" y="13413"/>
                    </a:lnTo>
                    <a:lnTo>
                      <a:pt x="7127" y="13234"/>
                    </a:lnTo>
                    <a:lnTo>
                      <a:pt x="7350" y="13136"/>
                    </a:lnTo>
                    <a:lnTo>
                      <a:pt x="7475" y="13127"/>
                    </a:lnTo>
                    <a:lnTo>
                      <a:pt x="9466" y="13127"/>
                    </a:lnTo>
                    <a:lnTo>
                      <a:pt x="9627" y="13118"/>
                    </a:lnTo>
                    <a:lnTo>
                      <a:pt x="9931" y="13002"/>
                    </a:lnTo>
                    <a:lnTo>
                      <a:pt x="10163" y="12788"/>
                    </a:lnTo>
                    <a:lnTo>
                      <a:pt x="10315" y="12511"/>
                    </a:lnTo>
                    <a:lnTo>
                      <a:pt x="10341" y="12341"/>
                    </a:lnTo>
                    <a:lnTo>
                      <a:pt x="10341" y="12154"/>
                    </a:lnTo>
                    <a:lnTo>
                      <a:pt x="10225" y="11815"/>
                    </a:lnTo>
                    <a:lnTo>
                      <a:pt x="9993" y="11565"/>
                    </a:lnTo>
                    <a:lnTo>
                      <a:pt x="9663" y="11413"/>
                    </a:lnTo>
                    <a:lnTo>
                      <a:pt x="9484" y="11404"/>
                    </a:lnTo>
                    <a:lnTo>
                      <a:pt x="7484" y="11404"/>
                    </a:lnTo>
                    <a:lnTo>
                      <a:pt x="7377" y="11395"/>
                    </a:lnTo>
                    <a:lnTo>
                      <a:pt x="7180" y="11323"/>
                    </a:lnTo>
                    <a:lnTo>
                      <a:pt x="7019" y="11181"/>
                    </a:lnTo>
                    <a:lnTo>
                      <a:pt x="6921" y="11002"/>
                    </a:lnTo>
                    <a:lnTo>
                      <a:pt x="6903" y="10895"/>
                    </a:lnTo>
                    <a:lnTo>
                      <a:pt x="6894" y="10761"/>
                    </a:lnTo>
                    <a:lnTo>
                      <a:pt x="6975" y="10538"/>
                    </a:lnTo>
                    <a:lnTo>
                      <a:pt x="7127" y="10359"/>
                    </a:lnTo>
                    <a:lnTo>
                      <a:pt x="7350" y="10261"/>
                    </a:lnTo>
                    <a:lnTo>
                      <a:pt x="7475" y="10252"/>
                    </a:lnTo>
                    <a:lnTo>
                      <a:pt x="10636" y="10252"/>
                    </a:lnTo>
                    <a:lnTo>
                      <a:pt x="10788" y="10243"/>
                    </a:lnTo>
                    <a:lnTo>
                      <a:pt x="11056" y="10154"/>
                    </a:lnTo>
                    <a:lnTo>
                      <a:pt x="11288" y="9993"/>
                    </a:lnTo>
                    <a:lnTo>
                      <a:pt x="11449" y="9761"/>
                    </a:lnTo>
                    <a:lnTo>
                      <a:pt x="11502" y="9618"/>
                    </a:lnTo>
                    <a:lnTo>
                      <a:pt x="11520" y="9511"/>
                    </a:lnTo>
                    <a:lnTo>
                      <a:pt x="11529" y="9305"/>
                    </a:lnTo>
                    <a:lnTo>
                      <a:pt x="11484" y="9109"/>
                    </a:lnTo>
                    <a:lnTo>
                      <a:pt x="11395" y="8939"/>
                    </a:lnTo>
                    <a:lnTo>
                      <a:pt x="11270" y="8787"/>
                    </a:lnTo>
                    <a:lnTo>
                      <a:pt x="11109" y="8662"/>
                    </a:lnTo>
                    <a:lnTo>
                      <a:pt x="10931" y="8582"/>
                    </a:lnTo>
                    <a:lnTo>
                      <a:pt x="10734" y="8537"/>
                    </a:lnTo>
                    <a:lnTo>
                      <a:pt x="10627" y="8528"/>
                    </a:lnTo>
                    <a:lnTo>
                      <a:pt x="7484" y="8528"/>
                    </a:lnTo>
                    <a:lnTo>
                      <a:pt x="7377" y="8519"/>
                    </a:lnTo>
                    <a:lnTo>
                      <a:pt x="7180" y="8448"/>
                    </a:lnTo>
                    <a:lnTo>
                      <a:pt x="7019" y="8314"/>
                    </a:lnTo>
                    <a:lnTo>
                      <a:pt x="6921" y="8126"/>
                    </a:lnTo>
                    <a:lnTo>
                      <a:pt x="6903" y="8019"/>
                    </a:lnTo>
                    <a:lnTo>
                      <a:pt x="6894" y="7894"/>
                    </a:lnTo>
                    <a:lnTo>
                      <a:pt x="6975" y="7662"/>
                    </a:lnTo>
                    <a:lnTo>
                      <a:pt x="7127" y="7484"/>
                    </a:lnTo>
                    <a:lnTo>
                      <a:pt x="7350" y="7385"/>
                    </a:lnTo>
                    <a:lnTo>
                      <a:pt x="7475" y="7376"/>
                    </a:lnTo>
                    <a:lnTo>
                      <a:pt x="10636" y="7376"/>
                    </a:lnTo>
                    <a:lnTo>
                      <a:pt x="10788" y="7367"/>
                    </a:lnTo>
                    <a:lnTo>
                      <a:pt x="11056" y="7287"/>
                    </a:lnTo>
                    <a:lnTo>
                      <a:pt x="11288" y="7117"/>
                    </a:lnTo>
                    <a:lnTo>
                      <a:pt x="11449" y="6885"/>
                    </a:lnTo>
                    <a:lnTo>
                      <a:pt x="11502" y="6751"/>
                    </a:lnTo>
                    <a:lnTo>
                      <a:pt x="11520" y="6644"/>
                    </a:lnTo>
                    <a:lnTo>
                      <a:pt x="11529" y="6430"/>
                    </a:lnTo>
                    <a:lnTo>
                      <a:pt x="11484" y="6242"/>
                    </a:lnTo>
                    <a:lnTo>
                      <a:pt x="11395" y="6064"/>
                    </a:lnTo>
                    <a:lnTo>
                      <a:pt x="11270" y="5912"/>
                    </a:lnTo>
                    <a:lnTo>
                      <a:pt x="11109" y="5796"/>
                    </a:lnTo>
                    <a:lnTo>
                      <a:pt x="10931" y="5706"/>
                    </a:lnTo>
                    <a:lnTo>
                      <a:pt x="10734" y="5662"/>
                    </a:lnTo>
                    <a:lnTo>
                      <a:pt x="10627" y="5653"/>
                    </a:lnTo>
                    <a:lnTo>
                      <a:pt x="6376" y="5653"/>
                    </a:lnTo>
                    <a:lnTo>
                      <a:pt x="6662" y="4885"/>
                    </a:lnTo>
                    <a:lnTo>
                      <a:pt x="6841" y="4367"/>
                    </a:lnTo>
                    <a:lnTo>
                      <a:pt x="7144" y="3081"/>
                    </a:lnTo>
                    <a:lnTo>
                      <a:pt x="7278" y="2349"/>
                    </a:lnTo>
                    <a:lnTo>
                      <a:pt x="7296" y="2161"/>
                    </a:lnTo>
                    <a:lnTo>
                      <a:pt x="7287" y="1786"/>
                    </a:lnTo>
                    <a:lnTo>
                      <a:pt x="7216" y="1438"/>
                    </a:lnTo>
                    <a:lnTo>
                      <a:pt x="7082" y="1099"/>
                    </a:lnTo>
                    <a:lnTo>
                      <a:pt x="6894" y="795"/>
                    </a:lnTo>
                    <a:lnTo>
                      <a:pt x="6662" y="518"/>
                    </a:lnTo>
                    <a:lnTo>
                      <a:pt x="6385" y="286"/>
                    </a:lnTo>
                    <a:lnTo>
                      <a:pt x="6073" y="107"/>
                    </a:lnTo>
                    <a:lnTo>
                      <a:pt x="5894" y="36"/>
                    </a:lnTo>
                    <a:lnTo>
                      <a:pt x="5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0"/>
              <p:cNvSpPr/>
              <p:nvPr/>
            </p:nvSpPr>
            <p:spPr>
              <a:xfrm>
                <a:off x="4325688" y="3365700"/>
                <a:ext cx="28825" cy="22997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9199" extrusionOk="0">
                    <a:moveTo>
                      <a:pt x="581" y="1"/>
                    </a:moveTo>
                    <a:lnTo>
                      <a:pt x="465" y="10"/>
                    </a:lnTo>
                    <a:lnTo>
                      <a:pt x="260" y="99"/>
                    </a:lnTo>
                    <a:lnTo>
                      <a:pt x="99" y="251"/>
                    </a:lnTo>
                    <a:lnTo>
                      <a:pt x="10" y="465"/>
                    </a:lnTo>
                    <a:lnTo>
                      <a:pt x="1" y="581"/>
                    </a:lnTo>
                    <a:lnTo>
                      <a:pt x="1" y="8627"/>
                    </a:lnTo>
                    <a:lnTo>
                      <a:pt x="10" y="8743"/>
                    </a:lnTo>
                    <a:lnTo>
                      <a:pt x="99" y="8949"/>
                    </a:lnTo>
                    <a:lnTo>
                      <a:pt x="260" y="9101"/>
                    </a:lnTo>
                    <a:lnTo>
                      <a:pt x="465" y="9190"/>
                    </a:lnTo>
                    <a:lnTo>
                      <a:pt x="581" y="9199"/>
                    </a:lnTo>
                    <a:lnTo>
                      <a:pt x="1153" y="9199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p41"/>
          <p:cNvSpPr/>
          <p:nvPr/>
        </p:nvSpPr>
        <p:spPr>
          <a:xfrm>
            <a:off x="1539974" y="3541100"/>
            <a:ext cx="6063980" cy="195250"/>
          </a:xfrm>
          <a:custGeom>
            <a:avLst/>
            <a:gdLst/>
            <a:ahLst/>
            <a:cxnLst/>
            <a:rect l="l" t="t" r="r" b="b"/>
            <a:pathLst>
              <a:path w="66235" h="3885" extrusionOk="0">
                <a:moveTo>
                  <a:pt x="33122" y="0"/>
                </a:moveTo>
                <a:lnTo>
                  <a:pt x="29720" y="9"/>
                </a:lnTo>
                <a:lnTo>
                  <a:pt x="23246" y="90"/>
                </a:lnTo>
                <a:lnTo>
                  <a:pt x="17307" y="232"/>
                </a:lnTo>
                <a:lnTo>
                  <a:pt x="12021" y="447"/>
                </a:lnTo>
                <a:lnTo>
                  <a:pt x="7529" y="706"/>
                </a:lnTo>
                <a:lnTo>
                  <a:pt x="3957" y="1018"/>
                </a:lnTo>
                <a:lnTo>
                  <a:pt x="2001" y="1277"/>
                </a:lnTo>
                <a:lnTo>
                  <a:pt x="1028" y="1456"/>
                </a:lnTo>
                <a:lnTo>
                  <a:pt x="367" y="1652"/>
                </a:lnTo>
                <a:lnTo>
                  <a:pt x="99" y="1795"/>
                </a:lnTo>
                <a:lnTo>
                  <a:pt x="10" y="1893"/>
                </a:lnTo>
                <a:lnTo>
                  <a:pt x="1" y="1947"/>
                </a:lnTo>
                <a:lnTo>
                  <a:pt x="10" y="1992"/>
                </a:lnTo>
                <a:lnTo>
                  <a:pt x="99" y="2099"/>
                </a:lnTo>
                <a:lnTo>
                  <a:pt x="367" y="2242"/>
                </a:lnTo>
                <a:lnTo>
                  <a:pt x="1028" y="2429"/>
                </a:lnTo>
                <a:lnTo>
                  <a:pt x="2001" y="2617"/>
                </a:lnTo>
                <a:lnTo>
                  <a:pt x="3957" y="2876"/>
                </a:lnTo>
                <a:lnTo>
                  <a:pt x="7529" y="3179"/>
                </a:lnTo>
                <a:lnTo>
                  <a:pt x="12021" y="3447"/>
                </a:lnTo>
                <a:lnTo>
                  <a:pt x="17307" y="3653"/>
                </a:lnTo>
                <a:lnTo>
                  <a:pt x="23246" y="3804"/>
                </a:lnTo>
                <a:lnTo>
                  <a:pt x="29720" y="3885"/>
                </a:lnTo>
                <a:lnTo>
                  <a:pt x="36516" y="3885"/>
                </a:lnTo>
                <a:lnTo>
                  <a:pt x="42990" y="3804"/>
                </a:lnTo>
                <a:lnTo>
                  <a:pt x="48928" y="3653"/>
                </a:lnTo>
                <a:lnTo>
                  <a:pt x="54215" y="3447"/>
                </a:lnTo>
                <a:lnTo>
                  <a:pt x="58707" y="3179"/>
                </a:lnTo>
                <a:lnTo>
                  <a:pt x="62279" y="2876"/>
                </a:lnTo>
                <a:lnTo>
                  <a:pt x="64234" y="2617"/>
                </a:lnTo>
                <a:lnTo>
                  <a:pt x="65208" y="2429"/>
                </a:lnTo>
                <a:lnTo>
                  <a:pt x="65868" y="2242"/>
                </a:lnTo>
                <a:lnTo>
                  <a:pt x="66136" y="2099"/>
                </a:lnTo>
                <a:lnTo>
                  <a:pt x="66226" y="1992"/>
                </a:lnTo>
                <a:lnTo>
                  <a:pt x="66234" y="1947"/>
                </a:lnTo>
                <a:lnTo>
                  <a:pt x="66226" y="1893"/>
                </a:lnTo>
                <a:lnTo>
                  <a:pt x="66136" y="1795"/>
                </a:lnTo>
                <a:lnTo>
                  <a:pt x="65868" y="1652"/>
                </a:lnTo>
                <a:lnTo>
                  <a:pt x="65208" y="1456"/>
                </a:lnTo>
                <a:lnTo>
                  <a:pt x="64234" y="1277"/>
                </a:lnTo>
                <a:lnTo>
                  <a:pt x="62279" y="1018"/>
                </a:lnTo>
                <a:lnTo>
                  <a:pt x="58707" y="706"/>
                </a:lnTo>
                <a:lnTo>
                  <a:pt x="54215" y="447"/>
                </a:lnTo>
                <a:lnTo>
                  <a:pt x="48928" y="232"/>
                </a:lnTo>
                <a:lnTo>
                  <a:pt x="42990" y="90"/>
                </a:lnTo>
                <a:lnTo>
                  <a:pt x="36516" y="9"/>
                </a:lnTo>
                <a:lnTo>
                  <a:pt x="331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4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2914" name="Google Shape;2914;p41"/>
          <p:cNvSpPr/>
          <p:nvPr/>
        </p:nvSpPr>
        <p:spPr>
          <a:xfrm>
            <a:off x="3927355" y="2562674"/>
            <a:ext cx="3216" cy="50808"/>
          </a:xfrm>
          <a:custGeom>
            <a:avLst/>
            <a:gdLst/>
            <a:ahLst/>
            <a:cxnLst/>
            <a:rect l="l" t="t" r="r" b="b"/>
            <a:pathLst>
              <a:path w="64" h="1011" extrusionOk="0">
                <a:moveTo>
                  <a:pt x="1" y="1"/>
                </a:moveTo>
                <a:lnTo>
                  <a:pt x="10" y="367"/>
                </a:lnTo>
                <a:lnTo>
                  <a:pt x="10" y="1010"/>
                </a:lnTo>
                <a:lnTo>
                  <a:pt x="37" y="965"/>
                </a:lnTo>
                <a:lnTo>
                  <a:pt x="63" y="930"/>
                </a:lnTo>
                <a:lnTo>
                  <a:pt x="54" y="447"/>
                </a:lnTo>
                <a:lnTo>
                  <a:pt x="1" y="1"/>
                </a:lnTo>
                <a:close/>
              </a:path>
            </a:pathLst>
          </a:custGeom>
          <a:solidFill>
            <a:srgbClr val="8C3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41"/>
          <p:cNvSpPr/>
          <p:nvPr/>
        </p:nvSpPr>
        <p:spPr>
          <a:xfrm>
            <a:off x="3910769" y="2590065"/>
            <a:ext cx="3619" cy="41812"/>
          </a:xfrm>
          <a:custGeom>
            <a:avLst/>
            <a:gdLst/>
            <a:ahLst/>
            <a:cxnLst/>
            <a:rect l="l" t="t" r="r" b="b"/>
            <a:pathLst>
              <a:path w="72" h="832" extrusionOk="0">
                <a:moveTo>
                  <a:pt x="18" y="1"/>
                </a:moveTo>
                <a:lnTo>
                  <a:pt x="27" y="278"/>
                </a:lnTo>
                <a:lnTo>
                  <a:pt x="0" y="831"/>
                </a:lnTo>
                <a:lnTo>
                  <a:pt x="27" y="804"/>
                </a:lnTo>
                <a:lnTo>
                  <a:pt x="54" y="778"/>
                </a:lnTo>
                <a:lnTo>
                  <a:pt x="72" y="545"/>
                </a:lnTo>
                <a:lnTo>
                  <a:pt x="18" y="1"/>
                </a:lnTo>
                <a:close/>
              </a:path>
            </a:pathLst>
          </a:custGeom>
          <a:solidFill>
            <a:srgbClr val="8C3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41"/>
          <p:cNvSpPr/>
          <p:nvPr/>
        </p:nvSpPr>
        <p:spPr>
          <a:xfrm>
            <a:off x="3909412" y="2637207"/>
            <a:ext cx="503" cy="1407"/>
          </a:xfrm>
          <a:custGeom>
            <a:avLst/>
            <a:gdLst/>
            <a:ahLst/>
            <a:cxnLst/>
            <a:rect l="l" t="t" r="r" b="b"/>
            <a:pathLst>
              <a:path w="10" h="28" extrusionOk="0">
                <a:moveTo>
                  <a:pt x="10" y="0"/>
                </a:moveTo>
                <a:lnTo>
                  <a:pt x="1" y="27"/>
                </a:lnTo>
                <a:lnTo>
                  <a:pt x="10" y="18"/>
                </a:lnTo>
                <a:lnTo>
                  <a:pt x="10" y="0"/>
                </a:lnTo>
                <a:close/>
              </a:path>
            </a:pathLst>
          </a:custGeom>
          <a:solidFill>
            <a:srgbClr val="8C3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7" name="Google Shape;2917;p41"/>
          <p:cNvGrpSpPr/>
          <p:nvPr/>
        </p:nvGrpSpPr>
        <p:grpSpPr>
          <a:xfrm>
            <a:off x="451650" y="3813650"/>
            <a:ext cx="1749621" cy="916951"/>
            <a:chOff x="451650" y="3684550"/>
            <a:chExt cx="1749621" cy="916951"/>
          </a:xfrm>
        </p:grpSpPr>
        <p:sp>
          <p:nvSpPr>
            <p:cNvPr id="2918" name="Google Shape;2918;p41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19" name="Google Shape;2919;p41"/>
            <p:cNvSpPr txBox="1"/>
            <p:nvPr/>
          </p:nvSpPr>
          <p:spPr>
            <a:xfrm>
              <a:off x="451650" y="3963401"/>
              <a:ext cx="17496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0" name="Google Shape;2920;p41"/>
          <p:cNvGrpSpPr/>
          <p:nvPr/>
        </p:nvGrpSpPr>
        <p:grpSpPr>
          <a:xfrm>
            <a:off x="2615279" y="3813650"/>
            <a:ext cx="1749621" cy="916951"/>
            <a:chOff x="451650" y="3684550"/>
            <a:chExt cx="1749621" cy="916951"/>
          </a:xfrm>
        </p:grpSpPr>
        <p:sp>
          <p:nvSpPr>
            <p:cNvPr id="2921" name="Google Shape;2921;p41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22" name="Google Shape;2922;p41"/>
            <p:cNvSpPr txBox="1"/>
            <p:nvPr/>
          </p:nvSpPr>
          <p:spPr>
            <a:xfrm>
              <a:off x="451650" y="3963401"/>
              <a:ext cx="17496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3" name="Google Shape;2923;p41"/>
          <p:cNvGrpSpPr/>
          <p:nvPr/>
        </p:nvGrpSpPr>
        <p:grpSpPr>
          <a:xfrm>
            <a:off x="4778908" y="3813650"/>
            <a:ext cx="1749621" cy="916951"/>
            <a:chOff x="451650" y="3684550"/>
            <a:chExt cx="1749621" cy="916951"/>
          </a:xfrm>
        </p:grpSpPr>
        <p:sp>
          <p:nvSpPr>
            <p:cNvPr id="2924" name="Google Shape;2924;p41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25" name="Google Shape;2925;p41"/>
            <p:cNvSpPr txBox="1"/>
            <p:nvPr/>
          </p:nvSpPr>
          <p:spPr>
            <a:xfrm>
              <a:off x="451650" y="3963401"/>
              <a:ext cx="17496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6" name="Google Shape;2926;p41"/>
          <p:cNvGrpSpPr/>
          <p:nvPr/>
        </p:nvGrpSpPr>
        <p:grpSpPr>
          <a:xfrm>
            <a:off x="6866351" y="3813650"/>
            <a:ext cx="1900200" cy="916950"/>
            <a:chOff x="375464" y="3684550"/>
            <a:chExt cx="1900200" cy="916950"/>
          </a:xfrm>
        </p:grpSpPr>
        <p:sp>
          <p:nvSpPr>
            <p:cNvPr id="2927" name="Google Shape;2927;p41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28" name="Google Shape;2928;p41"/>
            <p:cNvSpPr txBox="1"/>
            <p:nvPr/>
          </p:nvSpPr>
          <p:spPr>
            <a:xfrm>
              <a:off x="375464" y="3963400"/>
              <a:ext cx="19002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929" name="Google Shape;2929;p41"/>
          <p:cNvCxnSpPr>
            <a:stCxn id="2918" idx="0"/>
          </p:cNvCxnSpPr>
          <p:nvPr/>
        </p:nvCxnSpPr>
        <p:spPr>
          <a:xfrm rot="-5400000">
            <a:off x="1154571" y="2122250"/>
            <a:ext cx="1863300" cy="1519500"/>
          </a:xfrm>
          <a:prstGeom prst="bentConnector3">
            <a:avLst>
              <a:gd name="adj1" fmla="val 10009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0" name="Google Shape;2930;p41"/>
          <p:cNvCxnSpPr>
            <a:stCxn id="2921" idx="0"/>
          </p:cNvCxnSpPr>
          <p:nvPr/>
        </p:nvCxnSpPr>
        <p:spPr>
          <a:xfrm rot="-5400000">
            <a:off x="2827250" y="2614100"/>
            <a:ext cx="1862400" cy="536700"/>
          </a:xfrm>
          <a:prstGeom prst="bentConnector3">
            <a:avLst>
              <a:gd name="adj1" fmla="val 1001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1" name="Google Shape;2931;p41"/>
          <p:cNvCxnSpPr/>
          <p:nvPr/>
        </p:nvCxnSpPr>
        <p:spPr>
          <a:xfrm rot="5400000" flipH="1">
            <a:off x="4502179" y="2662100"/>
            <a:ext cx="1862400" cy="440700"/>
          </a:xfrm>
          <a:prstGeom prst="bentConnector3">
            <a:avLst>
              <a:gd name="adj1" fmla="val 9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2" name="Google Shape;2932;p41"/>
          <p:cNvCxnSpPr>
            <a:stCxn id="2927" idx="0"/>
          </p:cNvCxnSpPr>
          <p:nvPr/>
        </p:nvCxnSpPr>
        <p:spPr>
          <a:xfrm rot="5400000" flipH="1">
            <a:off x="6103908" y="2100200"/>
            <a:ext cx="1863300" cy="1563600"/>
          </a:xfrm>
          <a:prstGeom prst="bentConnector3">
            <a:avLst>
              <a:gd name="adj1" fmla="val 10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33" name="Google Shape;2933;p41"/>
          <p:cNvGrpSpPr/>
          <p:nvPr/>
        </p:nvGrpSpPr>
        <p:grpSpPr>
          <a:xfrm>
            <a:off x="2501025" y="998247"/>
            <a:ext cx="4142192" cy="2689426"/>
            <a:chOff x="2501025" y="998247"/>
            <a:chExt cx="4142192" cy="2689426"/>
          </a:xfrm>
        </p:grpSpPr>
        <p:grpSp>
          <p:nvGrpSpPr>
            <p:cNvPr id="2934" name="Google Shape;2934;p41"/>
            <p:cNvGrpSpPr/>
            <p:nvPr/>
          </p:nvGrpSpPr>
          <p:grpSpPr>
            <a:xfrm>
              <a:off x="2501025" y="998247"/>
              <a:ext cx="859106" cy="2633335"/>
              <a:chOff x="3007974" y="1055849"/>
              <a:chExt cx="951180" cy="2915561"/>
            </a:xfrm>
          </p:grpSpPr>
          <p:sp>
            <p:nvSpPr>
              <p:cNvPr id="2935" name="Google Shape;2935;p41"/>
              <p:cNvSpPr/>
              <p:nvPr/>
            </p:nvSpPr>
            <p:spPr>
              <a:xfrm>
                <a:off x="3061174" y="3879428"/>
                <a:ext cx="320515" cy="91981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1653" extrusionOk="0">
                    <a:moveTo>
                      <a:pt x="3277" y="0"/>
                    </a:moveTo>
                    <a:lnTo>
                      <a:pt x="2867" y="89"/>
                    </a:lnTo>
                    <a:lnTo>
                      <a:pt x="1349" y="545"/>
                    </a:lnTo>
                    <a:lnTo>
                      <a:pt x="768" y="768"/>
                    </a:lnTo>
                    <a:lnTo>
                      <a:pt x="304" y="1018"/>
                    </a:lnTo>
                    <a:lnTo>
                      <a:pt x="89" y="1215"/>
                    </a:lnTo>
                    <a:lnTo>
                      <a:pt x="9" y="1349"/>
                    </a:lnTo>
                    <a:lnTo>
                      <a:pt x="0" y="1411"/>
                    </a:lnTo>
                    <a:lnTo>
                      <a:pt x="9" y="1474"/>
                    </a:lnTo>
                    <a:lnTo>
                      <a:pt x="116" y="1572"/>
                    </a:lnTo>
                    <a:lnTo>
                      <a:pt x="473" y="1652"/>
                    </a:lnTo>
                    <a:lnTo>
                      <a:pt x="1250" y="1643"/>
                    </a:lnTo>
                    <a:lnTo>
                      <a:pt x="2224" y="1554"/>
                    </a:lnTo>
                    <a:lnTo>
                      <a:pt x="3277" y="1384"/>
                    </a:lnTo>
                    <a:lnTo>
                      <a:pt x="4287" y="1179"/>
                    </a:lnTo>
                    <a:lnTo>
                      <a:pt x="5108" y="965"/>
                    </a:lnTo>
                    <a:lnTo>
                      <a:pt x="5519" y="813"/>
                    </a:lnTo>
                    <a:lnTo>
                      <a:pt x="5680" y="714"/>
                    </a:lnTo>
                    <a:lnTo>
                      <a:pt x="5706" y="679"/>
                    </a:lnTo>
                    <a:lnTo>
                      <a:pt x="5760" y="357"/>
                    </a:lnTo>
                    <a:lnTo>
                      <a:pt x="5724" y="27"/>
                    </a:lnTo>
                    <a:lnTo>
                      <a:pt x="5706" y="0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1"/>
              <p:cNvSpPr/>
              <p:nvPr/>
            </p:nvSpPr>
            <p:spPr>
              <a:xfrm>
                <a:off x="3061174" y="3890335"/>
                <a:ext cx="32051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1457" extrusionOk="0">
                    <a:moveTo>
                      <a:pt x="5751" y="1"/>
                    </a:moveTo>
                    <a:lnTo>
                      <a:pt x="5296" y="179"/>
                    </a:lnTo>
                    <a:lnTo>
                      <a:pt x="4367" y="438"/>
                    </a:lnTo>
                    <a:lnTo>
                      <a:pt x="3670" y="527"/>
                    </a:lnTo>
                    <a:lnTo>
                      <a:pt x="3197" y="527"/>
                    </a:lnTo>
                    <a:lnTo>
                      <a:pt x="2733" y="474"/>
                    </a:lnTo>
                    <a:lnTo>
                      <a:pt x="2259" y="358"/>
                    </a:lnTo>
                    <a:lnTo>
                      <a:pt x="2018" y="268"/>
                    </a:lnTo>
                    <a:lnTo>
                      <a:pt x="2000" y="224"/>
                    </a:lnTo>
                    <a:lnTo>
                      <a:pt x="1992" y="135"/>
                    </a:lnTo>
                    <a:lnTo>
                      <a:pt x="1652" y="242"/>
                    </a:lnTo>
                    <a:lnTo>
                      <a:pt x="965" y="492"/>
                    </a:lnTo>
                    <a:lnTo>
                      <a:pt x="393" y="769"/>
                    </a:lnTo>
                    <a:lnTo>
                      <a:pt x="107" y="992"/>
                    </a:lnTo>
                    <a:lnTo>
                      <a:pt x="9" y="1144"/>
                    </a:lnTo>
                    <a:lnTo>
                      <a:pt x="0" y="1215"/>
                    </a:lnTo>
                    <a:lnTo>
                      <a:pt x="9" y="1278"/>
                    </a:lnTo>
                    <a:lnTo>
                      <a:pt x="116" y="1376"/>
                    </a:lnTo>
                    <a:lnTo>
                      <a:pt x="473" y="1456"/>
                    </a:lnTo>
                    <a:lnTo>
                      <a:pt x="1250" y="1447"/>
                    </a:lnTo>
                    <a:lnTo>
                      <a:pt x="2224" y="1358"/>
                    </a:lnTo>
                    <a:lnTo>
                      <a:pt x="3277" y="1188"/>
                    </a:lnTo>
                    <a:lnTo>
                      <a:pt x="4287" y="983"/>
                    </a:lnTo>
                    <a:lnTo>
                      <a:pt x="5108" y="769"/>
                    </a:lnTo>
                    <a:lnTo>
                      <a:pt x="5519" y="617"/>
                    </a:lnTo>
                    <a:lnTo>
                      <a:pt x="5680" y="518"/>
                    </a:lnTo>
                    <a:lnTo>
                      <a:pt x="5706" y="483"/>
                    </a:lnTo>
                    <a:lnTo>
                      <a:pt x="5760" y="188"/>
                    </a:lnTo>
                    <a:lnTo>
                      <a:pt x="5751" y="1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1"/>
              <p:cNvSpPr/>
              <p:nvPr/>
            </p:nvSpPr>
            <p:spPr>
              <a:xfrm>
                <a:off x="3638583" y="3879428"/>
                <a:ext cx="320571" cy="91981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1653" extrusionOk="0">
                    <a:moveTo>
                      <a:pt x="54" y="0"/>
                    </a:moveTo>
                    <a:lnTo>
                      <a:pt x="36" y="27"/>
                    </a:lnTo>
                    <a:lnTo>
                      <a:pt x="1" y="357"/>
                    </a:lnTo>
                    <a:lnTo>
                      <a:pt x="54" y="679"/>
                    </a:lnTo>
                    <a:lnTo>
                      <a:pt x="81" y="714"/>
                    </a:lnTo>
                    <a:lnTo>
                      <a:pt x="242" y="813"/>
                    </a:lnTo>
                    <a:lnTo>
                      <a:pt x="653" y="965"/>
                    </a:lnTo>
                    <a:lnTo>
                      <a:pt x="1474" y="1179"/>
                    </a:lnTo>
                    <a:lnTo>
                      <a:pt x="2483" y="1384"/>
                    </a:lnTo>
                    <a:lnTo>
                      <a:pt x="3528" y="1554"/>
                    </a:lnTo>
                    <a:lnTo>
                      <a:pt x="4510" y="1643"/>
                    </a:lnTo>
                    <a:lnTo>
                      <a:pt x="5287" y="1652"/>
                    </a:lnTo>
                    <a:lnTo>
                      <a:pt x="5636" y="1572"/>
                    </a:lnTo>
                    <a:lnTo>
                      <a:pt x="5752" y="1474"/>
                    </a:lnTo>
                    <a:lnTo>
                      <a:pt x="5761" y="1411"/>
                    </a:lnTo>
                    <a:lnTo>
                      <a:pt x="5752" y="1349"/>
                    </a:lnTo>
                    <a:lnTo>
                      <a:pt x="5671" y="1215"/>
                    </a:lnTo>
                    <a:lnTo>
                      <a:pt x="5448" y="1018"/>
                    </a:lnTo>
                    <a:lnTo>
                      <a:pt x="4984" y="768"/>
                    </a:lnTo>
                    <a:lnTo>
                      <a:pt x="4412" y="545"/>
                    </a:lnTo>
                    <a:lnTo>
                      <a:pt x="2894" y="89"/>
                    </a:lnTo>
                    <a:lnTo>
                      <a:pt x="2483" y="0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1"/>
              <p:cNvSpPr/>
              <p:nvPr/>
            </p:nvSpPr>
            <p:spPr>
              <a:xfrm>
                <a:off x="3638583" y="3890335"/>
                <a:ext cx="320571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1457" extrusionOk="0">
                    <a:moveTo>
                      <a:pt x="10" y="1"/>
                    </a:moveTo>
                    <a:lnTo>
                      <a:pt x="1" y="188"/>
                    </a:lnTo>
                    <a:lnTo>
                      <a:pt x="54" y="483"/>
                    </a:lnTo>
                    <a:lnTo>
                      <a:pt x="81" y="518"/>
                    </a:lnTo>
                    <a:lnTo>
                      <a:pt x="242" y="617"/>
                    </a:lnTo>
                    <a:lnTo>
                      <a:pt x="653" y="769"/>
                    </a:lnTo>
                    <a:lnTo>
                      <a:pt x="1474" y="983"/>
                    </a:lnTo>
                    <a:lnTo>
                      <a:pt x="2483" y="1188"/>
                    </a:lnTo>
                    <a:lnTo>
                      <a:pt x="3528" y="1358"/>
                    </a:lnTo>
                    <a:lnTo>
                      <a:pt x="4510" y="1447"/>
                    </a:lnTo>
                    <a:lnTo>
                      <a:pt x="5287" y="1456"/>
                    </a:lnTo>
                    <a:lnTo>
                      <a:pt x="5636" y="1376"/>
                    </a:lnTo>
                    <a:lnTo>
                      <a:pt x="5752" y="1278"/>
                    </a:lnTo>
                    <a:lnTo>
                      <a:pt x="5761" y="1215"/>
                    </a:lnTo>
                    <a:lnTo>
                      <a:pt x="5752" y="1144"/>
                    </a:lnTo>
                    <a:lnTo>
                      <a:pt x="5653" y="992"/>
                    </a:lnTo>
                    <a:lnTo>
                      <a:pt x="5368" y="769"/>
                    </a:lnTo>
                    <a:lnTo>
                      <a:pt x="4796" y="492"/>
                    </a:lnTo>
                    <a:lnTo>
                      <a:pt x="4109" y="242"/>
                    </a:lnTo>
                    <a:lnTo>
                      <a:pt x="3769" y="135"/>
                    </a:lnTo>
                    <a:lnTo>
                      <a:pt x="3760" y="224"/>
                    </a:lnTo>
                    <a:lnTo>
                      <a:pt x="3733" y="268"/>
                    </a:lnTo>
                    <a:lnTo>
                      <a:pt x="3501" y="358"/>
                    </a:lnTo>
                    <a:lnTo>
                      <a:pt x="3028" y="474"/>
                    </a:lnTo>
                    <a:lnTo>
                      <a:pt x="2564" y="527"/>
                    </a:lnTo>
                    <a:lnTo>
                      <a:pt x="2090" y="527"/>
                    </a:lnTo>
                    <a:lnTo>
                      <a:pt x="1394" y="438"/>
                    </a:lnTo>
                    <a:lnTo>
                      <a:pt x="465" y="17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1"/>
              <p:cNvSpPr/>
              <p:nvPr/>
            </p:nvSpPr>
            <p:spPr>
              <a:xfrm>
                <a:off x="3007974" y="2653002"/>
                <a:ext cx="132713" cy="236547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4251" extrusionOk="0">
                    <a:moveTo>
                      <a:pt x="1063" y="0"/>
                    </a:moveTo>
                    <a:lnTo>
                      <a:pt x="947" y="9"/>
                    </a:lnTo>
                    <a:lnTo>
                      <a:pt x="885" y="27"/>
                    </a:lnTo>
                    <a:lnTo>
                      <a:pt x="760" y="98"/>
                    </a:lnTo>
                    <a:lnTo>
                      <a:pt x="706" y="152"/>
                    </a:lnTo>
                    <a:lnTo>
                      <a:pt x="599" y="330"/>
                    </a:lnTo>
                    <a:lnTo>
                      <a:pt x="536" y="536"/>
                    </a:lnTo>
                    <a:lnTo>
                      <a:pt x="447" y="839"/>
                    </a:lnTo>
                    <a:lnTo>
                      <a:pt x="358" y="1134"/>
                    </a:lnTo>
                    <a:lnTo>
                      <a:pt x="233" y="1554"/>
                    </a:lnTo>
                    <a:lnTo>
                      <a:pt x="63" y="2206"/>
                    </a:lnTo>
                    <a:lnTo>
                      <a:pt x="10" y="2643"/>
                    </a:lnTo>
                    <a:lnTo>
                      <a:pt x="1" y="2867"/>
                    </a:lnTo>
                    <a:lnTo>
                      <a:pt x="10" y="2983"/>
                    </a:lnTo>
                    <a:lnTo>
                      <a:pt x="27" y="3099"/>
                    </a:lnTo>
                    <a:lnTo>
                      <a:pt x="72" y="3233"/>
                    </a:lnTo>
                    <a:lnTo>
                      <a:pt x="144" y="3358"/>
                    </a:lnTo>
                    <a:lnTo>
                      <a:pt x="170" y="3393"/>
                    </a:lnTo>
                    <a:lnTo>
                      <a:pt x="206" y="3438"/>
                    </a:lnTo>
                    <a:lnTo>
                      <a:pt x="295" y="3545"/>
                    </a:lnTo>
                    <a:lnTo>
                      <a:pt x="385" y="3643"/>
                    </a:lnTo>
                    <a:lnTo>
                      <a:pt x="438" y="3697"/>
                    </a:lnTo>
                    <a:lnTo>
                      <a:pt x="483" y="3751"/>
                    </a:lnTo>
                    <a:lnTo>
                      <a:pt x="510" y="3777"/>
                    </a:lnTo>
                    <a:lnTo>
                      <a:pt x="536" y="3804"/>
                    </a:lnTo>
                    <a:lnTo>
                      <a:pt x="572" y="3849"/>
                    </a:lnTo>
                    <a:lnTo>
                      <a:pt x="608" y="3885"/>
                    </a:lnTo>
                    <a:lnTo>
                      <a:pt x="706" y="3983"/>
                    </a:lnTo>
                    <a:lnTo>
                      <a:pt x="813" y="4054"/>
                    </a:lnTo>
                    <a:lnTo>
                      <a:pt x="867" y="4081"/>
                    </a:lnTo>
                    <a:lnTo>
                      <a:pt x="920" y="4108"/>
                    </a:lnTo>
                    <a:lnTo>
                      <a:pt x="956" y="4117"/>
                    </a:lnTo>
                    <a:lnTo>
                      <a:pt x="992" y="4135"/>
                    </a:lnTo>
                    <a:lnTo>
                      <a:pt x="1001" y="4143"/>
                    </a:lnTo>
                    <a:lnTo>
                      <a:pt x="1019" y="4152"/>
                    </a:lnTo>
                    <a:lnTo>
                      <a:pt x="1090" y="4206"/>
                    </a:lnTo>
                    <a:lnTo>
                      <a:pt x="1162" y="4242"/>
                    </a:lnTo>
                    <a:lnTo>
                      <a:pt x="1215" y="4251"/>
                    </a:lnTo>
                    <a:lnTo>
                      <a:pt x="1313" y="4215"/>
                    </a:lnTo>
                    <a:lnTo>
                      <a:pt x="1331" y="4170"/>
                    </a:lnTo>
                    <a:lnTo>
                      <a:pt x="1331" y="4117"/>
                    </a:lnTo>
                    <a:lnTo>
                      <a:pt x="1304" y="4054"/>
                    </a:lnTo>
                    <a:lnTo>
                      <a:pt x="1260" y="3947"/>
                    </a:lnTo>
                    <a:lnTo>
                      <a:pt x="1224" y="3715"/>
                    </a:lnTo>
                    <a:lnTo>
                      <a:pt x="1251" y="3358"/>
                    </a:lnTo>
                    <a:lnTo>
                      <a:pt x="1304" y="3134"/>
                    </a:lnTo>
                    <a:lnTo>
                      <a:pt x="1412" y="2715"/>
                    </a:lnTo>
                    <a:lnTo>
                      <a:pt x="1554" y="2304"/>
                    </a:lnTo>
                    <a:lnTo>
                      <a:pt x="1563" y="2286"/>
                    </a:lnTo>
                    <a:lnTo>
                      <a:pt x="1563" y="2268"/>
                    </a:lnTo>
                    <a:lnTo>
                      <a:pt x="1572" y="2268"/>
                    </a:lnTo>
                    <a:lnTo>
                      <a:pt x="1590" y="2259"/>
                    </a:lnTo>
                    <a:lnTo>
                      <a:pt x="1617" y="2277"/>
                    </a:lnTo>
                    <a:lnTo>
                      <a:pt x="1644" y="2304"/>
                    </a:lnTo>
                    <a:lnTo>
                      <a:pt x="1688" y="2349"/>
                    </a:lnTo>
                    <a:lnTo>
                      <a:pt x="1831" y="2509"/>
                    </a:lnTo>
                    <a:lnTo>
                      <a:pt x="1894" y="2590"/>
                    </a:lnTo>
                    <a:lnTo>
                      <a:pt x="1992" y="2670"/>
                    </a:lnTo>
                    <a:lnTo>
                      <a:pt x="2188" y="2750"/>
                    </a:lnTo>
                    <a:lnTo>
                      <a:pt x="2322" y="2759"/>
                    </a:lnTo>
                    <a:lnTo>
                      <a:pt x="2385" y="2733"/>
                    </a:lnTo>
                    <a:lnTo>
                      <a:pt x="2305" y="2500"/>
                    </a:lnTo>
                    <a:lnTo>
                      <a:pt x="2251" y="2018"/>
                    </a:lnTo>
                    <a:lnTo>
                      <a:pt x="2313" y="1268"/>
                    </a:lnTo>
                    <a:lnTo>
                      <a:pt x="2376" y="768"/>
                    </a:lnTo>
                    <a:lnTo>
                      <a:pt x="2385" y="598"/>
                    </a:lnTo>
                    <a:lnTo>
                      <a:pt x="2349" y="438"/>
                    </a:lnTo>
                    <a:lnTo>
                      <a:pt x="2313" y="375"/>
                    </a:lnTo>
                    <a:lnTo>
                      <a:pt x="2215" y="295"/>
                    </a:lnTo>
                    <a:lnTo>
                      <a:pt x="2010" y="232"/>
                    </a:lnTo>
                    <a:lnTo>
                      <a:pt x="1876" y="205"/>
                    </a:lnTo>
                    <a:lnTo>
                      <a:pt x="1671" y="143"/>
                    </a:lnTo>
                    <a:lnTo>
                      <a:pt x="1304" y="36"/>
                    </a:lnTo>
                    <a:lnTo>
                      <a:pt x="1063" y="0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1"/>
              <p:cNvSpPr/>
              <p:nvPr/>
            </p:nvSpPr>
            <p:spPr>
              <a:xfrm>
                <a:off x="3038803" y="2870641"/>
                <a:ext cx="556" cy="1558"/>
              </a:xfrm>
              <a:custGeom>
                <a:avLst/>
                <a:gdLst/>
                <a:ahLst/>
                <a:cxnLst/>
                <a:rect l="l" t="t" r="r" b="b"/>
                <a:pathLst>
                  <a:path w="10" h="28" extrusionOk="0">
                    <a:moveTo>
                      <a:pt x="0" y="0"/>
                    </a:moveTo>
                    <a:lnTo>
                      <a:pt x="9" y="27"/>
                    </a:lnTo>
                    <a:lnTo>
                      <a:pt x="9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1"/>
              <p:cNvSpPr/>
              <p:nvPr/>
            </p:nvSpPr>
            <p:spPr>
              <a:xfrm>
                <a:off x="3736969" y="2653002"/>
                <a:ext cx="132769" cy="236547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4251" extrusionOk="0">
                    <a:moveTo>
                      <a:pt x="1323" y="0"/>
                    </a:moveTo>
                    <a:lnTo>
                      <a:pt x="1081" y="36"/>
                    </a:lnTo>
                    <a:lnTo>
                      <a:pt x="724" y="143"/>
                    </a:lnTo>
                    <a:lnTo>
                      <a:pt x="519" y="205"/>
                    </a:lnTo>
                    <a:lnTo>
                      <a:pt x="385" y="232"/>
                    </a:lnTo>
                    <a:lnTo>
                      <a:pt x="179" y="295"/>
                    </a:lnTo>
                    <a:lnTo>
                      <a:pt x="72" y="375"/>
                    </a:lnTo>
                    <a:lnTo>
                      <a:pt x="37" y="438"/>
                    </a:lnTo>
                    <a:lnTo>
                      <a:pt x="1" y="598"/>
                    </a:lnTo>
                    <a:lnTo>
                      <a:pt x="10" y="768"/>
                    </a:lnTo>
                    <a:lnTo>
                      <a:pt x="72" y="1268"/>
                    </a:lnTo>
                    <a:lnTo>
                      <a:pt x="135" y="2018"/>
                    </a:lnTo>
                    <a:lnTo>
                      <a:pt x="81" y="2500"/>
                    </a:lnTo>
                    <a:lnTo>
                      <a:pt x="1" y="2733"/>
                    </a:lnTo>
                    <a:lnTo>
                      <a:pt x="63" y="2759"/>
                    </a:lnTo>
                    <a:lnTo>
                      <a:pt x="197" y="2750"/>
                    </a:lnTo>
                    <a:lnTo>
                      <a:pt x="394" y="2670"/>
                    </a:lnTo>
                    <a:lnTo>
                      <a:pt x="492" y="2590"/>
                    </a:lnTo>
                    <a:lnTo>
                      <a:pt x="555" y="2509"/>
                    </a:lnTo>
                    <a:lnTo>
                      <a:pt x="697" y="2349"/>
                    </a:lnTo>
                    <a:lnTo>
                      <a:pt x="742" y="2304"/>
                    </a:lnTo>
                    <a:lnTo>
                      <a:pt x="778" y="2277"/>
                    </a:lnTo>
                    <a:lnTo>
                      <a:pt x="805" y="2259"/>
                    </a:lnTo>
                    <a:lnTo>
                      <a:pt x="814" y="2268"/>
                    </a:lnTo>
                    <a:lnTo>
                      <a:pt x="822" y="2268"/>
                    </a:lnTo>
                    <a:lnTo>
                      <a:pt x="831" y="2286"/>
                    </a:lnTo>
                    <a:lnTo>
                      <a:pt x="831" y="2304"/>
                    </a:lnTo>
                    <a:lnTo>
                      <a:pt x="974" y="2715"/>
                    </a:lnTo>
                    <a:lnTo>
                      <a:pt x="1081" y="3134"/>
                    </a:lnTo>
                    <a:lnTo>
                      <a:pt x="1135" y="3358"/>
                    </a:lnTo>
                    <a:lnTo>
                      <a:pt x="1162" y="3715"/>
                    </a:lnTo>
                    <a:lnTo>
                      <a:pt x="1126" y="3947"/>
                    </a:lnTo>
                    <a:lnTo>
                      <a:pt x="1081" y="4054"/>
                    </a:lnTo>
                    <a:lnTo>
                      <a:pt x="1055" y="4117"/>
                    </a:lnTo>
                    <a:lnTo>
                      <a:pt x="1055" y="4170"/>
                    </a:lnTo>
                    <a:lnTo>
                      <a:pt x="1072" y="4215"/>
                    </a:lnTo>
                    <a:lnTo>
                      <a:pt x="1171" y="4251"/>
                    </a:lnTo>
                    <a:lnTo>
                      <a:pt x="1224" y="4242"/>
                    </a:lnTo>
                    <a:lnTo>
                      <a:pt x="1296" y="4206"/>
                    </a:lnTo>
                    <a:lnTo>
                      <a:pt x="1367" y="4152"/>
                    </a:lnTo>
                    <a:lnTo>
                      <a:pt x="1385" y="4143"/>
                    </a:lnTo>
                    <a:lnTo>
                      <a:pt x="1403" y="4135"/>
                    </a:lnTo>
                    <a:lnTo>
                      <a:pt x="1430" y="4117"/>
                    </a:lnTo>
                    <a:lnTo>
                      <a:pt x="1465" y="4108"/>
                    </a:lnTo>
                    <a:lnTo>
                      <a:pt x="1519" y="4081"/>
                    </a:lnTo>
                    <a:lnTo>
                      <a:pt x="1581" y="4054"/>
                    </a:lnTo>
                    <a:lnTo>
                      <a:pt x="1689" y="3983"/>
                    </a:lnTo>
                    <a:lnTo>
                      <a:pt x="1778" y="3885"/>
                    </a:lnTo>
                    <a:lnTo>
                      <a:pt x="1814" y="3849"/>
                    </a:lnTo>
                    <a:lnTo>
                      <a:pt x="1849" y="3804"/>
                    </a:lnTo>
                    <a:lnTo>
                      <a:pt x="1876" y="3777"/>
                    </a:lnTo>
                    <a:lnTo>
                      <a:pt x="1903" y="3751"/>
                    </a:lnTo>
                    <a:lnTo>
                      <a:pt x="1957" y="3697"/>
                    </a:lnTo>
                    <a:lnTo>
                      <a:pt x="2001" y="3643"/>
                    </a:lnTo>
                    <a:lnTo>
                      <a:pt x="2099" y="3545"/>
                    </a:lnTo>
                    <a:lnTo>
                      <a:pt x="2189" y="3438"/>
                    </a:lnTo>
                    <a:lnTo>
                      <a:pt x="2216" y="3393"/>
                    </a:lnTo>
                    <a:lnTo>
                      <a:pt x="2242" y="3358"/>
                    </a:lnTo>
                    <a:lnTo>
                      <a:pt x="2323" y="3233"/>
                    </a:lnTo>
                    <a:lnTo>
                      <a:pt x="2358" y="3099"/>
                    </a:lnTo>
                    <a:lnTo>
                      <a:pt x="2385" y="2983"/>
                    </a:lnTo>
                    <a:lnTo>
                      <a:pt x="2385" y="2867"/>
                    </a:lnTo>
                    <a:lnTo>
                      <a:pt x="2385" y="2643"/>
                    </a:lnTo>
                    <a:lnTo>
                      <a:pt x="2323" y="2206"/>
                    </a:lnTo>
                    <a:lnTo>
                      <a:pt x="2162" y="1554"/>
                    </a:lnTo>
                    <a:lnTo>
                      <a:pt x="2028" y="1134"/>
                    </a:lnTo>
                    <a:lnTo>
                      <a:pt x="1939" y="839"/>
                    </a:lnTo>
                    <a:lnTo>
                      <a:pt x="1849" y="536"/>
                    </a:lnTo>
                    <a:lnTo>
                      <a:pt x="1796" y="330"/>
                    </a:lnTo>
                    <a:lnTo>
                      <a:pt x="1680" y="152"/>
                    </a:lnTo>
                    <a:lnTo>
                      <a:pt x="1626" y="98"/>
                    </a:lnTo>
                    <a:lnTo>
                      <a:pt x="1510" y="27"/>
                    </a:lnTo>
                    <a:lnTo>
                      <a:pt x="1439" y="9"/>
                    </a:lnTo>
                    <a:lnTo>
                      <a:pt x="1323" y="0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1"/>
              <p:cNvSpPr/>
              <p:nvPr/>
            </p:nvSpPr>
            <p:spPr>
              <a:xfrm>
                <a:off x="3175921" y="1199421"/>
                <a:ext cx="523341" cy="462187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8306" extrusionOk="0">
                    <a:moveTo>
                      <a:pt x="5064" y="1"/>
                    </a:moveTo>
                    <a:lnTo>
                      <a:pt x="4403" y="28"/>
                    </a:lnTo>
                    <a:lnTo>
                      <a:pt x="4046" y="63"/>
                    </a:lnTo>
                    <a:lnTo>
                      <a:pt x="3359" y="206"/>
                    </a:lnTo>
                    <a:lnTo>
                      <a:pt x="3010" y="296"/>
                    </a:lnTo>
                    <a:lnTo>
                      <a:pt x="2707" y="349"/>
                    </a:lnTo>
                    <a:lnTo>
                      <a:pt x="2099" y="385"/>
                    </a:lnTo>
                    <a:lnTo>
                      <a:pt x="1787" y="421"/>
                    </a:lnTo>
                    <a:lnTo>
                      <a:pt x="1653" y="447"/>
                    </a:lnTo>
                    <a:lnTo>
                      <a:pt x="1403" y="528"/>
                    </a:lnTo>
                    <a:lnTo>
                      <a:pt x="1287" y="590"/>
                    </a:lnTo>
                    <a:lnTo>
                      <a:pt x="1207" y="653"/>
                    </a:lnTo>
                    <a:lnTo>
                      <a:pt x="1081" y="796"/>
                    </a:lnTo>
                    <a:lnTo>
                      <a:pt x="939" y="1055"/>
                    </a:lnTo>
                    <a:lnTo>
                      <a:pt x="867" y="1242"/>
                    </a:lnTo>
                    <a:lnTo>
                      <a:pt x="760" y="1528"/>
                    </a:lnTo>
                    <a:lnTo>
                      <a:pt x="590" y="2117"/>
                    </a:lnTo>
                    <a:lnTo>
                      <a:pt x="528" y="2412"/>
                    </a:lnTo>
                    <a:lnTo>
                      <a:pt x="456" y="2671"/>
                    </a:lnTo>
                    <a:lnTo>
                      <a:pt x="322" y="3028"/>
                    </a:lnTo>
                    <a:lnTo>
                      <a:pt x="269" y="3287"/>
                    </a:lnTo>
                    <a:lnTo>
                      <a:pt x="278" y="3421"/>
                    </a:lnTo>
                    <a:lnTo>
                      <a:pt x="287" y="3555"/>
                    </a:lnTo>
                    <a:lnTo>
                      <a:pt x="251" y="3680"/>
                    </a:lnTo>
                    <a:lnTo>
                      <a:pt x="180" y="3752"/>
                    </a:lnTo>
                    <a:lnTo>
                      <a:pt x="108" y="3823"/>
                    </a:lnTo>
                    <a:lnTo>
                      <a:pt x="55" y="3948"/>
                    </a:lnTo>
                    <a:lnTo>
                      <a:pt x="46" y="4100"/>
                    </a:lnTo>
                    <a:lnTo>
                      <a:pt x="55" y="4171"/>
                    </a:lnTo>
                    <a:lnTo>
                      <a:pt x="63" y="4225"/>
                    </a:lnTo>
                    <a:lnTo>
                      <a:pt x="99" y="4314"/>
                    </a:lnTo>
                    <a:lnTo>
                      <a:pt x="162" y="4466"/>
                    </a:lnTo>
                    <a:lnTo>
                      <a:pt x="162" y="4564"/>
                    </a:lnTo>
                    <a:lnTo>
                      <a:pt x="135" y="4609"/>
                    </a:lnTo>
                    <a:lnTo>
                      <a:pt x="63" y="4671"/>
                    </a:lnTo>
                    <a:lnTo>
                      <a:pt x="10" y="4734"/>
                    </a:lnTo>
                    <a:lnTo>
                      <a:pt x="1" y="4787"/>
                    </a:lnTo>
                    <a:lnTo>
                      <a:pt x="55" y="4895"/>
                    </a:lnTo>
                    <a:lnTo>
                      <a:pt x="144" y="4993"/>
                    </a:lnTo>
                    <a:lnTo>
                      <a:pt x="197" y="5091"/>
                    </a:lnTo>
                    <a:lnTo>
                      <a:pt x="188" y="5154"/>
                    </a:lnTo>
                    <a:lnTo>
                      <a:pt x="153" y="5198"/>
                    </a:lnTo>
                    <a:lnTo>
                      <a:pt x="108" y="5243"/>
                    </a:lnTo>
                    <a:lnTo>
                      <a:pt x="63" y="5323"/>
                    </a:lnTo>
                    <a:lnTo>
                      <a:pt x="90" y="5493"/>
                    </a:lnTo>
                    <a:lnTo>
                      <a:pt x="153" y="5555"/>
                    </a:lnTo>
                    <a:lnTo>
                      <a:pt x="224" y="5600"/>
                    </a:lnTo>
                    <a:lnTo>
                      <a:pt x="358" y="5680"/>
                    </a:lnTo>
                    <a:lnTo>
                      <a:pt x="376" y="5752"/>
                    </a:lnTo>
                    <a:lnTo>
                      <a:pt x="349" y="5823"/>
                    </a:lnTo>
                    <a:lnTo>
                      <a:pt x="314" y="5895"/>
                    </a:lnTo>
                    <a:lnTo>
                      <a:pt x="296" y="5939"/>
                    </a:lnTo>
                    <a:lnTo>
                      <a:pt x="314" y="6020"/>
                    </a:lnTo>
                    <a:lnTo>
                      <a:pt x="403" y="6127"/>
                    </a:lnTo>
                    <a:lnTo>
                      <a:pt x="492" y="6163"/>
                    </a:lnTo>
                    <a:lnTo>
                      <a:pt x="581" y="6180"/>
                    </a:lnTo>
                    <a:lnTo>
                      <a:pt x="662" y="6207"/>
                    </a:lnTo>
                    <a:lnTo>
                      <a:pt x="733" y="6288"/>
                    </a:lnTo>
                    <a:lnTo>
                      <a:pt x="787" y="6520"/>
                    </a:lnTo>
                    <a:lnTo>
                      <a:pt x="849" y="6600"/>
                    </a:lnTo>
                    <a:lnTo>
                      <a:pt x="903" y="6636"/>
                    </a:lnTo>
                    <a:lnTo>
                      <a:pt x="1046" y="6645"/>
                    </a:lnTo>
                    <a:lnTo>
                      <a:pt x="1117" y="6645"/>
                    </a:lnTo>
                    <a:lnTo>
                      <a:pt x="1189" y="6636"/>
                    </a:lnTo>
                    <a:lnTo>
                      <a:pt x="1323" y="6672"/>
                    </a:lnTo>
                    <a:lnTo>
                      <a:pt x="1358" y="6716"/>
                    </a:lnTo>
                    <a:lnTo>
                      <a:pt x="1385" y="6797"/>
                    </a:lnTo>
                    <a:lnTo>
                      <a:pt x="1421" y="6877"/>
                    </a:lnTo>
                    <a:lnTo>
                      <a:pt x="1457" y="6922"/>
                    </a:lnTo>
                    <a:lnTo>
                      <a:pt x="1573" y="6948"/>
                    </a:lnTo>
                    <a:lnTo>
                      <a:pt x="1689" y="6931"/>
                    </a:lnTo>
                    <a:lnTo>
                      <a:pt x="1805" y="6939"/>
                    </a:lnTo>
                    <a:lnTo>
                      <a:pt x="1849" y="6984"/>
                    </a:lnTo>
                    <a:lnTo>
                      <a:pt x="1885" y="7047"/>
                    </a:lnTo>
                    <a:lnTo>
                      <a:pt x="1903" y="7127"/>
                    </a:lnTo>
                    <a:lnTo>
                      <a:pt x="1903" y="7181"/>
                    </a:lnTo>
                    <a:lnTo>
                      <a:pt x="1912" y="7234"/>
                    </a:lnTo>
                    <a:lnTo>
                      <a:pt x="1939" y="7270"/>
                    </a:lnTo>
                    <a:lnTo>
                      <a:pt x="2019" y="7315"/>
                    </a:lnTo>
                    <a:lnTo>
                      <a:pt x="2064" y="7315"/>
                    </a:lnTo>
                    <a:lnTo>
                      <a:pt x="2153" y="7306"/>
                    </a:lnTo>
                    <a:lnTo>
                      <a:pt x="2233" y="7270"/>
                    </a:lnTo>
                    <a:lnTo>
                      <a:pt x="2287" y="7243"/>
                    </a:lnTo>
                    <a:lnTo>
                      <a:pt x="2341" y="7234"/>
                    </a:lnTo>
                    <a:lnTo>
                      <a:pt x="2394" y="7270"/>
                    </a:lnTo>
                    <a:lnTo>
                      <a:pt x="2439" y="7422"/>
                    </a:lnTo>
                    <a:lnTo>
                      <a:pt x="2483" y="7475"/>
                    </a:lnTo>
                    <a:lnTo>
                      <a:pt x="2546" y="7502"/>
                    </a:lnTo>
                    <a:lnTo>
                      <a:pt x="2689" y="7493"/>
                    </a:lnTo>
                    <a:lnTo>
                      <a:pt x="2742" y="7529"/>
                    </a:lnTo>
                    <a:lnTo>
                      <a:pt x="2796" y="7636"/>
                    </a:lnTo>
                    <a:lnTo>
                      <a:pt x="2850" y="7743"/>
                    </a:lnTo>
                    <a:lnTo>
                      <a:pt x="2876" y="7761"/>
                    </a:lnTo>
                    <a:lnTo>
                      <a:pt x="2912" y="7761"/>
                    </a:lnTo>
                    <a:lnTo>
                      <a:pt x="2992" y="7743"/>
                    </a:lnTo>
                    <a:lnTo>
                      <a:pt x="3162" y="7699"/>
                    </a:lnTo>
                    <a:lnTo>
                      <a:pt x="3225" y="7734"/>
                    </a:lnTo>
                    <a:lnTo>
                      <a:pt x="3278" y="7797"/>
                    </a:lnTo>
                    <a:lnTo>
                      <a:pt x="3323" y="7966"/>
                    </a:lnTo>
                    <a:lnTo>
                      <a:pt x="3376" y="8020"/>
                    </a:lnTo>
                    <a:lnTo>
                      <a:pt x="3475" y="8047"/>
                    </a:lnTo>
                    <a:lnTo>
                      <a:pt x="3582" y="8038"/>
                    </a:lnTo>
                    <a:lnTo>
                      <a:pt x="3716" y="8074"/>
                    </a:lnTo>
                    <a:lnTo>
                      <a:pt x="3903" y="8190"/>
                    </a:lnTo>
                    <a:lnTo>
                      <a:pt x="4028" y="8243"/>
                    </a:lnTo>
                    <a:lnTo>
                      <a:pt x="4091" y="8234"/>
                    </a:lnTo>
                    <a:lnTo>
                      <a:pt x="4162" y="8216"/>
                    </a:lnTo>
                    <a:lnTo>
                      <a:pt x="4234" y="8190"/>
                    </a:lnTo>
                    <a:lnTo>
                      <a:pt x="4278" y="8181"/>
                    </a:lnTo>
                    <a:lnTo>
                      <a:pt x="4332" y="8199"/>
                    </a:lnTo>
                    <a:lnTo>
                      <a:pt x="4386" y="8270"/>
                    </a:lnTo>
                    <a:lnTo>
                      <a:pt x="4448" y="8297"/>
                    </a:lnTo>
                    <a:lnTo>
                      <a:pt x="4493" y="8306"/>
                    </a:lnTo>
                    <a:lnTo>
                      <a:pt x="4555" y="8270"/>
                    </a:lnTo>
                    <a:lnTo>
                      <a:pt x="4627" y="8181"/>
                    </a:lnTo>
                    <a:lnTo>
                      <a:pt x="4689" y="8136"/>
                    </a:lnTo>
                    <a:lnTo>
                      <a:pt x="4761" y="8118"/>
                    </a:lnTo>
                    <a:lnTo>
                      <a:pt x="4912" y="8190"/>
                    </a:lnTo>
                    <a:lnTo>
                      <a:pt x="4993" y="8225"/>
                    </a:lnTo>
                    <a:lnTo>
                      <a:pt x="5073" y="8252"/>
                    </a:lnTo>
                    <a:lnTo>
                      <a:pt x="5243" y="8190"/>
                    </a:lnTo>
                    <a:lnTo>
                      <a:pt x="5296" y="8127"/>
                    </a:lnTo>
                    <a:lnTo>
                      <a:pt x="5323" y="8065"/>
                    </a:lnTo>
                    <a:lnTo>
                      <a:pt x="5359" y="8011"/>
                    </a:lnTo>
                    <a:lnTo>
                      <a:pt x="5413" y="7966"/>
                    </a:lnTo>
                    <a:lnTo>
                      <a:pt x="5538" y="7949"/>
                    </a:lnTo>
                    <a:lnTo>
                      <a:pt x="5680" y="7949"/>
                    </a:lnTo>
                    <a:lnTo>
                      <a:pt x="5797" y="7904"/>
                    </a:lnTo>
                    <a:lnTo>
                      <a:pt x="5832" y="7841"/>
                    </a:lnTo>
                    <a:lnTo>
                      <a:pt x="5850" y="7797"/>
                    </a:lnTo>
                    <a:lnTo>
                      <a:pt x="5868" y="7752"/>
                    </a:lnTo>
                    <a:lnTo>
                      <a:pt x="5913" y="7690"/>
                    </a:lnTo>
                    <a:lnTo>
                      <a:pt x="6055" y="7645"/>
                    </a:lnTo>
                    <a:lnTo>
                      <a:pt x="6225" y="7645"/>
                    </a:lnTo>
                    <a:lnTo>
                      <a:pt x="6368" y="7600"/>
                    </a:lnTo>
                    <a:lnTo>
                      <a:pt x="6431" y="7538"/>
                    </a:lnTo>
                    <a:lnTo>
                      <a:pt x="6475" y="7475"/>
                    </a:lnTo>
                    <a:lnTo>
                      <a:pt x="6556" y="7404"/>
                    </a:lnTo>
                    <a:lnTo>
                      <a:pt x="6645" y="7395"/>
                    </a:lnTo>
                    <a:lnTo>
                      <a:pt x="6716" y="7395"/>
                    </a:lnTo>
                    <a:lnTo>
                      <a:pt x="6850" y="7377"/>
                    </a:lnTo>
                    <a:lnTo>
                      <a:pt x="6895" y="7341"/>
                    </a:lnTo>
                    <a:lnTo>
                      <a:pt x="6948" y="7270"/>
                    </a:lnTo>
                    <a:lnTo>
                      <a:pt x="7011" y="7082"/>
                    </a:lnTo>
                    <a:lnTo>
                      <a:pt x="7073" y="7038"/>
                    </a:lnTo>
                    <a:lnTo>
                      <a:pt x="7190" y="7047"/>
                    </a:lnTo>
                    <a:lnTo>
                      <a:pt x="7297" y="7100"/>
                    </a:lnTo>
                    <a:lnTo>
                      <a:pt x="7386" y="7118"/>
                    </a:lnTo>
                    <a:lnTo>
                      <a:pt x="7538" y="7047"/>
                    </a:lnTo>
                    <a:lnTo>
                      <a:pt x="7591" y="6975"/>
                    </a:lnTo>
                    <a:lnTo>
                      <a:pt x="7618" y="6868"/>
                    </a:lnTo>
                    <a:lnTo>
                      <a:pt x="7681" y="6761"/>
                    </a:lnTo>
                    <a:lnTo>
                      <a:pt x="7734" y="6725"/>
                    </a:lnTo>
                    <a:lnTo>
                      <a:pt x="7886" y="6716"/>
                    </a:lnTo>
                    <a:lnTo>
                      <a:pt x="7966" y="6734"/>
                    </a:lnTo>
                    <a:lnTo>
                      <a:pt x="8038" y="6743"/>
                    </a:lnTo>
                    <a:lnTo>
                      <a:pt x="8163" y="6716"/>
                    </a:lnTo>
                    <a:lnTo>
                      <a:pt x="8208" y="6654"/>
                    </a:lnTo>
                    <a:lnTo>
                      <a:pt x="8243" y="6573"/>
                    </a:lnTo>
                    <a:lnTo>
                      <a:pt x="8315" y="6529"/>
                    </a:lnTo>
                    <a:lnTo>
                      <a:pt x="8350" y="6520"/>
                    </a:lnTo>
                    <a:lnTo>
                      <a:pt x="8493" y="6520"/>
                    </a:lnTo>
                    <a:lnTo>
                      <a:pt x="8636" y="6466"/>
                    </a:lnTo>
                    <a:lnTo>
                      <a:pt x="8690" y="6404"/>
                    </a:lnTo>
                    <a:lnTo>
                      <a:pt x="8699" y="6359"/>
                    </a:lnTo>
                    <a:lnTo>
                      <a:pt x="8699" y="6270"/>
                    </a:lnTo>
                    <a:lnTo>
                      <a:pt x="8663" y="6145"/>
                    </a:lnTo>
                    <a:lnTo>
                      <a:pt x="8663" y="6073"/>
                    </a:lnTo>
                    <a:lnTo>
                      <a:pt x="8690" y="6038"/>
                    </a:lnTo>
                    <a:lnTo>
                      <a:pt x="8743" y="6011"/>
                    </a:lnTo>
                    <a:lnTo>
                      <a:pt x="8859" y="6011"/>
                    </a:lnTo>
                    <a:lnTo>
                      <a:pt x="8922" y="6002"/>
                    </a:lnTo>
                    <a:lnTo>
                      <a:pt x="8976" y="5975"/>
                    </a:lnTo>
                    <a:lnTo>
                      <a:pt x="9029" y="5841"/>
                    </a:lnTo>
                    <a:lnTo>
                      <a:pt x="9029" y="5779"/>
                    </a:lnTo>
                    <a:lnTo>
                      <a:pt x="9020" y="5636"/>
                    </a:lnTo>
                    <a:lnTo>
                      <a:pt x="9056" y="5511"/>
                    </a:lnTo>
                    <a:lnTo>
                      <a:pt x="9110" y="5439"/>
                    </a:lnTo>
                    <a:lnTo>
                      <a:pt x="9243" y="5332"/>
                    </a:lnTo>
                    <a:lnTo>
                      <a:pt x="9288" y="5261"/>
                    </a:lnTo>
                    <a:lnTo>
                      <a:pt x="9297" y="5171"/>
                    </a:lnTo>
                    <a:lnTo>
                      <a:pt x="9208" y="5011"/>
                    </a:lnTo>
                    <a:lnTo>
                      <a:pt x="9163" y="4930"/>
                    </a:lnTo>
                    <a:lnTo>
                      <a:pt x="9145" y="4832"/>
                    </a:lnTo>
                    <a:lnTo>
                      <a:pt x="9226" y="4698"/>
                    </a:lnTo>
                    <a:lnTo>
                      <a:pt x="9288" y="4618"/>
                    </a:lnTo>
                    <a:lnTo>
                      <a:pt x="9333" y="4546"/>
                    </a:lnTo>
                    <a:lnTo>
                      <a:pt x="9360" y="4377"/>
                    </a:lnTo>
                    <a:lnTo>
                      <a:pt x="9333" y="4296"/>
                    </a:lnTo>
                    <a:lnTo>
                      <a:pt x="9297" y="4216"/>
                    </a:lnTo>
                    <a:lnTo>
                      <a:pt x="9243" y="4064"/>
                    </a:lnTo>
                    <a:lnTo>
                      <a:pt x="9270" y="3993"/>
                    </a:lnTo>
                    <a:lnTo>
                      <a:pt x="9306" y="3948"/>
                    </a:lnTo>
                    <a:lnTo>
                      <a:pt x="9360" y="3903"/>
                    </a:lnTo>
                    <a:lnTo>
                      <a:pt x="9386" y="3868"/>
                    </a:lnTo>
                    <a:lnTo>
                      <a:pt x="9404" y="3778"/>
                    </a:lnTo>
                    <a:lnTo>
                      <a:pt x="9368" y="3626"/>
                    </a:lnTo>
                    <a:lnTo>
                      <a:pt x="9324" y="3537"/>
                    </a:lnTo>
                    <a:lnTo>
                      <a:pt x="9136" y="3216"/>
                    </a:lnTo>
                    <a:lnTo>
                      <a:pt x="8985" y="2885"/>
                    </a:lnTo>
                    <a:lnTo>
                      <a:pt x="8895" y="2555"/>
                    </a:lnTo>
                    <a:lnTo>
                      <a:pt x="8815" y="2224"/>
                    </a:lnTo>
                    <a:lnTo>
                      <a:pt x="8690" y="1832"/>
                    </a:lnTo>
                    <a:lnTo>
                      <a:pt x="8431" y="1037"/>
                    </a:lnTo>
                    <a:lnTo>
                      <a:pt x="8333" y="635"/>
                    </a:lnTo>
                    <a:lnTo>
                      <a:pt x="8297" y="447"/>
                    </a:lnTo>
                    <a:lnTo>
                      <a:pt x="8217" y="269"/>
                    </a:lnTo>
                    <a:lnTo>
                      <a:pt x="8118" y="153"/>
                    </a:lnTo>
                    <a:lnTo>
                      <a:pt x="7877" y="37"/>
                    </a:lnTo>
                    <a:lnTo>
                      <a:pt x="7457" y="28"/>
                    </a:lnTo>
                    <a:lnTo>
                      <a:pt x="7190" y="46"/>
                    </a:lnTo>
                    <a:lnTo>
                      <a:pt x="6457" y="55"/>
                    </a:lnTo>
                    <a:lnTo>
                      <a:pt x="5725" y="19"/>
                    </a:lnTo>
                    <a:lnTo>
                      <a:pt x="50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1"/>
              <p:cNvSpPr/>
              <p:nvPr/>
            </p:nvSpPr>
            <p:spPr>
              <a:xfrm>
                <a:off x="3232126" y="1199421"/>
                <a:ext cx="421900" cy="462187"/>
              </a:xfrm>
              <a:custGeom>
                <a:avLst/>
                <a:gdLst/>
                <a:ahLst/>
                <a:cxnLst/>
                <a:rect l="l" t="t" r="r" b="b"/>
                <a:pathLst>
                  <a:path w="7582" h="8306" extrusionOk="0">
                    <a:moveTo>
                      <a:pt x="4054" y="1"/>
                    </a:moveTo>
                    <a:lnTo>
                      <a:pt x="3393" y="28"/>
                    </a:lnTo>
                    <a:lnTo>
                      <a:pt x="3036" y="63"/>
                    </a:lnTo>
                    <a:lnTo>
                      <a:pt x="2349" y="206"/>
                    </a:lnTo>
                    <a:lnTo>
                      <a:pt x="2000" y="296"/>
                    </a:lnTo>
                    <a:lnTo>
                      <a:pt x="1697" y="349"/>
                    </a:lnTo>
                    <a:lnTo>
                      <a:pt x="1089" y="385"/>
                    </a:lnTo>
                    <a:lnTo>
                      <a:pt x="777" y="421"/>
                    </a:lnTo>
                    <a:lnTo>
                      <a:pt x="697" y="438"/>
                    </a:lnTo>
                    <a:lnTo>
                      <a:pt x="616" y="456"/>
                    </a:lnTo>
                    <a:lnTo>
                      <a:pt x="482" y="796"/>
                    </a:lnTo>
                    <a:lnTo>
                      <a:pt x="304" y="1501"/>
                    </a:lnTo>
                    <a:lnTo>
                      <a:pt x="250" y="1840"/>
                    </a:lnTo>
                    <a:lnTo>
                      <a:pt x="152" y="2591"/>
                    </a:lnTo>
                    <a:lnTo>
                      <a:pt x="98" y="3341"/>
                    </a:lnTo>
                    <a:lnTo>
                      <a:pt x="80" y="3707"/>
                    </a:lnTo>
                    <a:lnTo>
                      <a:pt x="98" y="4082"/>
                    </a:lnTo>
                    <a:lnTo>
                      <a:pt x="116" y="4189"/>
                    </a:lnTo>
                    <a:lnTo>
                      <a:pt x="89" y="4296"/>
                    </a:lnTo>
                    <a:lnTo>
                      <a:pt x="27" y="4412"/>
                    </a:lnTo>
                    <a:lnTo>
                      <a:pt x="9" y="4537"/>
                    </a:lnTo>
                    <a:lnTo>
                      <a:pt x="27" y="4600"/>
                    </a:lnTo>
                    <a:lnTo>
                      <a:pt x="54" y="4662"/>
                    </a:lnTo>
                    <a:lnTo>
                      <a:pt x="63" y="4752"/>
                    </a:lnTo>
                    <a:lnTo>
                      <a:pt x="0" y="4930"/>
                    </a:lnTo>
                    <a:lnTo>
                      <a:pt x="0" y="5020"/>
                    </a:lnTo>
                    <a:lnTo>
                      <a:pt x="54" y="5127"/>
                    </a:lnTo>
                    <a:lnTo>
                      <a:pt x="116" y="5216"/>
                    </a:lnTo>
                    <a:lnTo>
                      <a:pt x="143" y="5314"/>
                    </a:lnTo>
                    <a:lnTo>
                      <a:pt x="125" y="5520"/>
                    </a:lnTo>
                    <a:lnTo>
                      <a:pt x="152" y="5609"/>
                    </a:lnTo>
                    <a:lnTo>
                      <a:pt x="232" y="5716"/>
                    </a:lnTo>
                    <a:lnTo>
                      <a:pt x="313" y="5814"/>
                    </a:lnTo>
                    <a:lnTo>
                      <a:pt x="339" y="5895"/>
                    </a:lnTo>
                    <a:lnTo>
                      <a:pt x="348" y="6082"/>
                    </a:lnTo>
                    <a:lnTo>
                      <a:pt x="384" y="6163"/>
                    </a:lnTo>
                    <a:lnTo>
                      <a:pt x="447" y="6243"/>
                    </a:lnTo>
                    <a:lnTo>
                      <a:pt x="518" y="6323"/>
                    </a:lnTo>
                    <a:lnTo>
                      <a:pt x="536" y="6413"/>
                    </a:lnTo>
                    <a:lnTo>
                      <a:pt x="536" y="6511"/>
                    </a:lnTo>
                    <a:lnTo>
                      <a:pt x="545" y="6564"/>
                    </a:lnTo>
                    <a:lnTo>
                      <a:pt x="580" y="6645"/>
                    </a:lnTo>
                    <a:lnTo>
                      <a:pt x="625" y="6672"/>
                    </a:lnTo>
                    <a:lnTo>
                      <a:pt x="679" y="6689"/>
                    </a:lnTo>
                    <a:lnTo>
                      <a:pt x="741" y="6698"/>
                    </a:lnTo>
                    <a:lnTo>
                      <a:pt x="813" y="6743"/>
                    </a:lnTo>
                    <a:lnTo>
                      <a:pt x="893" y="6913"/>
                    </a:lnTo>
                    <a:lnTo>
                      <a:pt x="947" y="6993"/>
                    </a:lnTo>
                    <a:lnTo>
                      <a:pt x="1081" y="7127"/>
                    </a:lnTo>
                    <a:lnTo>
                      <a:pt x="1206" y="7270"/>
                    </a:lnTo>
                    <a:lnTo>
                      <a:pt x="1223" y="7270"/>
                    </a:lnTo>
                    <a:lnTo>
                      <a:pt x="1277" y="7243"/>
                    </a:lnTo>
                    <a:lnTo>
                      <a:pt x="1331" y="7234"/>
                    </a:lnTo>
                    <a:lnTo>
                      <a:pt x="1384" y="7270"/>
                    </a:lnTo>
                    <a:lnTo>
                      <a:pt x="1429" y="7422"/>
                    </a:lnTo>
                    <a:lnTo>
                      <a:pt x="1473" y="7475"/>
                    </a:lnTo>
                    <a:lnTo>
                      <a:pt x="1536" y="7502"/>
                    </a:lnTo>
                    <a:lnTo>
                      <a:pt x="1679" y="7493"/>
                    </a:lnTo>
                    <a:lnTo>
                      <a:pt x="1732" y="7529"/>
                    </a:lnTo>
                    <a:lnTo>
                      <a:pt x="1786" y="7636"/>
                    </a:lnTo>
                    <a:lnTo>
                      <a:pt x="1840" y="7743"/>
                    </a:lnTo>
                    <a:lnTo>
                      <a:pt x="1866" y="7761"/>
                    </a:lnTo>
                    <a:lnTo>
                      <a:pt x="1902" y="7761"/>
                    </a:lnTo>
                    <a:lnTo>
                      <a:pt x="1982" y="7743"/>
                    </a:lnTo>
                    <a:lnTo>
                      <a:pt x="2152" y="7699"/>
                    </a:lnTo>
                    <a:lnTo>
                      <a:pt x="2215" y="7734"/>
                    </a:lnTo>
                    <a:lnTo>
                      <a:pt x="2268" y="7797"/>
                    </a:lnTo>
                    <a:lnTo>
                      <a:pt x="2313" y="7966"/>
                    </a:lnTo>
                    <a:lnTo>
                      <a:pt x="2366" y="8020"/>
                    </a:lnTo>
                    <a:lnTo>
                      <a:pt x="2465" y="8047"/>
                    </a:lnTo>
                    <a:lnTo>
                      <a:pt x="2572" y="8038"/>
                    </a:lnTo>
                    <a:lnTo>
                      <a:pt x="2706" y="8074"/>
                    </a:lnTo>
                    <a:lnTo>
                      <a:pt x="2893" y="8190"/>
                    </a:lnTo>
                    <a:lnTo>
                      <a:pt x="3018" y="8243"/>
                    </a:lnTo>
                    <a:lnTo>
                      <a:pt x="3081" y="8234"/>
                    </a:lnTo>
                    <a:lnTo>
                      <a:pt x="3152" y="8216"/>
                    </a:lnTo>
                    <a:lnTo>
                      <a:pt x="3224" y="8190"/>
                    </a:lnTo>
                    <a:lnTo>
                      <a:pt x="3268" y="8181"/>
                    </a:lnTo>
                    <a:lnTo>
                      <a:pt x="3322" y="8199"/>
                    </a:lnTo>
                    <a:lnTo>
                      <a:pt x="3376" y="8270"/>
                    </a:lnTo>
                    <a:lnTo>
                      <a:pt x="3438" y="8297"/>
                    </a:lnTo>
                    <a:lnTo>
                      <a:pt x="3483" y="8306"/>
                    </a:lnTo>
                    <a:lnTo>
                      <a:pt x="3545" y="8270"/>
                    </a:lnTo>
                    <a:lnTo>
                      <a:pt x="3617" y="8181"/>
                    </a:lnTo>
                    <a:lnTo>
                      <a:pt x="3679" y="8136"/>
                    </a:lnTo>
                    <a:lnTo>
                      <a:pt x="3751" y="8118"/>
                    </a:lnTo>
                    <a:lnTo>
                      <a:pt x="3902" y="8190"/>
                    </a:lnTo>
                    <a:lnTo>
                      <a:pt x="3983" y="8225"/>
                    </a:lnTo>
                    <a:lnTo>
                      <a:pt x="4063" y="8252"/>
                    </a:lnTo>
                    <a:lnTo>
                      <a:pt x="4233" y="8190"/>
                    </a:lnTo>
                    <a:lnTo>
                      <a:pt x="4286" y="8127"/>
                    </a:lnTo>
                    <a:lnTo>
                      <a:pt x="4313" y="8065"/>
                    </a:lnTo>
                    <a:lnTo>
                      <a:pt x="4349" y="8011"/>
                    </a:lnTo>
                    <a:lnTo>
                      <a:pt x="4403" y="7966"/>
                    </a:lnTo>
                    <a:lnTo>
                      <a:pt x="4528" y="7949"/>
                    </a:lnTo>
                    <a:lnTo>
                      <a:pt x="4670" y="7949"/>
                    </a:lnTo>
                    <a:lnTo>
                      <a:pt x="4787" y="7904"/>
                    </a:lnTo>
                    <a:lnTo>
                      <a:pt x="4822" y="7841"/>
                    </a:lnTo>
                    <a:lnTo>
                      <a:pt x="4840" y="7797"/>
                    </a:lnTo>
                    <a:lnTo>
                      <a:pt x="4858" y="7752"/>
                    </a:lnTo>
                    <a:lnTo>
                      <a:pt x="4903" y="7690"/>
                    </a:lnTo>
                    <a:lnTo>
                      <a:pt x="5045" y="7645"/>
                    </a:lnTo>
                    <a:lnTo>
                      <a:pt x="5215" y="7645"/>
                    </a:lnTo>
                    <a:lnTo>
                      <a:pt x="5358" y="7600"/>
                    </a:lnTo>
                    <a:lnTo>
                      <a:pt x="5421" y="7538"/>
                    </a:lnTo>
                    <a:lnTo>
                      <a:pt x="5465" y="7475"/>
                    </a:lnTo>
                    <a:lnTo>
                      <a:pt x="5546" y="7404"/>
                    </a:lnTo>
                    <a:lnTo>
                      <a:pt x="5635" y="7395"/>
                    </a:lnTo>
                    <a:lnTo>
                      <a:pt x="5706" y="7395"/>
                    </a:lnTo>
                    <a:lnTo>
                      <a:pt x="5840" y="7377"/>
                    </a:lnTo>
                    <a:lnTo>
                      <a:pt x="5885" y="7341"/>
                    </a:lnTo>
                    <a:lnTo>
                      <a:pt x="5938" y="7270"/>
                    </a:lnTo>
                    <a:lnTo>
                      <a:pt x="6001" y="7082"/>
                    </a:lnTo>
                    <a:lnTo>
                      <a:pt x="6063" y="7038"/>
                    </a:lnTo>
                    <a:lnTo>
                      <a:pt x="6144" y="7038"/>
                    </a:lnTo>
                    <a:lnTo>
                      <a:pt x="6215" y="7073"/>
                    </a:lnTo>
                    <a:lnTo>
                      <a:pt x="6314" y="6966"/>
                    </a:lnTo>
                    <a:lnTo>
                      <a:pt x="6456" y="6806"/>
                    </a:lnTo>
                    <a:lnTo>
                      <a:pt x="6501" y="6681"/>
                    </a:lnTo>
                    <a:lnTo>
                      <a:pt x="6501" y="6600"/>
                    </a:lnTo>
                    <a:lnTo>
                      <a:pt x="6572" y="6591"/>
                    </a:lnTo>
                    <a:lnTo>
                      <a:pt x="6706" y="6529"/>
                    </a:lnTo>
                    <a:lnTo>
                      <a:pt x="6742" y="6475"/>
                    </a:lnTo>
                    <a:lnTo>
                      <a:pt x="6760" y="6413"/>
                    </a:lnTo>
                    <a:lnTo>
                      <a:pt x="6760" y="6279"/>
                    </a:lnTo>
                    <a:lnTo>
                      <a:pt x="6805" y="6234"/>
                    </a:lnTo>
                    <a:lnTo>
                      <a:pt x="6876" y="6207"/>
                    </a:lnTo>
                    <a:lnTo>
                      <a:pt x="6939" y="6180"/>
                    </a:lnTo>
                    <a:lnTo>
                      <a:pt x="6974" y="6136"/>
                    </a:lnTo>
                    <a:lnTo>
                      <a:pt x="6965" y="6011"/>
                    </a:lnTo>
                    <a:lnTo>
                      <a:pt x="6974" y="5948"/>
                    </a:lnTo>
                    <a:lnTo>
                      <a:pt x="7010" y="5895"/>
                    </a:lnTo>
                    <a:lnTo>
                      <a:pt x="7108" y="5805"/>
                    </a:lnTo>
                    <a:lnTo>
                      <a:pt x="7144" y="5752"/>
                    </a:lnTo>
                    <a:lnTo>
                      <a:pt x="7153" y="5654"/>
                    </a:lnTo>
                    <a:lnTo>
                      <a:pt x="7153" y="5564"/>
                    </a:lnTo>
                    <a:lnTo>
                      <a:pt x="7180" y="5484"/>
                    </a:lnTo>
                    <a:lnTo>
                      <a:pt x="7305" y="5377"/>
                    </a:lnTo>
                    <a:lnTo>
                      <a:pt x="7349" y="5305"/>
                    </a:lnTo>
                    <a:lnTo>
                      <a:pt x="7367" y="5216"/>
                    </a:lnTo>
                    <a:lnTo>
                      <a:pt x="7332" y="5011"/>
                    </a:lnTo>
                    <a:lnTo>
                      <a:pt x="7349" y="4912"/>
                    </a:lnTo>
                    <a:lnTo>
                      <a:pt x="7394" y="4859"/>
                    </a:lnTo>
                    <a:lnTo>
                      <a:pt x="7439" y="4796"/>
                    </a:lnTo>
                    <a:lnTo>
                      <a:pt x="7457" y="4653"/>
                    </a:lnTo>
                    <a:lnTo>
                      <a:pt x="7439" y="4511"/>
                    </a:lnTo>
                    <a:lnTo>
                      <a:pt x="7465" y="4403"/>
                    </a:lnTo>
                    <a:lnTo>
                      <a:pt x="7573" y="4216"/>
                    </a:lnTo>
                    <a:lnTo>
                      <a:pt x="7582" y="4109"/>
                    </a:lnTo>
                    <a:lnTo>
                      <a:pt x="7537" y="3948"/>
                    </a:lnTo>
                    <a:lnTo>
                      <a:pt x="7492" y="3787"/>
                    </a:lnTo>
                    <a:lnTo>
                      <a:pt x="7501" y="3698"/>
                    </a:lnTo>
                    <a:lnTo>
                      <a:pt x="7528" y="3609"/>
                    </a:lnTo>
                    <a:lnTo>
                      <a:pt x="7555" y="3439"/>
                    </a:lnTo>
                    <a:lnTo>
                      <a:pt x="7546" y="3091"/>
                    </a:lnTo>
                    <a:lnTo>
                      <a:pt x="7546" y="2912"/>
                    </a:lnTo>
                    <a:lnTo>
                      <a:pt x="7537" y="2483"/>
                    </a:lnTo>
                    <a:lnTo>
                      <a:pt x="7492" y="2046"/>
                    </a:lnTo>
                    <a:lnTo>
                      <a:pt x="7448" y="1617"/>
                    </a:lnTo>
                    <a:lnTo>
                      <a:pt x="7385" y="1189"/>
                    </a:lnTo>
                    <a:lnTo>
                      <a:pt x="7358" y="983"/>
                    </a:lnTo>
                    <a:lnTo>
                      <a:pt x="7305" y="528"/>
                    </a:lnTo>
                    <a:lnTo>
                      <a:pt x="7233" y="340"/>
                    </a:lnTo>
                    <a:lnTo>
                      <a:pt x="7224" y="305"/>
                    </a:lnTo>
                    <a:lnTo>
                      <a:pt x="7207" y="269"/>
                    </a:lnTo>
                    <a:lnTo>
                      <a:pt x="7108" y="153"/>
                    </a:lnTo>
                    <a:lnTo>
                      <a:pt x="6867" y="37"/>
                    </a:lnTo>
                    <a:lnTo>
                      <a:pt x="6447" y="28"/>
                    </a:lnTo>
                    <a:lnTo>
                      <a:pt x="6180" y="46"/>
                    </a:lnTo>
                    <a:lnTo>
                      <a:pt x="5447" y="55"/>
                    </a:lnTo>
                    <a:lnTo>
                      <a:pt x="4715" y="19"/>
                    </a:lnTo>
                    <a:lnTo>
                      <a:pt x="4054" y="1"/>
                    </a:lnTo>
                    <a:close/>
                  </a:path>
                </a:pathLst>
              </a:custGeom>
              <a:solidFill>
                <a:srgbClr val="2D1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1"/>
              <p:cNvSpPr/>
              <p:nvPr/>
            </p:nvSpPr>
            <p:spPr>
              <a:xfrm>
                <a:off x="3381208" y="1554232"/>
                <a:ext cx="118802" cy="219686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3948" extrusionOk="0">
                    <a:moveTo>
                      <a:pt x="0" y="1"/>
                    </a:moveTo>
                    <a:lnTo>
                      <a:pt x="0" y="3948"/>
                    </a:lnTo>
                    <a:lnTo>
                      <a:pt x="2134" y="3948"/>
                    </a:lnTo>
                    <a:lnTo>
                      <a:pt x="2134" y="1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1"/>
              <p:cNvSpPr/>
              <p:nvPr/>
            </p:nvSpPr>
            <p:spPr>
              <a:xfrm>
                <a:off x="3381208" y="1542824"/>
                <a:ext cx="118802" cy="107896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939" extrusionOk="0">
                    <a:moveTo>
                      <a:pt x="0" y="1"/>
                    </a:moveTo>
                    <a:lnTo>
                      <a:pt x="0" y="1501"/>
                    </a:lnTo>
                    <a:lnTo>
                      <a:pt x="9" y="1554"/>
                    </a:lnTo>
                    <a:lnTo>
                      <a:pt x="54" y="1653"/>
                    </a:lnTo>
                    <a:lnTo>
                      <a:pt x="196" y="1769"/>
                    </a:lnTo>
                    <a:lnTo>
                      <a:pt x="491" y="1885"/>
                    </a:lnTo>
                    <a:lnTo>
                      <a:pt x="866" y="1938"/>
                    </a:lnTo>
                    <a:lnTo>
                      <a:pt x="1268" y="1938"/>
                    </a:lnTo>
                    <a:lnTo>
                      <a:pt x="1643" y="1885"/>
                    </a:lnTo>
                    <a:lnTo>
                      <a:pt x="1938" y="1769"/>
                    </a:lnTo>
                    <a:lnTo>
                      <a:pt x="2081" y="1653"/>
                    </a:lnTo>
                    <a:lnTo>
                      <a:pt x="2125" y="1554"/>
                    </a:lnTo>
                    <a:lnTo>
                      <a:pt x="2134" y="1501"/>
                    </a:lnTo>
                    <a:lnTo>
                      <a:pt x="2134" y="1"/>
                    </a:lnTo>
                    <a:close/>
                  </a:path>
                </a:pathLst>
              </a:custGeom>
              <a:solidFill>
                <a:srgbClr val="7C4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1"/>
              <p:cNvSpPr/>
              <p:nvPr/>
            </p:nvSpPr>
            <p:spPr>
              <a:xfrm>
                <a:off x="3237579" y="1155737"/>
                <a:ext cx="406042" cy="47704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8573" extrusionOk="0">
                    <a:moveTo>
                      <a:pt x="3456" y="0"/>
                    </a:moveTo>
                    <a:lnTo>
                      <a:pt x="3090" y="45"/>
                    </a:lnTo>
                    <a:lnTo>
                      <a:pt x="2563" y="188"/>
                    </a:lnTo>
                    <a:lnTo>
                      <a:pt x="1911" y="509"/>
                    </a:lnTo>
                    <a:lnTo>
                      <a:pt x="1331" y="973"/>
                    </a:lnTo>
                    <a:lnTo>
                      <a:pt x="831" y="1554"/>
                    </a:lnTo>
                    <a:lnTo>
                      <a:pt x="438" y="2242"/>
                    </a:lnTo>
                    <a:lnTo>
                      <a:pt x="161" y="3009"/>
                    </a:lnTo>
                    <a:lnTo>
                      <a:pt x="18" y="3849"/>
                    </a:lnTo>
                    <a:lnTo>
                      <a:pt x="0" y="4286"/>
                    </a:lnTo>
                    <a:lnTo>
                      <a:pt x="18" y="4724"/>
                    </a:lnTo>
                    <a:lnTo>
                      <a:pt x="170" y="5563"/>
                    </a:lnTo>
                    <a:lnTo>
                      <a:pt x="465" y="6331"/>
                    </a:lnTo>
                    <a:lnTo>
                      <a:pt x="866" y="7019"/>
                    </a:lnTo>
                    <a:lnTo>
                      <a:pt x="1375" y="7599"/>
                    </a:lnTo>
                    <a:lnTo>
                      <a:pt x="1956" y="8064"/>
                    </a:lnTo>
                    <a:lnTo>
                      <a:pt x="2608" y="8385"/>
                    </a:lnTo>
                    <a:lnTo>
                      <a:pt x="3117" y="8528"/>
                    </a:lnTo>
                    <a:lnTo>
                      <a:pt x="3474" y="8573"/>
                    </a:lnTo>
                    <a:lnTo>
                      <a:pt x="3822" y="8573"/>
                    </a:lnTo>
                    <a:lnTo>
                      <a:pt x="4179" y="8528"/>
                    </a:lnTo>
                    <a:lnTo>
                      <a:pt x="4697" y="8385"/>
                    </a:lnTo>
                    <a:lnTo>
                      <a:pt x="5340" y="8064"/>
                    </a:lnTo>
                    <a:lnTo>
                      <a:pt x="5921" y="7599"/>
                    </a:lnTo>
                    <a:lnTo>
                      <a:pt x="6430" y="7019"/>
                    </a:lnTo>
                    <a:lnTo>
                      <a:pt x="6832" y="6331"/>
                    </a:lnTo>
                    <a:lnTo>
                      <a:pt x="7126" y="5563"/>
                    </a:lnTo>
                    <a:lnTo>
                      <a:pt x="7278" y="4724"/>
                    </a:lnTo>
                    <a:lnTo>
                      <a:pt x="7296" y="4286"/>
                    </a:lnTo>
                    <a:lnTo>
                      <a:pt x="7278" y="3849"/>
                    </a:lnTo>
                    <a:lnTo>
                      <a:pt x="7135" y="3009"/>
                    </a:lnTo>
                    <a:lnTo>
                      <a:pt x="6858" y="2242"/>
                    </a:lnTo>
                    <a:lnTo>
                      <a:pt x="6466" y="1554"/>
                    </a:lnTo>
                    <a:lnTo>
                      <a:pt x="5974" y="973"/>
                    </a:lnTo>
                    <a:lnTo>
                      <a:pt x="5385" y="509"/>
                    </a:lnTo>
                    <a:lnTo>
                      <a:pt x="4733" y="188"/>
                    </a:lnTo>
                    <a:lnTo>
                      <a:pt x="4206" y="45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1"/>
              <p:cNvSpPr/>
              <p:nvPr/>
            </p:nvSpPr>
            <p:spPr>
              <a:xfrm>
                <a:off x="3320051" y="1361468"/>
                <a:ext cx="42290" cy="6560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79" extrusionOk="0">
                    <a:moveTo>
                      <a:pt x="376" y="0"/>
                    </a:moveTo>
                    <a:lnTo>
                      <a:pt x="304" y="9"/>
                    </a:lnTo>
                    <a:lnTo>
                      <a:pt x="161" y="98"/>
                    </a:lnTo>
                    <a:lnTo>
                      <a:pt x="63" y="259"/>
                    </a:lnTo>
                    <a:lnTo>
                      <a:pt x="1" y="473"/>
                    </a:lnTo>
                    <a:lnTo>
                      <a:pt x="1" y="589"/>
                    </a:lnTo>
                    <a:lnTo>
                      <a:pt x="1" y="714"/>
                    </a:lnTo>
                    <a:lnTo>
                      <a:pt x="63" y="920"/>
                    </a:lnTo>
                    <a:lnTo>
                      <a:pt x="161" y="1081"/>
                    </a:lnTo>
                    <a:lnTo>
                      <a:pt x="304" y="1170"/>
                    </a:lnTo>
                    <a:lnTo>
                      <a:pt x="376" y="1179"/>
                    </a:lnTo>
                    <a:lnTo>
                      <a:pt x="456" y="1170"/>
                    </a:lnTo>
                    <a:lnTo>
                      <a:pt x="590" y="1081"/>
                    </a:lnTo>
                    <a:lnTo>
                      <a:pt x="697" y="920"/>
                    </a:lnTo>
                    <a:lnTo>
                      <a:pt x="751" y="714"/>
                    </a:lnTo>
                    <a:lnTo>
                      <a:pt x="760" y="589"/>
                    </a:lnTo>
                    <a:lnTo>
                      <a:pt x="751" y="473"/>
                    </a:lnTo>
                    <a:lnTo>
                      <a:pt x="697" y="259"/>
                    </a:lnTo>
                    <a:lnTo>
                      <a:pt x="590" y="98"/>
                    </a:lnTo>
                    <a:lnTo>
                      <a:pt x="456" y="9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1"/>
              <p:cNvSpPr/>
              <p:nvPr/>
            </p:nvSpPr>
            <p:spPr>
              <a:xfrm>
                <a:off x="3303634" y="1356960"/>
                <a:ext cx="73118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42" extrusionOk="0">
                    <a:moveTo>
                      <a:pt x="564" y="1"/>
                    </a:moveTo>
                    <a:lnTo>
                      <a:pt x="340" y="28"/>
                    </a:lnTo>
                    <a:lnTo>
                      <a:pt x="117" y="224"/>
                    </a:lnTo>
                    <a:lnTo>
                      <a:pt x="1" y="411"/>
                    </a:lnTo>
                    <a:lnTo>
                      <a:pt x="55" y="394"/>
                    </a:lnTo>
                    <a:lnTo>
                      <a:pt x="501" y="438"/>
                    </a:lnTo>
                    <a:lnTo>
                      <a:pt x="992" y="599"/>
                    </a:lnTo>
                    <a:lnTo>
                      <a:pt x="1314" y="742"/>
                    </a:lnTo>
                    <a:lnTo>
                      <a:pt x="1314" y="742"/>
                    </a:lnTo>
                    <a:lnTo>
                      <a:pt x="1287" y="697"/>
                    </a:lnTo>
                    <a:lnTo>
                      <a:pt x="1055" y="349"/>
                    </a:lnTo>
                    <a:lnTo>
                      <a:pt x="778" y="90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41"/>
              <p:cNvSpPr/>
              <p:nvPr/>
            </p:nvSpPr>
            <p:spPr>
              <a:xfrm>
                <a:off x="3304636" y="1387789"/>
                <a:ext cx="36837" cy="1146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06" extrusionOk="0">
                    <a:moveTo>
                      <a:pt x="331" y="0"/>
                    </a:moveTo>
                    <a:lnTo>
                      <a:pt x="197" y="9"/>
                    </a:lnTo>
                    <a:lnTo>
                      <a:pt x="19" y="63"/>
                    </a:lnTo>
                    <a:lnTo>
                      <a:pt x="1" y="99"/>
                    </a:lnTo>
                    <a:lnTo>
                      <a:pt x="19" y="143"/>
                    </a:lnTo>
                    <a:lnTo>
                      <a:pt x="197" y="197"/>
                    </a:lnTo>
                    <a:lnTo>
                      <a:pt x="331" y="206"/>
                    </a:lnTo>
                    <a:lnTo>
                      <a:pt x="465" y="197"/>
                    </a:lnTo>
                    <a:lnTo>
                      <a:pt x="644" y="143"/>
                    </a:lnTo>
                    <a:lnTo>
                      <a:pt x="662" y="99"/>
                    </a:lnTo>
                    <a:lnTo>
                      <a:pt x="644" y="63"/>
                    </a:lnTo>
                    <a:lnTo>
                      <a:pt x="465" y="9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1"/>
              <p:cNvSpPr/>
              <p:nvPr/>
            </p:nvSpPr>
            <p:spPr>
              <a:xfrm>
                <a:off x="3315098" y="1347556"/>
                <a:ext cx="55200" cy="29826"/>
              </a:xfrm>
              <a:custGeom>
                <a:avLst/>
                <a:gdLst/>
                <a:ahLst/>
                <a:cxnLst/>
                <a:rect l="l" t="t" r="r" b="b"/>
                <a:pathLst>
                  <a:path w="992" h="536" extrusionOk="0">
                    <a:moveTo>
                      <a:pt x="295" y="0"/>
                    </a:moveTo>
                    <a:lnTo>
                      <a:pt x="99" y="80"/>
                    </a:lnTo>
                    <a:lnTo>
                      <a:pt x="0" y="170"/>
                    </a:lnTo>
                    <a:lnTo>
                      <a:pt x="63" y="116"/>
                    </a:lnTo>
                    <a:lnTo>
                      <a:pt x="366" y="80"/>
                    </a:lnTo>
                    <a:lnTo>
                      <a:pt x="527" y="125"/>
                    </a:lnTo>
                    <a:lnTo>
                      <a:pt x="697" y="232"/>
                    </a:lnTo>
                    <a:lnTo>
                      <a:pt x="893" y="411"/>
                    </a:lnTo>
                    <a:lnTo>
                      <a:pt x="992" y="536"/>
                    </a:lnTo>
                    <a:lnTo>
                      <a:pt x="929" y="429"/>
                    </a:lnTo>
                    <a:lnTo>
                      <a:pt x="625" y="89"/>
                    </a:lnTo>
                    <a:lnTo>
                      <a:pt x="474" y="9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8E2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1"/>
              <p:cNvSpPr/>
              <p:nvPr/>
            </p:nvSpPr>
            <p:spPr>
              <a:xfrm>
                <a:off x="3304636" y="1320678"/>
                <a:ext cx="71114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323" extrusionOk="0">
                    <a:moveTo>
                      <a:pt x="769" y="1"/>
                    </a:moveTo>
                    <a:lnTo>
                      <a:pt x="412" y="28"/>
                    </a:lnTo>
                    <a:lnTo>
                      <a:pt x="54" y="197"/>
                    </a:lnTo>
                    <a:lnTo>
                      <a:pt x="1" y="242"/>
                    </a:lnTo>
                    <a:lnTo>
                      <a:pt x="188" y="224"/>
                    </a:lnTo>
                    <a:lnTo>
                      <a:pt x="617" y="233"/>
                    </a:lnTo>
                    <a:lnTo>
                      <a:pt x="1180" y="296"/>
                    </a:lnTo>
                    <a:lnTo>
                      <a:pt x="1278" y="322"/>
                    </a:lnTo>
                    <a:lnTo>
                      <a:pt x="1233" y="242"/>
                    </a:lnTo>
                    <a:lnTo>
                      <a:pt x="992" y="45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1"/>
              <p:cNvSpPr/>
              <p:nvPr/>
            </p:nvSpPr>
            <p:spPr>
              <a:xfrm>
                <a:off x="3518827" y="1361468"/>
                <a:ext cx="42290" cy="6560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79" extrusionOk="0">
                    <a:moveTo>
                      <a:pt x="385" y="0"/>
                    </a:moveTo>
                    <a:lnTo>
                      <a:pt x="304" y="9"/>
                    </a:lnTo>
                    <a:lnTo>
                      <a:pt x="170" y="98"/>
                    </a:lnTo>
                    <a:lnTo>
                      <a:pt x="63" y="259"/>
                    </a:lnTo>
                    <a:lnTo>
                      <a:pt x="10" y="473"/>
                    </a:lnTo>
                    <a:lnTo>
                      <a:pt x="1" y="589"/>
                    </a:lnTo>
                    <a:lnTo>
                      <a:pt x="10" y="714"/>
                    </a:lnTo>
                    <a:lnTo>
                      <a:pt x="63" y="920"/>
                    </a:lnTo>
                    <a:lnTo>
                      <a:pt x="170" y="1081"/>
                    </a:lnTo>
                    <a:lnTo>
                      <a:pt x="304" y="1170"/>
                    </a:lnTo>
                    <a:lnTo>
                      <a:pt x="385" y="1179"/>
                    </a:lnTo>
                    <a:lnTo>
                      <a:pt x="456" y="1170"/>
                    </a:lnTo>
                    <a:lnTo>
                      <a:pt x="599" y="1081"/>
                    </a:lnTo>
                    <a:lnTo>
                      <a:pt x="697" y="920"/>
                    </a:lnTo>
                    <a:lnTo>
                      <a:pt x="760" y="714"/>
                    </a:lnTo>
                    <a:lnTo>
                      <a:pt x="760" y="589"/>
                    </a:lnTo>
                    <a:lnTo>
                      <a:pt x="760" y="473"/>
                    </a:lnTo>
                    <a:lnTo>
                      <a:pt x="697" y="259"/>
                    </a:lnTo>
                    <a:lnTo>
                      <a:pt x="599" y="98"/>
                    </a:lnTo>
                    <a:lnTo>
                      <a:pt x="456" y="9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1"/>
              <p:cNvSpPr/>
              <p:nvPr/>
            </p:nvSpPr>
            <p:spPr>
              <a:xfrm>
                <a:off x="3504414" y="1356960"/>
                <a:ext cx="73118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42" extrusionOk="0">
                    <a:moveTo>
                      <a:pt x="751" y="1"/>
                    </a:moveTo>
                    <a:lnTo>
                      <a:pt x="536" y="90"/>
                    </a:lnTo>
                    <a:lnTo>
                      <a:pt x="260" y="349"/>
                    </a:lnTo>
                    <a:lnTo>
                      <a:pt x="27" y="697"/>
                    </a:lnTo>
                    <a:lnTo>
                      <a:pt x="1" y="742"/>
                    </a:lnTo>
                    <a:lnTo>
                      <a:pt x="1" y="742"/>
                    </a:lnTo>
                    <a:lnTo>
                      <a:pt x="322" y="599"/>
                    </a:lnTo>
                    <a:lnTo>
                      <a:pt x="813" y="438"/>
                    </a:lnTo>
                    <a:lnTo>
                      <a:pt x="1260" y="394"/>
                    </a:lnTo>
                    <a:lnTo>
                      <a:pt x="1313" y="411"/>
                    </a:lnTo>
                    <a:lnTo>
                      <a:pt x="1197" y="224"/>
                    </a:lnTo>
                    <a:lnTo>
                      <a:pt x="974" y="28"/>
                    </a:ln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1"/>
              <p:cNvSpPr/>
              <p:nvPr/>
            </p:nvSpPr>
            <p:spPr>
              <a:xfrm>
                <a:off x="3539695" y="1387789"/>
                <a:ext cx="36837" cy="1146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06" extrusionOk="0">
                    <a:moveTo>
                      <a:pt x="331" y="0"/>
                    </a:moveTo>
                    <a:lnTo>
                      <a:pt x="197" y="9"/>
                    </a:lnTo>
                    <a:lnTo>
                      <a:pt x="19" y="63"/>
                    </a:lnTo>
                    <a:lnTo>
                      <a:pt x="1" y="99"/>
                    </a:lnTo>
                    <a:lnTo>
                      <a:pt x="19" y="143"/>
                    </a:lnTo>
                    <a:lnTo>
                      <a:pt x="197" y="197"/>
                    </a:lnTo>
                    <a:lnTo>
                      <a:pt x="331" y="206"/>
                    </a:lnTo>
                    <a:lnTo>
                      <a:pt x="465" y="197"/>
                    </a:lnTo>
                    <a:lnTo>
                      <a:pt x="644" y="143"/>
                    </a:lnTo>
                    <a:lnTo>
                      <a:pt x="662" y="99"/>
                    </a:lnTo>
                    <a:lnTo>
                      <a:pt x="644" y="63"/>
                    </a:lnTo>
                    <a:lnTo>
                      <a:pt x="465" y="9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1"/>
              <p:cNvSpPr/>
              <p:nvPr/>
            </p:nvSpPr>
            <p:spPr>
              <a:xfrm>
                <a:off x="3510869" y="1347556"/>
                <a:ext cx="55200" cy="29826"/>
              </a:xfrm>
              <a:custGeom>
                <a:avLst/>
                <a:gdLst/>
                <a:ahLst/>
                <a:cxnLst/>
                <a:rect l="l" t="t" r="r" b="b"/>
                <a:pathLst>
                  <a:path w="992" h="536" extrusionOk="0">
                    <a:moveTo>
                      <a:pt x="697" y="0"/>
                    </a:moveTo>
                    <a:lnTo>
                      <a:pt x="519" y="9"/>
                    </a:lnTo>
                    <a:lnTo>
                      <a:pt x="367" y="89"/>
                    </a:lnTo>
                    <a:lnTo>
                      <a:pt x="63" y="429"/>
                    </a:lnTo>
                    <a:lnTo>
                      <a:pt x="1" y="536"/>
                    </a:lnTo>
                    <a:lnTo>
                      <a:pt x="99" y="411"/>
                    </a:lnTo>
                    <a:lnTo>
                      <a:pt x="295" y="232"/>
                    </a:lnTo>
                    <a:lnTo>
                      <a:pt x="465" y="125"/>
                    </a:lnTo>
                    <a:lnTo>
                      <a:pt x="626" y="80"/>
                    </a:lnTo>
                    <a:lnTo>
                      <a:pt x="929" y="116"/>
                    </a:lnTo>
                    <a:lnTo>
                      <a:pt x="992" y="170"/>
                    </a:lnTo>
                    <a:lnTo>
                      <a:pt x="894" y="80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8E2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1"/>
              <p:cNvSpPr/>
              <p:nvPr/>
            </p:nvSpPr>
            <p:spPr>
              <a:xfrm>
                <a:off x="3505416" y="1320678"/>
                <a:ext cx="71114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323" extrusionOk="0">
                    <a:moveTo>
                      <a:pt x="510" y="1"/>
                    </a:moveTo>
                    <a:lnTo>
                      <a:pt x="286" y="45"/>
                    </a:lnTo>
                    <a:lnTo>
                      <a:pt x="45" y="242"/>
                    </a:lnTo>
                    <a:lnTo>
                      <a:pt x="1" y="322"/>
                    </a:lnTo>
                    <a:lnTo>
                      <a:pt x="108" y="296"/>
                    </a:lnTo>
                    <a:lnTo>
                      <a:pt x="661" y="233"/>
                    </a:lnTo>
                    <a:lnTo>
                      <a:pt x="1090" y="224"/>
                    </a:lnTo>
                    <a:lnTo>
                      <a:pt x="1278" y="242"/>
                    </a:lnTo>
                    <a:lnTo>
                      <a:pt x="1278" y="242"/>
                    </a:lnTo>
                    <a:lnTo>
                      <a:pt x="1224" y="197"/>
                    </a:lnTo>
                    <a:lnTo>
                      <a:pt x="867" y="28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1"/>
              <p:cNvSpPr/>
              <p:nvPr/>
            </p:nvSpPr>
            <p:spPr>
              <a:xfrm>
                <a:off x="3422444" y="1467811"/>
                <a:ext cx="12464" cy="124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4" extrusionOk="0">
                    <a:moveTo>
                      <a:pt x="45" y="0"/>
                    </a:moveTo>
                    <a:lnTo>
                      <a:pt x="0" y="18"/>
                    </a:lnTo>
                    <a:lnTo>
                      <a:pt x="45" y="80"/>
                    </a:lnTo>
                    <a:lnTo>
                      <a:pt x="223" y="223"/>
                    </a:lnTo>
                    <a:lnTo>
                      <a:pt x="215" y="188"/>
                    </a:lnTo>
                    <a:lnTo>
                      <a:pt x="134" y="5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1"/>
              <p:cNvSpPr/>
              <p:nvPr/>
            </p:nvSpPr>
            <p:spPr>
              <a:xfrm>
                <a:off x="3446261" y="1467811"/>
                <a:ext cx="13021" cy="12464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4" extrusionOk="0">
                    <a:moveTo>
                      <a:pt x="179" y="0"/>
                    </a:moveTo>
                    <a:lnTo>
                      <a:pt x="99" y="54"/>
                    </a:lnTo>
                    <a:lnTo>
                      <a:pt x="10" y="188"/>
                    </a:lnTo>
                    <a:lnTo>
                      <a:pt x="1" y="223"/>
                    </a:lnTo>
                    <a:lnTo>
                      <a:pt x="188" y="80"/>
                    </a:lnTo>
                    <a:lnTo>
                      <a:pt x="233" y="18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41"/>
              <p:cNvSpPr/>
              <p:nvPr/>
            </p:nvSpPr>
            <p:spPr>
              <a:xfrm>
                <a:off x="3367241" y="1510048"/>
                <a:ext cx="146680" cy="2092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76" extrusionOk="0">
                    <a:moveTo>
                      <a:pt x="1742" y="0"/>
                    </a:moveTo>
                    <a:lnTo>
                      <a:pt x="1349" y="63"/>
                    </a:lnTo>
                    <a:lnTo>
                      <a:pt x="1323" y="81"/>
                    </a:lnTo>
                    <a:lnTo>
                      <a:pt x="1215" y="45"/>
                    </a:lnTo>
                    <a:lnTo>
                      <a:pt x="823" y="9"/>
                    </a:lnTo>
                    <a:lnTo>
                      <a:pt x="144" y="27"/>
                    </a:lnTo>
                    <a:lnTo>
                      <a:pt x="1" y="45"/>
                    </a:lnTo>
                    <a:lnTo>
                      <a:pt x="287" y="170"/>
                    </a:lnTo>
                    <a:lnTo>
                      <a:pt x="814" y="322"/>
                    </a:lnTo>
                    <a:lnTo>
                      <a:pt x="1287" y="375"/>
                    </a:lnTo>
                    <a:lnTo>
                      <a:pt x="1707" y="348"/>
                    </a:lnTo>
                    <a:lnTo>
                      <a:pt x="2216" y="241"/>
                    </a:lnTo>
                    <a:lnTo>
                      <a:pt x="2600" y="63"/>
                    </a:lnTo>
                    <a:lnTo>
                      <a:pt x="2635" y="45"/>
                    </a:lnTo>
                    <a:lnTo>
                      <a:pt x="2260" y="9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41"/>
              <p:cNvSpPr/>
              <p:nvPr/>
            </p:nvSpPr>
            <p:spPr>
              <a:xfrm>
                <a:off x="3367241" y="1512496"/>
                <a:ext cx="146680" cy="38840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698" extrusionOk="0">
                    <a:moveTo>
                      <a:pt x="1" y="1"/>
                    </a:moveTo>
                    <a:lnTo>
                      <a:pt x="135" y="135"/>
                    </a:lnTo>
                    <a:lnTo>
                      <a:pt x="394" y="358"/>
                    </a:lnTo>
                    <a:lnTo>
                      <a:pt x="644" y="519"/>
                    </a:lnTo>
                    <a:lnTo>
                      <a:pt x="894" y="626"/>
                    </a:lnTo>
                    <a:lnTo>
                      <a:pt x="1242" y="697"/>
                    </a:lnTo>
                    <a:lnTo>
                      <a:pt x="1662" y="653"/>
                    </a:lnTo>
                    <a:lnTo>
                      <a:pt x="2019" y="501"/>
                    </a:lnTo>
                    <a:lnTo>
                      <a:pt x="2314" y="313"/>
                    </a:lnTo>
                    <a:lnTo>
                      <a:pt x="2591" y="45"/>
                    </a:lnTo>
                    <a:lnTo>
                      <a:pt x="2635" y="1"/>
                    </a:lnTo>
                    <a:lnTo>
                      <a:pt x="2635" y="1"/>
                    </a:lnTo>
                    <a:lnTo>
                      <a:pt x="2367" y="63"/>
                    </a:lnTo>
                    <a:lnTo>
                      <a:pt x="1858" y="153"/>
                    </a:lnTo>
                    <a:lnTo>
                      <a:pt x="1162" y="179"/>
                    </a:lnTo>
                    <a:lnTo>
                      <a:pt x="153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41"/>
              <p:cNvSpPr/>
              <p:nvPr/>
            </p:nvSpPr>
            <p:spPr>
              <a:xfrm>
                <a:off x="3367241" y="1512496"/>
                <a:ext cx="146680" cy="5024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90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35" y="179"/>
                    </a:lnTo>
                    <a:lnTo>
                      <a:pt x="385" y="474"/>
                    </a:lnTo>
                    <a:lnTo>
                      <a:pt x="626" y="679"/>
                    </a:lnTo>
                    <a:lnTo>
                      <a:pt x="867" y="813"/>
                    </a:lnTo>
                    <a:lnTo>
                      <a:pt x="1099" y="885"/>
                    </a:lnTo>
                    <a:lnTo>
                      <a:pt x="1323" y="903"/>
                    </a:lnTo>
                    <a:lnTo>
                      <a:pt x="1635" y="849"/>
                    </a:lnTo>
                    <a:lnTo>
                      <a:pt x="2001" y="653"/>
                    </a:lnTo>
                    <a:lnTo>
                      <a:pt x="2296" y="403"/>
                    </a:lnTo>
                    <a:lnTo>
                      <a:pt x="2591" y="63"/>
                    </a:lnTo>
                    <a:lnTo>
                      <a:pt x="2635" y="1"/>
                    </a:lnTo>
                    <a:lnTo>
                      <a:pt x="2635" y="1"/>
                    </a:lnTo>
                    <a:lnTo>
                      <a:pt x="2501" y="126"/>
                    </a:lnTo>
                    <a:lnTo>
                      <a:pt x="2251" y="331"/>
                    </a:lnTo>
                    <a:lnTo>
                      <a:pt x="1876" y="537"/>
                    </a:lnTo>
                    <a:lnTo>
                      <a:pt x="1412" y="635"/>
                    </a:lnTo>
                    <a:lnTo>
                      <a:pt x="983" y="590"/>
                    </a:lnTo>
                    <a:lnTo>
                      <a:pt x="626" y="456"/>
                    </a:lnTo>
                    <a:lnTo>
                      <a:pt x="331" y="287"/>
                    </a:lnTo>
                    <a:lnTo>
                      <a:pt x="46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41"/>
              <p:cNvSpPr/>
              <p:nvPr/>
            </p:nvSpPr>
            <p:spPr>
              <a:xfrm>
                <a:off x="3348376" y="1055849"/>
                <a:ext cx="357352" cy="38562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6930" extrusionOk="0">
                    <a:moveTo>
                      <a:pt x="2483" y="0"/>
                    </a:moveTo>
                    <a:lnTo>
                      <a:pt x="2340" y="81"/>
                    </a:lnTo>
                    <a:lnTo>
                      <a:pt x="2197" y="197"/>
                    </a:lnTo>
                    <a:lnTo>
                      <a:pt x="2046" y="286"/>
                    </a:lnTo>
                    <a:lnTo>
                      <a:pt x="1983" y="286"/>
                    </a:lnTo>
                    <a:lnTo>
                      <a:pt x="1876" y="268"/>
                    </a:lnTo>
                    <a:lnTo>
                      <a:pt x="1688" y="179"/>
                    </a:lnTo>
                    <a:lnTo>
                      <a:pt x="1581" y="188"/>
                    </a:lnTo>
                    <a:lnTo>
                      <a:pt x="1492" y="223"/>
                    </a:lnTo>
                    <a:lnTo>
                      <a:pt x="1349" y="384"/>
                    </a:lnTo>
                    <a:lnTo>
                      <a:pt x="1260" y="438"/>
                    </a:lnTo>
                    <a:lnTo>
                      <a:pt x="1170" y="456"/>
                    </a:lnTo>
                    <a:lnTo>
                      <a:pt x="974" y="456"/>
                    </a:lnTo>
                    <a:lnTo>
                      <a:pt x="894" y="491"/>
                    </a:lnTo>
                    <a:lnTo>
                      <a:pt x="831" y="554"/>
                    </a:lnTo>
                    <a:lnTo>
                      <a:pt x="751" y="715"/>
                    </a:lnTo>
                    <a:lnTo>
                      <a:pt x="688" y="759"/>
                    </a:lnTo>
                    <a:lnTo>
                      <a:pt x="608" y="768"/>
                    </a:lnTo>
                    <a:lnTo>
                      <a:pt x="528" y="777"/>
                    </a:lnTo>
                    <a:lnTo>
                      <a:pt x="465" y="795"/>
                    </a:lnTo>
                    <a:lnTo>
                      <a:pt x="367" y="902"/>
                    </a:lnTo>
                    <a:lnTo>
                      <a:pt x="349" y="974"/>
                    </a:lnTo>
                    <a:lnTo>
                      <a:pt x="358" y="1099"/>
                    </a:lnTo>
                    <a:lnTo>
                      <a:pt x="367" y="1215"/>
                    </a:lnTo>
                    <a:lnTo>
                      <a:pt x="313" y="1295"/>
                    </a:lnTo>
                    <a:lnTo>
                      <a:pt x="215" y="1358"/>
                    </a:lnTo>
                    <a:lnTo>
                      <a:pt x="135" y="1429"/>
                    </a:lnTo>
                    <a:lnTo>
                      <a:pt x="19" y="1616"/>
                    </a:lnTo>
                    <a:lnTo>
                      <a:pt x="10" y="1724"/>
                    </a:lnTo>
                    <a:lnTo>
                      <a:pt x="54" y="1884"/>
                    </a:lnTo>
                    <a:lnTo>
                      <a:pt x="108" y="2036"/>
                    </a:lnTo>
                    <a:lnTo>
                      <a:pt x="117" y="2081"/>
                    </a:lnTo>
                    <a:lnTo>
                      <a:pt x="117" y="2126"/>
                    </a:lnTo>
                    <a:lnTo>
                      <a:pt x="72" y="2242"/>
                    </a:lnTo>
                    <a:lnTo>
                      <a:pt x="19" y="2358"/>
                    </a:lnTo>
                    <a:lnTo>
                      <a:pt x="1" y="2429"/>
                    </a:lnTo>
                    <a:lnTo>
                      <a:pt x="36" y="2545"/>
                    </a:lnTo>
                    <a:lnTo>
                      <a:pt x="90" y="2581"/>
                    </a:lnTo>
                    <a:lnTo>
                      <a:pt x="117" y="2581"/>
                    </a:lnTo>
                    <a:lnTo>
                      <a:pt x="144" y="2599"/>
                    </a:lnTo>
                    <a:lnTo>
                      <a:pt x="161" y="2626"/>
                    </a:lnTo>
                    <a:lnTo>
                      <a:pt x="161" y="2652"/>
                    </a:lnTo>
                    <a:lnTo>
                      <a:pt x="161" y="2893"/>
                    </a:lnTo>
                    <a:lnTo>
                      <a:pt x="161" y="3126"/>
                    </a:lnTo>
                    <a:lnTo>
                      <a:pt x="161" y="3161"/>
                    </a:lnTo>
                    <a:lnTo>
                      <a:pt x="170" y="3188"/>
                    </a:lnTo>
                    <a:lnTo>
                      <a:pt x="206" y="3197"/>
                    </a:lnTo>
                    <a:lnTo>
                      <a:pt x="242" y="3206"/>
                    </a:lnTo>
                    <a:lnTo>
                      <a:pt x="304" y="3224"/>
                    </a:lnTo>
                    <a:lnTo>
                      <a:pt x="385" y="3331"/>
                    </a:lnTo>
                    <a:lnTo>
                      <a:pt x="394" y="3394"/>
                    </a:lnTo>
                    <a:lnTo>
                      <a:pt x="403" y="3519"/>
                    </a:lnTo>
                    <a:lnTo>
                      <a:pt x="403" y="3653"/>
                    </a:lnTo>
                    <a:lnTo>
                      <a:pt x="411" y="3715"/>
                    </a:lnTo>
                    <a:lnTo>
                      <a:pt x="492" y="3822"/>
                    </a:lnTo>
                    <a:lnTo>
                      <a:pt x="545" y="3849"/>
                    </a:lnTo>
                    <a:lnTo>
                      <a:pt x="626" y="3849"/>
                    </a:lnTo>
                    <a:lnTo>
                      <a:pt x="769" y="3804"/>
                    </a:lnTo>
                    <a:lnTo>
                      <a:pt x="840" y="3804"/>
                    </a:lnTo>
                    <a:lnTo>
                      <a:pt x="894" y="3840"/>
                    </a:lnTo>
                    <a:lnTo>
                      <a:pt x="956" y="3947"/>
                    </a:lnTo>
                    <a:lnTo>
                      <a:pt x="992" y="4081"/>
                    </a:lnTo>
                    <a:lnTo>
                      <a:pt x="1045" y="4188"/>
                    </a:lnTo>
                    <a:lnTo>
                      <a:pt x="1099" y="4215"/>
                    </a:lnTo>
                    <a:lnTo>
                      <a:pt x="1197" y="4215"/>
                    </a:lnTo>
                    <a:lnTo>
                      <a:pt x="1349" y="4153"/>
                    </a:lnTo>
                    <a:lnTo>
                      <a:pt x="1438" y="4144"/>
                    </a:lnTo>
                    <a:lnTo>
                      <a:pt x="1474" y="4170"/>
                    </a:lnTo>
                    <a:lnTo>
                      <a:pt x="1510" y="4197"/>
                    </a:lnTo>
                    <a:lnTo>
                      <a:pt x="1528" y="4242"/>
                    </a:lnTo>
                    <a:lnTo>
                      <a:pt x="1581" y="4367"/>
                    </a:lnTo>
                    <a:lnTo>
                      <a:pt x="1662" y="4465"/>
                    </a:lnTo>
                    <a:lnTo>
                      <a:pt x="1715" y="4510"/>
                    </a:lnTo>
                    <a:lnTo>
                      <a:pt x="1840" y="4537"/>
                    </a:lnTo>
                    <a:lnTo>
                      <a:pt x="1903" y="4510"/>
                    </a:lnTo>
                    <a:lnTo>
                      <a:pt x="1947" y="4474"/>
                    </a:lnTo>
                    <a:lnTo>
                      <a:pt x="1992" y="4438"/>
                    </a:lnTo>
                    <a:lnTo>
                      <a:pt x="2063" y="4429"/>
                    </a:lnTo>
                    <a:lnTo>
                      <a:pt x="2135" y="4474"/>
                    </a:lnTo>
                    <a:lnTo>
                      <a:pt x="2233" y="4554"/>
                    </a:lnTo>
                    <a:lnTo>
                      <a:pt x="2296" y="4671"/>
                    </a:lnTo>
                    <a:lnTo>
                      <a:pt x="2322" y="4742"/>
                    </a:lnTo>
                    <a:lnTo>
                      <a:pt x="2376" y="4796"/>
                    </a:lnTo>
                    <a:lnTo>
                      <a:pt x="2412" y="4822"/>
                    </a:lnTo>
                    <a:lnTo>
                      <a:pt x="2456" y="4831"/>
                    </a:lnTo>
                    <a:lnTo>
                      <a:pt x="2572" y="4840"/>
                    </a:lnTo>
                    <a:lnTo>
                      <a:pt x="2698" y="4813"/>
                    </a:lnTo>
                    <a:lnTo>
                      <a:pt x="2760" y="4787"/>
                    </a:lnTo>
                    <a:lnTo>
                      <a:pt x="2823" y="4769"/>
                    </a:lnTo>
                    <a:lnTo>
                      <a:pt x="2894" y="4769"/>
                    </a:lnTo>
                    <a:lnTo>
                      <a:pt x="3010" y="4849"/>
                    </a:lnTo>
                    <a:lnTo>
                      <a:pt x="3126" y="4956"/>
                    </a:lnTo>
                    <a:lnTo>
                      <a:pt x="3242" y="5055"/>
                    </a:lnTo>
                    <a:lnTo>
                      <a:pt x="3314" y="5072"/>
                    </a:lnTo>
                    <a:lnTo>
                      <a:pt x="3412" y="5063"/>
                    </a:lnTo>
                    <a:lnTo>
                      <a:pt x="3599" y="4965"/>
                    </a:lnTo>
                    <a:lnTo>
                      <a:pt x="3698" y="4921"/>
                    </a:lnTo>
                    <a:lnTo>
                      <a:pt x="3796" y="4894"/>
                    </a:lnTo>
                    <a:lnTo>
                      <a:pt x="3983" y="4947"/>
                    </a:lnTo>
                    <a:lnTo>
                      <a:pt x="4064" y="5010"/>
                    </a:lnTo>
                    <a:lnTo>
                      <a:pt x="4117" y="5099"/>
                    </a:lnTo>
                    <a:lnTo>
                      <a:pt x="4171" y="5305"/>
                    </a:lnTo>
                    <a:lnTo>
                      <a:pt x="4242" y="5376"/>
                    </a:lnTo>
                    <a:lnTo>
                      <a:pt x="4305" y="5412"/>
                    </a:lnTo>
                    <a:lnTo>
                      <a:pt x="4457" y="5447"/>
                    </a:lnTo>
                    <a:lnTo>
                      <a:pt x="4528" y="5483"/>
                    </a:lnTo>
                    <a:lnTo>
                      <a:pt x="4573" y="5537"/>
                    </a:lnTo>
                    <a:lnTo>
                      <a:pt x="4600" y="5662"/>
                    </a:lnTo>
                    <a:lnTo>
                      <a:pt x="4609" y="5814"/>
                    </a:lnTo>
                    <a:lnTo>
                      <a:pt x="4626" y="5948"/>
                    </a:lnTo>
                    <a:lnTo>
                      <a:pt x="4671" y="6001"/>
                    </a:lnTo>
                    <a:lnTo>
                      <a:pt x="4751" y="6064"/>
                    </a:lnTo>
                    <a:lnTo>
                      <a:pt x="4975" y="6117"/>
                    </a:lnTo>
                    <a:lnTo>
                      <a:pt x="5064" y="6180"/>
                    </a:lnTo>
                    <a:lnTo>
                      <a:pt x="5100" y="6233"/>
                    </a:lnTo>
                    <a:lnTo>
                      <a:pt x="5126" y="6349"/>
                    </a:lnTo>
                    <a:lnTo>
                      <a:pt x="5126" y="6546"/>
                    </a:lnTo>
                    <a:lnTo>
                      <a:pt x="5162" y="6662"/>
                    </a:lnTo>
                    <a:lnTo>
                      <a:pt x="5225" y="6751"/>
                    </a:lnTo>
                    <a:lnTo>
                      <a:pt x="5305" y="6805"/>
                    </a:lnTo>
                    <a:lnTo>
                      <a:pt x="5421" y="6885"/>
                    </a:lnTo>
                    <a:lnTo>
                      <a:pt x="5555" y="6930"/>
                    </a:lnTo>
                    <a:lnTo>
                      <a:pt x="5627" y="6930"/>
                    </a:lnTo>
                    <a:lnTo>
                      <a:pt x="5760" y="6885"/>
                    </a:lnTo>
                    <a:lnTo>
                      <a:pt x="5805" y="6841"/>
                    </a:lnTo>
                    <a:lnTo>
                      <a:pt x="5841" y="6778"/>
                    </a:lnTo>
                    <a:lnTo>
                      <a:pt x="5868" y="6724"/>
                    </a:lnTo>
                    <a:lnTo>
                      <a:pt x="5930" y="6671"/>
                    </a:lnTo>
                    <a:lnTo>
                      <a:pt x="5993" y="6635"/>
                    </a:lnTo>
                    <a:lnTo>
                      <a:pt x="6055" y="6582"/>
                    </a:lnTo>
                    <a:lnTo>
                      <a:pt x="6118" y="6448"/>
                    </a:lnTo>
                    <a:lnTo>
                      <a:pt x="6136" y="6206"/>
                    </a:lnTo>
                    <a:lnTo>
                      <a:pt x="6091" y="6046"/>
                    </a:lnTo>
                    <a:lnTo>
                      <a:pt x="6100" y="5974"/>
                    </a:lnTo>
                    <a:lnTo>
                      <a:pt x="6269" y="5751"/>
                    </a:lnTo>
                    <a:lnTo>
                      <a:pt x="6296" y="5671"/>
                    </a:lnTo>
                    <a:lnTo>
                      <a:pt x="6332" y="5483"/>
                    </a:lnTo>
                    <a:lnTo>
                      <a:pt x="6359" y="5296"/>
                    </a:lnTo>
                    <a:lnTo>
                      <a:pt x="6296" y="5126"/>
                    </a:lnTo>
                    <a:lnTo>
                      <a:pt x="6189" y="4965"/>
                    </a:lnTo>
                    <a:lnTo>
                      <a:pt x="6162" y="4921"/>
                    </a:lnTo>
                    <a:lnTo>
                      <a:pt x="6162" y="4804"/>
                    </a:lnTo>
                    <a:lnTo>
                      <a:pt x="6234" y="4617"/>
                    </a:lnTo>
                    <a:lnTo>
                      <a:pt x="6368" y="4340"/>
                    </a:lnTo>
                    <a:lnTo>
                      <a:pt x="6421" y="4162"/>
                    </a:lnTo>
                    <a:lnTo>
                      <a:pt x="6395" y="4054"/>
                    </a:lnTo>
                    <a:lnTo>
                      <a:pt x="6359" y="4019"/>
                    </a:lnTo>
                    <a:lnTo>
                      <a:pt x="6269" y="3956"/>
                    </a:lnTo>
                    <a:lnTo>
                      <a:pt x="6207" y="3876"/>
                    </a:lnTo>
                    <a:lnTo>
                      <a:pt x="6207" y="3786"/>
                    </a:lnTo>
                    <a:lnTo>
                      <a:pt x="6252" y="3697"/>
                    </a:lnTo>
                    <a:lnTo>
                      <a:pt x="6269" y="3635"/>
                    </a:lnTo>
                    <a:lnTo>
                      <a:pt x="6216" y="3474"/>
                    </a:lnTo>
                    <a:lnTo>
                      <a:pt x="6037" y="3242"/>
                    </a:lnTo>
                    <a:lnTo>
                      <a:pt x="5921" y="3135"/>
                    </a:lnTo>
                    <a:lnTo>
                      <a:pt x="5868" y="3090"/>
                    </a:lnTo>
                    <a:lnTo>
                      <a:pt x="5832" y="3036"/>
                    </a:lnTo>
                    <a:lnTo>
                      <a:pt x="5814" y="2974"/>
                    </a:lnTo>
                    <a:lnTo>
                      <a:pt x="5823" y="2902"/>
                    </a:lnTo>
                    <a:lnTo>
                      <a:pt x="5832" y="2777"/>
                    </a:lnTo>
                    <a:lnTo>
                      <a:pt x="5787" y="2635"/>
                    </a:lnTo>
                    <a:lnTo>
                      <a:pt x="5698" y="2554"/>
                    </a:lnTo>
                    <a:lnTo>
                      <a:pt x="5600" y="2483"/>
                    </a:lnTo>
                    <a:lnTo>
                      <a:pt x="5519" y="2402"/>
                    </a:lnTo>
                    <a:lnTo>
                      <a:pt x="5475" y="2322"/>
                    </a:lnTo>
                    <a:lnTo>
                      <a:pt x="5484" y="2152"/>
                    </a:lnTo>
                    <a:lnTo>
                      <a:pt x="5519" y="1965"/>
                    </a:lnTo>
                    <a:lnTo>
                      <a:pt x="5502" y="1795"/>
                    </a:lnTo>
                    <a:lnTo>
                      <a:pt x="5439" y="1724"/>
                    </a:lnTo>
                    <a:lnTo>
                      <a:pt x="5305" y="1643"/>
                    </a:lnTo>
                    <a:lnTo>
                      <a:pt x="5207" y="1536"/>
                    </a:lnTo>
                    <a:lnTo>
                      <a:pt x="5189" y="1474"/>
                    </a:lnTo>
                    <a:lnTo>
                      <a:pt x="5189" y="1402"/>
                    </a:lnTo>
                    <a:lnTo>
                      <a:pt x="5171" y="1277"/>
                    </a:lnTo>
                    <a:lnTo>
                      <a:pt x="5118" y="1179"/>
                    </a:lnTo>
                    <a:lnTo>
                      <a:pt x="5091" y="1125"/>
                    </a:lnTo>
                    <a:lnTo>
                      <a:pt x="4993" y="1063"/>
                    </a:lnTo>
                    <a:lnTo>
                      <a:pt x="4930" y="1045"/>
                    </a:lnTo>
                    <a:lnTo>
                      <a:pt x="4850" y="1045"/>
                    </a:lnTo>
                    <a:lnTo>
                      <a:pt x="4734" y="1036"/>
                    </a:lnTo>
                    <a:lnTo>
                      <a:pt x="4680" y="1000"/>
                    </a:lnTo>
                    <a:lnTo>
                      <a:pt x="4671" y="956"/>
                    </a:lnTo>
                    <a:lnTo>
                      <a:pt x="4662" y="911"/>
                    </a:lnTo>
                    <a:lnTo>
                      <a:pt x="4662" y="875"/>
                    </a:lnTo>
                    <a:lnTo>
                      <a:pt x="4635" y="822"/>
                    </a:lnTo>
                    <a:lnTo>
                      <a:pt x="4501" y="786"/>
                    </a:lnTo>
                    <a:lnTo>
                      <a:pt x="4439" y="795"/>
                    </a:lnTo>
                    <a:lnTo>
                      <a:pt x="4367" y="813"/>
                    </a:lnTo>
                    <a:lnTo>
                      <a:pt x="4242" y="804"/>
                    </a:lnTo>
                    <a:lnTo>
                      <a:pt x="4198" y="759"/>
                    </a:lnTo>
                    <a:lnTo>
                      <a:pt x="4171" y="679"/>
                    </a:lnTo>
                    <a:lnTo>
                      <a:pt x="4153" y="598"/>
                    </a:lnTo>
                    <a:lnTo>
                      <a:pt x="4117" y="536"/>
                    </a:lnTo>
                    <a:lnTo>
                      <a:pt x="3974" y="509"/>
                    </a:lnTo>
                    <a:lnTo>
                      <a:pt x="3903" y="518"/>
                    </a:lnTo>
                    <a:lnTo>
                      <a:pt x="3769" y="563"/>
                    </a:lnTo>
                    <a:lnTo>
                      <a:pt x="3644" y="563"/>
                    </a:lnTo>
                    <a:lnTo>
                      <a:pt x="3599" y="491"/>
                    </a:lnTo>
                    <a:lnTo>
                      <a:pt x="3591" y="384"/>
                    </a:lnTo>
                    <a:lnTo>
                      <a:pt x="3546" y="313"/>
                    </a:lnTo>
                    <a:lnTo>
                      <a:pt x="3367" y="250"/>
                    </a:lnTo>
                    <a:lnTo>
                      <a:pt x="3278" y="259"/>
                    </a:lnTo>
                    <a:lnTo>
                      <a:pt x="3189" y="277"/>
                    </a:lnTo>
                    <a:lnTo>
                      <a:pt x="3010" y="295"/>
                    </a:lnTo>
                    <a:lnTo>
                      <a:pt x="2921" y="277"/>
                    </a:lnTo>
                    <a:lnTo>
                      <a:pt x="2823" y="214"/>
                    </a:lnTo>
                    <a:lnTo>
                      <a:pt x="2653" y="45"/>
                    </a:lnTo>
                    <a:lnTo>
                      <a:pt x="2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41"/>
              <p:cNvSpPr/>
              <p:nvPr/>
            </p:nvSpPr>
            <p:spPr>
              <a:xfrm>
                <a:off x="3175921" y="1112498"/>
                <a:ext cx="217238" cy="32947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921" extrusionOk="0">
                    <a:moveTo>
                      <a:pt x="3091" y="0"/>
                    </a:moveTo>
                    <a:lnTo>
                      <a:pt x="3019" y="18"/>
                    </a:lnTo>
                    <a:lnTo>
                      <a:pt x="2912" y="81"/>
                    </a:lnTo>
                    <a:lnTo>
                      <a:pt x="2796" y="125"/>
                    </a:lnTo>
                    <a:lnTo>
                      <a:pt x="2698" y="134"/>
                    </a:lnTo>
                    <a:lnTo>
                      <a:pt x="2600" y="98"/>
                    </a:lnTo>
                    <a:lnTo>
                      <a:pt x="2457" y="63"/>
                    </a:lnTo>
                    <a:lnTo>
                      <a:pt x="2314" y="54"/>
                    </a:lnTo>
                    <a:lnTo>
                      <a:pt x="2242" y="72"/>
                    </a:lnTo>
                    <a:lnTo>
                      <a:pt x="2108" y="143"/>
                    </a:lnTo>
                    <a:lnTo>
                      <a:pt x="2073" y="206"/>
                    </a:lnTo>
                    <a:lnTo>
                      <a:pt x="2046" y="250"/>
                    </a:lnTo>
                    <a:lnTo>
                      <a:pt x="2028" y="304"/>
                    </a:lnTo>
                    <a:lnTo>
                      <a:pt x="1974" y="366"/>
                    </a:lnTo>
                    <a:lnTo>
                      <a:pt x="1805" y="420"/>
                    </a:lnTo>
                    <a:lnTo>
                      <a:pt x="1724" y="429"/>
                    </a:lnTo>
                    <a:lnTo>
                      <a:pt x="1635" y="447"/>
                    </a:lnTo>
                    <a:lnTo>
                      <a:pt x="1501" y="545"/>
                    </a:lnTo>
                    <a:lnTo>
                      <a:pt x="1483" y="625"/>
                    </a:lnTo>
                    <a:lnTo>
                      <a:pt x="1492" y="670"/>
                    </a:lnTo>
                    <a:lnTo>
                      <a:pt x="1492" y="715"/>
                    </a:lnTo>
                    <a:lnTo>
                      <a:pt x="1483" y="768"/>
                    </a:lnTo>
                    <a:lnTo>
                      <a:pt x="1385" y="849"/>
                    </a:lnTo>
                    <a:lnTo>
                      <a:pt x="1251" y="911"/>
                    </a:lnTo>
                    <a:lnTo>
                      <a:pt x="1153" y="991"/>
                    </a:lnTo>
                    <a:lnTo>
                      <a:pt x="1144" y="1045"/>
                    </a:lnTo>
                    <a:lnTo>
                      <a:pt x="1162" y="1125"/>
                    </a:lnTo>
                    <a:lnTo>
                      <a:pt x="1180" y="1197"/>
                    </a:lnTo>
                    <a:lnTo>
                      <a:pt x="1171" y="1268"/>
                    </a:lnTo>
                    <a:lnTo>
                      <a:pt x="1064" y="1375"/>
                    </a:lnTo>
                    <a:lnTo>
                      <a:pt x="992" y="1420"/>
                    </a:lnTo>
                    <a:lnTo>
                      <a:pt x="930" y="1465"/>
                    </a:lnTo>
                    <a:lnTo>
                      <a:pt x="858" y="1599"/>
                    </a:lnTo>
                    <a:lnTo>
                      <a:pt x="885" y="1670"/>
                    </a:lnTo>
                    <a:lnTo>
                      <a:pt x="912" y="1697"/>
                    </a:lnTo>
                    <a:lnTo>
                      <a:pt x="939" y="1724"/>
                    </a:lnTo>
                    <a:lnTo>
                      <a:pt x="965" y="1786"/>
                    </a:lnTo>
                    <a:lnTo>
                      <a:pt x="894" y="1911"/>
                    </a:lnTo>
                    <a:lnTo>
                      <a:pt x="831" y="1956"/>
                    </a:lnTo>
                    <a:lnTo>
                      <a:pt x="769" y="1992"/>
                    </a:lnTo>
                    <a:lnTo>
                      <a:pt x="644" y="2072"/>
                    </a:lnTo>
                    <a:lnTo>
                      <a:pt x="608" y="2134"/>
                    </a:lnTo>
                    <a:lnTo>
                      <a:pt x="608" y="2224"/>
                    </a:lnTo>
                    <a:lnTo>
                      <a:pt x="671" y="2402"/>
                    </a:lnTo>
                    <a:lnTo>
                      <a:pt x="662" y="2492"/>
                    </a:lnTo>
                    <a:lnTo>
                      <a:pt x="644" y="2563"/>
                    </a:lnTo>
                    <a:lnTo>
                      <a:pt x="528" y="2652"/>
                    </a:lnTo>
                    <a:lnTo>
                      <a:pt x="465" y="2688"/>
                    </a:lnTo>
                    <a:lnTo>
                      <a:pt x="403" y="2724"/>
                    </a:lnTo>
                    <a:lnTo>
                      <a:pt x="314" y="2840"/>
                    </a:lnTo>
                    <a:lnTo>
                      <a:pt x="322" y="2911"/>
                    </a:lnTo>
                    <a:lnTo>
                      <a:pt x="340" y="2965"/>
                    </a:lnTo>
                    <a:lnTo>
                      <a:pt x="376" y="3019"/>
                    </a:lnTo>
                    <a:lnTo>
                      <a:pt x="412" y="3099"/>
                    </a:lnTo>
                    <a:lnTo>
                      <a:pt x="403" y="3286"/>
                    </a:lnTo>
                    <a:lnTo>
                      <a:pt x="349" y="3358"/>
                    </a:lnTo>
                    <a:lnTo>
                      <a:pt x="269" y="3447"/>
                    </a:lnTo>
                    <a:lnTo>
                      <a:pt x="171" y="3536"/>
                    </a:lnTo>
                    <a:lnTo>
                      <a:pt x="135" y="3581"/>
                    </a:lnTo>
                    <a:lnTo>
                      <a:pt x="108" y="3706"/>
                    </a:lnTo>
                    <a:lnTo>
                      <a:pt x="135" y="3760"/>
                    </a:lnTo>
                    <a:lnTo>
                      <a:pt x="206" y="3831"/>
                    </a:lnTo>
                    <a:lnTo>
                      <a:pt x="242" y="3920"/>
                    </a:lnTo>
                    <a:lnTo>
                      <a:pt x="233" y="3992"/>
                    </a:lnTo>
                    <a:lnTo>
                      <a:pt x="171" y="4117"/>
                    </a:lnTo>
                    <a:lnTo>
                      <a:pt x="135" y="4170"/>
                    </a:lnTo>
                    <a:lnTo>
                      <a:pt x="81" y="4242"/>
                    </a:lnTo>
                    <a:lnTo>
                      <a:pt x="1" y="4394"/>
                    </a:lnTo>
                    <a:lnTo>
                      <a:pt x="19" y="4483"/>
                    </a:lnTo>
                    <a:lnTo>
                      <a:pt x="81" y="4590"/>
                    </a:lnTo>
                    <a:lnTo>
                      <a:pt x="144" y="4697"/>
                    </a:lnTo>
                    <a:lnTo>
                      <a:pt x="162" y="4769"/>
                    </a:lnTo>
                    <a:lnTo>
                      <a:pt x="126" y="4930"/>
                    </a:lnTo>
                    <a:lnTo>
                      <a:pt x="99" y="5001"/>
                    </a:lnTo>
                    <a:lnTo>
                      <a:pt x="72" y="5081"/>
                    </a:lnTo>
                    <a:lnTo>
                      <a:pt x="108" y="5233"/>
                    </a:lnTo>
                    <a:lnTo>
                      <a:pt x="171" y="5278"/>
                    </a:lnTo>
                    <a:lnTo>
                      <a:pt x="251" y="5287"/>
                    </a:lnTo>
                    <a:lnTo>
                      <a:pt x="331" y="5305"/>
                    </a:lnTo>
                    <a:lnTo>
                      <a:pt x="367" y="5331"/>
                    </a:lnTo>
                    <a:lnTo>
                      <a:pt x="403" y="5403"/>
                    </a:lnTo>
                    <a:lnTo>
                      <a:pt x="412" y="5555"/>
                    </a:lnTo>
                    <a:lnTo>
                      <a:pt x="447" y="5644"/>
                    </a:lnTo>
                    <a:lnTo>
                      <a:pt x="537" y="5706"/>
                    </a:lnTo>
                    <a:lnTo>
                      <a:pt x="644" y="5751"/>
                    </a:lnTo>
                    <a:lnTo>
                      <a:pt x="733" y="5831"/>
                    </a:lnTo>
                    <a:lnTo>
                      <a:pt x="823" y="5912"/>
                    </a:lnTo>
                    <a:lnTo>
                      <a:pt x="876" y="5921"/>
                    </a:lnTo>
                    <a:lnTo>
                      <a:pt x="921" y="5894"/>
                    </a:lnTo>
                    <a:lnTo>
                      <a:pt x="948" y="5840"/>
                    </a:lnTo>
                    <a:lnTo>
                      <a:pt x="930" y="5706"/>
                    </a:lnTo>
                    <a:lnTo>
                      <a:pt x="939" y="5644"/>
                    </a:lnTo>
                    <a:lnTo>
                      <a:pt x="983" y="5564"/>
                    </a:lnTo>
                    <a:lnTo>
                      <a:pt x="1171" y="5483"/>
                    </a:lnTo>
                    <a:lnTo>
                      <a:pt x="1242" y="5421"/>
                    </a:lnTo>
                    <a:lnTo>
                      <a:pt x="1269" y="5331"/>
                    </a:lnTo>
                    <a:lnTo>
                      <a:pt x="1260" y="5144"/>
                    </a:lnTo>
                    <a:lnTo>
                      <a:pt x="1287" y="5055"/>
                    </a:lnTo>
                    <a:lnTo>
                      <a:pt x="1332" y="5019"/>
                    </a:lnTo>
                    <a:lnTo>
                      <a:pt x="1430" y="4983"/>
                    </a:lnTo>
                    <a:lnTo>
                      <a:pt x="1608" y="4956"/>
                    </a:lnTo>
                    <a:lnTo>
                      <a:pt x="1698" y="4894"/>
                    </a:lnTo>
                    <a:lnTo>
                      <a:pt x="1742" y="4813"/>
                    </a:lnTo>
                    <a:lnTo>
                      <a:pt x="1760" y="4608"/>
                    </a:lnTo>
                    <a:lnTo>
                      <a:pt x="1796" y="4528"/>
                    </a:lnTo>
                    <a:lnTo>
                      <a:pt x="1876" y="4447"/>
                    </a:lnTo>
                    <a:lnTo>
                      <a:pt x="2046" y="4376"/>
                    </a:lnTo>
                    <a:lnTo>
                      <a:pt x="2126" y="4304"/>
                    </a:lnTo>
                    <a:lnTo>
                      <a:pt x="2153" y="4260"/>
                    </a:lnTo>
                    <a:lnTo>
                      <a:pt x="2153" y="4144"/>
                    </a:lnTo>
                    <a:lnTo>
                      <a:pt x="2162" y="4037"/>
                    </a:lnTo>
                    <a:lnTo>
                      <a:pt x="2216" y="3965"/>
                    </a:lnTo>
                    <a:lnTo>
                      <a:pt x="2412" y="3903"/>
                    </a:lnTo>
                    <a:lnTo>
                      <a:pt x="2475" y="3840"/>
                    </a:lnTo>
                    <a:lnTo>
                      <a:pt x="2510" y="3760"/>
                    </a:lnTo>
                    <a:lnTo>
                      <a:pt x="2546" y="3697"/>
                    </a:lnTo>
                    <a:lnTo>
                      <a:pt x="2609" y="3670"/>
                    </a:lnTo>
                    <a:lnTo>
                      <a:pt x="2671" y="3670"/>
                    </a:lnTo>
                    <a:lnTo>
                      <a:pt x="2751" y="3653"/>
                    </a:lnTo>
                    <a:lnTo>
                      <a:pt x="2894" y="3581"/>
                    </a:lnTo>
                    <a:lnTo>
                      <a:pt x="2930" y="3510"/>
                    </a:lnTo>
                    <a:lnTo>
                      <a:pt x="2948" y="3394"/>
                    </a:lnTo>
                    <a:lnTo>
                      <a:pt x="2992" y="3295"/>
                    </a:lnTo>
                    <a:lnTo>
                      <a:pt x="3100" y="3260"/>
                    </a:lnTo>
                    <a:lnTo>
                      <a:pt x="3216" y="3233"/>
                    </a:lnTo>
                    <a:lnTo>
                      <a:pt x="3260" y="3197"/>
                    </a:lnTo>
                    <a:lnTo>
                      <a:pt x="3305" y="3081"/>
                    </a:lnTo>
                    <a:lnTo>
                      <a:pt x="3305" y="3019"/>
                    </a:lnTo>
                    <a:lnTo>
                      <a:pt x="3305" y="2893"/>
                    </a:lnTo>
                    <a:lnTo>
                      <a:pt x="3341" y="2786"/>
                    </a:lnTo>
                    <a:lnTo>
                      <a:pt x="3412" y="2706"/>
                    </a:lnTo>
                    <a:lnTo>
                      <a:pt x="3493" y="2635"/>
                    </a:lnTo>
                    <a:lnTo>
                      <a:pt x="3573" y="2554"/>
                    </a:lnTo>
                    <a:lnTo>
                      <a:pt x="3653" y="2358"/>
                    </a:lnTo>
                    <a:lnTo>
                      <a:pt x="3671" y="2251"/>
                    </a:lnTo>
                    <a:lnTo>
                      <a:pt x="3671" y="2054"/>
                    </a:lnTo>
                    <a:lnTo>
                      <a:pt x="3689" y="1858"/>
                    </a:lnTo>
                    <a:lnTo>
                      <a:pt x="3752" y="1679"/>
                    </a:lnTo>
                    <a:lnTo>
                      <a:pt x="3814" y="1500"/>
                    </a:lnTo>
                    <a:lnTo>
                      <a:pt x="3868" y="1268"/>
                    </a:lnTo>
                    <a:lnTo>
                      <a:pt x="3903" y="893"/>
                    </a:lnTo>
                    <a:lnTo>
                      <a:pt x="3868" y="652"/>
                    </a:lnTo>
                    <a:lnTo>
                      <a:pt x="3823" y="545"/>
                    </a:lnTo>
                    <a:lnTo>
                      <a:pt x="3760" y="438"/>
                    </a:lnTo>
                    <a:lnTo>
                      <a:pt x="3591" y="295"/>
                    </a:lnTo>
                    <a:lnTo>
                      <a:pt x="3493" y="232"/>
                    </a:lnTo>
                    <a:lnTo>
                      <a:pt x="3385" y="143"/>
                    </a:lnTo>
                    <a:lnTo>
                      <a:pt x="3225" y="27"/>
                    </a:lnTo>
                    <a:lnTo>
                      <a:pt x="3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41"/>
              <p:cNvSpPr/>
              <p:nvPr/>
            </p:nvSpPr>
            <p:spPr>
              <a:xfrm>
                <a:off x="3633129" y="1369870"/>
                <a:ext cx="51249" cy="74119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332" extrusionOk="0">
                    <a:moveTo>
                      <a:pt x="518" y="1"/>
                    </a:moveTo>
                    <a:lnTo>
                      <a:pt x="340" y="63"/>
                    </a:lnTo>
                    <a:lnTo>
                      <a:pt x="179" y="215"/>
                    </a:lnTo>
                    <a:lnTo>
                      <a:pt x="63" y="438"/>
                    </a:lnTo>
                    <a:lnTo>
                      <a:pt x="27" y="572"/>
                    </a:lnTo>
                    <a:lnTo>
                      <a:pt x="1" y="706"/>
                    </a:lnTo>
                    <a:lnTo>
                      <a:pt x="18" y="956"/>
                    </a:lnTo>
                    <a:lnTo>
                      <a:pt x="90" y="1162"/>
                    </a:lnTo>
                    <a:lnTo>
                      <a:pt x="224" y="1296"/>
                    </a:lnTo>
                    <a:lnTo>
                      <a:pt x="313" y="1323"/>
                    </a:lnTo>
                    <a:lnTo>
                      <a:pt x="402" y="1331"/>
                    </a:lnTo>
                    <a:lnTo>
                      <a:pt x="581" y="1269"/>
                    </a:lnTo>
                    <a:lnTo>
                      <a:pt x="742" y="1117"/>
                    </a:lnTo>
                    <a:lnTo>
                      <a:pt x="858" y="894"/>
                    </a:lnTo>
                    <a:lnTo>
                      <a:pt x="894" y="760"/>
                    </a:lnTo>
                    <a:lnTo>
                      <a:pt x="920" y="626"/>
                    </a:lnTo>
                    <a:lnTo>
                      <a:pt x="902" y="376"/>
                    </a:lnTo>
                    <a:lnTo>
                      <a:pt x="831" y="171"/>
                    </a:lnTo>
                    <a:lnTo>
                      <a:pt x="697" y="37"/>
                    </a:lnTo>
                    <a:lnTo>
                      <a:pt x="608" y="10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41"/>
              <p:cNvSpPr/>
              <p:nvPr/>
            </p:nvSpPr>
            <p:spPr>
              <a:xfrm>
                <a:off x="3633630" y="1379831"/>
                <a:ext cx="34333" cy="5074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12" extrusionOk="0">
                    <a:moveTo>
                      <a:pt x="349" y="0"/>
                    </a:moveTo>
                    <a:lnTo>
                      <a:pt x="233" y="45"/>
                    </a:lnTo>
                    <a:lnTo>
                      <a:pt x="125" y="152"/>
                    </a:lnTo>
                    <a:lnTo>
                      <a:pt x="45" y="304"/>
                    </a:lnTo>
                    <a:lnTo>
                      <a:pt x="18" y="393"/>
                    </a:lnTo>
                    <a:lnTo>
                      <a:pt x="0" y="483"/>
                    </a:lnTo>
                    <a:lnTo>
                      <a:pt x="9" y="652"/>
                    </a:lnTo>
                    <a:lnTo>
                      <a:pt x="63" y="786"/>
                    </a:lnTo>
                    <a:lnTo>
                      <a:pt x="152" y="885"/>
                    </a:lnTo>
                    <a:lnTo>
                      <a:pt x="215" y="902"/>
                    </a:lnTo>
                    <a:lnTo>
                      <a:pt x="268" y="911"/>
                    </a:lnTo>
                    <a:lnTo>
                      <a:pt x="393" y="867"/>
                    </a:lnTo>
                    <a:lnTo>
                      <a:pt x="501" y="760"/>
                    </a:lnTo>
                    <a:lnTo>
                      <a:pt x="581" y="608"/>
                    </a:lnTo>
                    <a:lnTo>
                      <a:pt x="608" y="518"/>
                    </a:lnTo>
                    <a:lnTo>
                      <a:pt x="617" y="429"/>
                    </a:lnTo>
                    <a:lnTo>
                      <a:pt x="608" y="259"/>
                    </a:lnTo>
                    <a:lnTo>
                      <a:pt x="563" y="117"/>
                    </a:lnTo>
                    <a:lnTo>
                      <a:pt x="465" y="27"/>
                    </a:lnTo>
                    <a:lnTo>
                      <a:pt x="411" y="9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B27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41"/>
              <p:cNvSpPr/>
              <p:nvPr/>
            </p:nvSpPr>
            <p:spPr>
              <a:xfrm>
                <a:off x="3196845" y="1369870"/>
                <a:ext cx="51193" cy="74119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32" extrusionOk="0">
                    <a:moveTo>
                      <a:pt x="402" y="1"/>
                    </a:moveTo>
                    <a:lnTo>
                      <a:pt x="313" y="10"/>
                    </a:lnTo>
                    <a:lnTo>
                      <a:pt x="223" y="37"/>
                    </a:lnTo>
                    <a:lnTo>
                      <a:pt x="89" y="171"/>
                    </a:lnTo>
                    <a:lnTo>
                      <a:pt x="18" y="376"/>
                    </a:lnTo>
                    <a:lnTo>
                      <a:pt x="0" y="626"/>
                    </a:lnTo>
                    <a:lnTo>
                      <a:pt x="27" y="760"/>
                    </a:lnTo>
                    <a:lnTo>
                      <a:pt x="63" y="894"/>
                    </a:lnTo>
                    <a:lnTo>
                      <a:pt x="179" y="1117"/>
                    </a:lnTo>
                    <a:lnTo>
                      <a:pt x="339" y="1269"/>
                    </a:lnTo>
                    <a:lnTo>
                      <a:pt x="518" y="1331"/>
                    </a:lnTo>
                    <a:lnTo>
                      <a:pt x="607" y="1323"/>
                    </a:lnTo>
                    <a:lnTo>
                      <a:pt x="697" y="1296"/>
                    </a:lnTo>
                    <a:lnTo>
                      <a:pt x="831" y="1162"/>
                    </a:lnTo>
                    <a:lnTo>
                      <a:pt x="902" y="956"/>
                    </a:lnTo>
                    <a:lnTo>
                      <a:pt x="920" y="706"/>
                    </a:lnTo>
                    <a:lnTo>
                      <a:pt x="893" y="572"/>
                    </a:lnTo>
                    <a:lnTo>
                      <a:pt x="857" y="438"/>
                    </a:lnTo>
                    <a:lnTo>
                      <a:pt x="741" y="215"/>
                    </a:lnTo>
                    <a:lnTo>
                      <a:pt x="580" y="63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41"/>
              <p:cNvSpPr/>
              <p:nvPr/>
            </p:nvSpPr>
            <p:spPr>
              <a:xfrm>
                <a:off x="3213205" y="1379831"/>
                <a:ext cx="34333" cy="5074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12" extrusionOk="0">
                    <a:moveTo>
                      <a:pt x="269" y="0"/>
                    </a:moveTo>
                    <a:lnTo>
                      <a:pt x="206" y="9"/>
                    </a:lnTo>
                    <a:lnTo>
                      <a:pt x="153" y="27"/>
                    </a:lnTo>
                    <a:lnTo>
                      <a:pt x="54" y="117"/>
                    </a:lnTo>
                    <a:lnTo>
                      <a:pt x="10" y="259"/>
                    </a:lnTo>
                    <a:lnTo>
                      <a:pt x="1" y="429"/>
                    </a:lnTo>
                    <a:lnTo>
                      <a:pt x="10" y="518"/>
                    </a:lnTo>
                    <a:lnTo>
                      <a:pt x="36" y="608"/>
                    </a:lnTo>
                    <a:lnTo>
                      <a:pt x="117" y="760"/>
                    </a:lnTo>
                    <a:lnTo>
                      <a:pt x="224" y="867"/>
                    </a:lnTo>
                    <a:lnTo>
                      <a:pt x="349" y="911"/>
                    </a:lnTo>
                    <a:lnTo>
                      <a:pt x="403" y="902"/>
                    </a:lnTo>
                    <a:lnTo>
                      <a:pt x="465" y="885"/>
                    </a:lnTo>
                    <a:lnTo>
                      <a:pt x="554" y="786"/>
                    </a:lnTo>
                    <a:lnTo>
                      <a:pt x="608" y="652"/>
                    </a:lnTo>
                    <a:lnTo>
                      <a:pt x="617" y="483"/>
                    </a:lnTo>
                    <a:lnTo>
                      <a:pt x="599" y="393"/>
                    </a:lnTo>
                    <a:lnTo>
                      <a:pt x="572" y="304"/>
                    </a:lnTo>
                    <a:lnTo>
                      <a:pt x="492" y="152"/>
                    </a:lnTo>
                    <a:lnTo>
                      <a:pt x="385" y="45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B27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41"/>
              <p:cNvSpPr/>
              <p:nvPr/>
            </p:nvSpPr>
            <p:spPr>
              <a:xfrm>
                <a:off x="3381208" y="1664081"/>
                <a:ext cx="118802" cy="10984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974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2134" y="1974"/>
                    </a:lnTo>
                    <a:lnTo>
                      <a:pt x="2134" y="0"/>
                    </a:lnTo>
                    <a:lnTo>
                      <a:pt x="1893" y="161"/>
                    </a:lnTo>
                    <a:lnTo>
                      <a:pt x="1456" y="367"/>
                    </a:lnTo>
                    <a:lnTo>
                      <a:pt x="1063" y="429"/>
                    </a:lnTo>
                    <a:lnTo>
                      <a:pt x="732" y="402"/>
                    </a:lnTo>
                    <a:lnTo>
                      <a:pt x="330" y="259"/>
                    </a:lnTo>
                    <a:lnTo>
                      <a:pt x="2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3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41"/>
              <p:cNvSpPr/>
              <p:nvPr/>
            </p:nvSpPr>
            <p:spPr>
              <a:xfrm>
                <a:off x="3156054" y="1651171"/>
                <a:ext cx="568525" cy="793609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4262" extrusionOk="0">
                    <a:moveTo>
                      <a:pt x="4046" y="0"/>
                    </a:moveTo>
                    <a:lnTo>
                      <a:pt x="4046" y="45"/>
                    </a:lnTo>
                    <a:lnTo>
                      <a:pt x="4046" y="161"/>
                    </a:lnTo>
                    <a:lnTo>
                      <a:pt x="3957" y="349"/>
                    </a:lnTo>
                    <a:lnTo>
                      <a:pt x="3885" y="411"/>
                    </a:lnTo>
                    <a:lnTo>
                      <a:pt x="1019" y="2518"/>
                    </a:lnTo>
                    <a:lnTo>
                      <a:pt x="885" y="2617"/>
                    </a:lnTo>
                    <a:lnTo>
                      <a:pt x="662" y="2840"/>
                    </a:lnTo>
                    <a:lnTo>
                      <a:pt x="465" y="3099"/>
                    </a:lnTo>
                    <a:lnTo>
                      <a:pt x="295" y="3385"/>
                    </a:lnTo>
                    <a:lnTo>
                      <a:pt x="108" y="3858"/>
                    </a:lnTo>
                    <a:lnTo>
                      <a:pt x="1" y="4555"/>
                    </a:lnTo>
                    <a:lnTo>
                      <a:pt x="19" y="4921"/>
                    </a:lnTo>
                    <a:lnTo>
                      <a:pt x="796" y="14261"/>
                    </a:lnTo>
                    <a:lnTo>
                      <a:pt x="9431" y="14261"/>
                    </a:lnTo>
                    <a:lnTo>
                      <a:pt x="10208" y="4921"/>
                    </a:lnTo>
                    <a:lnTo>
                      <a:pt x="10217" y="4555"/>
                    </a:lnTo>
                    <a:lnTo>
                      <a:pt x="10109" y="3858"/>
                    </a:lnTo>
                    <a:lnTo>
                      <a:pt x="9922" y="3385"/>
                    </a:lnTo>
                    <a:lnTo>
                      <a:pt x="9761" y="3099"/>
                    </a:lnTo>
                    <a:lnTo>
                      <a:pt x="9565" y="2840"/>
                    </a:lnTo>
                    <a:lnTo>
                      <a:pt x="9333" y="2617"/>
                    </a:lnTo>
                    <a:lnTo>
                      <a:pt x="9208" y="2518"/>
                    </a:lnTo>
                    <a:lnTo>
                      <a:pt x="6341" y="420"/>
                    </a:lnTo>
                    <a:lnTo>
                      <a:pt x="6270" y="349"/>
                    </a:lnTo>
                    <a:lnTo>
                      <a:pt x="6180" y="161"/>
                    </a:lnTo>
                    <a:lnTo>
                      <a:pt x="6180" y="45"/>
                    </a:lnTo>
                    <a:lnTo>
                      <a:pt x="5921" y="134"/>
                    </a:lnTo>
                    <a:lnTo>
                      <a:pt x="5386" y="215"/>
                    </a:lnTo>
                    <a:lnTo>
                      <a:pt x="4850" y="206"/>
                    </a:lnTo>
                    <a:lnTo>
                      <a:pt x="4314" y="90"/>
                    </a:lnTo>
                    <a:lnTo>
                      <a:pt x="40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41"/>
              <p:cNvSpPr/>
              <p:nvPr/>
            </p:nvSpPr>
            <p:spPr>
              <a:xfrm>
                <a:off x="3034796" y="1669034"/>
                <a:ext cx="378720" cy="1038113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8656" extrusionOk="0">
                    <a:moveTo>
                      <a:pt x="6805" y="1"/>
                    </a:moveTo>
                    <a:lnTo>
                      <a:pt x="6636" y="28"/>
                    </a:lnTo>
                    <a:lnTo>
                      <a:pt x="5127" y="286"/>
                    </a:lnTo>
                    <a:lnTo>
                      <a:pt x="3591" y="644"/>
                    </a:lnTo>
                    <a:lnTo>
                      <a:pt x="2608" y="938"/>
                    </a:lnTo>
                    <a:lnTo>
                      <a:pt x="1974" y="1197"/>
                    </a:lnTo>
                    <a:lnTo>
                      <a:pt x="1626" y="1376"/>
                    </a:lnTo>
                    <a:lnTo>
                      <a:pt x="1358" y="1572"/>
                    </a:lnTo>
                    <a:lnTo>
                      <a:pt x="1189" y="1778"/>
                    </a:lnTo>
                    <a:lnTo>
                      <a:pt x="1144" y="1885"/>
                    </a:lnTo>
                    <a:lnTo>
                      <a:pt x="1081" y="2144"/>
                    </a:lnTo>
                    <a:lnTo>
                      <a:pt x="974" y="3090"/>
                    </a:lnTo>
                    <a:lnTo>
                      <a:pt x="867" y="5135"/>
                    </a:lnTo>
                    <a:lnTo>
                      <a:pt x="787" y="9833"/>
                    </a:lnTo>
                    <a:lnTo>
                      <a:pt x="787" y="11136"/>
                    </a:lnTo>
                    <a:lnTo>
                      <a:pt x="688" y="12288"/>
                    </a:lnTo>
                    <a:lnTo>
                      <a:pt x="99" y="17307"/>
                    </a:lnTo>
                    <a:lnTo>
                      <a:pt x="1" y="18111"/>
                    </a:lnTo>
                    <a:lnTo>
                      <a:pt x="278" y="18218"/>
                    </a:lnTo>
                    <a:lnTo>
                      <a:pt x="1581" y="18593"/>
                    </a:lnTo>
                    <a:lnTo>
                      <a:pt x="2144" y="18655"/>
                    </a:lnTo>
                    <a:lnTo>
                      <a:pt x="2349" y="18629"/>
                    </a:lnTo>
                    <a:lnTo>
                      <a:pt x="2439" y="18575"/>
                    </a:lnTo>
                    <a:lnTo>
                      <a:pt x="2466" y="18539"/>
                    </a:lnTo>
                    <a:lnTo>
                      <a:pt x="2519" y="18361"/>
                    </a:lnTo>
                    <a:lnTo>
                      <a:pt x="2680" y="17164"/>
                    </a:lnTo>
                    <a:lnTo>
                      <a:pt x="3001" y="14110"/>
                    </a:lnTo>
                    <a:lnTo>
                      <a:pt x="3466" y="8966"/>
                    </a:lnTo>
                    <a:lnTo>
                      <a:pt x="3698" y="5752"/>
                    </a:lnTo>
                    <a:lnTo>
                      <a:pt x="3760" y="4376"/>
                    </a:lnTo>
                    <a:lnTo>
                      <a:pt x="3751" y="4082"/>
                    </a:lnTo>
                    <a:lnTo>
                      <a:pt x="3743" y="3983"/>
                    </a:lnTo>
                    <a:lnTo>
                      <a:pt x="3778" y="3742"/>
                    </a:lnTo>
                    <a:lnTo>
                      <a:pt x="3921" y="3332"/>
                    </a:lnTo>
                    <a:lnTo>
                      <a:pt x="4260" y="2715"/>
                    </a:lnTo>
                    <a:lnTo>
                      <a:pt x="4716" y="2064"/>
                    </a:lnTo>
                    <a:lnTo>
                      <a:pt x="5225" y="1421"/>
                    </a:lnTo>
                    <a:lnTo>
                      <a:pt x="5761" y="840"/>
                    </a:lnTo>
                    <a:lnTo>
                      <a:pt x="6252" y="376"/>
                    </a:lnTo>
                    <a:lnTo>
                      <a:pt x="6654" y="72"/>
                    </a:lnTo>
                    <a:lnTo>
                      <a:pt x="68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41"/>
              <p:cNvSpPr/>
              <p:nvPr/>
            </p:nvSpPr>
            <p:spPr>
              <a:xfrm>
                <a:off x="3034796" y="2620670"/>
                <a:ext cx="144677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555" extrusionOk="0">
                    <a:moveTo>
                      <a:pt x="108" y="1"/>
                    </a:moveTo>
                    <a:lnTo>
                      <a:pt x="28" y="813"/>
                    </a:lnTo>
                    <a:lnTo>
                      <a:pt x="1" y="1010"/>
                    </a:lnTo>
                    <a:lnTo>
                      <a:pt x="278" y="1117"/>
                    </a:lnTo>
                    <a:lnTo>
                      <a:pt x="1581" y="1492"/>
                    </a:lnTo>
                    <a:lnTo>
                      <a:pt x="2144" y="1554"/>
                    </a:lnTo>
                    <a:lnTo>
                      <a:pt x="2349" y="1528"/>
                    </a:lnTo>
                    <a:lnTo>
                      <a:pt x="2439" y="1474"/>
                    </a:lnTo>
                    <a:lnTo>
                      <a:pt x="2466" y="1438"/>
                    </a:lnTo>
                    <a:lnTo>
                      <a:pt x="2519" y="1242"/>
                    </a:lnTo>
                    <a:lnTo>
                      <a:pt x="2599" y="670"/>
                    </a:lnTo>
                    <a:lnTo>
                      <a:pt x="2251" y="670"/>
                    </a:lnTo>
                    <a:lnTo>
                      <a:pt x="1581" y="608"/>
                    </a:lnTo>
                    <a:lnTo>
                      <a:pt x="956" y="456"/>
                    </a:lnTo>
                    <a:lnTo>
                      <a:pt x="376" y="18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41"/>
              <p:cNvSpPr/>
              <p:nvPr/>
            </p:nvSpPr>
            <p:spPr>
              <a:xfrm>
                <a:off x="3462678" y="1669034"/>
                <a:ext cx="378720" cy="1038113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8656" extrusionOk="0">
                    <a:moveTo>
                      <a:pt x="1" y="1"/>
                    </a:moveTo>
                    <a:lnTo>
                      <a:pt x="152" y="72"/>
                    </a:lnTo>
                    <a:lnTo>
                      <a:pt x="554" y="376"/>
                    </a:lnTo>
                    <a:lnTo>
                      <a:pt x="1045" y="840"/>
                    </a:lnTo>
                    <a:lnTo>
                      <a:pt x="1581" y="1421"/>
                    </a:lnTo>
                    <a:lnTo>
                      <a:pt x="2099" y="2064"/>
                    </a:lnTo>
                    <a:lnTo>
                      <a:pt x="2546" y="2715"/>
                    </a:lnTo>
                    <a:lnTo>
                      <a:pt x="2885" y="3332"/>
                    </a:lnTo>
                    <a:lnTo>
                      <a:pt x="3028" y="3742"/>
                    </a:lnTo>
                    <a:lnTo>
                      <a:pt x="3064" y="3983"/>
                    </a:lnTo>
                    <a:lnTo>
                      <a:pt x="3064" y="4082"/>
                    </a:lnTo>
                    <a:lnTo>
                      <a:pt x="3046" y="4376"/>
                    </a:lnTo>
                    <a:lnTo>
                      <a:pt x="3117" y="5752"/>
                    </a:lnTo>
                    <a:lnTo>
                      <a:pt x="3349" y="8966"/>
                    </a:lnTo>
                    <a:lnTo>
                      <a:pt x="3805" y="14110"/>
                    </a:lnTo>
                    <a:lnTo>
                      <a:pt x="4126" y="17164"/>
                    </a:lnTo>
                    <a:lnTo>
                      <a:pt x="4296" y="18361"/>
                    </a:lnTo>
                    <a:lnTo>
                      <a:pt x="4349" y="18539"/>
                    </a:lnTo>
                    <a:lnTo>
                      <a:pt x="4376" y="18575"/>
                    </a:lnTo>
                    <a:lnTo>
                      <a:pt x="4466" y="18629"/>
                    </a:lnTo>
                    <a:lnTo>
                      <a:pt x="4662" y="18655"/>
                    </a:lnTo>
                    <a:lnTo>
                      <a:pt x="5225" y="18593"/>
                    </a:lnTo>
                    <a:lnTo>
                      <a:pt x="6528" y="18218"/>
                    </a:lnTo>
                    <a:lnTo>
                      <a:pt x="6805" y="18111"/>
                    </a:lnTo>
                    <a:lnTo>
                      <a:pt x="6707" y="17307"/>
                    </a:lnTo>
                    <a:lnTo>
                      <a:pt x="6118" y="12288"/>
                    </a:lnTo>
                    <a:lnTo>
                      <a:pt x="6019" y="11136"/>
                    </a:lnTo>
                    <a:lnTo>
                      <a:pt x="6010" y="9850"/>
                    </a:lnTo>
                    <a:lnTo>
                      <a:pt x="5885" y="5234"/>
                    </a:lnTo>
                    <a:lnTo>
                      <a:pt x="5769" y="3224"/>
                    </a:lnTo>
                    <a:lnTo>
                      <a:pt x="5662" y="2287"/>
                    </a:lnTo>
                    <a:lnTo>
                      <a:pt x="5591" y="2019"/>
                    </a:lnTo>
                    <a:lnTo>
                      <a:pt x="5555" y="1921"/>
                    </a:lnTo>
                    <a:lnTo>
                      <a:pt x="5376" y="1706"/>
                    </a:lnTo>
                    <a:lnTo>
                      <a:pt x="4957" y="1412"/>
                    </a:lnTo>
                    <a:lnTo>
                      <a:pt x="4144" y="1046"/>
                    </a:lnTo>
                    <a:lnTo>
                      <a:pt x="3171" y="724"/>
                    </a:lnTo>
                    <a:lnTo>
                      <a:pt x="1653" y="331"/>
                    </a:lnTo>
                    <a:lnTo>
                      <a:pt x="170" y="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41"/>
              <p:cNvSpPr/>
              <p:nvPr/>
            </p:nvSpPr>
            <p:spPr>
              <a:xfrm>
                <a:off x="3698238" y="2629129"/>
                <a:ext cx="143175" cy="7807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403" extrusionOk="0">
                    <a:moveTo>
                      <a:pt x="2483" y="0"/>
                    </a:moveTo>
                    <a:lnTo>
                      <a:pt x="2188" y="152"/>
                    </a:lnTo>
                    <a:lnTo>
                      <a:pt x="1590" y="420"/>
                    </a:lnTo>
                    <a:lnTo>
                      <a:pt x="974" y="608"/>
                    </a:lnTo>
                    <a:lnTo>
                      <a:pt x="331" y="706"/>
                    </a:lnTo>
                    <a:lnTo>
                      <a:pt x="0" y="706"/>
                    </a:lnTo>
                    <a:lnTo>
                      <a:pt x="72" y="1134"/>
                    </a:lnTo>
                    <a:lnTo>
                      <a:pt x="116" y="1286"/>
                    </a:lnTo>
                    <a:lnTo>
                      <a:pt x="143" y="1322"/>
                    </a:lnTo>
                    <a:lnTo>
                      <a:pt x="233" y="1376"/>
                    </a:lnTo>
                    <a:lnTo>
                      <a:pt x="429" y="1402"/>
                    </a:lnTo>
                    <a:lnTo>
                      <a:pt x="992" y="1340"/>
                    </a:lnTo>
                    <a:lnTo>
                      <a:pt x="2295" y="965"/>
                    </a:lnTo>
                    <a:lnTo>
                      <a:pt x="2572" y="858"/>
                    </a:lnTo>
                    <a:lnTo>
                      <a:pt x="2554" y="688"/>
                    </a:lnTo>
                    <a:lnTo>
                      <a:pt x="2483" y="0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41"/>
              <p:cNvSpPr/>
              <p:nvPr/>
            </p:nvSpPr>
            <p:spPr>
              <a:xfrm>
                <a:off x="3358838" y="1651171"/>
                <a:ext cx="165488" cy="4924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885" extrusionOk="0">
                    <a:moveTo>
                      <a:pt x="402" y="0"/>
                    </a:moveTo>
                    <a:lnTo>
                      <a:pt x="402" y="36"/>
                    </a:lnTo>
                    <a:lnTo>
                      <a:pt x="402" y="125"/>
                    </a:lnTo>
                    <a:lnTo>
                      <a:pt x="313" y="277"/>
                    </a:lnTo>
                    <a:lnTo>
                      <a:pt x="241" y="331"/>
                    </a:lnTo>
                    <a:lnTo>
                      <a:pt x="0" y="465"/>
                    </a:lnTo>
                    <a:lnTo>
                      <a:pt x="179" y="563"/>
                    </a:lnTo>
                    <a:lnTo>
                      <a:pt x="563" y="724"/>
                    </a:lnTo>
                    <a:lnTo>
                      <a:pt x="956" y="831"/>
                    </a:lnTo>
                    <a:lnTo>
                      <a:pt x="1366" y="884"/>
                    </a:lnTo>
                    <a:lnTo>
                      <a:pt x="1777" y="884"/>
                    </a:lnTo>
                    <a:lnTo>
                      <a:pt x="2161" y="831"/>
                    </a:lnTo>
                    <a:lnTo>
                      <a:pt x="2518" y="733"/>
                    </a:lnTo>
                    <a:lnTo>
                      <a:pt x="2840" y="581"/>
                    </a:lnTo>
                    <a:lnTo>
                      <a:pt x="2974" y="482"/>
                    </a:lnTo>
                    <a:lnTo>
                      <a:pt x="2706" y="331"/>
                    </a:lnTo>
                    <a:lnTo>
                      <a:pt x="2626" y="277"/>
                    </a:lnTo>
                    <a:lnTo>
                      <a:pt x="2545" y="125"/>
                    </a:lnTo>
                    <a:lnTo>
                      <a:pt x="2536" y="36"/>
                    </a:lnTo>
                    <a:lnTo>
                      <a:pt x="2277" y="107"/>
                    </a:lnTo>
                    <a:lnTo>
                      <a:pt x="1742" y="170"/>
                    </a:lnTo>
                    <a:lnTo>
                      <a:pt x="1206" y="161"/>
                    </a:lnTo>
                    <a:lnTo>
                      <a:pt x="670" y="72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41"/>
              <p:cNvSpPr/>
              <p:nvPr/>
            </p:nvSpPr>
            <p:spPr>
              <a:xfrm>
                <a:off x="3128731" y="2327461"/>
                <a:ext cx="647541" cy="1562845"/>
              </a:xfrm>
              <a:custGeom>
                <a:avLst/>
                <a:gdLst/>
                <a:ahLst/>
                <a:cxnLst/>
                <a:rect l="l" t="t" r="r" b="b"/>
                <a:pathLst>
                  <a:path w="11637" h="28086" extrusionOk="0">
                    <a:moveTo>
                      <a:pt x="1108" y="1"/>
                    </a:moveTo>
                    <a:lnTo>
                      <a:pt x="956" y="501"/>
                    </a:lnTo>
                    <a:lnTo>
                      <a:pt x="394" y="2796"/>
                    </a:lnTo>
                    <a:lnTo>
                      <a:pt x="197" y="3850"/>
                    </a:lnTo>
                    <a:lnTo>
                      <a:pt x="54" y="4912"/>
                    </a:lnTo>
                    <a:lnTo>
                      <a:pt x="1" y="5921"/>
                    </a:lnTo>
                    <a:lnTo>
                      <a:pt x="27" y="6386"/>
                    </a:lnTo>
                    <a:lnTo>
                      <a:pt x="117" y="7368"/>
                    </a:lnTo>
                    <a:lnTo>
                      <a:pt x="447" y="9860"/>
                    </a:lnTo>
                    <a:lnTo>
                      <a:pt x="804" y="12387"/>
                    </a:lnTo>
                    <a:lnTo>
                      <a:pt x="983" y="13851"/>
                    </a:lnTo>
                    <a:lnTo>
                      <a:pt x="1028" y="14503"/>
                    </a:lnTo>
                    <a:lnTo>
                      <a:pt x="1010" y="14682"/>
                    </a:lnTo>
                    <a:lnTo>
                      <a:pt x="1001" y="14914"/>
                    </a:lnTo>
                    <a:lnTo>
                      <a:pt x="1054" y="16146"/>
                    </a:lnTo>
                    <a:lnTo>
                      <a:pt x="1278" y="19147"/>
                    </a:lnTo>
                    <a:lnTo>
                      <a:pt x="1912" y="26335"/>
                    </a:lnTo>
                    <a:lnTo>
                      <a:pt x="2063" y="27889"/>
                    </a:lnTo>
                    <a:lnTo>
                      <a:pt x="2358" y="27978"/>
                    </a:lnTo>
                    <a:lnTo>
                      <a:pt x="2965" y="28086"/>
                    </a:lnTo>
                    <a:lnTo>
                      <a:pt x="3582" y="28086"/>
                    </a:lnTo>
                    <a:lnTo>
                      <a:pt x="4198" y="27978"/>
                    </a:lnTo>
                    <a:lnTo>
                      <a:pt x="4492" y="27889"/>
                    </a:lnTo>
                    <a:lnTo>
                      <a:pt x="4582" y="26478"/>
                    </a:lnTo>
                    <a:lnTo>
                      <a:pt x="4984" y="19593"/>
                    </a:lnTo>
                    <a:lnTo>
                      <a:pt x="5180" y="15476"/>
                    </a:lnTo>
                    <a:lnTo>
                      <a:pt x="5207" y="14351"/>
                    </a:lnTo>
                    <a:lnTo>
                      <a:pt x="5216" y="13851"/>
                    </a:lnTo>
                    <a:lnTo>
                      <a:pt x="5305" y="12119"/>
                    </a:lnTo>
                    <a:lnTo>
                      <a:pt x="5475" y="9958"/>
                    </a:lnTo>
                    <a:lnTo>
                      <a:pt x="5689" y="7868"/>
                    </a:lnTo>
                    <a:lnTo>
                      <a:pt x="5796" y="7038"/>
                    </a:lnTo>
                    <a:lnTo>
                      <a:pt x="5984" y="7815"/>
                    </a:lnTo>
                    <a:lnTo>
                      <a:pt x="6403" y="9824"/>
                    </a:lnTo>
                    <a:lnTo>
                      <a:pt x="6814" y="11976"/>
                    </a:lnTo>
                    <a:lnTo>
                      <a:pt x="7118" y="13789"/>
                    </a:lnTo>
                    <a:lnTo>
                      <a:pt x="7189" y="14387"/>
                    </a:lnTo>
                    <a:lnTo>
                      <a:pt x="7314" y="15503"/>
                    </a:lnTo>
                    <a:lnTo>
                      <a:pt x="7913" y="19611"/>
                    </a:lnTo>
                    <a:lnTo>
                      <a:pt x="8975" y="26478"/>
                    </a:lnTo>
                    <a:lnTo>
                      <a:pt x="9198" y="27889"/>
                    </a:lnTo>
                    <a:lnTo>
                      <a:pt x="9475" y="27952"/>
                    </a:lnTo>
                    <a:lnTo>
                      <a:pt x="10047" y="28023"/>
                    </a:lnTo>
                    <a:lnTo>
                      <a:pt x="10609" y="28032"/>
                    </a:lnTo>
                    <a:lnTo>
                      <a:pt x="11181" y="27978"/>
                    </a:lnTo>
                    <a:lnTo>
                      <a:pt x="11458" y="27925"/>
                    </a:lnTo>
                    <a:lnTo>
                      <a:pt x="11636" y="27889"/>
                    </a:lnTo>
                    <a:lnTo>
                      <a:pt x="11583" y="26255"/>
                    </a:lnTo>
                    <a:lnTo>
                      <a:pt x="11324" y="18745"/>
                    </a:lnTo>
                    <a:lnTo>
                      <a:pt x="11145" y="14762"/>
                    </a:lnTo>
                    <a:lnTo>
                      <a:pt x="11092" y="14092"/>
                    </a:lnTo>
                    <a:lnTo>
                      <a:pt x="11047" y="13699"/>
                    </a:lnTo>
                    <a:lnTo>
                      <a:pt x="11002" y="11985"/>
                    </a:lnTo>
                    <a:lnTo>
                      <a:pt x="11020" y="9681"/>
                    </a:lnTo>
                    <a:lnTo>
                      <a:pt x="11101" y="7350"/>
                    </a:lnTo>
                    <a:lnTo>
                      <a:pt x="11154" y="6386"/>
                    </a:lnTo>
                    <a:lnTo>
                      <a:pt x="11181" y="5921"/>
                    </a:lnTo>
                    <a:lnTo>
                      <a:pt x="11127" y="4912"/>
                    </a:lnTo>
                    <a:lnTo>
                      <a:pt x="10984" y="3850"/>
                    </a:lnTo>
                    <a:lnTo>
                      <a:pt x="10788" y="2796"/>
                    </a:lnTo>
                    <a:lnTo>
                      <a:pt x="10225" y="501"/>
                    </a:lnTo>
                    <a:lnTo>
                      <a:pt x="10074" y="1"/>
                    </a:lnTo>
                    <a:lnTo>
                      <a:pt x="9547" y="117"/>
                    </a:lnTo>
                    <a:lnTo>
                      <a:pt x="8484" y="287"/>
                    </a:lnTo>
                    <a:lnTo>
                      <a:pt x="7421" y="403"/>
                    </a:lnTo>
                    <a:lnTo>
                      <a:pt x="6350" y="465"/>
                    </a:lnTo>
                    <a:lnTo>
                      <a:pt x="5278" y="474"/>
                    </a:lnTo>
                    <a:lnTo>
                      <a:pt x="4216" y="438"/>
                    </a:lnTo>
                    <a:lnTo>
                      <a:pt x="3144" y="340"/>
                    </a:lnTo>
                    <a:lnTo>
                      <a:pt x="2081" y="188"/>
                    </a:lnTo>
                    <a:lnTo>
                      <a:pt x="1554" y="90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41"/>
              <p:cNvSpPr/>
              <p:nvPr/>
            </p:nvSpPr>
            <p:spPr>
              <a:xfrm>
                <a:off x="3184379" y="3175759"/>
                <a:ext cx="215235" cy="48745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876" extrusionOk="0">
                    <a:moveTo>
                      <a:pt x="1" y="0"/>
                    </a:moveTo>
                    <a:lnTo>
                      <a:pt x="10" y="215"/>
                    </a:lnTo>
                    <a:lnTo>
                      <a:pt x="19" y="483"/>
                    </a:lnTo>
                    <a:lnTo>
                      <a:pt x="519" y="652"/>
                    </a:lnTo>
                    <a:lnTo>
                      <a:pt x="1269" y="822"/>
                    </a:lnTo>
                    <a:lnTo>
                      <a:pt x="1769" y="875"/>
                    </a:lnTo>
                    <a:lnTo>
                      <a:pt x="2260" y="875"/>
                    </a:lnTo>
                    <a:lnTo>
                      <a:pt x="2742" y="795"/>
                    </a:lnTo>
                    <a:lnTo>
                      <a:pt x="3207" y="634"/>
                    </a:lnTo>
                    <a:lnTo>
                      <a:pt x="3653" y="384"/>
                    </a:lnTo>
                    <a:lnTo>
                      <a:pt x="3867" y="224"/>
                    </a:lnTo>
                    <a:lnTo>
                      <a:pt x="3867" y="224"/>
                    </a:lnTo>
                    <a:lnTo>
                      <a:pt x="3635" y="295"/>
                    </a:lnTo>
                    <a:lnTo>
                      <a:pt x="3144" y="420"/>
                    </a:lnTo>
                    <a:lnTo>
                      <a:pt x="2653" y="509"/>
                    </a:lnTo>
                    <a:lnTo>
                      <a:pt x="2153" y="545"/>
                    </a:lnTo>
                    <a:lnTo>
                      <a:pt x="1653" y="527"/>
                    </a:lnTo>
                    <a:lnTo>
                      <a:pt x="1162" y="456"/>
                    </a:lnTo>
                    <a:lnTo>
                      <a:pt x="679" y="331"/>
                    </a:lnTo>
                    <a:lnTo>
                      <a:pt x="224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3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41"/>
              <p:cNvSpPr/>
              <p:nvPr/>
            </p:nvSpPr>
            <p:spPr>
              <a:xfrm>
                <a:off x="3601799" y="3183216"/>
                <a:ext cx="149629" cy="33832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608" extrusionOk="0">
                    <a:moveTo>
                      <a:pt x="2671" y="0"/>
                    </a:moveTo>
                    <a:lnTo>
                      <a:pt x="2510" y="72"/>
                    </a:lnTo>
                    <a:lnTo>
                      <a:pt x="2198" y="179"/>
                    </a:lnTo>
                    <a:lnTo>
                      <a:pt x="1698" y="277"/>
                    </a:lnTo>
                    <a:lnTo>
                      <a:pt x="671" y="286"/>
                    </a:lnTo>
                    <a:lnTo>
                      <a:pt x="1" y="232"/>
                    </a:lnTo>
                    <a:lnTo>
                      <a:pt x="322" y="384"/>
                    </a:lnTo>
                    <a:lnTo>
                      <a:pt x="1001" y="572"/>
                    </a:lnTo>
                    <a:lnTo>
                      <a:pt x="1689" y="607"/>
                    </a:lnTo>
                    <a:lnTo>
                      <a:pt x="2367" y="500"/>
                    </a:lnTo>
                    <a:lnTo>
                      <a:pt x="2689" y="393"/>
                    </a:lnTo>
                    <a:lnTo>
                      <a:pt x="2680" y="188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rgbClr val="003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41"/>
              <p:cNvSpPr/>
              <p:nvPr/>
            </p:nvSpPr>
            <p:spPr>
              <a:xfrm>
                <a:off x="3689279" y="2355786"/>
                <a:ext cx="9515" cy="556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00" extrusionOk="0">
                    <a:moveTo>
                      <a:pt x="126" y="1"/>
                    </a:moveTo>
                    <a:lnTo>
                      <a:pt x="72" y="10"/>
                    </a:lnTo>
                    <a:lnTo>
                      <a:pt x="18" y="28"/>
                    </a:lnTo>
                    <a:lnTo>
                      <a:pt x="1" y="46"/>
                    </a:lnTo>
                    <a:lnTo>
                      <a:pt x="1" y="72"/>
                    </a:lnTo>
                    <a:lnTo>
                      <a:pt x="10" y="99"/>
                    </a:lnTo>
                    <a:lnTo>
                      <a:pt x="45" y="99"/>
                    </a:lnTo>
                    <a:lnTo>
                      <a:pt x="90" y="81"/>
                    </a:lnTo>
                    <a:lnTo>
                      <a:pt x="143" y="63"/>
                    </a:lnTo>
                    <a:lnTo>
                      <a:pt x="170" y="46"/>
                    </a:lnTo>
                    <a:lnTo>
                      <a:pt x="170" y="1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0050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41"/>
              <p:cNvSpPr/>
              <p:nvPr/>
            </p:nvSpPr>
            <p:spPr>
              <a:xfrm>
                <a:off x="3415488" y="2428351"/>
                <a:ext cx="79517" cy="243558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377" extrusionOk="0">
                    <a:moveTo>
                      <a:pt x="1108" y="1"/>
                    </a:moveTo>
                    <a:lnTo>
                      <a:pt x="1116" y="188"/>
                    </a:lnTo>
                    <a:lnTo>
                      <a:pt x="1125" y="438"/>
                    </a:lnTo>
                    <a:lnTo>
                      <a:pt x="1143" y="795"/>
                    </a:lnTo>
                    <a:lnTo>
                      <a:pt x="1170" y="1188"/>
                    </a:lnTo>
                    <a:lnTo>
                      <a:pt x="1206" y="1653"/>
                    </a:lnTo>
                    <a:lnTo>
                      <a:pt x="1215" y="1894"/>
                    </a:lnTo>
                    <a:lnTo>
                      <a:pt x="1233" y="2135"/>
                    </a:lnTo>
                    <a:lnTo>
                      <a:pt x="1250" y="2385"/>
                    </a:lnTo>
                    <a:lnTo>
                      <a:pt x="1259" y="2635"/>
                    </a:lnTo>
                    <a:lnTo>
                      <a:pt x="1277" y="2885"/>
                    </a:lnTo>
                    <a:lnTo>
                      <a:pt x="1286" y="3135"/>
                    </a:lnTo>
                    <a:lnTo>
                      <a:pt x="1295" y="3376"/>
                    </a:lnTo>
                    <a:lnTo>
                      <a:pt x="1286" y="3608"/>
                    </a:lnTo>
                    <a:lnTo>
                      <a:pt x="1286" y="3724"/>
                    </a:lnTo>
                    <a:lnTo>
                      <a:pt x="1259" y="3823"/>
                    </a:lnTo>
                    <a:lnTo>
                      <a:pt x="1215" y="3903"/>
                    </a:lnTo>
                    <a:lnTo>
                      <a:pt x="1143" y="3974"/>
                    </a:lnTo>
                    <a:lnTo>
                      <a:pt x="974" y="4091"/>
                    </a:lnTo>
                    <a:lnTo>
                      <a:pt x="804" y="4162"/>
                    </a:lnTo>
                    <a:lnTo>
                      <a:pt x="473" y="4278"/>
                    </a:lnTo>
                    <a:lnTo>
                      <a:pt x="223" y="4332"/>
                    </a:lnTo>
                    <a:lnTo>
                      <a:pt x="36" y="4367"/>
                    </a:lnTo>
                    <a:lnTo>
                      <a:pt x="0" y="4376"/>
                    </a:lnTo>
                    <a:lnTo>
                      <a:pt x="36" y="4376"/>
                    </a:lnTo>
                    <a:lnTo>
                      <a:pt x="232" y="4358"/>
                    </a:lnTo>
                    <a:lnTo>
                      <a:pt x="348" y="4350"/>
                    </a:lnTo>
                    <a:lnTo>
                      <a:pt x="491" y="4323"/>
                    </a:lnTo>
                    <a:lnTo>
                      <a:pt x="652" y="4296"/>
                    </a:lnTo>
                    <a:lnTo>
                      <a:pt x="831" y="4242"/>
                    </a:lnTo>
                    <a:lnTo>
                      <a:pt x="1018" y="4180"/>
                    </a:lnTo>
                    <a:lnTo>
                      <a:pt x="1206" y="4055"/>
                    </a:lnTo>
                    <a:lnTo>
                      <a:pt x="1295" y="3974"/>
                    </a:lnTo>
                    <a:lnTo>
                      <a:pt x="1366" y="3867"/>
                    </a:lnTo>
                    <a:lnTo>
                      <a:pt x="1375" y="3841"/>
                    </a:lnTo>
                    <a:lnTo>
                      <a:pt x="1384" y="3823"/>
                    </a:lnTo>
                    <a:lnTo>
                      <a:pt x="1384" y="3805"/>
                    </a:lnTo>
                    <a:lnTo>
                      <a:pt x="1393" y="3769"/>
                    </a:lnTo>
                    <a:lnTo>
                      <a:pt x="1402" y="3742"/>
                    </a:lnTo>
                    <a:lnTo>
                      <a:pt x="1411" y="3680"/>
                    </a:lnTo>
                    <a:lnTo>
                      <a:pt x="1411" y="3617"/>
                    </a:lnTo>
                    <a:lnTo>
                      <a:pt x="1429" y="3135"/>
                    </a:lnTo>
                    <a:lnTo>
                      <a:pt x="1402" y="2626"/>
                    </a:lnTo>
                    <a:lnTo>
                      <a:pt x="1384" y="2376"/>
                    </a:lnTo>
                    <a:lnTo>
                      <a:pt x="1366" y="2126"/>
                    </a:lnTo>
                    <a:lnTo>
                      <a:pt x="1349" y="1876"/>
                    </a:lnTo>
                    <a:lnTo>
                      <a:pt x="1322" y="1644"/>
                    </a:lnTo>
                    <a:lnTo>
                      <a:pt x="1277" y="1179"/>
                    </a:lnTo>
                    <a:lnTo>
                      <a:pt x="1224" y="787"/>
                    </a:lnTo>
                    <a:lnTo>
                      <a:pt x="1179" y="429"/>
                    </a:lnTo>
                    <a:lnTo>
                      <a:pt x="1143" y="188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rgbClr val="0026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41"/>
              <p:cNvSpPr/>
              <p:nvPr/>
            </p:nvSpPr>
            <p:spPr>
              <a:xfrm>
                <a:off x="3628177" y="2394072"/>
                <a:ext cx="108842" cy="130265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341" extrusionOk="0">
                    <a:moveTo>
                      <a:pt x="0" y="1"/>
                    </a:moveTo>
                    <a:lnTo>
                      <a:pt x="9" y="215"/>
                    </a:lnTo>
                    <a:lnTo>
                      <a:pt x="72" y="608"/>
                    </a:lnTo>
                    <a:lnTo>
                      <a:pt x="215" y="1099"/>
                    </a:lnTo>
                    <a:lnTo>
                      <a:pt x="500" y="1590"/>
                    </a:lnTo>
                    <a:lnTo>
                      <a:pt x="840" y="1938"/>
                    </a:lnTo>
                    <a:lnTo>
                      <a:pt x="1197" y="2153"/>
                    </a:lnTo>
                    <a:lnTo>
                      <a:pt x="1527" y="2278"/>
                    </a:lnTo>
                    <a:lnTo>
                      <a:pt x="1902" y="2340"/>
                    </a:lnTo>
                    <a:lnTo>
                      <a:pt x="1956" y="2340"/>
                    </a:lnTo>
                    <a:lnTo>
                      <a:pt x="1688" y="2260"/>
                    </a:lnTo>
                    <a:lnTo>
                      <a:pt x="1224" y="1992"/>
                    </a:lnTo>
                    <a:lnTo>
                      <a:pt x="840" y="1635"/>
                    </a:lnTo>
                    <a:lnTo>
                      <a:pt x="545" y="1233"/>
                    </a:lnTo>
                    <a:lnTo>
                      <a:pt x="215" y="635"/>
                    </a:lnTo>
                    <a:lnTo>
                      <a:pt x="9" y="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26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1"/>
              <p:cNvSpPr/>
              <p:nvPr/>
            </p:nvSpPr>
            <p:spPr>
              <a:xfrm>
                <a:off x="3148097" y="2394072"/>
                <a:ext cx="108897" cy="130265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41" extrusionOk="0">
                    <a:moveTo>
                      <a:pt x="1957" y="1"/>
                    </a:moveTo>
                    <a:lnTo>
                      <a:pt x="1948" y="63"/>
                    </a:lnTo>
                    <a:lnTo>
                      <a:pt x="1742" y="635"/>
                    </a:lnTo>
                    <a:lnTo>
                      <a:pt x="1421" y="1233"/>
                    </a:lnTo>
                    <a:lnTo>
                      <a:pt x="1117" y="1635"/>
                    </a:lnTo>
                    <a:lnTo>
                      <a:pt x="733" y="1992"/>
                    </a:lnTo>
                    <a:lnTo>
                      <a:pt x="269" y="2260"/>
                    </a:lnTo>
                    <a:lnTo>
                      <a:pt x="1" y="2340"/>
                    </a:lnTo>
                    <a:lnTo>
                      <a:pt x="54" y="2340"/>
                    </a:lnTo>
                    <a:lnTo>
                      <a:pt x="430" y="2278"/>
                    </a:lnTo>
                    <a:lnTo>
                      <a:pt x="760" y="2153"/>
                    </a:lnTo>
                    <a:lnTo>
                      <a:pt x="1117" y="1938"/>
                    </a:lnTo>
                    <a:lnTo>
                      <a:pt x="1456" y="1590"/>
                    </a:lnTo>
                    <a:lnTo>
                      <a:pt x="1742" y="1099"/>
                    </a:lnTo>
                    <a:lnTo>
                      <a:pt x="1885" y="608"/>
                    </a:lnTo>
                    <a:lnTo>
                      <a:pt x="1948" y="215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rgbClr val="0026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41"/>
              <p:cNvSpPr/>
              <p:nvPr/>
            </p:nvSpPr>
            <p:spPr>
              <a:xfrm>
                <a:off x="3435855" y="2357288"/>
                <a:ext cx="36336" cy="36837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62" extrusionOk="0">
                    <a:moveTo>
                      <a:pt x="259" y="1"/>
                    </a:moveTo>
                    <a:lnTo>
                      <a:pt x="143" y="54"/>
                    </a:lnTo>
                    <a:lnTo>
                      <a:pt x="54" y="144"/>
                    </a:lnTo>
                    <a:lnTo>
                      <a:pt x="0" y="260"/>
                    </a:lnTo>
                    <a:lnTo>
                      <a:pt x="0" y="331"/>
                    </a:lnTo>
                    <a:lnTo>
                      <a:pt x="0" y="394"/>
                    </a:lnTo>
                    <a:lnTo>
                      <a:pt x="54" y="510"/>
                    </a:lnTo>
                    <a:lnTo>
                      <a:pt x="143" y="599"/>
                    </a:lnTo>
                    <a:lnTo>
                      <a:pt x="259" y="653"/>
                    </a:lnTo>
                    <a:lnTo>
                      <a:pt x="322" y="662"/>
                    </a:lnTo>
                    <a:lnTo>
                      <a:pt x="393" y="653"/>
                    </a:lnTo>
                    <a:lnTo>
                      <a:pt x="509" y="599"/>
                    </a:lnTo>
                    <a:lnTo>
                      <a:pt x="599" y="510"/>
                    </a:lnTo>
                    <a:lnTo>
                      <a:pt x="652" y="394"/>
                    </a:lnTo>
                    <a:lnTo>
                      <a:pt x="652" y="331"/>
                    </a:lnTo>
                    <a:lnTo>
                      <a:pt x="652" y="260"/>
                    </a:lnTo>
                    <a:lnTo>
                      <a:pt x="599" y="144"/>
                    </a:lnTo>
                    <a:lnTo>
                      <a:pt x="509" y="54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0026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1"/>
              <p:cNvSpPr/>
              <p:nvPr/>
            </p:nvSpPr>
            <p:spPr>
              <a:xfrm>
                <a:off x="3431849" y="2357288"/>
                <a:ext cx="36336" cy="36837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62" extrusionOk="0">
                    <a:moveTo>
                      <a:pt x="260" y="1"/>
                    </a:moveTo>
                    <a:lnTo>
                      <a:pt x="144" y="54"/>
                    </a:lnTo>
                    <a:lnTo>
                      <a:pt x="54" y="144"/>
                    </a:lnTo>
                    <a:lnTo>
                      <a:pt x="1" y="260"/>
                    </a:lnTo>
                    <a:lnTo>
                      <a:pt x="1" y="331"/>
                    </a:lnTo>
                    <a:lnTo>
                      <a:pt x="1" y="394"/>
                    </a:lnTo>
                    <a:lnTo>
                      <a:pt x="54" y="510"/>
                    </a:lnTo>
                    <a:lnTo>
                      <a:pt x="144" y="599"/>
                    </a:lnTo>
                    <a:lnTo>
                      <a:pt x="260" y="653"/>
                    </a:lnTo>
                    <a:lnTo>
                      <a:pt x="322" y="662"/>
                    </a:lnTo>
                    <a:lnTo>
                      <a:pt x="394" y="653"/>
                    </a:lnTo>
                    <a:lnTo>
                      <a:pt x="510" y="599"/>
                    </a:lnTo>
                    <a:lnTo>
                      <a:pt x="599" y="510"/>
                    </a:lnTo>
                    <a:lnTo>
                      <a:pt x="653" y="394"/>
                    </a:lnTo>
                    <a:lnTo>
                      <a:pt x="653" y="331"/>
                    </a:lnTo>
                    <a:lnTo>
                      <a:pt x="653" y="260"/>
                    </a:lnTo>
                    <a:lnTo>
                      <a:pt x="599" y="144"/>
                    </a:lnTo>
                    <a:lnTo>
                      <a:pt x="510" y="54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0050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1"/>
              <p:cNvSpPr/>
              <p:nvPr/>
            </p:nvSpPr>
            <p:spPr>
              <a:xfrm>
                <a:off x="3184880" y="1879272"/>
                <a:ext cx="28379" cy="44822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8055" extrusionOk="0">
                    <a:moveTo>
                      <a:pt x="510" y="0"/>
                    </a:moveTo>
                    <a:lnTo>
                      <a:pt x="483" y="45"/>
                    </a:lnTo>
                    <a:lnTo>
                      <a:pt x="278" y="554"/>
                    </a:lnTo>
                    <a:lnTo>
                      <a:pt x="108" y="1250"/>
                    </a:lnTo>
                    <a:lnTo>
                      <a:pt x="27" y="1840"/>
                    </a:lnTo>
                    <a:lnTo>
                      <a:pt x="1" y="2536"/>
                    </a:lnTo>
                    <a:lnTo>
                      <a:pt x="45" y="3322"/>
                    </a:lnTo>
                    <a:lnTo>
                      <a:pt x="99" y="3751"/>
                    </a:lnTo>
                    <a:lnTo>
                      <a:pt x="170" y="4179"/>
                    </a:lnTo>
                    <a:lnTo>
                      <a:pt x="242" y="5010"/>
                    </a:lnTo>
                    <a:lnTo>
                      <a:pt x="269" y="6144"/>
                    </a:lnTo>
                    <a:lnTo>
                      <a:pt x="153" y="7814"/>
                    </a:lnTo>
                    <a:lnTo>
                      <a:pt x="99" y="8055"/>
                    </a:lnTo>
                    <a:lnTo>
                      <a:pt x="179" y="7707"/>
                    </a:lnTo>
                    <a:lnTo>
                      <a:pt x="295" y="7010"/>
                    </a:lnTo>
                    <a:lnTo>
                      <a:pt x="385" y="6010"/>
                    </a:lnTo>
                    <a:lnTo>
                      <a:pt x="385" y="4795"/>
                    </a:lnTo>
                    <a:lnTo>
                      <a:pt x="295" y="3760"/>
                    </a:lnTo>
                    <a:lnTo>
                      <a:pt x="233" y="3349"/>
                    </a:lnTo>
                    <a:lnTo>
                      <a:pt x="206" y="3170"/>
                    </a:lnTo>
                    <a:lnTo>
                      <a:pt x="206" y="2706"/>
                    </a:lnTo>
                    <a:lnTo>
                      <a:pt x="251" y="1893"/>
                    </a:lnTo>
                    <a:lnTo>
                      <a:pt x="456" y="304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E234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1"/>
              <p:cNvSpPr/>
              <p:nvPr/>
            </p:nvSpPr>
            <p:spPr>
              <a:xfrm>
                <a:off x="3666407" y="1879272"/>
                <a:ext cx="28379" cy="44822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8055" extrusionOk="0">
                    <a:moveTo>
                      <a:pt x="1" y="0"/>
                    </a:moveTo>
                    <a:lnTo>
                      <a:pt x="54" y="304"/>
                    </a:lnTo>
                    <a:lnTo>
                      <a:pt x="251" y="1893"/>
                    </a:lnTo>
                    <a:lnTo>
                      <a:pt x="304" y="2706"/>
                    </a:lnTo>
                    <a:lnTo>
                      <a:pt x="296" y="3170"/>
                    </a:lnTo>
                    <a:lnTo>
                      <a:pt x="278" y="3349"/>
                    </a:lnTo>
                    <a:lnTo>
                      <a:pt x="215" y="3760"/>
                    </a:lnTo>
                    <a:lnTo>
                      <a:pt x="117" y="4795"/>
                    </a:lnTo>
                    <a:lnTo>
                      <a:pt x="117" y="6010"/>
                    </a:lnTo>
                    <a:lnTo>
                      <a:pt x="215" y="7010"/>
                    </a:lnTo>
                    <a:lnTo>
                      <a:pt x="322" y="7707"/>
                    </a:lnTo>
                    <a:lnTo>
                      <a:pt x="403" y="8055"/>
                    </a:lnTo>
                    <a:lnTo>
                      <a:pt x="358" y="7814"/>
                    </a:lnTo>
                    <a:lnTo>
                      <a:pt x="233" y="6144"/>
                    </a:lnTo>
                    <a:lnTo>
                      <a:pt x="260" y="5010"/>
                    </a:lnTo>
                    <a:lnTo>
                      <a:pt x="340" y="4179"/>
                    </a:lnTo>
                    <a:lnTo>
                      <a:pt x="403" y="3751"/>
                    </a:lnTo>
                    <a:lnTo>
                      <a:pt x="465" y="3322"/>
                    </a:lnTo>
                    <a:lnTo>
                      <a:pt x="510" y="2536"/>
                    </a:lnTo>
                    <a:lnTo>
                      <a:pt x="474" y="1840"/>
                    </a:lnTo>
                    <a:lnTo>
                      <a:pt x="394" y="1250"/>
                    </a:lnTo>
                    <a:lnTo>
                      <a:pt x="224" y="554"/>
                    </a:lnTo>
                    <a:lnTo>
                      <a:pt x="28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34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1"/>
              <p:cNvSpPr/>
              <p:nvPr/>
            </p:nvSpPr>
            <p:spPr>
              <a:xfrm>
                <a:off x="3348877" y="2082499"/>
                <a:ext cx="332980" cy="104891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1885" extrusionOk="0">
                    <a:moveTo>
                      <a:pt x="5957" y="0"/>
                    </a:moveTo>
                    <a:lnTo>
                      <a:pt x="5964" y="58"/>
                    </a:lnTo>
                    <a:lnTo>
                      <a:pt x="5966" y="36"/>
                    </a:lnTo>
                    <a:lnTo>
                      <a:pt x="5957" y="0"/>
                    </a:lnTo>
                    <a:close/>
                    <a:moveTo>
                      <a:pt x="5964" y="58"/>
                    </a:moveTo>
                    <a:lnTo>
                      <a:pt x="5930" y="375"/>
                    </a:lnTo>
                    <a:lnTo>
                      <a:pt x="5769" y="715"/>
                    </a:lnTo>
                    <a:lnTo>
                      <a:pt x="5573" y="929"/>
                    </a:lnTo>
                    <a:lnTo>
                      <a:pt x="5287" y="1099"/>
                    </a:lnTo>
                    <a:lnTo>
                      <a:pt x="4876" y="1197"/>
                    </a:lnTo>
                    <a:lnTo>
                      <a:pt x="4608" y="1215"/>
                    </a:lnTo>
                    <a:lnTo>
                      <a:pt x="4046" y="1206"/>
                    </a:lnTo>
                    <a:lnTo>
                      <a:pt x="2769" y="1215"/>
                    </a:lnTo>
                    <a:lnTo>
                      <a:pt x="1804" y="1286"/>
                    </a:lnTo>
                    <a:lnTo>
                      <a:pt x="1206" y="1385"/>
                    </a:lnTo>
                    <a:lnTo>
                      <a:pt x="652" y="1527"/>
                    </a:lnTo>
                    <a:lnTo>
                      <a:pt x="188" y="1751"/>
                    </a:lnTo>
                    <a:lnTo>
                      <a:pt x="1" y="1885"/>
                    </a:lnTo>
                    <a:lnTo>
                      <a:pt x="277" y="1813"/>
                    </a:lnTo>
                    <a:lnTo>
                      <a:pt x="1912" y="1527"/>
                    </a:lnTo>
                    <a:lnTo>
                      <a:pt x="2885" y="1447"/>
                    </a:lnTo>
                    <a:lnTo>
                      <a:pt x="3519" y="1438"/>
                    </a:lnTo>
                    <a:lnTo>
                      <a:pt x="3814" y="1456"/>
                    </a:lnTo>
                    <a:lnTo>
                      <a:pt x="4099" y="1483"/>
                    </a:lnTo>
                    <a:lnTo>
                      <a:pt x="4608" y="1492"/>
                    </a:lnTo>
                    <a:lnTo>
                      <a:pt x="5046" y="1447"/>
                    </a:lnTo>
                    <a:lnTo>
                      <a:pt x="5394" y="1340"/>
                    </a:lnTo>
                    <a:lnTo>
                      <a:pt x="5662" y="1170"/>
                    </a:lnTo>
                    <a:lnTo>
                      <a:pt x="5859" y="938"/>
                    </a:lnTo>
                    <a:lnTo>
                      <a:pt x="5966" y="626"/>
                    </a:lnTo>
                    <a:lnTo>
                      <a:pt x="5984" y="233"/>
                    </a:lnTo>
                    <a:lnTo>
                      <a:pt x="5964" y="58"/>
                    </a:lnTo>
                    <a:close/>
                  </a:path>
                </a:pathLst>
              </a:custGeom>
              <a:solidFill>
                <a:srgbClr val="E234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7" name="Google Shape;2987;p41"/>
            <p:cNvGrpSpPr/>
            <p:nvPr/>
          </p:nvGrpSpPr>
          <p:grpSpPr>
            <a:xfrm>
              <a:off x="3632340" y="1121186"/>
              <a:ext cx="810204" cy="2546283"/>
              <a:chOff x="3759841" y="1191964"/>
              <a:chExt cx="897037" cy="2819179"/>
            </a:xfrm>
          </p:grpSpPr>
          <p:sp>
            <p:nvSpPr>
              <p:cNvPr id="2988" name="Google Shape;2988;p41"/>
              <p:cNvSpPr/>
              <p:nvPr/>
            </p:nvSpPr>
            <p:spPr>
              <a:xfrm>
                <a:off x="3987944" y="1294356"/>
                <a:ext cx="424905" cy="448276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8056" extrusionOk="0">
                    <a:moveTo>
                      <a:pt x="2742" y="1"/>
                    </a:moveTo>
                    <a:lnTo>
                      <a:pt x="2081" y="117"/>
                    </a:lnTo>
                    <a:lnTo>
                      <a:pt x="1474" y="358"/>
                    </a:lnTo>
                    <a:lnTo>
                      <a:pt x="947" y="715"/>
                    </a:lnTo>
                    <a:lnTo>
                      <a:pt x="617" y="1072"/>
                    </a:lnTo>
                    <a:lnTo>
                      <a:pt x="429" y="1349"/>
                    </a:lnTo>
                    <a:lnTo>
                      <a:pt x="268" y="1662"/>
                    </a:lnTo>
                    <a:lnTo>
                      <a:pt x="143" y="2010"/>
                    </a:lnTo>
                    <a:lnTo>
                      <a:pt x="54" y="2385"/>
                    </a:lnTo>
                    <a:lnTo>
                      <a:pt x="9" y="2805"/>
                    </a:lnTo>
                    <a:lnTo>
                      <a:pt x="1" y="3251"/>
                    </a:lnTo>
                    <a:lnTo>
                      <a:pt x="36" y="3742"/>
                    </a:lnTo>
                    <a:lnTo>
                      <a:pt x="170" y="4537"/>
                    </a:lnTo>
                    <a:lnTo>
                      <a:pt x="340" y="5126"/>
                    </a:lnTo>
                    <a:lnTo>
                      <a:pt x="447" y="5466"/>
                    </a:lnTo>
                    <a:lnTo>
                      <a:pt x="697" y="6082"/>
                    </a:lnTo>
                    <a:lnTo>
                      <a:pt x="1117" y="6868"/>
                    </a:lnTo>
                    <a:lnTo>
                      <a:pt x="1867" y="7921"/>
                    </a:lnTo>
                    <a:lnTo>
                      <a:pt x="2001" y="8055"/>
                    </a:lnTo>
                    <a:lnTo>
                      <a:pt x="2045" y="8037"/>
                    </a:lnTo>
                    <a:lnTo>
                      <a:pt x="2501" y="7904"/>
                    </a:lnTo>
                    <a:lnTo>
                      <a:pt x="3153" y="7814"/>
                    </a:lnTo>
                    <a:lnTo>
                      <a:pt x="3715" y="7796"/>
                    </a:lnTo>
                    <a:lnTo>
                      <a:pt x="4394" y="7841"/>
                    </a:lnTo>
                    <a:lnTo>
                      <a:pt x="5171" y="7957"/>
                    </a:lnTo>
                    <a:lnTo>
                      <a:pt x="5600" y="8055"/>
                    </a:lnTo>
                    <a:lnTo>
                      <a:pt x="5698" y="7993"/>
                    </a:lnTo>
                    <a:lnTo>
                      <a:pt x="6296" y="7484"/>
                    </a:lnTo>
                    <a:lnTo>
                      <a:pt x="6769" y="6939"/>
                    </a:lnTo>
                    <a:lnTo>
                      <a:pt x="7109" y="6412"/>
                    </a:lnTo>
                    <a:lnTo>
                      <a:pt x="7314" y="6010"/>
                    </a:lnTo>
                    <a:lnTo>
                      <a:pt x="7475" y="5573"/>
                    </a:lnTo>
                    <a:lnTo>
                      <a:pt x="7582" y="5091"/>
                    </a:lnTo>
                    <a:lnTo>
                      <a:pt x="7636" y="4573"/>
                    </a:lnTo>
                    <a:lnTo>
                      <a:pt x="7618" y="4019"/>
                    </a:lnTo>
                    <a:lnTo>
                      <a:pt x="7520" y="3421"/>
                    </a:lnTo>
                    <a:lnTo>
                      <a:pt x="7323" y="2787"/>
                    </a:lnTo>
                    <a:lnTo>
                      <a:pt x="7171" y="2456"/>
                    </a:lnTo>
                    <a:lnTo>
                      <a:pt x="7011" y="2126"/>
                    </a:lnTo>
                    <a:lnTo>
                      <a:pt x="6591" y="1545"/>
                    </a:lnTo>
                    <a:lnTo>
                      <a:pt x="6064" y="1045"/>
                    </a:lnTo>
                    <a:lnTo>
                      <a:pt x="5466" y="635"/>
                    </a:lnTo>
                    <a:lnTo>
                      <a:pt x="4814" y="322"/>
                    </a:lnTo>
                    <a:lnTo>
                      <a:pt x="4126" y="108"/>
                    </a:lnTo>
                    <a:lnTo>
                      <a:pt x="3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1"/>
              <p:cNvSpPr/>
              <p:nvPr/>
            </p:nvSpPr>
            <p:spPr>
              <a:xfrm>
                <a:off x="3920832" y="1191964"/>
                <a:ext cx="283789" cy="571029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262" extrusionOk="0">
                    <a:moveTo>
                      <a:pt x="4921" y="1"/>
                    </a:moveTo>
                    <a:lnTo>
                      <a:pt x="4287" y="28"/>
                    </a:lnTo>
                    <a:lnTo>
                      <a:pt x="3707" y="135"/>
                    </a:lnTo>
                    <a:lnTo>
                      <a:pt x="3037" y="367"/>
                    </a:lnTo>
                    <a:lnTo>
                      <a:pt x="2528" y="653"/>
                    </a:lnTo>
                    <a:lnTo>
                      <a:pt x="2189" y="903"/>
                    </a:lnTo>
                    <a:lnTo>
                      <a:pt x="1858" y="1207"/>
                    </a:lnTo>
                    <a:lnTo>
                      <a:pt x="1555" y="1573"/>
                    </a:lnTo>
                    <a:lnTo>
                      <a:pt x="1278" y="2001"/>
                    </a:lnTo>
                    <a:lnTo>
                      <a:pt x="1028" y="2510"/>
                    </a:lnTo>
                    <a:lnTo>
                      <a:pt x="921" y="2796"/>
                    </a:lnTo>
                    <a:lnTo>
                      <a:pt x="724" y="3376"/>
                    </a:lnTo>
                    <a:lnTo>
                      <a:pt x="385" y="4555"/>
                    </a:lnTo>
                    <a:lnTo>
                      <a:pt x="135" y="5716"/>
                    </a:lnTo>
                    <a:lnTo>
                      <a:pt x="1" y="6823"/>
                    </a:lnTo>
                    <a:lnTo>
                      <a:pt x="1" y="7591"/>
                    </a:lnTo>
                    <a:lnTo>
                      <a:pt x="46" y="8074"/>
                    </a:lnTo>
                    <a:lnTo>
                      <a:pt x="135" y="8520"/>
                    </a:lnTo>
                    <a:lnTo>
                      <a:pt x="278" y="8931"/>
                    </a:lnTo>
                    <a:lnTo>
                      <a:pt x="465" y="9297"/>
                    </a:lnTo>
                    <a:lnTo>
                      <a:pt x="698" y="9619"/>
                    </a:lnTo>
                    <a:lnTo>
                      <a:pt x="992" y="9886"/>
                    </a:lnTo>
                    <a:lnTo>
                      <a:pt x="1349" y="10101"/>
                    </a:lnTo>
                    <a:lnTo>
                      <a:pt x="1555" y="10190"/>
                    </a:lnTo>
                    <a:lnTo>
                      <a:pt x="1653" y="10226"/>
                    </a:lnTo>
                    <a:lnTo>
                      <a:pt x="1849" y="10261"/>
                    </a:lnTo>
                    <a:lnTo>
                      <a:pt x="2135" y="10226"/>
                    </a:lnTo>
                    <a:lnTo>
                      <a:pt x="2519" y="10074"/>
                    </a:lnTo>
                    <a:lnTo>
                      <a:pt x="2957" y="9922"/>
                    </a:lnTo>
                    <a:lnTo>
                      <a:pt x="3207" y="9895"/>
                    </a:lnTo>
                    <a:lnTo>
                      <a:pt x="3144" y="9815"/>
                    </a:lnTo>
                    <a:lnTo>
                      <a:pt x="2564" y="9002"/>
                    </a:lnTo>
                    <a:lnTo>
                      <a:pt x="2028" y="8038"/>
                    </a:lnTo>
                    <a:lnTo>
                      <a:pt x="1716" y="7324"/>
                    </a:lnTo>
                    <a:lnTo>
                      <a:pt x="1510" y="6573"/>
                    </a:lnTo>
                    <a:lnTo>
                      <a:pt x="1465" y="6029"/>
                    </a:lnTo>
                    <a:lnTo>
                      <a:pt x="1501" y="5671"/>
                    </a:lnTo>
                    <a:lnTo>
                      <a:pt x="1537" y="5502"/>
                    </a:lnTo>
                    <a:lnTo>
                      <a:pt x="1733" y="4707"/>
                    </a:lnTo>
                    <a:lnTo>
                      <a:pt x="1948" y="4011"/>
                    </a:lnTo>
                    <a:lnTo>
                      <a:pt x="2073" y="3734"/>
                    </a:lnTo>
                    <a:lnTo>
                      <a:pt x="2207" y="3555"/>
                    </a:lnTo>
                    <a:lnTo>
                      <a:pt x="2367" y="3421"/>
                    </a:lnTo>
                    <a:lnTo>
                      <a:pt x="2725" y="3216"/>
                    </a:lnTo>
                    <a:lnTo>
                      <a:pt x="3091" y="2948"/>
                    </a:lnTo>
                    <a:lnTo>
                      <a:pt x="3412" y="2698"/>
                    </a:lnTo>
                    <a:lnTo>
                      <a:pt x="3966" y="2216"/>
                    </a:lnTo>
                    <a:lnTo>
                      <a:pt x="4395" y="1778"/>
                    </a:lnTo>
                    <a:lnTo>
                      <a:pt x="4716" y="1376"/>
                    </a:lnTo>
                    <a:lnTo>
                      <a:pt x="4939" y="1010"/>
                    </a:lnTo>
                    <a:lnTo>
                      <a:pt x="5064" y="680"/>
                    </a:lnTo>
                    <a:lnTo>
                      <a:pt x="5100" y="385"/>
                    </a:lnTo>
                    <a:lnTo>
                      <a:pt x="5064" y="126"/>
                    </a:lnTo>
                    <a:lnTo>
                      <a:pt x="5011" y="10"/>
                    </a:lnTo>
                    <a:lnTo>
                      <a:pt x="49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1"/>
              <p:cNvSpPr/>
              <p:nvPr/>
            </p:nvSpPr>
            <p:spPr>
              <a:xfrm>
                <a:off x="4194679" y="1191964"/>
                <a:ext cx="283289" cy="57102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10262" extrusionOk="0">
                    <a:moveTo>
                      <a:pt x="179" y="1"/>
                    </a:moveTo>
                    <a:lnTo>
                      <a:pt x="81" y="10"/>
                    </a:lnTo>
                    <a:lnTo>
                      <a:pt x="36" y="126"/>
                    </a:lnTo>
                    <a:lnTo>
                      <a:pt x="0" y="385"/>
                    </a:lnTo>
                    <a:lnTo>
                      <a:pt x="36" y="680"/>
                    </a:lnTo>
                    <a:lnTo>
                      <a:pt x="161" y="1010"/>
                    </a:lnTo>
                    <a:lnTo>
                      <a:pt x="375" y="1376"/>
                    </a:lnTo>
                    <a:lnTo>
                      <a:pt x="697" y="1778"/>
                    </a:lnTo>
                    <a:lnTo>
                      <a:pt x="1134" y="2216"/>
                    </a:lnTo>
                    <a:lnTo>
                      <a:pt x="1679" y="2698"/>
                    </a:lnTo>
                    <a:lnTo>
                      <a:pt x="2010" y="2948"/>
                    </a:lnTo>
                    <a:lnTo>
                      <a:pt x="2376" y="3216"/>
                    </a:lnTo>
                    <a:lnTo>
                      <a:pt x="2733" y="3439"/>
                    </a:lnTo>
                    <a:lnTo>
                      <a:pt x="2903" y="3582"/>
                    </a:lnTo>
                    <a:lnTo>
                      <a:pt x="3037" y="3769"/>
                    </a:lnTo>
                    <a:lnTo>
                      <a:pt x="3171" y="4064"/>
                    </a:lnTo>
                    <a:lnTo>
                      <a:pt x="3376" y="4770"/>
                    </a:lnTo>
                    <a:lnTo>
                      <a:pt x="3581" y="5564"/>
                    </a:lnTo>
                    <a:lnTo>
                      <a:pt x="3617" y="5734"/>
                    </a:lnTo>
                    <a:lnTo>
                      <a:pt x="3644" y="6091"/>
                    </a:lnTo>
                    <a:lnTo>
                      <a:pt x="3599" y="6636"/>
                    </a:lnTo>
                    <a:lnTo>
                      <a:pt x="3394" y="7368"/>
                    </a:lnTo>
                    <a:lnTo>
                      <a:pt x="3081" y="8083"/>
                    </a:lnTo>
                    <a:lnTo>
                      <a:pt x="2536" y="9020"/>
                    </a:lnTo>
                    <a:lnTo>
                      <a:pt x="1956" y="9815"/>
                    </a:lnTo>
                    <a:lnTo>
                      <a:pt x="1885" y="9895"/>
                    </a:lnTo>
                    <a:lnTo>
                      <a:pt x="2144" y="9922"/>
                    </a:lnTo>
                    <a:lnTo>
                      <a:pt x="2572" y="10074"/>
                    </a:lnTo>
                    <a:lnTo>
                      <a:pt x="2956" y="10226"/>
                    </a:lnTo>
                    <a:lnTo>
                      <a:pt x="3242" y="10261"/>
                    </a:lnTo>
                    <a:lnTo>
                      <a:pt x="3438" y="10226"/>
                    </a:lnTo>
                    <a:lnTo>
                      <a:pt x="3546" y="10190"/>
                    </a:lnTo>
                    <a:lnTo>
                      <a:pt x="3751" y="10101"/>
                    </a:lnTo>
                    <a:lnTo>
                      <a:pt x="4099" y="9886"/>
                    </a:lnTo>
                    <a:lnTo>
                      <a:pt x="4394" y="9619"/>
                    </a:lnTo>
                    <a:lnTo>
                      <a:pt x="4635" y="9297"/>
                    </a:lnTo>
                    <a:lnTo>
                      <a:pt x="4823" y="8931"/>
                    </a:lnTo>
                    <a:lnTo>
                      <a:pt x="4957" y="8520"/>
                    </a:lnTo>
                    <a:lnTo>
                      <a:pt x="5046" y="8074"/>
                    </a:lnTo>
                    <a:lnTo>
                      <a:pt x="5090" y="7591"/>
                    </a:lnTo>
                    <a:lnTo>
                      <a:pt x="5090" y="6823"/>
                    </a:lnTo>
                    <a:lnTo>
                      <a:pt x="4965" y="5716"/>
                    </a:lnTo>
                    <a:lnTo>
                      <a:pt x="4715" y="4555"/>
                    </a:lnTo>
                    <a:lnTo>
                      <a:pt x="4376" y="3376"/>
                    </a:lnTo>
                    <a:lnTo>
                      <a:pt x="4171" y="2796"/>
                    </a:lnTo>
                    <a:lnTo>
                      <a:pt x="4064" y="2510"/>
                    </a:lnTo>
                    <a:lnTo>
                      <a:pt x="3822" y="2001"/>
                    </a:lnTo>
                    <a:lnTo>
                      <a:pt x="3546" y="1573"/>
                    </a:lnTo>
                    <a:lnTo>
                      <a:pt x="3233" y="1207"/>
                    </a:lnTo>
                    <a:lnTo>
                      <a:pt x="2912" y="903"/>
                    </a:lnTo>
                    <a:lnTo>
                      <a:pt x="2572" y="653"/>
                    </a:lnTo>
                    <a:lnTo>
                      <a:pt x="2054" y="367"/>
                    </a:lnTo>
                    <a:lnTo>
                      <a:pt x="1393" y="135"/>
                    </a:lnTo>
                    <a:lnTo>
                      <a:pt x="804" y="2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1"/>
              <p:cNvSpPr/>
              <p:nvPr/>
            </p:nvSpPr>
            <p:spPr>
              <a:xfrm>
                <a:off x="4380545" y="1810157"/>
                <a:ext cx="120304" cy="48105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8645" extrusionOk="0">
                    <a:moveTo>
                      <a:pt x="1036" y="1"/>
                    </a:moveTo>
                    <a:lnTo>
                      <a:pt x="884" y="153"/>
                    </a:lnTo>
                    <a:lnTo>
                      <a:pt x="652" y="510"/>
                    </a:lnTo>
                    <a:lnTo>
                      <a:pt x="491" y="912"/>
                    </a:lnTo>
                    <a:lnTo>
                      <a:pt x="384" y="1349"/>
                    </a:lnTo>
                    <a:lnTo>
                      <a:pt x="268" y="2046"/>
                    </a:lnTo>
                    <a:lnTo>
                      <a:pt x="125" y="2974"/>
                    </a:lnTo>
                    <a:lnTo>
                      <a:pt x="0" y="3394"/>
                    </a:lnTo>
                    <a:lnTo>
                      <a:pt x="107" y="3689"/>
                    </a:lnTo>
                    <a:lnTo>
                      <a:pt x="241" y="4332"/>
                    </a:lnTo>
                    <a:lnTo>
                      <a:pt x="295" y="4921"/>
                    </a:lnTo>
                    <a:lnTo>
                      <a:pt x="295" y="5377"/>
                    </a:lnTo>
                    <a:lnTo>
                      <a:pt x="268" y="5520"/>
                    </a:lnTo>
                    <a:lnTo>
                      <a:pt x="268" y="5546"/>
                    </a:lnTo>
                    <a:lnTo>
                      <a:pt x="259" y="5582"/>
                    </a:lnTo>
                    <a:lnTo>
                      <a:pt x="223" y="5975"/>
                    </a:lnTo>
                    <a:lnTo>
                      <a:pt x="188" y="7529"/>
                    </a:lnTo>
                    <a:lnTo>
                      <a:pt x="179" y="8565"/>
                    </a:lnTo>
                    <a:lnTo>
                      <a:pt x="447" y="8627"/>
                    </a:lnTo>
                    <a:lnTo>
                      <a:pt x="956" y="8645"/>
                    </a:lnTo>
                    <a:lnTo>
                      <a:pt x="1456" y="8529"/>
                    </a:lnTo>
                    <a:lnTo>
                      <a:pt x="1929" y="8315"/>
                    </a:lnTo>
                    <a:lnTo>
                      <a:pt x="2161" y="8163"/>
                    </a:lnTo>
                    <a:lnTo>
                      <a:pt x="2108" y="6180"/>
                    </a:lnTo>
                    <a:lnTo>
                      <a:pt x="1983" y="2974"/>
                    </a:lnTo>
                    <a:lnTo>
                      <a:pt x="1875" y="1278"/>
                    </a:lnTo>
                    <a:lnTo>
                      <a:pt x="1813" y="742"/>
                    </a:lnTo>
                    <a:lnTo>
                      <a:pt x="1813" y="733"/>
                    </a:lnTo>
                    <a:lnTo>
                      <a:pt x="1813" y="724"/>
                    </a:lnTo>
                    <a:lnTo>
                      <a:pt x="1750" y="617"/>
                    </a:lnTo>
                    <a:lnTo>
                      <a:pt x="1563" y="403"/>
                    </a:lnTo>
                    <a:lnTo>
                      <a:pt x="1224" y="126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1"/>
              <p:cNvSpPr/>
              <p:nvPr/>
            </p:nvSpPr>
            <p:spPr>
              <a:xfrm>
                <a:off x="4140533" y="1638261"/>
                <a:ext cx="118301" cy="219186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3939" extrusionOk="0">
                    <a:moveTo>
                      <a:pt x="0" y="0"/>
                    </a:moveTo>
                    <a:lnTo>
                      <a:pt x="0" y="3938"/>
                    </a:lnTo>
                    <a:lnTo>
                      <a:pt x="2125" y="3938"/>
                    </a:lnTo>
                    <a:lnTo>
                      <a:pt x="2125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1"/>
              <p:cNvSpPr/>
              <p:nvPr/>
            </p:nvSpPr>
            <p:spPr>
              <a:xfrm>
                <a:off x="4140533" y="1626296"/>
                <a:ext cx="118802" cy="107896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939" extrusionOk="0">
                    <a:moveTo>
                      <a:pt x="0" y="1"/>
                    </a:moveTo>
                    <a:lnTo>
                      <a:pt x="0" y="1501"/>
                    </a:lnTo>
                    <a:lnTo>
                      <a:pt x="9" y="1563"/>
                    </a:lnTo>
                    <a:lnTo>
                      <a:pt x="54" y="1653"/>
                    </a:lnTo>
                    <a:lnTo>
                      <a:pt x="196" y="1778"/>
                    </a:lnTo>
                    <a:lnTo>
                      <a:pt x="491" y="1885"/>
                    </a:lnTo>
                    <a:lnTo>
                      <a:pt x="866" y="1939"/>
                    </a:lnTo>
                    <a:lnTo>
                      <a:pt x="1268" y="1939"/>
                    </a:lnTo>
                    <a:lnTo>
                      <a:pt x="1643" y="1885"/>
                    </a:lnTo>
                    <a:lnTo>
                      <a:pt x="1938" y="1778"/>
                    </a:lnTo>
                    <a:lnTo>
                      <a:pt x="2081" y="1653"/>
                    </a:lnTo>
                    <a:lnTo>
                      <a:pt x="2125" y="1563"/>
                    </a:lnTo>
                    <a:lnTo>
                      <a:pt x="2134" y="1501"/>
                    </a:lnTo>
                    <a:lnTo>
                      <a:pt x="2134" y="1"/>
                    </a:lnTo>
                    <a:close/>
                  </a:path>
                </a:pathLst>
              </a:custGeom>
              <a:solidFill>
                <a:srgbClr val="FFB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1"/>
              <p:cNvSpPr/>
              <p:nvPr/>
            </p:nvSpPr>
            <p:spPr>
              <a:xfrm>
                <a:off x="3996904" y="1239209"/>
                <a:ext cx="405541" cy="477545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8582" extrusionOk="0">
                    <a:moveTo>
                      <a:pt x="3644" y="0"/>
                    </a:moveTo>
                    <a:lnTo>
                      <a:pt x="3456" y="9"/>
                    </a:lnTo>
                    <a:lnTo>
                      <a:pt x="3090" y="54"/>
                    </a:lnTo>
                    <a:lnTo>
                      <a:pt x="2563" y="188"/>
                    </a:lnTo>
                    <a:lnTo>
                      <a:pt x="1911" y="518"/>
                    </a:lnTo>
                    <a:lnTo>
                      <a:pt x="1322" y="974"/>
                    </a:lnTo>
                    <a:lnTo>
                      <a:pt x="831" y="1563"/>
                    </a:lnTo>
                    <a:lnTo>
                      <a:pt x="438" y="2242"/>
                    </a:lnTo>
                    <a:lnTo>
                      <a:pt x="161" y="3010"/>
                    </a:lnTo>
                    <a:lnTo>
                      <a:pt x="18" y="3849"/>
                    </a:lnTo>
                    <a:lnTo>
                      <a:pt x="0" y="4296"/>
                    </a:lnTo>
                    <a:lnTo>
                      <a:pt x="9" y="4510"/>
                    </a:lnTo>
                    <a:lnTo>
                      <a:pt x="72" y="4948"/>
                    </a:lnTo>
                    <a:lnTo>
                      <a:pt x="188" y="5367"/>
                    </a:lnTo>
                    <a:lnTo>
                      <a:pt x="349" y="5769"/>
                    </a:lnTo>
                    <a:lnTo>
                      <a:pt x="670" y="6341"/>
                    </a:lnTo>
                    <a:lnTo>
                      <a:pt x="1206" y="7028"/>
                    </a:lnTo>
                    <a:lnTo>
                      <a:pt x="1804" y="7609"/>
                    </a:lnTo>
                    <a:lnTo>
                      <a:pt x="2420" y="8064"/>
                    </a:lnTo>
                    <a:lnTo>
                      <a:pt x="2992" y="8394"/>
                    </a:lnTo>
                    <a:lnTo>
                      <a:pt x="3474" y="8564"/>
                    </a:lnTo>
                    <a:lnTo>
                      <a:pt x="3644" y="8582"/>
                    </a:lnTo>
                    <a:lnTo>
                      <a:pt x="3822" y="8564"/>
                    </a:lnTo>
                    <a:lnTo>
                      <a:pt x="4296" y="8394"/>
                    </a:lnTo>
                    <a:lnTo>
                      <a:pt x="4867" y="8064"/>
                    </a:lnTo>
                    <a:lnTo>
                      <a:pt x="5483" y="7609"/>
                    </a:lnTo>
                    <a:lnTo>
                      <a:pt x="6090" y="7028"/>
                    </a:lnTo>
                    <a:lnTo>
                      <a:pt x="6626" y="6341"/>
                    </a:lnTo>
                    <a:lnTo>
                      <a:pt x="6939" y="5769"/>
                    </a:lnTo>
                    <a:lnTo>
                      <a:pt x="7109" y="5367"/>
                    </a:lnTo>
                    <a:lnTo>
                      <a:pt x="7225" y="4948"/>
                    </a:lnTo>
                    <a:lnTo>
                      <a:pt x="7287" y="4510"/>
                    </a:lnTo>
                    <a:lnTo>
                      <a:pt x="7287" y="4296"/>
                    </a:lnTo>
                    <a:lnTo>
                      <a:pt x="7278" y="3849"/>
                    </a:lnTo>
                    <a:lnTo>
                      <a:pt x="7135" y="3010"/>
                    </a:lnTo>
                    <a:lnTo>
                      <a:pt x="6858" y="2242"/>
                    </a:lnTo>
                    <a:lnTo>
                      <a:pt x="6466" y="1563"/>
                    </a:lnTo>
                    <a:lnTo>
                      <a:pt x="5965" y="974"/>
                    </a:lnTo>
                    <a:lnTo>
                      <a:pt x="5385" y="518"/>
                    </a:lnTo>
                    <a:lnTo>
                      <a:pt x="4733" y="188"/>
                    </a:lnTo>
                    <a:lnTo>
                      <a:pt x="4206" y="54"/>
                    </a:lnTo>
                    <a:lnTo>
                      <a:pt x="3831" y="9"/>
                    </a:lnTo>
                    <a:lnTo>
                      <a:pt x="3644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1"/>
              <p:cNvSpPr/>
              <p:nvPr/>
            </p:nvSpPr>
            <p:spPr>
              <a:xfrm>
                <a:off x="4079375" y="1445440"/>
                <a:ext cx="42290" cy="5770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037" extrusionOk="0">
                    <a:moveTo>
                      <a:pt x="295" y="0"/>
                    </a:moveTo>
                    <a:lnTo>
                      <a:pt x="161" y="90"/>
                    </a:lnTo>
                    <a:lnTo>
                      <a:pt x="63" y="250"/>
                    </a:lnTo>
                    <a:lnTo>
                      <a:pt x="1" y="465"/>
                    </a:lnTo>
                    <a:lnTo>
                      <a:pt x="1" y="590"/>
                    </a:lnTo>
                    <a:lnTo>
                      <a:pt x="1" y="706"/>
                    </a:lnTo>
                    <a:lnTo>
                      <a:pt x="63" y="875"/>
                    </a:lnTo>
                    <a:lnTo>
                      <a:pt x="161" y="983"/>
                    </a:lnTo>
                    <a:lnTo>
                      <a:pt x="295" y="1027"/>
                    </a:lnTo>
                    <a:lnTo>
                      <a:pt x="376" y="1036"/>
                    </a:lnTo>
                    <a:lnTo>
                      <a:pt x="456" y="1027"/>
                    </a:lnTo>
                    <a:lnTo>
                      <a:pt x="590" y="983"/>
                    </a:lnTo>
                    <a:lnTo>
                      <a:pt x="697" y="875"/>
                    </a:lnTo>
                    <a:lnTo>
                      <a:pt x="751" y="706"/>
                    </a:lnTo>
                    <a:lnTo>
                      <a:pt x="760" y="590"/>
                    </a:lnTo>
                    <a:lnTo>
                      <a:pt x="751" y="465"/>
                    </a:lnTo>
                    <a:lnTo>
                      <a:pt x="697" y="250"/>
                    </a:lnTo>
                    <a:lnTo>
                      <a:pt x="590" y="90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32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1"/>
              <p:cNvSpPr/>
              <p:nvPr/>
            </p:nvSpPr>
            <p:spPr>
              <a:xfrm>
                <a:off x="4062959" y="1440432"/>
                <a:ext cx="73118" cy="413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43" extrusionOk="0">
                    <a:moveTo>
                      <a:pt x="564" y="1"/>
                    </a:moveTo>
                    <a:lnTo>
                      <a:pt x="340" y="28"/>
                    </a:lnTo>
                    <a:lnTo>
                      <a:pt x="117" y="233"/>
                    </a:lnTo>
                    <a:lnTo>
                      <a:pt x="1" y="412"/>
                    </a:lnTo>
                    <a:lnTo>
                      <a:pt x="1" y="412"/>
                    </a:lnTo>
                    <a:lnTo>
                      <a:pt x="55" y="403"/>
                    </a:lnTo>
                    <a:lnTo>
                      <a:pt x="501" y="447"/>
                    </a:lnTo>
                    <a:lnTo>
                      <a:pt x="992" y="599"/>
                    </a:lnTo>
                    <a:lnTo>
                      <a:pt x="1314" y="742"/>
                    </a:lnTo>
                    <a:lnTo>
                      <a:pt x="1314" y="742"/>
                    </a:lnTo>
                    <a:lnTo>
                      <a:pt x="1287" y="697"/>
                    </a:lnTo>
                    <a:lnTo>
                      <a:pt x="1055" y="349"/>
                    </a:lnTo>
                    <a:lnTo>
                      <a:pt x="778" y="90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32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1"/>
              <p:cNvSpPr/>
              <p:nvPr/>
            </p:nvSpPr>
            <p:spPr>
              <a:xfrm>
                <a:off x="4063960" y="1471762"/>
                <a:ext cx="36837" cy="1096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97" extrusionOk="0">
                    <a:moveTo>
                      <a:pt x="197" y="1"/>
                    </a:moveTo>
                    <a:lnTo>
                      <a:pt x="19" y="54"/>
                    </a:lnTo>
                    <a:lnTo>
                      <a:pt x="1" y="99"/>
                    </a:lnTo>
                    <a:lnTo>
                      <a:pt x="19" y="134"/>
                    </a:lnTo>
                    <a:lnTo>
                      <a:pt x="197" y="197"/>
                    </a:lnTo>
                    <a:lnTo>
                      <a:pt x="465" y="197"/>
                    </a:lnTo>
                    <a:lnTo>
                      <a:pt x="644" y="134"/>
                    </a:lnTo>
                    <a:lnTo>
                      <a:pt x="662" y="99"/>
                    </a:lnTo>
                    <a:lnTo>
                      <a:pt x="644" y="54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1"/>
              <p:cNvSpPr/>
              <p:nvPr/>
            </p:nvSpPr>
            <p:spPr>
              <a:xfrm>
                <a:off x="4074422" y="1431028"/>
                <a:ext cx="55200" cy="3032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545" extrusionOk="0">
                    <a:moveTo>
                      <a:pt x="295" y="0"/>
                    </a:moveTo>
                    <a:lnTo>
                      <a:pt x="99" y="81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54" y="125"/>
                    </a:lnTo>
                    <a:lnTo>
                      <a:pt x="366" y="90"/>
                    </a:lnTo>
                    <a:lnTo>
                      <a:pt x="518" y="125"/>
                    </a:lnTo>
                    <a:lnTo>
                      <a:pt x="697" y="232"/>
                    </a:lnTo>
                    <a:lnTo>
                      <a:pt x="884" y="411"/>
                    </a:lnTo>
                    <a:lnTo>
                      <a:pt x="992" y="545"/>
                    </a:lnTo>
                    <a:lnTo>
                      <a:pt x="929" y="429"/>
                    </a:lnTo>
                    <a:lnTo>
                      <a:pt x="625" y="99"/>
                    </a:lnTo>
                    <a:lnTo>
                      <a:pt x="465" y="18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FB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1"/>
              <p:cNvSpPr/>
              <p:nvPr/>
            </p:nvSpPr>
            <p:spPr>
              <a:xfrm>
                <a:off x="4063960" y="1404205"/>
                <a:ext cx="70614" cy="1791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22" extrusionOk="0">
                    <a:moveTo>
                      <a:pt x="769" y="0"/>
                    </a:moveTo>
                    <a:lnTo>
                      <a:pt x="403" y="36"/>
                    </a:lnTo>
                    <a:lnTo>
                      <a:pt x="45" y="205"/>
                    </a:lnTo>
                    <a:lnTo>
                      <a:pt x="1" y="250"/>
                    </a:lnTo>
                    <a:lnTo>
                      <a:pt x="188" y="223"/>
                    </a:lnTo>
                    <a:lnTo>
                      <a:pt x="617" y="232"/>
                    </a:lnTo>
                    <a:lnTo>
                      <a:pt x="1171" y="304"/>
                    </a:lnTo>
                    <a:lnTo>
                      <a:pt x="1269" y="322"/>
                    </a:lnTo>
                    <a:lnTo>
                      <a:pt x="1224" y="241"/>
                    </a:lnTo>
                    <a:lnTo>
                      <a:pt x="992" y="54"/>
                    </a:lnTo>
                    <a:lnTo>
                      <a:pt x="769" y="0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1"/>
              <p:cNvSpPr/>
              <p:nvPr/>
            </p:nvSpPr>
            <p:spPr>
              <a:xfrm>
                <a:off x="4278151" y="1445440"/>
                <a:ext cx="42290" cy="5770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037" extrusionOk="0">
                    <a:moveTo>
                      <a:pt x="304" y="0"/>
                    </a:moveTo>
                    <a:lnTo>
                      <a:pt x="170" y="90"/>
                    </a:lnTo>
                    <a:lnTo>
                      <a:pt x="63" y="250"/>
                    </a:lnTo>
                    <a:lnTo>
                      <a:pt x="10" y="465"/>
                    </a:lnTo>
                    <a:lnTo>
                      <a:pt x="1" y="590"/>
                    </a:lnTo>
                    <a:lnTo>
                      <a:pt x="10" y="706"/>
                    </a:lnTo>
                    <a:lnTo>
                      <a:pt x="63" y="875"/>
                    </a:lnTo>
                    <a:lnTo>
                      <a:pt x="170" y="983"/>
                    </a:lnTo>
                    <a:lnTo>
                      <a:pt x="304" y="1027"/>
                    </a:lnTo>
                    <a:lnTo>
                      <a:pt x="385" y="1036"/>
                    </a:lnTo>
                    <a:lnTo>
                      <a:pt x="456" y="1027"/>
                    </a:lnTo>
                    <a:lnTo>
                      <a:pt x="599" y="983"/>
                    </a:lnTo>
                    <a:lnTo>
                      <a:pt x="697" y="875"/>
                    </a:lnTo>
                    <a:lnTo>
                      <a:pt x="751" y="706"/>
                    </a:lnTo>
                    <a:lnTo>
                      <a:pt x="760" y="590"/>
                    </a:lnTo>
                    <a:lnTo>
                      <a:pt x="751" y="465"/>
                    </a:lnTo>
                    <a:lnTo>
                      <a:pt x="697" y="250"/>
                    </a:lnTo>
                    <a:lnTo>
                      <a:pt x="599" y="90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32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1"/>
              <p:cNvSpPr/>
              <p:nvPr/>
            </p:nvSpPr>
            <p:spPr>
              <a:xfrm>
                <a:off x="4263738" y="1440432"/>
                <a:ext cx="73118" cy="413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43" extrusionOk="0">
                    <a:moveTo>
                      <a:pt x="751" y="1"/>
                    </a:moveTo>
                    <a:lnTo>
                      <a:pt x="536" y="90"/>
                    </a:lnTo>
                    <a:lnTo>
                      <a:pt x="260" y="349"/>
                    </a:lnTo>
                    <a:lnTo>
                      <a:pt x="27" y="697"/>
                    </a:lnTo>
                    <a:lnTo>
                      <a:pt x="1" y="742"/>
                    </a:lnTo>
                    <a:lnTo>
                      <a:pt x="1" y="742"/>
                    </a:lnTo>
                    <a:lnTo>
                      <a:pt x="322" y="599"/>
                    </a:lnTo>
                    <a:lnTo>
                      <a:pt x="813" y="447"/>
                    </a:lnTo>
                    <a:lnTo>
                      <a:pt x="1260" y="403"/>
                    </a:lnTo>
                    <a:lnTo>
                      <a:pt x="1313" y="412"/>
                    </a:lnTo>
                    <a:lnTo>
                      <a:pt x="1313" y="412"/>
                    </a:lnTo>
                    <a:lnTo>
                      <a:pt x="1197" y="233"/>
                    </a:lnTo>
                    <a:lnTo>
                      <a:pt x="974" y="28"/>
                    </a:lnTo>
                    <a:lnTo>
                      <a:pt x="751" y="1"/>
                    </a:lnTo>
                    <a:close/>
                  </a:path>
                </a:pathLst>
              </a:custGeom>
              <a:solidFill>
                <a:srgbClr val="32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1"/>
              <p:cNvSpPr/>
              <p:nvPr/>
            </p:nvSpPr>
            <p:spPr>
              <a:xfrm>
                <a:off x="4299020" y="1471762"/>
                <a:ext cx="36837" cy="1096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97" extrusionOk="0">
                    <a:moveTo>
                      <a:pt x="197" y="1"/>
                    </a:moveTo>
                    <a:lnTo>
                      <a:pt x="19" y="54"/>
                    </a:lnTo>
                    <a:lnTo>
                      <a:pt x="1" y="99"/>
                    </a:lnTo>
                    <a:lnTo>
                      <a:pt x="19" y="134"/>
                    </a:lnTo>
                    <a:lnTo>
                      <a:pt x="197" y="197"/>
                    </a:lnTo>
                    <a:lnTo>
                      <a:pt x="465" y="197"/>
                    </a:lnTo>
                    <a:lnTo>
                      <a:pt x="635" y="134"/>
                    </a:lnTo>
                    <a:lnTo>
                      <a:pt x="661" y="99"/>
                    </a:lnTo>
                    <a:lnTo>
                      <a:pt x="635" y="54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1"/>
              <p:cNvSpPr/>
              <p:nvPr/>
            </p:nvSpPr>
            <p:spPr>
              <a:xfrm>
                <a:off x="4270194" y="1431028"/>
                <a:ext cx="55200" cy="3032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545" extrusionOk="0">
                    <a:moveTo>
                      <a:pt x="697" y="0"/>
                    </a:moveTo>
                    <a:lnTo>
                      <a:pt x="519" y="18"/>
                    </a:lnTo>
                    <a:lnTo>
                      <a:pt x="367" y="99"/>
                    </a:lnTo>
                    <a:lnTo>
                      <a:pt x="54" y="429"/>
                    </a:lnTo>
                    <a:lnTo>
                      <a:pt x="1" y="545"/>
                    </a:lnTo>
                    <a:lnTo>
                      <a:pt x="99" y="411"/>
                    </a:lnTo>
                    <a:lnTo>
                      <a:pt x="295" y="232"/>
                    </a:lnTo>
                    <a:lnTo>
                      <a:pt x="465" y="125"/>
                    </a:lnTo>
                    <a:lnTo>
                      <a:pt x="626" y="90"/>
                    </a:lnTo>
                    <a:lnTo>
                      <a:pt x="929" y="125"/>
                    </a:lnTo>
                    <a:lnTo>
                      <a:pt x="992" y="170"/>
                    </a:lnTo>
                    <a:lnTo>
                      <a:pt x="992" y="170"/>
                    </a:lnTo>
                    <a:lnTo>
                      <a:pt x="894" y="8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FFB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41"/>
              <p:cNvSpPr/>
              <p:nvPr/>
            </p:nvSpPr>
            <p:spPr>
              <a:xfrm>
                <a:off x="4264740" y="1404205"/>
                <a:ext cx="71114" cy="17918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322" extrusionOk="0">
                    <a:moveTo>
                      <a:pt x="501" y="0"/>
                    </a:moveTo>
                    <a:lnTo>
                      <a:pt x="286" y="54"/>
                    </a:lnTo>
                    <a:lnTo>
                      <a:pt x="45" y="241"/>
                    </a:lnTo>
                    <a:lnTo>
                      <a:pt x="1" y="322"/>
                    </a:lnTo>
                    <a:lnTo>
                      <a:pt x="99" y="304"/>
                    </a:lnTo>
                    <a:lnTo>
                      <a:pt x="661" y="232"/>
                    </a:lnTo>
                    <a:lnTo>
                      <a:pt x="1081" y="223"/>
                    </a:lnTo>
                    <a:lnTo>
                      <a:pt x="1277" y="250"/>
                    </a:lnTo>
                    <a:lnTo>
                      <a:pt x="1224" y="205"/>
                    </a:lnTo>
                    <a:lnTo>
                      <a:pt x="867" y="3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1"/>
              <p:cNvSpPr/>
              <p:nvPr/>
            </p:nvSpPr>
            <p:spPr>
              <a:xfrm>
                <a:off x="4177261" y="1555234"/>
                <a:ext cx="16972" cy="851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53" extrusionOk="0">
                    <a:moveTo>
                      <a:pt x="54" y="1"/>
                    </a:moveTo>
                    <a:lnTo>
                      <a:pt x="1" y="19"/>
                    </a:lnTo>
                    <a:lnTo>
                      <a:pt x="81" y="45"/>
                    </a:lnTo>
                    <a:lnTo>
                      <a:pt x="304" y="153"/>
                    </a:lnTo>
                    <a:lnTo>
                      <a:pt x="287" y="126"/>
                    </a:lnTo>
                    <a:lnTo>
                      <a:pt x="162" y="2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1"/>
              <p:cNvSpPr/>
              <p:nvPr/>
            </p:nvSpPr>
            <p:spPr>
              <a:xfrm>
                <a:off x="4205586" y="1555234"/>
                <a:ext cx="16471" cy="851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3" extrusionOk="0">
                    <a:moveTo>
                      <a:pt x="242" y="1"/>
                    </a:moveTo>
                    <a:lnTo>
                      <a:pt x="135" y="28"/>
                    </a:lnTo>
                    <a:lnTo>
                      <a:pt x="19" y="135"/>
                    </a:lnTo>
                    <a:lnTo>
                      <a:pt x="1" y="153"/>
                    </a:lnTo>
                    <a:lnTo>
                      <a:pt x="215" y="54"/>
                    </a:lnTo>
                    <a:lnTo>
                      <a:pt x="296" y="19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1"/>
              <p:cNvSpPr/>
              <p:nvPr/>
            </p:nvSpPr>
            <p:spPr>
              <a:xfrm>
                <a:off x="4126565" y="1594021"/>
                <a:ext cx="146680" cy="20422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67" extrusionOk="0">
                    <a:moveTo>
                      <a:pt x="1742" y="0"/>
                    </a:moveTo>
                    <a:lnTo>
                      <a:pt x="1349" y="63"/>
                    </a:lnTo>
                    <a:lnTo>
                      <a:pt x="1323" y="81"/>
                    </a:lnTo>
                    <a:lnTo>
                      <a:pt x="1215" y="36"/>
                    </a:lnTo>
                    <a:lnTo>
                      <a:pt x="814" y="9"/>
                    </a:lnTo>
                    <a:lnTo>
                      <a:pt x="144" y="27"/>
                    </a:lnTo>
                    <a:lnTo>
                      <a:pt x="1" y="36"/>
                    </a:lnTo>
                    <a:lnTo>
                      <a:pt x="287" y="161"/>
                    </a:lnTo>
                    <a:lnTo>
                      <a:pt x="814" y="313"/>
                    </a:lnTo>
                    <a:lnTo>
                      <a:pt x="1287" y="366"/>
                    </a:lnTo>
                    <a:lnTo>
                      <a:pt x="1707" y="349"/>
                    </a:lnTo>
                    <a:lnTo>
                      <a:pt x="2216" y="232"/>
                    </a:lnTo>
                    <a:lnTo>
                      <a:pt x="2600" y="63"/>
                    </a:lnTo>
                    <a:lnTo>
                      <a:pt x="2635" y="36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rgbClr val="BB1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41"/>
              <p:cNvSpPr/>
              <p:nvPr/>
            </p:nvSpPr>
            <p:spPr>
              <a:xfrm>
                <a:off x="4126565" y="1596024"/>
                <a:ext cx="146680" cy="5069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911" extrusionOk="0">
                    <a:moveTo>
                      <a:pt x="1" y="0"/>
                    </a:moveTo>
                    <a:lnTo>
                      <a:pt x="126" y="179"/>
                    </a:lnTo>
                    <a:lnTo>
                      <a:pt x="376" y="455"/>
                    </a:lnTo>
                    <a:lnTo>
                      <a:pt x="501" y="572"/>
                    </a:lnTo>
                    <a:lnTo>
                      <a:pt x="626" y="670"/>
                    </a:lnTo>
                    <a:lnTo>
                      <a:pt x="867" y="813"/>
                    </a:lnTo>
                    <a:lnTo>
                      <a:pt x="1099" y="893"/>
                    </a:lnTo>
                    <a:lnTo>
                      <a:pt x="1314" y="911"/>
                    </a:lnTo>
                    <a:lnTo>
                      <a:pt x="1626" y="866"/>
                    </a:lnTo>
                    <a:lnTo>
                      <a:pt x="1992" y="688"/>
                    </a:lnTo>
                    <a:lnTo>
                      <a:pt x="2144" y="572"/>
                    </a:lnTo>
                    <a:lnTo>
                      <a:pt x="2358" y="366"/>
                    </a:lnTo>
                    <a:lnTo>
                      <a:pt x="2609" y="36"/>
                    </a:lnTo>
                    <a:lnTo>
                      <a:pt x="2635" y="0"/>
                    </a:lnTo>
                    <a:lnTo>
                      <a:pt x="2367" y="71"/>
                    </a:lnTo>
                    <a:lnTo>
                      <a:pt x="2108" y="116"/>
                    </a:lnTo>
                    <a:lnTo>
                      <a:pt x="1644" y="179"/>
                    </a:lnTo>
                    <a:lnTo>
                      <a:pt x="840" y="161"/>
                    </a:lnTo>
                    <a:lnTo>
                      <a:pt x="528" y="116"/>
                    </a:lnTo>
                    <a:lnTo>
                      <a:pt x="9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B7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41"/>
              <p:cNvSpPr/>
              <p:nvPr/>
            </p:nvSpPr>
            <p:spPr>
              <a:xfrm>
                <a:off x="4154445" y="1618840"/>
                <a:ext cx="91480" cy="2787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501" extrusionOk="0">
                    <a:moveTo>
                      <a:pt x="813" y="1"/>
                    </a:moveTo>
                    <a:lnTo>
                      <a:pt x="581" y="10"/>
                    </a:lnTo>
                    <a:lnTo>
                      <a:pt x="170" y="90"/>
                    </a:lnTo>
                    <a:lnTo>
                      <a:pt x="0" y="162"/>
                    </a:lnTo>
                    <a:lnTo>
                      <a:pt x="125" y="260"/>
                    </a:lnTo>
                    <a:lnTo>
                      <a:pt x="366" y="403"/>
                    </a:lnTo>
                    <a:lnTo>
                      <a:pt x="598" y="483"/>
                    </a:lnTo>
                    <a:lnTo>
                      <a:pt x="813" y="501"/>
                    </a:lnTo>
                    <a:lnTo>
                      <a:pt x="1125" y="456"/>
                    </a:lnTo>
                    <a:lnTo>
                      <a:pt x="1491" y="278"/>
                    </a:lnTo>
                    <a:lnTo>
                      <a:pt x="1643" y="162"/>
                    </a:lnTo>
                    <a:lnTo>
                      <a:pt x="1465" y="90"/>
                    </a:lnTo>
                    <a:lnTo>
                      <a:pt x="1054" y="10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FC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1"/>
              <p:cNvSpPr/>
              <p:nvPr/>
            </p:nvSpPr>
            <p:spPr>
              <a:xfrm>
                <a:off x="4126565" y="1596024"/>
                <a:ext cx="146680" cy="6265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126" extrusionOk="0">
                    <a:moveTo>
                      <a:pt x="2635" y="0"/>
                    </a:moveTo>
                    <a:lnTo>
                      <a:pt x="2501" y="161"/>
                    </a:lnTo>
                    <a:lnTo>
                      <a:pt x="2242" y="420"/>
                    </a:lnTo>
                    <a:lnTo>
                      <a:pt x="1983" y="607"/>
                    </a:lnTo>
                    <a:lnTo>
                      <a:pt x="1742" y="732"/>
                    </a:lnTo>
                    <a:lnTo>
                      <a:pt x="1510" y="795"/>
                    </a:lnTo>
                    <a:lnTo>
                      <a:pt x="1287" y="813"/>
                    </a:lnTo>
                    <a:lnTo>
                      <a:pt x="974" y="759"/>
                    </a:lnTo>
                    <a:lnTo>
                      <a:pt x="608" y="589"/>
                    </a:lnTo>
                    <a:lnTo>
                      <a:pt x="322" y="366"/>
                    </a:lnTo>
                    <a:lnTo>
                      <a:pt x="37" y="5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5" y="223"/>
                    </a:lnTo>
                    <a:lnTo>
                      <a:pt x="385" y="589"/>
                    </a:lnTo>
                    <a:lnTo>
                      <a:pt x="635" y="848"/>
                    </a:lnTo>
                    <a:lnTo>
                      <a:pt x="876" y="1018"/>
                    </a:lnTo>
                    <a:lnTo>
                      <a:pt x="1108" y="1107"/>
                    </a:lnTo>
                    <a:lnTo>
                      <a:pt x="1332" y="1125"/>
                    </a:lnTo>
                    <a:lnTo>
                      <a:pt x="1546" y="1089"/>
                    </a:lnTo>
                    <a:lnTo>
                      <a:pt x="1742" y="1009"/>
                    </a:lnTo>
                    <a:lnTo>
                      <a:pt x="2010" y="822"/>
                    </a:lnTo>
                    <a:lnTo>
                      <a:pt x="2305" y="509"/>
                    </a:lnTo>
                    <a:lnTo>
                      <a:pt x="2591" y="80"/>
                    </a:lnTo>
                    <a:lnTo>
                      <a:pt x="2635" y="0"/>
                    </a:lnTo>
                    <a:close/>
                  </a:path>
                </a:pathLst>
              </a:custGeom>
              <a:solidFill>
                <a:srgbClr val="CB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1"/>
              <p:cNvSpPr/>
              <p:nvPr/>
            </p:nvSpPr>
            <p:spPr>
              <a:xfrm>
                <a:off x="4155892" y="1602479"/>
                <a:ext cx="88030" cy="895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" extrusionOk="0">
                    <a:moveTo>
                      <a:pt x="1581" y="0"/>
                    </a:moveTo>
                    <a:lnTo>
                      <a:pt x="1117" y="63"/>
                    </a:lnTo>
                    <a:lnTo>
                      <a:pt x="313" y="4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8" y="54"/>
                    </a:lnTo>
                    <a:lnTo>
                      <a:pt x="81" y="72"/>
                    </a:lnTo>
                    <a:lnTo>
                      <a:pt x="313" y="125"/>
                    </a:lnTo>
                    <a:lnTo>
                      <a:pt x="1001" y="161"/>
                    </a:lnTo>
                    <a:lnTo>
                      <a:pt x="1394" y="116"/>
                    </a:lnTo>
                    <a:lnTo>
                      <a:pt x="1519" y="72"/>
                    </a:lnTo>
                    <a:lnTo>
                      <a:pt x="1564" y="36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1"/>
              <p:cNvSpPr/>
              <p:nvPr/>
            </p:nvSpPr>
            <p:spPr>
              <a:xfrm>
                <a:off x="4392454" y="1453398"/>
                <a:ext cx="51249" cy="74564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340" extrusionOk="0">
                    <a:moveTo>
                      <a:pt x="518" y="0"/>
                    </a:moveTo>
                    <a:lnTo>
                      <a:pt x="340" y="63"/>
                    </a:lnTo>
                    <a:lnTo>
                      <a:pt x="179" y="214"/>
                    </a:lnTo>
                    <a:lnTo>
                      <a:pt x="63" y="438"/>
                    </a:lnTo>
                    <a:lnTo>
                      <a:pt x="27" y="572"/>
                    </a:lnTo>
                    <a:lnTo>
                      <a:pt x="1" y="706"/>
                    </a:lnTo>
                    <a:lnTo>
                      <a:pt x="9" y="956"/>
                    </a:lnTo>
                    <a:lnTo>
                      <a:pt x="90" y="1161"/>
                    </a:lnTo>
                    <a:lnTo>
                      <a:pt x="224" y="1295"/>
                    </a:lnTo>
                    <a:lnTo>
                      <a:pt x="313" y="1331"/>
                    </a:lnTo>
                    <a:lnTo>
                      <a:pt x="402" y="1340"/>
                    </a:lnTo>
                    <a:lnTo>
                      <a:pt x="581" y="1277"/>
                    </a:lnTo>
                    <a:lnTo>
                      <a:pt x="742" y="1125"/>
                    </a:lnTo>
                    <a:lnTo>
                      <a:pt x="858" y="902"/>
                    </a:lnTo>
                    <a:lnTo>
                      <a:pt x="894" y="768"/>
                    </a:lnTo>
                    <a:lnTo>
                      <a:pt x="920" y="634"/>
                    </a:lnTo>
                    <a:lnTo>
                      <a:pt x="902" y="384"/>
                    </a:lnTo>
                    <a:lnTo>
                      <a:pt x="822" y="179"/>
                    </a:lnTo>
                    <a:lnTo>
                      <a:pt x="697" y="36"/>
                    </a:lnTo>
                    <a:lnTo>
                      <a:pt x="608" y="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1"/>
              <p:cNvSpPr/>
              <p:nvPr/>
            </p:nvSpPr>
            <p:spPr>
              <a:xfrm>
                <a:off x="4392954" y="1463804"/>
                <a:ext cx="34333" cy="502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03" extrusionOk="0">
                    <a:moveTo>
                      <a:pt x="349" y="1"/>
                    </a:moveTo>
                    <a:lnTo>
                      <a:pt x="224" y="45"/>
                    </a:lnTo>
                    <a:lnTo>
                      <a:pt x="117" y="144"/>
                    </a:lnTo>
                    <a:lnTo>
                      <a:pt x="36" y="295"/>
                    </a:lnTo>
                    <a:lnTo>
                      <a:pt x="18" y="385"/>
                    </a:lnTo>
                    <a:lnTo>
                      <a:pt x="0" y="474"/>
                    </a:lnTo>
                    <a:lnTo>
                      <a:pt x="9" y="644"/>
                    </a:lnTo>
                    <a:lnTo>
                      <a:pt x="63" y="786"/>
                    </a:lnTo>
                    <a:lnTo>
                      <a:pt x="152" y="876"/>
                    </a:lnTo>
                    <a:lnTo>
                      <a:pt x="206" y="894"/>
                    </a:lnTo>
                    <a:lnTo>
                      <a:pt x="268" y="903"/>
                    </a:lnTo>
                    <a:lnTo>
                      <a:pt x="393" y="858"/>
                    </a:lnTo>
                    <a:lnTo>
                      <a:pt x="501" y="760"/>
                    </a:lnTo>
                    <a:lnTo>
                      <a:pt x="581" y="608"/>
                    </a:lnTo>
                    <a:lnTo>
                      <a:pt x="599" y="519"/>
                    </a:lnTo>
                    <a:lnTo>
                      <a:pt x="617" y="429"/>
                    </a:lnTo>
                    <a:lnTo>
                      <a:pt x="608" y="260"/>
                    </a:lnTo>
                    <a:lnTo>
                      <a:pt x="554" y="117"/>
                    </a:lnTo>
                    <a:lnTo>
                      <a:pt x="465" y="27"/>
                    </a:lnTo>
                    <a:lnTo>
                      <a:pt x="411" y="10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FFB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41"/>
              <p:cNvSpPr/>
              <p:nvPr/>
            </p:nvSpPr>
            <p:spPr>
              <a:xfrm>
                <a:off x="3956169" y="1453398"/>
                <a:ext cx="51193" cy="74564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40" extrusionOk="0">
                    <a:moveTo>
                      <a:pt x="402" y="0"/>
                    </a:moveTo>
                    <a:lnTo>
                      <a:pt x="313" y="9"/>
                    </a:lnTo>
                    <a:lnTo>
                      <a:pt x="223" y="36"/>
                    </a:lnTo>
                    <a:lnTo>
                      <a:pt x="89" y="179"/>
                    </a:lnTo>
                    <a:lnTo>
                      <a:pt x="18" y="384"/>
                    </a:lnTo>
                    <a:lnTo>
                      <a:pt x="0" y="634"/>
                    </a:lnTo>
                    <a:lnTo>
                      <a:pt x="27" y="768"/>
                    </a:lnTo>
                    <a:lnTo>
                      <a:pt x="63" y="902"/>
                    </a:lnTo>
                    <a:lnTo>
                      <a:pt x="179" y="1125"/>
                    </a:lnTo>
                    <a:lnTo>
                      <a:pt x="339" y="1277"/>
                    </a:lnTo>
                    <a:lnTo>
                      <a:pt x="518" y="1340"/>
                    </a:lnTo>
                    <a:lnTo>
                      <a:pt x="607" y="1331"/>
                    </a:lnTo>
                    <a:lnTo>
                      <a:pt x="697" y="1295"/>
                    </a:lnTo>
                    <a:lnTo>
                      <a:pt x="830" y="1161"/>
                    </a:lnTo>
                    <a:lnTo>
                      <a:pt x="902" y="956"/>
                    </a:lnTo>
                    <a:lnTo>
                      <a:pt x="920" y="706"/>
                    </a:lnTo>
                    <a:lnTo>
                      <a:pt x="893" y="572"/>
                    </a:lnTo>
                    <a:lnTo>
                      <a:pt x="857" y="438"/>
                    </a:lnTo>
                    <a:lnTo>
                      <a:pt x="741" y="214"/>
                    </a:lnTo>
                    <a:lnTo>
                      <a:pt x="580" y="63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41"/>
              <p:cNvSpPr/>
              <p:nvPr/>
            </p:nvSpPr>
            <p:spPr>
              <a:xfrm>
                <a:off x="3972029" y="1463804"/>
                <a:ext cx="34834" cy="50247"/>
              </a:xfrm>
              <a:custGeom>
                <a:avLst/>
                <a:gdLst/>
                <a:ahLst/>
                <a:cxnLst/>
                <a:rect l="l" t="t" r="r" b="b"/>
                <a:pathLst>
                  <a:path w="626" h="903" extrusionOk="0">
                    <a:moveTo>
                      <a:pt x="278" y="1"/>
                    </a:moveTo>
                    <a:lnTo>
                      <a:pt x="215" y="10"/>
                    </a:lnTo>
                    <a:lnTo>
                      <a:pt x="153" y="27"/>
                    </a:lnTo>
                    <a:lnTo>
                      <a:pt x="63" y="117"/>
                    </a:lnTo>
                    <a:lnTo>
                      <a:pt x="10" y="260"/>
                    </a:lnTo>
                    <a:lnTo>
                      <a:pt x="1" y="429"/>
                    </a:lnTo>
                    <a:lnTo>
                      <a:pt x="19" y="519"/>
                    </a:lnTo>
                    <a:lnTo>
                      <a:pt x="45" y="608"/>
                    </a:lnTo>
                    <a:lnTo>
                      <a:pt x="126" y="760"/>
                    </a:lnTo>
                    <a:lnTo>
                      <a:pt x="233" y="858"/>
                    </a:lnTo>
                    <a:lnTo>
                      <a:pt x="349" y="903"/>
                    </a:lnTo>
                    <a:lnTo>
                      <a:pt x="412" y="894"/>
                    </a:lnTo>
                    <a:lnTo>
                      <a:pt x="474" y="876"/>
                    </a:lnTo>
                    <a:lnTo>
                      <a:pt x="563" y="786"/>
                    </a:lnTo>
                    <a:lnTo>
                      <a:pt x="617" y="644"/>
                    </a:lnTo>
                    <a:lnTo>
                      <a:pt x="626" y="474"/>
                    </a:lnTo>
                    <a:lnTo>
                      <a:pt x="608" y="385"/>
                    </a:lnTo>
                    <a:lnTo>
                      <a:pt x="581" y="295"/>
                    </a:lnTo>
                    <a:lnTo>
                      <a:pt x="501" y="144"/>
                    </a:lnTo>
                    <a:lnTo>
                      <a:pt x="394" y="45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FFB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41"/>
              <p:cNvSpPr/>
              <p:nvPr/>
            </p:nvSpPr>
            <p:spPr>
              <a:xfrm>
                <a:off x="4140533" y="1747553"/>
                <a:ext cx="118802" cy="109899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975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2134" y="1974"/>
                    </a:lnTo>
                    <a:lnTo>
                      <a:pt x="2134" y="1"/>
                    </a:lnTo>
                    <a:lnTo>
                      <a:pt x="1893" y="170"/>
                    </a:lnTo>
                    <a:lnTo>
                      <a:pt x="1456" y="367"/>
                    </a:lnTo>
                    <a:lnTo>
                      <a:pt x="1063" y="438"/>
                    </a:lnTo>
                    <a:lnTo>
                      <a:pt x="723" y="411"/>
                    </a:lnTo>
                    <a:lnTo>
                      <a:pt x="322" y="260"/>
                    </a:lnTo>
                    <a:lnTo>
                      <a:pt x="27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3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41"/>
              <p:cNvSpPr/>
              <p:nvPr/>
            </p:nvSpPr>
            <p:spPr>
              <a:xfrm>
                <a:off x="3965073" y="1734643"/>
                <a:ext cx="466194" cy="793609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14262" extrusionOk="0">
                    <a:moveTo>
                      <a:pt x="3153" y="0"/>
                    </a:moveTo>
                    <a:lnTo>
                      <a:pt x="3153" y="54"/>
                    </a:lnTo>
                    <a:lnTo>
                      <a:pt x="3153" y="161"/>
                    </a:lnTo>
                    <a:lnTo>
                      <a:pt x="3064" y="349"/>
                    </a:lnTo>
                    <a:lnTo>
                      <a:pt x="2992" y="420"/>
                    </a:lnTo>
                    <a:lnTo>
                      <a:pt x="1215" y="1965"/>
                    </a:lnTo>
                    <a:lnTo>
                      <a:pt x="1046" y="2117"/>
                    </a:lnTo>
                    <a:lnTo>
                      <a:pt x="921" y="2215"/>
                    </a:lnTo>
                    <a:lnTo>
                      <a:pt x="688" y="2447"/>
                    </a:lnTo>
                    <a:lnTo>
                      <a:pt x="492" y="2706"/>
                    </a:lnTo>
                    <a:lnTo>
                      <a:pt x="331" y="2992"/>
                    </a:lnTo>
                    <a:lnTo>
                      <a:pt x="144" y="3465"/>
                    </a:lnTo>
                    <a:lnTo>
                      <a:pt x="36" y="4153"/>
                    </a:lnTo>
                    <a:lnTo>
                      <a:pt x="45" y="4519"/>
                    </a:lnTo>
                    <a:lnTo>
                      <a:pt x="1" y="7903"/>
                    </a:lnTo>
                    <a:lnTo>
                      <a:pt x="117" y="8404"/>
                    </a:lnTo>
                    <a:lnTo>
                      <a:pt x="224" y="8913"/>
                    </a:lnTo>
                    <a:lnTo>
                      <a:pt x="287" y="9261"/>
                    </a:lnTo>
                    <a:lnTo>
                      <a:pt x="367" y="9948"/>
                    </a:lnTo>
                    <a:lnTo>
                      <a:pt x="394" y="10958"/>
                    </a:lnTo>
                    <a:lnTo>
                      <a:pt x="287" y="12940"/>
                    </a:lnTo>
                    <a:lnTo>
                      <a:pt x="251" y="14262"/>
                    </a:lnTo>
                    <a:lnTo>
                      <a:pt x="8073" y="14262"/>
                    </a:lnTo>
                    <a:lnTo>
                      <a:pt x="8065" y="14226"/>
                    </a:lnTo>
                    <a:lnTo>
                      <a:pt x="8056" y="14181"/>
                    </a:lnTo>
                    <a:lnTo>
                      <a:pt x="7806" y="13145"/>
                    </a:lnTo>
                    <a:lnTo>
                      <a:pt x="7555" y="11851"/>
                    </a:lnTo>
                    <a:lnTo>
                      <a:pt x="7457" y="11074"/>
                    </a:lnTo>
                    <a:lnTo>
                      <a:pt x="7439" y="10323"/>
                    </a:lnTo>
                    <a:lnTo>
                      <a:pt x="7493" y="9556"/>
                    </a:lnTo>
                    <a:lnTo>
                      <a:pt x="7645" y="8743"/>
                    </a:lnTo>
                    <a:lnTo>
                      <a:pt x="7886" y="7832"/>
                    </a:lnTo>
                    <a:lnTo>
                      <a:pt x="8047" y="7323"/>
                    </a:lnTo>
                    <a:lnTo>
                      <a:pt x="8154" y="7100"/>
                    </a:lnTo>
                    <a:lnTo>
                      <a:pt x="8279" y="6662"/>
                    </a:lnTo>
                    <a:lnTo>
                      <a:pt x="8332" y="6028"/>
                    </a:lnTo>
                    <a:lnTo>
                      <a:pt x="8279" y="5198"/>
                    </a:lnTo>
                    <a:lnTo>
                      <a:pt x="8270" y="4573"/>
                    </a:lnTo>
                    <a:lnTo>
                      <a:pt x="8323" y="4153"/>
                    </a:lnTo>
                    <a:lnTo>
                      <a:pt x="8377" y="3939"/>
                    </a:lnTo>
                    <a:lnTo>
                      <a:pt x="8332" y="3689"/>
                    </a:lnTo>
                    <a:lnTo>
                      <a:pt x="8163" y="3215"/>
                    </a:lnTo>
                    <a:lnTo>
                      <a:pt x="7922" y="2804"/>
                    </a:lnTo>
                    <a:lnTo>
                      <a:pt x="7600" y="2447"/>
                    </a:lnTo>
                    <a:lnTo>
                      <a:pt x="7422" y="2295"/>
                    </a:lnTo>
                    <a:lnTo>
                      <a:pt x="7091" y="1983"/>
                    </a:lnTo>
                    <a:lnTo>
                      <a:pt x="5448" y="420"/>
                    </a:lnTo>
                    <a:lnTo>
                      <a:pt x="5377" y="358"/>
                    </a:lnTo>
                    <a:lnTo>
                      <a:pt x="5287" y="161"/>
                    </a:lnTo>
                    <a:lnTo>
                      <a:pt x="5278" y="54"/>
                    </a:lnTo>
                    <a:lnTo>
                      <a:pt x="5037" y="134"/>
                    </a:lnTo>
                    <a:lnTo>
                      <a:pt x="4546" y="215"/>
                    </a:lnTo>
                    <a:lnTo>
                      <a:pt x="4296" y="224"/>
                    </a:lnTo>
                    <a:lnTo>
                      <a:pt x="4010" y="215"/>
                    </a:lnTo>
                    <a:lnTo>
                      <a:pt x="3439" y="99"/>
                    </a:lnTo>
                    <a:lnTo>
                      <a:pt x="3153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41"/>
              <p:cNvSpPr/>
              <p:nvPr/>
            </p:nvSpPr>
            <p:spPr>
              <a:xfrm>
                <a:off x="3848823" y="1808711"/>
                <a:ext cx="144121" cy="484501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8707" extrusionOk="0">
                    <a:moveTo>
                      <a:pt x="1500" y="0"/>
                    </a:moveTo>
                    <a:lnTo>
                      <a:pt x="1349" y="107"/>
                    </a:lnTo>
                    <a:lnTo>
                      <a:pt x="1134" y="348"/>
                    </a:lnTo>
                    <a:lnTo>
                      <a:pt x="1090" y="473"/>
                    </a:lnTo>
                    <a:lnTo>
                      <a:pt x="982" y="884"/>
                    </a:lnTo>
                    <a:lnTo>
                      <a:pt x="715" y="2527"/>
                    </a:lnTo>
                    <a:lnTo>
                      <a:pt x="250" y="5938"/>
                    </a:lnTo>
                    <a:lnTo>
                      <a:pt x="0" y="8091"/>
                    </a:lnTo>
                    <a:lnTo>
                      <a:pt x="214" y="8251"/>
                    </a:lnTo>
                    <a:lnTo>
                      <a:pt x="670" y="8519"/>
                    </a:lnTo>
                    <a:lnTo>
                      <a:pt x="1152" y="8671"/>
                    </a:lnTo>
                    <a:lnTo>
                      <a:pt x="1661" y="8707"/>
                    </a:lnTo>
                    <a:lnTo>
                      <a:pt x="1938" y="8662"/>
                    </a:lnTo>
                    <a:lnTo>
                      <a:pt x="2036" y="7582"/>
                    </a:lnTo>
                    <a:lnTo>
                      <a:pt x="2134" y="5983"/>
                    </a:lnTo>
                    <a:lnTo>
                      <a:pt x="2125" y="5626"/>
                    </a:lnTo>
                    <a:lnTo>
                      <a:pt x="2117" y="5483"/>
                    </a:lnTo>
                    <a:lnTo>
                      <a:pt x="2152" y="5028"/>
                    </a:lnTo>
                    <a:lnTo>
                      <a:pt x="2259" y="4438"/>
                    </a:lnTo>
                    <a:lnTo>
                      <a:pt x="2447" y="3822"/>
                    </a:lnTo>
                    <a:lnTo>
                      <a:pt x="2590" y="3536"/>
                    </a:lnTo>
                    <a:lnTo>
                      <a:pt x="2492" y="3081"/>
                    </a:lnTo>
                    <a:lnTo>
                      <a:pt x="2358" y="2125"/>
                    </a:lnTo>
                    <a:lnTo>
                      <a:pt x="2224" y="1411"/>
                    </a:lnTo>
                    <a:lnTo>
                      <a:pt x="2099" y="956"/>
                    </a:lnTo>
                    <a:lnTo>
                      <a:pt x="1911" y="536"/>
                    </a:lnTo>
                    <a:lnTo>
                      <a:pt x="1661" y="170"/>
                    </a:lnTo>
                    <a:lnTo>
                      <a:pt x="1500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41"/>
              <p:cNvSpPr/>
              <p:nvPr/>
            </p:nvSpPr>
            <p:spPr>
              <a:xfrm>
                <a:off x="3932797" y="1753007"/>
                <a:ext cx="240053" cy="252517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538" extrusionOk="0">
                    <a:moveTo>
                      <a:pt x="4313" y="1"/>
                    </a:moveTo>
                    <a:lnTo>
                      <a:pt x="3921" y="28"/>
                    </a:lnTo>
                    <a:lnTo>
                      <a:pt x="1876" y="340"/>
                    </a:lnTo>
                    <a:lnTo>
                      <a:pt x="831" y="626"/>
                    </a:lnTo>
                    <a:lnTo>
                      <a:pt x="232" y="867"/>
                    </a:lnTo>
                    <a:lnTo>
                      <a:pt x="0" y="1001"/>
                    </a:lnTo>
                    <a:lnTo>
                      <a:pt x="152" y="1171"/>
                    </a:lnTo>
                    <a:lnTo>
                      <a:pt x="402" y="1537"/>
                    </a:lnTo>
                    <a:lnTo>
                      <a:pt x="590" y="1957"/>
                    </a:lnTo>
                    <a:lnTo>
                      <a:pt x="715" y="2412"/>
                    </a:lnTo>
                    <a:lnTo>
                      <a:pt x="849" y="3126"/>
                    </a:lnTo>
                    <a:lnTo>
                      <a:pt x="983" y="4082"/>
                    </a:lnTo>
                    <a:lnTo>
                      <a:pt x="1081" y="4537"/>
                    </a:lnTo>
                    <a:lnTo>
                      <a:pt x="1456" y="3832"/>
                    </a:lnTo>
                    <a:lnTo>
                      <a:pt x="2385" y="2341"/>
                    </a:lnTo>
                    <a:lnTo>
                      <a:pt x="3322" y="1010"/>
                    </a:lnTo>
                    <a:lnTo>
                      <a:pt x="3912" y="322"/>
                    </a:lnTo>
                    <a:lnTo>
                      <a:pt x="4206" y="46"/>
                    </a:lnTo>
                    <a:lnTo>
                      <a:pt x="4313" y="1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41"/>
              <p:cNvSpPr/>
              <p:nvPr/>
            </p:nvSpPr>
            <p:spPr>
              <a:xfrm>
                <a:off x="4222002" y="1753007"/>
                <a:ext cx="233598" cy="187412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3368" extrusionOk="0">
                    <a:moveTo>
                      <a:pt x="1" y="1"/>
                    </a:moveTo>
                    <a:lnTo>
                      <a:pt x="126" y="54"/>
                    </a:lnTo>
                    <a:lnTo>
                      <a:pt x="402" y="278"/>
                    </a:lnTo>
                    <a:lnTo>
                      <a:pt x="715" y="626"/>
                    </a:lnTo>
                    <a:lnTo>
                      <a:pt x="1045" y="1064"/>
                    </a:lnTo>
                    <a:lnTo>
                      <a:pt x="1510" y="1823"/>
                    </a:lnTo>
                    <a:lnTo>
                      <a:pt x="1894" y="2626"/>
                    </a:lnTo>
                    <a:lnTo>
                      <a:pt x="2072" y="3135"/>
                    </a:lnTo>
                    <a:lnTo>
                      <a:pt x="2126" y="3367"/>
                    </a:lnTo>
                    <a:lnTo>
                      <a:pt x="2706" y="2876"/>
                    </a:lnTo>
                    <a:lnTo>
                      <a:pt x="3573" y="2144"/>
                    </a:lnTo>
                    <a:lnTo>
                      <a:pt x="3930" y="1724"/>
                    </a:lnTo>
                    <a:lnTo>
                      <a:pt x="4126" y="1421"/>
                    </a:lnTo>
                    <a:lnTo>
                      <a:pt x="4198" y="1251"/>
                    </a:lnTo>
                    <a:lnTo>
                      <a:pt x="3957" y="1108"/>
                    </a:lnTo>
                    <a:lnTo>
                      <a:pt x="3358" y="840"/>
                    </a:lnTo>
                    <a:lnTo>
                      <a:pt x="2331" y="501"/>
                    </a:lnTo>
                    <a:lnTo>
                      <a:pt x="376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41"/>
              <p:cNvSpPr/>
              <p:nvPr/>
            </p:nvSpPr>
            <p:spPr>
              <a:xfrm>
                <a:off x="3907922" y="1787342"/>
                <a:ext cx="573978" cy="740913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3315" extrusionOk="0">
                    <a:moveTo>
                      <a:pt x="1314" y="0"/>
                    </a:moveTo>
                    <a:lnTo>
                      <a:pt x="1072" y="80"/>
                    </a:lnTo>
                    <a:lnTo>
                      <a:pt x="644" y="268"/>
                    </a:lnTo>
                    <a:lnTo>
                      <a:pt x="304" y="482"/>
                    </a:lnTo>
                    <a:lnTo>
                      <a:pt x="81" y="723"/>
                    </a:lnTo>
                    <a:lnTo>
                      <a:pt x="28" y="857"/>
                    </a:lnTo>
                    <a:lnTo>
                      <a:pt x="10" y="902"/>
                    </a:lnTo>
                    <a:lnTo>
                      <a:pt x="1" y="956"/>
                    </a:lnTo>
                    <a:lnTo>
                      <a:pt x="322" y="1643"/>
                    </a:lnTo>
                    <a:lnTo>
                      <a:pt x="706" y="2492"/>
                    </a:lnTo>
                    <a:lnTo>
                      <a:pt x="813" y="2840"/>
                    </a:lnTo>
                    <a:lnTo>
                      <a:pt x="867" y="3197"/>
                    </a:lnTo>
                    <a:lnTo>
                      <a:pt x="858" y="3572"/>
                    </a:lnTo>
                    <a:lnTo>
                      <a:pt x="822" y="3768"/>
                    </a:lnTo>
                    <a:lnTo>
                      <a:pt x="742" y="4188"/>
                    </a:lnTo>
                    <a:lnTo>
                      <a:pt x="697" y="5001"/>
                    </a:lnTo>
                    <a:lnTo>
                      <a:pt x="778" y="5787"/>
                    </a:lnTo>
                    <a:lnTo>
                      <a:pt x="930" y="6564"/>
                    </a:lnTo>
                    <a:lnTo>
                      <a:pt x="1028" y="6956"/>
                    </a:lnTo>
                    <a:lnTo>
                      <a:pt x="1144" y="7457"/>
                    </a:lnTo>
                    <a:lnTo>
                      <a:pt x="1251" y="7966"/>
                    </a:lnTo>
                    <a:lnTo>
                      <a:pt x="1314" y="8314"/>
                    </a:lnTo>
                    <a:lnTo>
                      <a:pt x="1394" y="9001"/>
                    </a:lnTo>
                    <a:lnTo>
                      <a:pt x="1421" y="10011"/>
                    </a:lnTo>
                    <a:lnTo>
                      <a:pt x="1314" y="11993"/>
                    </a:lnTo>
                    <a:lnTo>
                      <a:pt x="1278" y="13315"/>
                    </a:lnTo>
                    <a:lnTo>
                      <a:pt x="9100" y="13315"/>
                    </a:lnTo>
                    <a:lnTo>
                      <a:pt x="9092" y="13279"/>
                    </a:lnTo>
                    <a:lnTo>
                      <a:pt x="9083" y="13234"/>
                    </a:lnTo>
                    <a:lnTo>
                      <a:pt x="8833" y="12198"/>
                    </a:lnTo>
                    <a:lnTo>
                      <a:pt x="8582" y="10904"/>
                    </a:lnTo>
                    <a:lnTo>
                      <a:pt x="8484" y="10127"/>
                    </a:lnTo>
                    <a:lnTo>
                      <a:pt x="8466" y="9376"/>
                    </a:lnTo>
                    <a:lnTo>
                      <a:pt x="8520" y="8609"/>
                    </a:lnTo>
                    <a:lnTo>
                      <a:pt x="8672" y="7796"/>
                    </a:lnTo>
                    <a:lnTo>
                      <a:pt x="8913" y="6885"/>
                    </a:lnTo>
                    <a:lnTo>
                      <a:pt x="9074" y="6376"/>
                    </a:lnTo>
                    <a:lnTo>
                      <a:pt x="9145" y="6224"/>
                    </a:lnTo>
                    <a:lnTo>
                      <a:pt x="9208" y="6072"/>
                    </a:lnTo>
                    <a:lnTo>
                      <a:pt x="9270" y="5867"/>
                    </a:lnTo>
                    <a:lnTo>
                      <a:pt x="9342" y="5474"/>
                    </a:lnTo>
                    <a:lnTo>
                      <a:pt x="9350" y="4903"/>
                    </a:lnTo>
                    <a:lnTo>
                      <a:pt x="9297" y="4144"/>
                    </a:lnTo>
                    <a:lnTo>
                      <a:pt x="9306" y="3572"/>
                    </a:lnTo>
                    <a:lnTo>
                      <a:pt x="9350" y="3188"/>
                    </a:lnTo>
                    <a:lnTo>
                      <a:pt x="9404" y="2992"/>
                    </a:lnTo>
                    <a:lnTo>
                      <a:pt x="9475" y="2777"/>
                    </a:lnTo>
                    <a:lnTo>
                      <a:pt x="9583" y="2554"/>
                    </a:lnTo>
                    <a:lnTo>
                      <a:pt x="9708" y="2179"/>
                    </a:lnTo>
                    <a:lnTo>
                      <a:pt x="9940" y="1599"/>
                    </a:lnTo>
                    <a:lnTo>
                      <a:pt x="10163" y="1250"/>
                    </a:lnTo>
                    <a:lnTo>
                      <a:pt x="10306" y="1107"/>
                    </a:lnTo>
                    <a:lnTo>
                      <a:pt x="10315" y="1107"/>
                    </a:lnTo>
                    <a:lnTo>
                      <a:pt x="10315" y="1098"/>
                    </a:lnTo>
                    <a:lnTo>
                      <a:pt x="10306" y="1098"/>
                    </a:lnTo>
                    <a:lnTo>
                      <a:pt x="10181" y="893"/>
                    </a:lnTo>
                    <a:lnTo>
                      <a:pt x="9886" y="607"/>
                    </a:lnTo>
                    <a:lnTo>
                      <a:pt x="9717" y="500"/>
                    </a:lnTo>
                    <a:lnTo>
                      <a:pt x="9440" y="366"/>
                    </a:lnTo>
                    <a:lnTo>
                      <a:pt x="9127" y="277"/>
                    </a:lnTo>
                    <a:lnTo>
                      <a:pt x="8886" y="491"/>
                    </a:lnTo>
                    <a:lnTo>
                      <a:pt x="8386" y="875"/>
                    </a:lnTo>
                    <a:lnTo>
                      <a:pt x="8118" y="1036"/>
                    </a:lnTo>
                    <a:lnTo>
                      <a:pt x="7689" y="1277"/>
                    </a:lnTo>
                    <a:lnTo>
                      <a:pt x="6797" y="1634"/>
                    </a:lnTo>
                    <a:lnTo>
                      <a:pt x="5850" y="1840"/>
                    </a:lnTo>
                    <a:lnTo>
                      <a:pt x="4877" y="1884"/>
                    </a:lnTo>
                    <a:lnTo>
                      <a:pt x="4385" y="1840"/>
                    </a:lnTo>
                    <a:lnTo>
                      <a:pt x="4091" y="1804"/>
                    </a:lnTo>
                    <a:lnTo>
                      <a:pt x="3519" y="1670"/>
                    </a:lnTo>
                    <a:lnTo>
                      <a:pt x="2983" y="1465"/>
                    </a:lnTo>
                    <a:lnTo>
                      <a:pt x="2474" y="1188"/>
                    </a:lnTo>
                    <a:lnTo>
                      <a:pt x="2242" y="1027"/>
                    </a:lnTo>
                    <a:lnTo>
                      <a:pt x="1974" y="804"/>
                    </a:lnTo>
                    <a:lnTo>
                      <a:pt x="1510" y="295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41"/>
              <p:cNvSpPr/>
              <p:nvPr/>
            </p:nvSpPr>
            <p:spPr>
              <a:xfrm>
                <a:off x="4072920" y="1922455"/>
                <a:ext cx="370763" cy="442823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7958" extrusionOk="0">
                    <a:moveTo>
                      <a:pt x="6662" y="1"/>
                    </a:moveTo>
                    <a:lnTo>
                      <a:pt x="6573" y="171"/>
                    </a:lnTo>
                    <a:lnTo>
                      <a:pt x="6448" y="510"/>
                    </a:lnTo>
                    <a:lnTo>
                      <a:pt x="6385" y="760"/>
                    </a:lnTo>
                    <a:lnTo>
                      <a:pt x="6439" y="564"/>
                    </a:lnTo>
                    <a:lnTo>
                      <a:pt x="6510" y="349"/>
                    </a:lnTo>
                    <a:lnTo>
                      <a:pt x="6618" y="126"/>
                    </a:lnTo>
                    <a:lnTo>
                      <a:pt x="6644" y="64"/>
                    </a:lnTo>
                    <a:lnTo>
                      <a:pt x="6662" y="1"/>
                    </a:lnTo>
                    <a:close/>
                    <a:moveTo>
                      <a:pt x="6385" y="760"/>
                    </a:moveTo>
                    <a:lnTo>
                      <a:pt x="6314" y="1046"/>
                    </a:lnTo>
                    <a:lnTo>
                      <a:pt x="6180" y="2135"/>
                    </a:lnTo>
                    <a:lnTo>
                      <a:pt x="6046" y="2832"/>
                    </a:lnTo>
                    <a:lnTo>
                      <a:pt x="5993" y="3019"/>
                    </a:lnTo>
                    <a:lnTo>
                      <a:pt x="5841" y="3341"/>
                    </a:lnTo>
                    <a:lnTo>
                      <a:pt x="5635" y="3600"/>
                    </a:lnTo>
                    <a:lnTo>
                      <a:pt x="5394" y="3805"/>
                    </a:lnTo>
                    <a:lnTo>
                      <a:pt x="5117" y="3966"/>
                    </a:lnTo>
                    <a:lnTo>
                      <a:pt x="4814" y="4082"/>
                    </a:lnTo>
                    <a:lnTo>
                      <a:pt x="4305" y="4198"/>
                    </a:lnTo>
                    <a:lnTo>
                      <a:pt x="3180" y="4278"/>
                    </a:lnTo>
                    <a:lnTo>
                      <a:pt x="2010" y="4305"/>
                    </a:lnTo>
                    <a:lnTo>
                      <a:pt x="1269" y="4386"/>
                    </a:lnTo>
                    <a:lnTo>
                      <a:pt x="920" y="4466"/>
                    </a:lnTo>
                    <a:lnTo>
                      <a:pt x="795" y="4502"/>
                    </a:lnTo>
                    <a:lnTo>
                      <a:pt x="545" y="4645"/>
                    </a:lnTo>
                    <a:lnTo>
                      <a:pt x="215" y="4930"/>
                    </a:lnTo>
                    <a:lnTo>
                      <a:pt x="1" y="5109"/>
                    </a:lnTo>
                    <a:lnTo>
                      <a:pt x="590" y="4930"/>
                    </a:lnTo>
                    <a:lnTo>
                      <a:pt x="1492" y="4761"/>
                    </a:lnTo>
                    <a:lnTo>
                      <a:pt x="2099" y="4707"/>
                    </a:lnTo>
                    <a:lnTo>
                      <a:pt x="2697" y="4707"/>
                    </a:lnTo>
                    <a:lnTo>
                      <a:pt x="3296" y="4770"/>
                    </a:lnTo>
                    <a:lnTo>
                      <a:pt x="3867" y="4904"/>
                    </a:lnTo>
                    <a:lnTo>
                      <a:pt x="4430" y="5109"/>
                    </a:lnTo>
                    <a:lnTo>
                      <a:pt x="4698" y="5252"/>
                    </a:lnTo>
                    <a:lnTo>
                      <a:pt x="4832" y="5341"/>
                    </a:lnTo>
                    <a:lnTo>
                      <a:pt x="5001" y="5555"/>
                    </a:lnTo>
                    <a:lnTo>
                      <a:pt x="5073" y="5832"/>
                    </a:lnTo>
                    <a:lnTo>
                      <a:pt x="5091" y="6136"/>
                    </a:lnTo>
                    <a:lnTo>
                      <a:pt x="5055" y="6627"/>
                    </a:lnTo>
                    <a:lnTo>
                      <a:pt x="5055" y="7136"/>
                    </a:lnTo>
                    <a:lnTo>
                      <a:pt x="5126" y="7449"/>
                    </a:lnTo>
                    <a:lnTo>
                      <a:pt x="5198" y="7600"/>
                    </a:lnTo>
                    <a:lnTo>
                      <a:pt x="5350" y="7797"/>
                    </a:lnTo>
                    <a:lnTo>
                      <a:pt x="5546" y="7958"/>
                    </a:lnTo>
                    <a:lnTo>
                      <a:pt x="5501" y="7493"/>
                    </a:lnTo>
                    <a:lnTo>
                      <a:pt x="5510" y="6591"/>
                    </a:lnTo>
                    <a:lnTo>
                      <a:pt x="5644" y="5627"/>
                    </a:lnTo>
                    <a:lnTo>
                      <a:pt x="5912" y="4555"/>
                    </a:lnTo>
                    <a:lnTo>
                      <a:pt x="6109" y="3948"/>
                    </a:lnTo>
                    <a:lnTo>
                      <a:pt x="6180" y="3796"/>
                    </a:lnTo>
                    <a:lnTo>
                      <a:pt x="6243" y="3644"/>
                    </a:lnTo>
                    <a:lnTo>
                      <a:pt x="6305" y="3439"/>
                    </a:lnTo>
                    <a:lnTo>
                      <a:pt x="6368" y="3046"/>
                    </a:lnTo>
                    <a:lnTo>
                      <a:pt x="6385" y="2475"/>
                    </a:lnTo>
                    <a:lnTo>
                      <a:pt x="6332" y="1716"/>
                    </a:lnTo>
                    <a:lnTo>
                      <a:pt x="6341" y="1144"/>
                    </a:lnTo>
                    <a:lnTo>
                      <a:pt x="6385" y="760"/>
                    </a:lnTo>
                    <a:close/>
                  </a:path>
                </a:pathLst>
              </a:custGeom>
              <a:solidFill>
                <a:srgbClr val="FB88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3856781" y="3915655"/>
                <a:ext cx="267875" cy="93484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680" extrusionOk="0">
                    <a:moveTo>
                      <a:pt x="4760" y="1"/>
                    </a:moveTo>
                    <a:lnTo>
                      <a:pt x="3277" y="28"/>
                    </a:lnTo>
                    <a:lnTo>
                      <a:pt x="2974" y="99"/>
                    </a:lnTo>
                    <a:lnTo>
                      <a:pt x="1991" y="367"/>
                    </a:lnTo>
                    <a:lnTo>
                      <a:pt x="1938" y="385"/>
                    </a:lnTo>
                    <a:lnTo>
                      <a:pt x="1875" y="403"/>
                    </a:lnTo>
                    <a:lnTo>
                      <a:pt x="1804" y="421"/>
                    </a:lnTo>
                    <a:lnTo>
                      <a:pt x="1732" y="447"/>
                    </a:lnTo>
                    <a:lnTo>
                      <a:pt x="1500" y="519"/>
                    </a:lnTo>
                    <a:lnTo>
                      <a:pt x="1268" y="599"/>
                    </a:lnTo>
                    <a:lnTo>
                      <a:pt x="1161" y="644"/>
                    </a:lnTo>
                    <a:lnTo>
                      <a:pt x="1054" y="680"/>
                    </a:lnTo>
                    <a:lnTo>
                      <a:pt x="982" y="715"/>
                    </a:lnTo>
                    <a:lnTo>
                      <a:pt x="911" y="742"/>
                    </a:lnTo>
                    <a:lnTo>
                      <a:pt x="875" y="751"/>
                    </a:lnTo>
                    <a:lnTo>
                      <a:pt x="848" y="769"/>
                    </a:lnTo>
                    <a:lnTo>
                      <a:pt x="768" y="805"/>
                    </a:lnTo>
                    <a:lnTo>
                      <a:pt x="697" y="831"/>
                    </a:lnTo>
                    <a:lnTo>
                      <a:pt x="625" y="867"/>
                    </a:lnTo>
                    <a:lnTo>
                      <a:pt x="563" y="903"/>
                    </a:lnTo>
                    <a:lnTo>
                      <a:pt x="455" y="956"/>
                    </a:lnTo>
                    <a:lnTo>
                      <a:pt x="366" y="1019"/>
                    </a:lnTo>
                    <a:lnTo>
                      <a:pt x="339" y="1037"/>
                    </a:lnTo>
                    <a:lnTo>
                      <a:pt x="313" y="1046"/>
                    </a:lnTo>
                    <a:lnTo>
                      <a:pt x="295" y="1064"/>
                    </a:lnTo>
                    <a:lnTo>
                      <a:pt x="268" y="1082"/>
                    </a:lnTo>
                    <a:lnTo>
                      <a:pt x="259" y="1082"/>
                    </a:lnTo>
                    <a:lnTo>
                      <a:pt x="241" y="1099"/>
                    </a:lnTo>
                    <a:lnTo>
                      <a:pt x="223" y="1108"/>
                    </a:lnTo>
                    <a:lnTo>
                      <a:pt x="205" y="1126"/>
                    </a:lnTo>
                    <a:lnTo>
                      <a:pt x="188" y="1144"/>
                    </a:lnTo>
                    <a:lnTo>
                      <a:pt x="170" y="1162"/>
                    </a:lnTo>
                    <a:lnTo>
                      <a:pt x="152" y="1180"/>
                    </a:lnTo>
                    <a:lnTo>
                      <a:pt x="134" y="1198"/>
                    </a:lnTo>
                    <a:lnTo>
                      <a:pt x="116" y="1215"/>
                    </a:lnTo>
                    <a:lnTo>
                      <a:pt x="89" y="1242"/>
                    </a:lnTo>
                    <a:lnTo>
                      <a:pt x="63" y="1269"/>
                    </a:lnTo>
                    <a:lnTo>
                      <a:pt x="63" y="1278"/>
                    </a:lnTo>
                    <a:lnTo>
                      <a:pt x="54" y="1287"/>
                    </a:lnTo>
                    <a:lnTo>
                      <a:pt x="27" y="1332"/>
                    </a:lnTo>
                    <a:lnTo>
                      <a:pt x="9" y="1367"/>
                    </a:lnTo>
                    <a:lnTo>
                      <a:pt x="9" y="1376"/>
                    </a:lnTo>
                    <a:lnTo>
                      <a:pt x="9" y="1385"/>
                    </a:lnTo>
                    <a:lnTo>
                      <a:pt x="0" y="1394"/>
                    </a:lnTo>
                    <a:lnTo>
                      <a:pt x="0" y="1412"/>
                    </a:lnTo>
                    <a:lnTo>
                      <a:pt x="0" y="1430"/>
                    </a:lnTo>
                    <a:lnTo>
                      <a:pt x="0" y="1439"/>
                    </a:lnTo>
                    <a:lnTo>
                      <a:pt x="0" y="1457"/>
                    </a:lnTo>
                    <a:lnTo>
                      <a:pt x="0" y="1465"/>
                    </a:lnTo>
                    <a:lnTo>
                      <a:pt x="9" y="1519"/>
                    </a:lnTo>
                    <a:lnTo>
                      <a:pt x="98" y="1599"/>
                    </a:lnTo>
                    <a:lnTo>
                      <a:pt x="348" y="1671"/>
                    </a:lnTo>
                    <a:lnTo>
                      <a:pt x="598" y="1680"/>
                    </a:lnTo>
                    <a:lnTo>
                      <a:pt x="848" y="1680"/>
                    </a:lnTo>
                    <a:lnTo>
                      <a:pt x="1438" y="1626"/>
                    </a:lnTo>
                    <a:lnTo>
                      <a:pt x="2420" y="1465"/>
                    </a:lnTo>
                    <a:lnTo>
                      <a:pt x="3715" y="1144"/>
                    </a:lnTo>
                    <a:lnTo>
                      <a:pt x="4429" y="894"/>
                    </a:lnTo>
                    <a:lnTo>
                      <a:pt x="4706" y="742"/>
                    </a:lnTo>
                    <a:lnTo>
                      <a:pt x="4760" y="680"/>
                    </a:lnTo>
                    <a:lnTo>
                      <a:pt x="4769" y="617"/>
                    </a:lnTo>
                    <a:lnTo>
                      <a:pt x="4786" y="555"/>
                    </a:lnTo>
                    <a:lnTo>
                      <a:pt x="4813" y="296"/>
                    </a:lnTo>
                    <a:lnTo>
                      <a:pt x="4769" y="28"/>
                    </a:lnTo>
                    <a:lnTo>
                      <a:pt x="4760" y="1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3849324" y="3935577"/>
                <a:ext cx="273829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1358" extrusionOk="0">
                    <a:moveTo>
                      <a:pt x="2161" y="0"/>
                    </a:moveTo>
                    <a:lnTo>
                      <a:pt x="2045" y="18"/>
                    </a:lnTo>
                    <a:lnTo>
                      <a:pt x="1938" y="45"/>
                    </a:lnTo>
                    <a:lnTo>
                      <a:pt x="1857" y="63"/>
                    </a:lnTo>
                    <a:lnTo>
                      <a:pt x="1786" y="89"/>
                    </a:lnTo>
                    <a:lnTo>
                      <a:pt x="1545" y="161"/>
                    </a:lnTo>
                    <a:lnTo>
                      <a:pt x="1313" y="250"/>
                    </a:lnTo>
                    <a:lnTo>
                      <a:pt x="1197" y="295"/>
                    </a:lnTo>
                    <a:lnTo>
                      <a:pt x="1090" y="331"/>
                    </a:lnTo>
                    <a:lnTo>
                      <a:pt x="1009" y="366"/>
                    </a:lnTo>
                    <a:lnTo>
                      <a:pt x="938" y="393"/>
                    </a:lnTo>
                    <a:lnTo>
                      <a:pt x="911" y="411"/>
                    </a:lnTo>
                    <a:lnTo>
                      <a:pt x="875" y="420"/>
                    </a:lnTo>
                    <a:lnTo>
                      <a:pt x="795" y="456"/>
                    </a:lnTo>
                    <a:lnTo>
                      <a:pt x="723" y="491"/>
                    </a:lnTo>
                    <a:lnTo>
                      <a:pt x="652" y="527"/>
                    </a:lnTo>
                    <a:lnTo>
                      <a:pt x="581" y="563"/>
                    </a:lnTo>
                    <a:lnTo>
                      <a:pt x="473" y="616"/>
                    </a:lnTo>
                    <a:lnTo>
                      <a:pt x="375" y="679"/>
                    </a:lnTo>
                    <a:lnTo>
                      <a:pt x="348" y="697"/>
                    </a:lnTo>
                    <a:lnTo>
                      <a:pt x="330" y="706"/>
                    </a:lnTo>
                    <a:lnTo>
                      <a:pt x="304" y="724"/>
                    </a:lnTo>
                    <a:lnTo>
                      <a:pt x="277" y="741"/>
                    </a:lnTo>
                    <a:lnTo>
                      <a:pt x="277" y="750"/>
                    </a:lnTo>
                    <a:lnTo>
                      <a:pt x="259" y="759"/>
                    </a:lnTo>
                    <a:lnTo>
                      <a:pt x="241" y="777"/>
                    </a:lnTo>
                    <a:lnTo>
                      <a:pt x="205" y="804"/>
                    </a:lnTo>
                    <a:lnTo>
                      <a:pt x="197" y="804"/>
                    </a:lnTo>
                    <a:lnTo>
                      <a:pt x="197" y="813"/>
                    </a:lnTo>
                    <a:lnTo>
                      <a:pt x="179" y="822"/>
                    </a:lnTo>
                    <a:lnTo>
                      <a:pt x="161" y="840"/>
                    </a:lnTo>
                    <a:lnTo>
                      <a:pt x="143" y="857"/>
                    </a:lnTo>
                    <a:lnTo>
                      <a:pt x="125" y="875"/>
                    </a:lnTo>
                    <a:lnTo>
                      <a:pt x="98" y="911"/>
                    </a:lnTo>
                    <a:lnTo>
                      <a:pt x="72" y="938"/>
                    </a:lnTo>
                    <a:lnTo>
                      <a:pt x="63" y="947"/>
                    </a:lnTo>
                    <a:lnTo>
                      <a:pt x="63" y="956"/>
                    </a:lnTo>
                    <a:lnTo>
                      <a:pt x="36" y="1000"/>
                    </a:lnTo>
                    <a:lnTo>
                      <a:pt x="18" y="1036"/>
                    </a:lnTo>
                    <a:lnTo>
                      <a:pt x="18" y="1045"/>
                    </a:lnTo>
                    <a:lnTo>
                      <a:pt x="18" y="1054"/>
                    </a:lnTo>
                    <a:lnTo>
                      <a:pt x="9" y="1054"/>
                    </a:lnTo>
                    <a:lnTo>
                      <a:pt x="9" y="1072"/>
                    </a:lnTo>
                    <a:lnTo>
                      <a:pt x="9" y="1081"/>
                    </a:lnTo>
                    <a:lnTo>
                      <a:pt x="0" y="1099"/>
                    </a:lnTo>
                    <a:lnTo>
                      <a:pt x="0" y="1116"/>
                    </a:lnTo>
                    <a:lnTo>
                      <a:pt x="0" y="1125"/>
                    </a:lnTo>
                    <a:lnTo>
                      <a:pt x="0" y="1143"/>
                    </a:lnTo>
                    <a:lnTo>
                      <a:pt x="18" y="1188"/>
                    </a:lnTo>
                    <a:lnTo>
                      <a:pt x="107" y="1268"/>
                    </a:lnTo>
                    <a:lnTo>
                      <a:pt x="366" y="1340"/>
                    </a:lnTo>
                    <a:lnTo>
                      <a:pt x="616" y="1358"/>
                    </a:lnTo>
                    <a:lnTo>
                      <a:pt x="884" y="1358"/>
                    </a:lnTo>
                    <a:lnTo>
                      <a:pt x="1482" y="1304"/>
                    </a:lnTo>
                    <a:lnTo>
                      <a:pt x="2492" y="1134"/>
                    </a:lnTo>
                    <a:lnTo>
                      <a:pt x="3822" y="813"/>
                    </a:lnTo>
                    <a:lnTo>
                      <a:pt x="4545" y="554"/>
                    </a:lnTo>
                    <a:lnTo>
                      <a:pt x="4840" y="393"/>
                    </a:lnTo>
                    <a:lnTo>
                      <a:pt x="4894" y="331"/>
                    </a:lnTo>
                    <a:lnTo>
                      <a:pt x="4903" y="268"/>
                    </a:lnTo>
                    <a:lnTo>
                      <a:pt x="4920" y="206"/>
                    </a:lnTo>
                    <a:lnTo>
                      <a:pt x="4590" y="286"/>
                    </a:lnTo>
                    <a:lnTo>
                      <a:pt x="3938" y="393"/>
                    </a:lnTo>
                    <a:lnTo>
                      <a:pt x="3286" y="411"/>
                    </a:lnTo>
                    <a:lnTo>
                      <a:pt x="2625" y="313"/>
                    </a:lnTo>
                    <a:lnTo>
                      <a:pt x="2295" y="215"/>
                    </a:lnTo>
                    <a:lnTo>
                      <a:pt x="2233" y="188"/>
                    </a:lnTo>
                    <a:lnTo>
                      <a:pt x="2161" y="72"/>
                    </a:lnTo>
                    <a:lnTo>
                      <a:pt x="2161" y="0"/>
                    </a:lnTo>
                    <a:close/>
                  </a:path>
                </a:pathLst>
              </a:custGeom>
              <a:solidFill>
                <a:srgbClr val="BE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4381546" y="3915655"/>
                <a:ext cx="267875" cy="93484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680" extrusionOk="0">
                    <a:moveTo>
                      <a:pt x="54" y="1"/>
                    </a:moveTo>
                    <a:lnTo>
                      <a:pt x="45" y="28"/>
                    </a:lnTo>
                    <a:lnTo>
                      <a:pt x="0" y="296"/>
                    </a:lnTo>
                    <a:lnTo>
                      <a:pt x="27" y="555"/>
                    </a:lnTo>
                    <a:lnTo>
                      <a:pt x="36" y="617"/>
                    </a:lnTo>
                    <a:lnTo>
                      <a:pt x="54" y="680"/>
                    </a:lnTo>
                    <a:lnTo>
                      <a:pt x="107" y="742"/>
                    </a:lnTo>
                    <a:lnTo>
                      <a:pt x="384" y="894"/>
                    </a:lnTo>
                    <a:lnTo>
                      <a:pt x="1098" y="1144"/>
                    </a:lnTo>
                    <a:lnTo>
                      <a:pt x="2393" y="1465"/>
                    </a:lnTo>
                    <a:lnTo>
                      <a:pt x="3376" y="1626"/>
                    </a:lnTo>
                    <a:lnTo>
                      <a:pt x="3965" y="1680"/>
                    </a:lnTo>
                    <a:lnTo>
                      <a:pt x="4215" y="1680"/>
                    </a:lnTo>
                    <a:lnTo>
                      <a:pt x="4465" y="1671"/>
                    </a:lnTo>
                    <a:lnTo>
                      <a:pt x="4715" y="1599"/>
                    </a:lnTo>
                    <a:lnTo>
                      <a:pt x="4804" y="1519"/>
                    </a:lnTo>
                    <a:lnTo>
                      <a:pt x="4813" y="1465"/>
                    </a:lnTo>
                    <a:lnTo>
                      <a:pt x="4813" y="1457"/>
                    </a:lnTo>
                    <a:lnTo>
                      <a:pt x="4813" y="1439"/>
                    </a:lnTo>
                    <a:lnTo>
                      <a:pt x="4813" y="1430"/>
                    </a:lnTo>
                    <a:lnTo>
                      <a:pt x="4813" y="1412"/>
                    </a:lnTo>
                    <a:lnTo>
                      <a:pt x="4804" y="1394"/>
                    </a:lnTo>
                    <a:lnTo>
                      <a:pt x="4804" y="1385"/>
                    </a:lnTo>
                    <a:lnTo>
                      <a:pt x="4804" y="1376"/>
                    </a:lnTo>
                    <a:lnTo>
                      <a:pt x="4804" y="1367"/>
                    </a:lnTo>
                    <a:lnTo>
                      <a:pt x="4787" y="1332"/>
                    </a:lnTo>
                    <a:lnTo>
                      <a:pt x="4760" y="1287"/>
                    </a:lnTo>
                    <a:lnTo>
                      <a:pt x="4751" y="1278"/>
                    </a:lnTo>
                    <a:lnTo>
                      <a:pt x="4751" y="1269"/>
                    </a:lnTo>
                    <a:lnTo>
                      <a:pt x="4724" y="1242"/>
                    </a:lnTo>
                    <a:lnTo>
                      <a:pt x="4697" y="1215"/>
                    </a:lnTo>
                    <a:lnTo>
                      <a:pt x="4679" y="1198"/>
                    </a:lnTo>
                    <a:lnTo>
                      <a:pt x="4661" y="1180"/>
                    </a:lnTo>
                    <a:lnTo>
                      <a:pt x="4644" y="1162"/>
                    </a:lnTo>
                    <a:lnTo>
                      <a:pt x="4626" y="1144"/>
                    </a:lnTo>
                    <a:lnTo>
                      <a:pt x="4617" y="1144"/>
                    </a:lnTo>
                    <a:lnTo>
                      <a:pt x="4608" y="1126"/>
                    </a:lnTo>
                    <a:lnTo>
                      <a:pt x="4590" y="1108"/>
                    </a:lnTo>
                    <a:lnTo>
                      <a:pt x="4572" y="1099"/>
                    </a:lnTo>
                    <a:lnTo>
                      <a:pt x="4554" y="1082"/>
                    </a:lnTo>
                    <a:lnTo>
                      <a:pt x="4545" y="1082"/>
                    </a:lnTo>
                    <a:lnTo>
                      <a:pt x="4519" y="1064"/>
                    </a:lnTo>
                    <a:lnTo>
                      <a:pt x="4501" y="1046"/>
                    </a:lnTo>
                    <a:lnTo>
                      <a:pt x="4474" y="1037"/>
                    </a:lnTo>
                    <a:lnTo>
                      <a:pt x="4447" y="1019"/>
                    </a:lnTo>
                    <a:lnTo>
                      <a:pt x="4358" y="956"/>
                    </a:lnTo>
                    <a:lnTo>
                      <a:pt x="4251" y="903"/>
                    </a:lnTo>
                    <a:lnTo>
                      <a:pt x="4188" y="867"/>
                    </a:lnTo>
                    <a:lnTo>
                      <a:pt x="4117" y="831"/>
                    </a:lnTo>
                    <a:lnTo>
                      <a:pt x="4036" y="805"/>
                    </a:lnTo>
                    <a:lnTo>
                      <a:pt x="3965" y="769"/>
                    </a:lnTo>
                    <a:lnTo>
                      <a:pt x="3938" y="751"/>
                    </a:lnTo>
                    <a:lnTo>
                      <a:pt x="3902" y="742"/>
                    </a:lnTo>
                    <a:lnTo>
                      <a:pt x="3831" y="715"/>
                    </a:lnTo>
                    <a:lnTo>
                      <a:pt x="3760" y="680"/>
                    </a:lnTo>
                    <a:lnTo>
                      <a:pt x="3652" y="644"/>
                    </a:lnTo>
                    <a:lnTo>
                      <a:pt x="3545" y="599"/>
                    </a:lnTo>
                    <a:lnTo>
                      <a:pt x="3313" y="519"/>
                    </a:lnTo>
                    <a:lnTo>
                      <a:pt x="3081" y="447"/>
                    </a:lnTo>
                    <a:lnTo>
                      <a:pt x="3009" y="421"/>
                    </a:lnTo>
                    <a:lnTo>
                      <a:pt x="2938" y="403"/>
                    </a:lnTo>
                    <a:lnTo>
                      <a:pt x="2876" y="385"/>
                    </a:lnTo>
                    <a:lnTo>
                      <a:pt x="2822" y="367"/>
                    </a:lnTo>
                    <a:lnTo>
                      <a:pt x="1840" y="99"/>
                    </a:lnTo>
                    <a:lnTo>
                      <a:pt x="1536" y="2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4382993" y="3935577"/>
                <a:ext cx="273885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1358" extrusionOk="0">
                    <a:moveTo>
                      <a:pt x="2760" y="0"/>
                    </a:moveTo>
                    <a:lnTo>
                      <a:pt x="2760" y="72"/>
                    </a:lnTo>
                    <a:lnTo>
                      <a:pt x="2689" y="188"/>
                    </a:lnTo>
                    <a:lnTo>
                      <a:pt x="2626" y="215"/>
                    </a:lnTo>
                    <a:lnTo>
                      <a:pt x="2296" y="313"/>
                    </a:lnTo>
                    <a:lnTo>
                      <a:pt x="1635" y="411"/>
                    </a:lnTo>
                    <a:lnTo>
                      <a:pt x="983" y="393"/>
                    </a:lnTo>
                    <a:lnTo>
                      <a:pt x="331" y="286"/>
                    </a:lnTo>
                    <a:lnTo>
                      <a:pt x="1" y="206"/>
                    </a:lnTo>
                    <a:lnTo>
                      <a:pt x="19" y="268"/>
                    </a:lnTo>
                    <a:lnTo>
                      <a:pt x="28" y="331"/>
                    </a:lnTo>
                    <a:lnTo>
                      <a:pt x="81" y="393"/>
                    </a:lnTo>
                    <a:lnTo>
                      <a:pt x="367" y="554"/>
                    </a:lnTo>
                    <a:lnTo>
                      <a:pt x="1099" y="813"/>
                    </a:lnTo>
                    <a:lnTo>
                      <a:pt x="2430" y="1134"/>
                    </a:lnTo>
                    <a:lnTo>
                      <a:pt x="3439" y="1304"/>
                    </a:lnTo>
                    <a:lnTo>
                      <a:pt x="4037" y="1358"/>
                    </a:lnTo>
                    <a:lnTo>
                      <a:pt x="4305" y="1358"/>
                    </a:lnTo>
                    <a:lnTo>
                      <a:pt x="4555" y="1340"/>
                    </a:lnTo>
                    <a:lnTo>
                      <a:pt x="4814" y="1268"/>
                    </a:lnTo>
                    <a:lnTo>
                      <a:pt x="4903" y="1188"/>
                    </a:lnTo>
                    <a:lnTo>
                      <a:pt x="4921" y="1143"/>
                    </a:lnTo>
                    <a:lnTo>
                      <a:pt x="4921" y="1125"/>
                    </a:lnTo>
                    <a:lnTo>
                      <a:pt x="4921" y="1116"/>
                    </a:lnTo>
                    <a:lnTo>
                      <a:pt x="4921" y="1099"/>
                    </a:lnTo>
                    <a:lnTo>
                      <a:pt x="4912" y="1081"/>
                    </a:lnTo>
                    <a:lnTo>
                      <a:pt x="4912" y="1072"/>
                    </a:lnTo>
                    <a:lnTo>
                      <a:pt x="4912" y="1054"/>
                    </a:lnTo>
                    <a:lnTo>
                      <a:pt x="4903" y="1054"/>
                    </a:lnTo>
                    <a:lnTo>
                      <a:pt x="4903" y="1045"/>
                    </a:lnTo>
                    <a:lnTo>
                      <a:pt x="4903" y="1036"/>
                    </a:lnTo>
                    <a:lnTo>
                      <a:pt x="4886" y="1000"/>
                    </a:lnTo>
                    <a:lnTo>
                      <a:pt x="4859" y="956"/>
                    </a:lnTo>
                    <a:lnTo>
                      <a:pt x="4859" y="947"/>
                    </a:lnTo>
                    <a:lnTo>
                      <a:pt x="4850" y="938"/>
                    </a:lnTo>
                    <a:lnTo>
                      <a:pt x="4823" y="911"/>
                    </a:lnTo>
                    <a:lnTo>
                      <a:pt x="4796" y="875"/>
                    </a:lnTo>
                    <a:lnTo>
                      <a:pt x="4778" y="857"/>
                    </a:lnTo>
                    <a:lnTo>
                      <a:pt x="4761" y="840"/>
                    </a:lnTo>
                    <a:lnTo>
                      <a:pt x="4743" y="822"/>
                    </a:lnTo>
                    <a:lnTo>
                      <a:pt x="4725" y="813"/>
                    </a:lnTo>
                    <a:lnTo>
                      <a:pt x="4725" y="804"/>
                    </a:lnTo>
                    <a:lnTo>
                      <a:pt x="4716" y="804"/>
                    </a:lnTo>
                    <a:lnTo>
                      <a:pt x="4698" y="786"/>
                    </a:lnTo>
                    <a:lnTo>
                      <a:pt x="4680" y="777"/>
                    </a:lnTo>
                    <a:lnTo>
                      <a:pt x="4662" y="759"/>
                    </a:lnTo>
                    <a:lnTo>
                      <a:pt x="4644" y="750"/>
                    </a:lnTo>
                    <a:lnTo>
                      <a:pt x="4644" y="741"/>
                    </a:lnTo>
                    <a:lnTo>
                      <a:pt x="4618" y="724"/>
                    </a:lnTo>
                    <a:lnTo>
                      <a:pt x="4591" y="706"/>
                    </a:lnTo>
                    <a:lnTo>
                      <a:pt x="4564" y="697"/>
                    </a:lnTo>
                    <a:lnTo>
                      <a:pt x="4546" y="679"/>
                    </a:lnTo>
                    <a:lnTo>
                      <a:pt x="4448" y="616"/>
                    </a:lnTo>
                    <a:lnTo>
                      <a:pt x="4341" y="563"/>
                    </a:lnTo>
                    <a:lnTo>
                      <a:pt x="4269" y="527"/>
                    </a:lnTo>
                    <a:lnTo>
                      <a:pt x="4198" y="491"/>
                    </a:lnTo>
                    <a:lnTo>
                      <a:pt x="4126" y="456"/>
                    </a:lnTo>
                    <a:lnTo>
                      <a:pt x="4046" y="420"/>
                    </a:lnTo>
                    <a:lnTo>
                      <a:pt x="4010" y="411"/>
                    </a:lnTo>
                    <a:lnTo>
                      <a:pt x="3984" y="393"/>
                    </a:lnTo>
                    <a:lnTo>
                      <a:pt x="3912" y="366"/>
                    </a:lnTo>
                    <a:lnTo>
                      <a:pt x="3832" y="331"/>
                    </a:lnTo>
                    <a:lnTo>
                      <a:pt x="3725" y="295"/>
                    </a:lnTo>
                    <a:lnTo>
                      <a:pt x="3609" y="250"/>
                    </a:lnTo>
                    <a:lnTo>
                      <a:pt x="3376" y="161"/>
                    </a:lnTo>
                    <a:lnTo>
                      <a:pt x="3135" y="89"/>
                    </a:lnTo>
                    <a:lnTo>
                      <a:pt x="3064" y="63"/>
                    </a:lnTo>
                    <a:lnTo>
                      <a:pt x="2983" y="45"/>
                    </a:lnTo>
                    <a:lnTo>
                      <a:pt x="2876" y="18"/>
                    </a:lnTo>
                    <a:lnTo>
                      <a:pt x="2760" y="0"/>
                    </a:lnTo>
                    <a:close/>
                  </a:path>
                </a:pathLst>
              </a:custGeom>
              <a:solidFill>
                <a:srgbClr val="BE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3871639" y="2503921"/>
                <a:ext cx="621722" cy="1427628"/>
              </a:xfrm>
              <a:custGeom>
                <a:avLst/>
                <a:gdLst/>
                <a:ahLst/>
                <a:cxnLst/>
                <a:rect l="l" t="t" r="r" b="b"/>
                <a:pathLst>
                  <a:path w="11173" h="25656" extrusionOk="0">
                    <a:moveTo>
                      <a:pt x="1403" y="0"/>
                    </a:moveTo>
                    <a:lnTo>
                      <a:pt x="1206" y="536"/>
                    </a:lnTo>
                    <a:lnTo>
                      <a:pt x="510" y="2956"/>
                    </a:lnTo>
                    <a:lnTo>
                      <a:pt x="260" y="4054"/>
                    </a:lnTo>
                    <a:lnTo>
                      <a:pt x="72" y="5162"/>
                    </a:lnTo>
                    <a:lnTo>
                      <a:pt x="1" y="6197"/>
                    </a:lnTo>
                    <a:lnTo>
                      <a:pt x="19" y="6662"/>
                    </a:lnTo>
                    <a:lnTo>
                      <a:pt x="63" y="7126"/>
                    </a:lnTo>
                    <a:lnTo>
                      <a:pt x="233" y="8225"/>
                    </a:lnTo>
                    <a:lnTo>
                      <a:pt x="617" y="10064"/>
                    </a:lnTo>
                    <a:lnTo>
                      <a:pt x="1189" y="12493"/>
                    </a:lnTo>
                    <a:lnTo>
                      <a:pt x="1483" y="13913"/>
                    </a:lnTo>
                    <a:lnTo>
                      <a:pt x="1573" y="14547"/>
                    </a:lnTo>
                    <a:lnTo>
                      <a:pt x="1564" y="14717"/>
                    </a:lnTo>
                    <a:lnTo>
                      <a:pt x="1546" y="14931"/>
                    </a:lnTo>
                    <a:lnTo>
                      <a:pt x="1644" y="15958"/>
                    </a:lnTo>
                    <a:lnTo>
                      <a:pt x="1966" y="18396"/>
                    </a:lnTo>
                    <a:lnTo>
                      <a:pt x="2850" y="24156"/>
                    </a:lnTo>
                    <a:lnTo>
                      <a:pt x="3055" y="25397"/>
                    </a:lnTo>
                    <a:lnTo>
                      <a:pt x="3323" y="25486"/>
                    </a:lnTo>
                    <a:lnTo>
                      <a:pt x="3644" y="25593"/>
                    </a:lnTo>
                    <a:lnTo>
                      <a:pt x="3894" y="25593"/>
                    </a:lnTo>
                    <a:lnTo>
                      <a:pt x="4225" y="25486"/>
                    </a:lnTo>
                    <a:lnTo>
                      <a:pt x="4484" y="25397"/>
                    </a:lnTo>
                    <a:lnTo>
                      <a:pt x="4493" y="25397"/>
                    </a:lnTo>
                    <a:lnTo>
                      <a:pt x="4582" y="24334"/>
                    </a:lnTo>
                    <a:lnTo>
                      <a:pt x="4975" y="19003"/>
                    </a:lnTo>
                    <a:lnTo>
                      <a:pt x="5180" y="15663"/>
                    </a:lnTo>
                    <a:lnTo>
                      <a:pt x="5198" y="14627"/>
                    </a:lnTo>
                    <a:lnTo>
                      <a:pt x="5207" y="14118"/>
                    </a:lnTo>
                    <a:lnTo>
                      <a:pt x="5305" y="12386"/>
                    </a:lnTo>
                    <a:lnTo>
                      <a:pt x="5475" y="10225"/>
                    </a:lnTo>
                    <a:lnTo>
                      <a:pt x="5680" y="8135"/>
                    </a:lnTo>
                    <a:lnTo>
                      <a:pt x="5796" y="7314"/>
                    </a:lnTo>
                    <a:lnTo>
                      <a:pt x="5975" y="8091"/>
                    </a:lnTo>
                    <a:lnTo>
                      <a:pt x="6404" y="10100"/>
                    </a:lnTo>
                    <a:lnTo>
                      <a:pt x="6814" y="12243"/>
                    </a:lnTo>
                    <a:lnTo>
                      <a:pt x="7109" y="14065"/>
                    </a:lnTo>
                    <a:lnTo>
                      <a:pt x="7181" y="14654"/>
                    </a:lnTo>
                    <a:lnTo>
                      <a:pt x="7234" y="15127"/>
                    </a:lnTo>
                    <a:lnTo>
                      <a:pt x="7449" y="16467"/>
                    </a:lnTo>
                    <a:lnTo>
                      <a:pt x="7913" y="19021"/>
                    </a:lnTo>
                    <a:lnTo>
                      <a:pt x="8967" y="24334"/>
                    </a:lnTo>
                    <a:lnTo>
                      <a:pt x="9199" y="25397"/>
                    </a:lnTo>
                    <a:lnTo>
                      <a:pt x="9663" y="25531"/>
                    </a:lnTo>
                    <a:lnTo>
                      <a:pt x="10101" y="25656"/>
                    </a:lnTo>
                    <a:lnTo>
                      <a:pt x="10458" y="25647"/>
                    </a:lnTo>
                    <a:lnTo>
                      <a:pt x="10717" y="25602"/>
                    </a:lnTo>
                    <a:lnTo>
                      <a:pt x="10699" y="24995"/>
                    </a:lnTo>
                    <a:lnTo>
                      <a:pt x="10762" y="23763"/>
                    </a:lnTo>
                    <a:lnTo>
                      <a:pt x="11020" y="18030"/>
                    </a:lnTo>
                    <a:lnTo>
                      <a:pt x="11101" y="15610"/>
                    </a:lnTo>
                    <a:lnTo>
                      <a:pt x="11110" y="14583"/>
                    </a:lnTo>
                    <a:lnTo>
                      <a:pt x="11083" y="14368"/>
                    </a:lnTo>
                    <a:lnTo>
                      <a:pt x="11047" y="13966"/>
                    </a:lnTo>
                    <a:lnTo>
                      <a:pt x="11003" y="12252"/>
                    </a:lnTo>
                    <a:lnTo>
                      <a:pt x="11020" y="9948"/>
                    </a:lnTo>
                    <a:lnTo>
                      <a:pt x="11092" y="7626"/>
                    </a:lnTo>
                    <a:lnTo>
                      <a:pt x="11154" y="6662"/>
                    </a:lnTo>
                    <a:lnTo>
                      <a:pt x="11172" y="6197"/>
                    </a:lnTo>
                    <a:lnTo>
                      <a:pt x="11128" y="5179"/>
                    </a:lnTo>
                    <a:lnTo>
                      <a:pt x="10994" y="4099"/>
                    </a:lnTo>
                    <a:lnTo>
                      <a:pt x="10797" y="3027"/>
                    </a:lnTo>
                    <a:lnTo>
                      <a:pt x="10253" y="679"/>
                    </a:lnTo>
                    <a:lnTo>
                      <a:pt x="10101" y="170"/>
                    </a:lnTo>
                    <a:lnTo>
                      <a:pt x="9761" y="339"/>
                    </a:lnTo>
                    <a:lnTo>
                      <a:pt x="9243" y="447"/>
                    </a:lnTo>
                    <a:lnTo>
                      <a:pt x="8234" y="598"/>
                    </a:lnTo>
                    <a:lnTo>
                      <a:pt x="7261" y="679"/>
                    </a:lnTo>
                    <a:lnTo>
                      <a:pt x="6305" y="697"/>
                    </a:lnTo>
                    <a:lnTo>
                      <a:pt x="5359" y="661"/>
                    </a:lnTo>
                    <a:lnTo>
                      <a:pt x="4403" y="572"/>
                    </a:lnTo>
                    <a:lnTo>
                      <a:pt x="2930" y="366"/>
                    </a:lnTo>
                    <a:lnTo>
                      <a:pt x="1894" y="170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3759841" y="2307094"/>
                <a:ext cx="845804" cy="1245836"/>
              </a:xfrm>
              <a:custGeom>
                <a:avLst/>
                <a:gdLst/>
                <a:ahLst/>
                <a:cxnLst/>
                <a:rect l="l" t="t" r="r" b="b"/>
                <a:pathLst>
                  <a:path w="15200" h="22389" extrusionOk="0">
                    <a:moveTo>
                      <a:pt x="4073" y="1"/>
                    </a:moveTo>
                    <a:lnTo>
                      <a:pt x="4028" y="36"/>
                    </a:lnTo>
                    <a:lnTo>
                      <a:pt x="3653" y="537"/>
                    </a:lnTo>
                    <a:lnTo>
                      <a:pt x="3215" y="1251"/>
                    </a:lnTo>
                    <a:lnTo>
                      <a:pt x="2903" y="1867"/>
                    </a:lnTo>
                    <a:lnTo>
                      <a:pt x="2581" y="2608"/>
                    </a:lnTo>
                    <a:lnTo>
                      <a:pt x="2269" y="3475"/>
                    </a:lnTo>
                    <a:lnTo>
                      <a:pt x="2135" y="3966"/>
                    </a:lnTo>
                    <a:lnTo>
                      <a:pt x="1992" y="4546"/>
                    </a:lnTo>
                    <a:lnTo>
                      <a:pt x="1671" y="6502"/>
                    </a:lnTo>
                    <a:lnTo>
                      <a:pt x="1144" y="10520"/>
                    </a:lnTo>
                    <a:lnTo>
                      <a:pt x="179" y="19307"/>
                    </a:lnTo>
                    <a:lnTo>
                      <a:pt x="1" y="21129"/>
                    </a:lnTo>
                    <a:lnTo>
                      <a:pt x="99" y="21165"/>
                    </a:lnTo>
                    <a:lnTo>
                      <a:pt x="1215" y="21495"/>
                    </a:lnTo>
                    <a:lnTo>
                      <a:pt x="2671" y="21834"/>
                    </a:lnTo>
                    <a:lnTo>
                      <a:pt x="3849" y="22049"/>
                    </a:lnTo>
                    <a:lnTo>
                      <a:pt x="5171" y="22236"/>
                    </a:lnTo>
                    <a:lnTo>
                      <a:pt x="6618" y="22352"/>
                    </a:lnTo>
                    <a:lnTo>
                      <a:pt x="7377" y="22379"/>
                    </a:lnTo>
                    <a:lnTo>
                      <a:pt x="7377" y="22388"/>
                    </a:lnTo>
                    <a:lnTo>
                      <a:pt x="7814" y="22388"/>
                    </a:lnTo>
                    <a:lnTo>
                      <a:pt x="7814" y="22379"/>
                    </a:lnTo>
                    <a:lnTo>
                      <a:pt x="8573" y="22352"/>
                    </a:lnTo>
                    <a:lnTo>
                      <a:pt x="10020" y="22236"/>
                    </a:lnTo>
                    <a:lnTo>
                      <a:pt x="11342" y="22049"/>
                    </a:lnTo>
                    <a:lnTo>
                      <a:pt x="12520" y="21834"/>
                    </a:lnTo>
                    <a:lnTo>
                      <a:pt x="13976" y="21495"/>
                    </a:lnTo>
                    <a:lnTo>
                      <a:pt x="15092" y="21165"/>
                    </a:lnTo>
                    <a:lnTo>
                      <a:pt x="15199" y="21129"/>
                    </a:lnTo>
                    <a:lnTo>
                      <a:pt x="15021" y="19307"/>
                    </a:lnTo>
                    <a:lnTo>
                      <a:pt x="14048" y="10520"/>
                    </a:lnTo>
                    <a:lnTo>
                      <a:pt x="13521" y="6502"/>
                    </a:lnTo>
                    <a:lnTo>
                      <a:pt x="13199" y="4546"/>
                    </a:lnTo>
                    <a:lnTo>
                      <a:pt x="13056" y="3966"/>
                    </a:lnTo>
                    <a:lnTo>
                      <a:pt x="12922" y="3475"/>
                    </a:lnTo>
                    <a:lnTo>
                      <a:pt x="12619" y="2608"/>
                    </a:lnTo>
                    <a:lnTo>
                      <a:pt x="12297" y="1867"/>
                    </a:lnTo>
                    <a:lnTo>
                      <a:pt x="11976" y="1251"/>
                    </a:lnTo>
                    <a:lnTo>
                      <a:pt x="11538" y="537"/>
                    </a:lnTo>
                    <a:lnTo>
                      <a:pt x="11163" y="36"/>
                    </a:lnTo>
                    <a:lnTo>
                      <a:pt x="11127" y="1"/>
                    </a:lnTo>
                    <a:lnTo>
                      <a:pt x="10877" y="170"/>
                    </a:lnTo>
                    <a:lnTo>
                      <a:pt x="10359" y="456"/>
                    </a:lnTo>
                    <a:lnTo>
                      <a:pt x="9574" y="778"/>
                    </a:lnTo>
                    <a:lnTo>
                      <a:pt x="8609" y="1037"/>
                    </a:lnTo>
                    <a:lnTo>
                      <a:pt x="7850" y="1153"/>
                    </a:lnTo>
                    <a:lnTo>
                      <a:pt x="7600" y="1180"/>
                    </a:lnTo>
                    <a:lnTo>
                      <a:pt x="7350" y="1153"/>
                    </a:lnTo>
                    <a:lnTo>
                      <a:pt x="6582" y="1037"/>
                    </a:lnTo>
                    <a:lnTo>
                      <a:pt x="5618" y="778"/>
                    </a:lnTo>
                    <a:lnTo>
                      <a:pt x="4841" y="456"/>
                    </a:lnTo>
                    <a:lnTo>
                      <a:pt x="4323" y="170"/>
                    </a:ln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3848823" y="2205258"/>
                <a:ext cx="292693" cy="35134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6314" extrusionOk="0">
                    <a:moveTo>
                      <a:pt x="1116" y="0"/>
                    </a:moveTo>
                    <a:lnTo>
                      <a:pt x="857" y="9"/>
                    </a:lnTo>
                    <a:lnTo>
                      <a:pt x="625" y="98"/>
                    </a:lnTo>
                    <a:lnTo>
                      <a:pt x="420" y="250"/>
                    </a:lnTo>
                    <a:lnTo>
                      <a:pt x="232" y="482"/>
                    </a:lnTo>
                    <a:lnTo>
                      <a:pt x="72" y="795"/>
                    </a:lnTo>
                    <a:lnTo>
                      <a:pt x="0" y="982"/>
                    </a:lnTo>
                    <a:lnTo>
                      <a:pt x="768" y="2250"/>
                    </a:lnTo>
                    <a:lnTo>
                      <a:pt x="1072" y="2724"/>
                    </a:lnTo>
                    <a:lnTo>
                      <a:pt x="2536" y="4599"/>
                    </a:lnTo>
                    <a:lnTo>
                      <a:pt x="3644" y="6028"/>
                    </a:lnTo>
                    <a:lnTo>
                      <a:pt x="3831" y="6099"/>
                    </a:lnTo>
                    <a:lnTo>
                      <a:pt x="4688" y="6314"/>
                    </a:lnTo>
                    <a:lnTo>
                      <a:pt x="5054" y="6305"/>
                    </a:lnTo>
                    <a:lnTo>
                      <a:pt x="5224" y="6224"/>
                    </a:lnTo>
                    <a:lnTo>
                      <a:pt x="5260" y="6153"/>
                    </a:lnTo>
                    <a:lnTo>
                      <a:pt x="5090" y="5635"/>
                    </a:lnTo>
                    <a:lnTo>
                      <a:pt x="5081" y="5635"/>
                    </a:lnTo>
                    <a:lnTo>
                      <a:pt x="4617" y="4769"/>
                    </a:lnTo>
                    <a:lnTo>
                      <a:pt x="2920" y="1929"/>
                    </a:lnTo>
                    <a:lnTo>
                      <a:pt x="1893" y="268"/>
                    </a:lnTo>
                    <a:lnTo>
                      <a:pt x="1724" y="179"/>
                    </a:lnTo>
                    <a:lnTo>
                      <a:pt x="1402" y="54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4046598" y="2518779"/>
                <a:ext cx="128262" cy="184908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3323" extrusionOk="0">
                    <a:moveTo>
                      <a:pt x="1536" y="1"/>
                    </a:moveTo>
                    <a:lnTo>
                      <a:pt x="1179" y="162"/>
                    </a:lnTo>
                    <a:lnTo>
                      <a:pt x="840" y="358"/>
                    </a:lnTo>
                    <a:lnTo>
                      <a:pt x="750" y="394"/>
                    </a:lnTo>
                    <a:lnTo>
                      <a:pt x="545" y="349"/>
                    </a:lnTo>
                    <a:lnTo>
                      <a:pt x="349" y="260"/>
                    </a:lnTo>
                    <a:lnTo>
                      <a:pt x="206" y="242"/>
                    </a:lnTo>
                    <a:lnTo>
                      <a:pt x="125" y="269"/>
                    </a:lnTo>
                    <a:lnTo>
                      <a:pt x="90" y="305"/>
                    </a:lnTo>
                    <a:lnTo>
                      <a:pt x="27" y="412"/>
                    </a:lnTo>
                    <a:lnTo>
                      <a:pt x="0" y="706"/>
                    </a:lnTo>
                    <a:lnTo>
                      <a:pt x="107" y="1224"/>
                    </a:lnTo>
                    <a:lnTo>
                      <a:pt x="206" y="1474"/>
                    </a:lnTo>
                    <a:lnTo>
                      <a:pt x="331" y="1751"/>
                    </a:lnTo>
                    <a:lnTo>
                      <a:pt x="456" y="2019"/>
                    </a:lnTo>
                    <a:lnTo>
                      <a:pt x="607" y="2332"/>
                    </a:lnTo>
                    <a:lnTo>
                      <a:pt x="724" y="2600"/>
                    </a:lnTo>
                    <a:lnTo>
                      <a:pt x="750" y="2671"/>
                    </a:lnTo>
                    <a:lnTo>
                      <a:pt x="786" y="2725"/>
                    </a:lnTo>
                    <a:lnTo>
                      <a:pt x="822" y="2751"/>
                    </a:lnTo>
                    <a:lnTo>
                      <a:pt x="893" y="2778"/>
                    </a:lnTo>
                    <a:lnTo>
                      <a:pt x="920" y="2760"/>
                    </a:lnTo>
                    <a:lnTo>
                      <a:pt x="983" y="2707"/>
                    </a:lnTo>
                    <a:lnTo>
                      <a:pt x="1000" y="2626"/>
                    </a:lnTo>
                    <a:lnTo>
                      <a:pt x="991" y="2510"/>
                    </a:lnTo>
                    <a:lnTo>
                      <a:pt x="875" y="2180"/>
                    </a:lnTo>
                    <a:lnTo>
                      <a:pt x="866" y="2073"/>
                    </a:lnTo>
                    <a:lnTo>
                      <a:pt x="866" y="2073"/>
                    </a:lnTo>
                    <a:lnTo>
                      <a:pt x="947" y="2198"/>
                    </a:lnTo>
                    <a:lnTo>
                      <a:pt x="1045" y="2323"/>
                    </a:lnTo>
                    <a:lnTo>
                      <a:pt x="1108" y="2448"/>
                    </a:lnTo>
                    <a:lnTo>
                      <a:pt x="1170" y="2582"/>
                    </a:lnTo>
                    <a:lnTo>
                      <a:pt x="1206" y="2716"/>
                    </a:lnTo>
                    <a:lnTo>
                      <a:pt x="1224" y="3019"/>
                    </a:lnTo>
                    <a:lnTo>
                      <a:pt x="1259" y="3171"/>
                    </a:lnTo>
                    <a:lnTo>
                      <a:pt x="1304" y="3216"/>
                    </a:lnTo>
                    <a:lnTo>
                      <a:pt x="1384" y="3225"/>
                    </a:lnTo>
                    <a:lnTo>
                      <a:pt x="1474" y="3180"/>
                    </a:lnTo>
                    <a:lnTo>
                      <a:pt x="1536" y="3189"/>
                    </a:lnTo>
                    <a:lnTo>
                      <a:pt x="1563" y="3234"/>
                    </a:lnTo>
                    <a:lnTo>
                      <a:pt x="1590" y="3278"/>
                    </a:lnTo>
                    <a:lnTo>
                      <a:pt x="1626" y="3314"/>
                    </a:lnTo>
                    <a:lnTo>
                      <a:pt x="1643" y="3323"/>
                    </a:lnTo>
                    <a:lnTo>
                      <a:pt x="1751" y="3323"/>
                    </a:lnTo>
                    <a:lnTo>
                      <a:pt x="1849" y="3269"/>
                    </a:lnTo>
                    <a:lnTo>
                      <a:pt x="1876" y="3225"/>
                    </a:lnTo>
                    <a:lnTo>
                      <a:pt x="1884" y="3180"/>
                    </a:lnTo>
                    <a:lnTo>
                      <a:pt x="1911" y="3162"/>
                    </a:lnTo>
                    <a:lnTo>
                      <a:pt x="1956" y="3162"/>
                    </a:lnTo>
                    <a:lnTo>
                      <a:pt x="2072" y="3234"/>
                    </a:lnTo>
                    <a:lnTo>
                      <a:pt x="2126" y="3242"/>
                    </a:lnTo>
                    <a:lnTo>
                      <a:pt x="2161" y="3234"/>
                    </a:lnTo>
                    <a:lnTo>
                      <a:pt x="2188" y="3216"/>
                    </a:lnTo>
                    <a:lnTo>
                      <a:pt x="2224" y="3171"/>
                    </a:lnTo>
                    <a:lnTo>
                      <a:pt x="2224" y="3117"/>
                    </a:lnTo>
                    <a:lnTo>
                      <a:pt x="2251" y="2850"/>
                    </a:lnTo>
                    <a:lnTo>
                      <a:pt x="2277" y="2582"/>
                    </a:lnTo>
                    <a:lnTo>
                      <a:pt x="2304" y="2341"/>
                    </a:lnTo>
                    <a:lnTo>
                      <a:pt x="2277" y="2091"/>
                    </a:lnTo>
                    <a:lnTo>
                      <a:pt x="2215" y="1885"/>
                    </a:lnTo>
                    <a:lnTo>
                      <a:pt x="2135" y="1689"/>
                    </a:lnTo>
                    <a:lnTo>
                      <a:pt x="1902" y="1108"/>
                    </a:lnTo>
                    <a:lnTo>
                      <a:pt x="1706" y="519"/>
                    </a:lnTo>
                    <a:lnTo>
                      <a:pt x="1536" y="1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4127566" y="2190344"/>
                <a:ext cx="373267" cy="270379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4859" extrusionOk="0">
                    <a:moveTo>
                      <a:pt x="5698" y="0"/>
                    </a:moveTo>
                    <a:lnTo>
                      <a:pt x="5359" y="9"/>
                    </a:lnTo>
                    <a:lnTo>
                      <a:pt x="5171" y="36"/>
                    </a:lnTo>
                    <a:lnTo>
                      <a:pt x="3644" y="1250"/>
                    </a:lnTo>
                    <a:lnTo>
                      <a:pt x="1081" y="3340"/>
                    </a:lnTo>
                    <a:lnTo>
                      <a:pt x="349" y="3992"/>
                    </a:lnTo>
                    <a:lnTo>
                      <a:pt x="340" y="3992"/>
                    </a:lnTo>
                    <a:lnTo>
                      <a:pt x="1" y="4429"/>
                    </a:lnTo>
                    <a:lnTo>
                      <a:pt x="10" y="4510"/>
                    </a:lnTo>
                    <a:lnTo>
                      <a:pt x="144" y="4635"/>
                    </a:lnTo>
                    <a:lnTo>
                      <a:pt x="492" y="4769"/>
                    </a:lnTo>
                    <a:lnTo>
                      <a:pt x="1367" y="4858"/>
                    </a:lnTo>
                    <a:lnTo>
                      <a:pt x="1564" y="4858"/>
                    </a:lnTo>
                    <a:lnTo>
                      <a:pt x="3091" y="3894"/>
                    </a:lnTo>
                    <a:lnTo>
                      <a:pt x="5100" y="2617"/>
                    </a:lnTo>
                    <a:lnTo>
                      <a:pt x="5555" y="2277"/>
                    </a:lnTo>
                    <a:lnTo>
                      <a:pt x="6707" y="1340"/>
                    </a:lnTo>
                    <a:lnTo>
                      <a:pt x="6698" y="1143"/>
                    </a:lnTo>
                    <a:lnTo>
                      <a:pt x="6654" y="795"/>
                    </a:lnTo>
                    <a:lnTo>
                      <a:pt x="6564" y="518"/>
                    </a:lnTo>
                    <a:lnTo>
                      <a:pt x="6421" y="304"/>
                    </a:lnTo>
                    <a:lnTo>
                      <a:pt x="6234" y="143"/>
                    </a:lnTo>
                    <a:lnTo>
                      <a:pt x="5993" y="45"/>
                    </a:lnTo>
                    <a:lnTo>
                      <a:pt x="5698" y="0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1"/>
              <p:cNvSpPr/>
              <p:nvPr/>
            </p:nvSpPr>
            <p:spPr>
              <a:xfrm>
                <a:off x="4050549" y="2412436"/>
                <a:ext cx="167046" cy="1730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3109" extrusionOk="0">
                    <a:moveTo>
                      <a:pt x="1724" y="1"/>
                    </a:moveTo>
                    <a:lnTo>
                      <a:pt x="1385" y="438"/>
                    </a:lnTo>
                    <a:lnTo>
                      <a:pt x="1001" y="930"/>
                    </a:lnTo>
                    <a:lnTo>
                      <a:pt x="590" y="1394"/>
                    </a:lnTo>
                    <a:lnTo>
                      <a:pt x="438" y="1546"/>
                    </a:lnTo>
                    <a:lnTo>
                      <a:pt x="313" y="1724"/>
                    </a:lnTo>
                    <a:lnTo>
                      <a:pt x="206" y="1939"/>
                    </a:lnTo>
                    <a:lnTo>
                      <a:pt x="153" y="2189"/>
                    </a:lnTo>
                    <a:lnTo>
                      <a:pt x="81" y="2439"/>
                    </a:lnTo>
                    <a:lnTo>
                      <a:pt x="19" y="2698"/>
                    </a:lnTo>
                    <a:lnTo>
                      <a:pt x="1" y="2751"/>
                    </a:lnTo>
                    <a:lnTo>
                      <a:pt x="19" y="2805"/>
                    </a:lnTo>
                    <a:lnTo>
                      <a:pt x="36" y="2832"/>
                    </a:lnTo>
                    <a:lnTo>
                      <a:pt x="63" y="2850"/>
                    </a:lnTo>
                    <a:lnTo>
                      <a:pt x="126" y="2858"/>
                    </a:lnTo>
                    <a:lnTo>
                      <a:pt x="251" y="2832"/>
                    </a:lnTo>
                    <a:lnTo>
                      <a:pt x="295" y="2850"/>
                    </a:lnTo>
                    <a:lnTo>
                      <a:pt x="313" y="2876"/>
                    </a:lnTo>
                    <a:lnTo>
                      <a:pt x="313" y="2921"/>
                    </a:lnTo>
                    <a:lnTo>
                      <a:pt x="322" y="2975"/>
                    </a:lnTo>
                    <a:lnTo>
                      <a:pt x="394" y="3055"/>
                    </a:lnTo>
                    <a:lnTo>
                      <a:pt x="438" y="3073"/>
                    </a:lnTo>
                    <a:lnTo>
                      <a:pt x="465" y="3082"/>
                    </a:lnTo>
                    <a:lnTo>
                      <a:pt x="483" y="3091"/>
                    </a:lnTo>
                    <a:lnTo>
                      <a:pt x="510" y="3091"/>
                    </a:lnTo>
                    <a:lnTo>
                      <a:pt x="563" y="3073"/>
                    </a:lnTo>
                    <a:lnTo>
                      <a:pt x="599" y="3037"/>
                    </a:lnTo>
                    <a:lnTo>
                      <a:pt x="644" y="3010"/>
                    </a:lnTo>
                    <a:lnTo>
                      <a:pt x="697" y="3019"/>
                    </a:lnTo>
                    <a:lnTo>
                      <a:pt x="769" y="3091"/>
                    </a:lnTo>
                    <a:lnTo>
                      <a:pt x="858" y="3109"/>
                    </a:lnTo>
                    <a:lnTo>
                      <a:pt x="903" y="3082"/>
                    </a:lnTo>
                    <a:lnTo>
                      <a:pt x="992" y="2948"/>
                    </a:lnTo>
                    <a:lnTo>
                      <a:pt x="1117" y="2671"/>
                    </a:lnTo>
                    <a:lnTo>
                      <a:pt x="1188" y="2555"/>
                    </a:lnTo>
                    <a:lnTo>
                      <a:pt x="1287" y="2457"/>
                    </a:lnTo>
                    <a:lnTo>
                      <a:pt x="1394" y="2358"/>
                    </a:lnTo>
                    <a:lnTo>
                      <a:pt x="1537" y="2269"/>
                    </a:lnTo>
                    <a:lnTo>
                      <a:pt x="1644" y="2180"/>
                    </a:lnTo>
                    <a:lnTo>
                      <a:pt x="1599" y="2278"/>
                    </a:lnTo>
                    <a:lnTo>
                      <a:pt x="1385" y="2555"/>
                    </a:lnTo>
                    <a:lnTo>
                      <a:pt x="1340" y="2653"/>
                    </a:lnTo>
                    <a:lnTo>
                      <a:pt x="1331" y="2742"/>
                    </a:lnTo>
                    <a:lnTo>
                      <a:pt x="1358" y="2814"/>
                    </a:lnTo>
                    <a:lnTo>
                      <a:pt x="1394" y="2832"/>
                    </a:lnTo>
                    <a:lnTo>
                      <a:pt x="1465" y="2841"/>
                    </a:lnTo>
                    <a:lnTo>
                      <a:pt x="1501" y="2823"/>
                    </a:lnTo>
                    <a:lnTo>
                      <a:pt x="1563" y="2778"/>
                    </a:lnTo>
                    <a:lnTo>
                      <a:pt x="1608" y="2725"/>
                    </a:lnTo>
                    <a:lnTo>
                      <a:pt x="1805" y="2510"/>
                    </a:lnTo>
                    <a:lnTo>
                      <a:pt x="2055" y="2269"/>
                    </a:lnTo>
                    <a:lnTo>
                      <a:pt x="2260" y="2064"/>
                    </a:lnTo>
                    <a:lnTo>
                      <a:pt x="2474" y="1849"/>
                    </a:lnTo>
                    <a:lnTo>
                      <a:pt x="2653" y="1635"/>
                    </a:lnTo>
                    <a:lnTo>
                      <a:pt x="2930" y="1189"/>
                    </a:lnTo>
                    <a:lnTo>
                      <a:pt x="3001" y="903"/>
                    </a:lnTo>
                    <a:lnTo>
                      <a:pt x="2974" y="778"/>
                    </a:lnTo>
                    <a:lnTo>
                      <a:pt x="2957" y="733"/>
                    </a:lnTo>
                    <a:lnTo>
                      <a:pt x="2894" y="680"/>
                    </a:lnTo>
                    <a:lnTo>
                      <a:pt x="2751" y="653"/>
                    </a:lnTo>
                    <a:lnTo>
                      <a:pt x="2537" y="671"/>
                    </a:lnTo>
                    <a:lnTo>
                      <a:pt x="2331" y="644"/>
                    </a:lnTo>
                    <a:lnTo>
                      <a:pt x="2260" y="572"/>
                    </a:lnTo>
                    <a:lnTo>
                      <a:pt x="2001" y="278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rgbClr val="FFD1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1"/>
              <p:cNvSpPr/>
              <p:nvPr/>
            </p:nvSpPr>
            <p:spPr>
              <a:xfrm>
                <a:off x="4001356" y="1210383"/>
                <a:ext cx="416447" cy="246007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4421" extrusionOk="0">
                    <a:moveTo>
                      <a:pt x="2903" y="0"/>
                    </a:moveTo>
                    <a:lnTo>
                      <a:pt x="2430" y="45"/>
                    </a:lnTo>
                    <a:lnTo>
                      <a:pt x="2001" y="170"/>
                    </a:lnTo>
                    <a:lnTo>
                      <a:pt x="1626" y="375"/>
                    </a:lnTo>
                    <a:lnTo>
                      <a:pt x="1456" y="518"/>
                    </a:lnTo>
                    <a:lnTo>
                      <a:pt x="1287" y="679"/>
                    </a:lnTo>
                    <a:lnTo>
                      <a:pt x="974" y="1018"/>
                    </a:lnTo>
                    <a:lnTo>
                      <a:pt x="688" y="1402"/>
                    </a:lnTo>
                    <a:lnTo>
                      <a:pt x="438" y="1813"/>
                    </a:lnTo>
                    <a:lnTo>
                      <a:pt x="233" y="2269"/>
                    </a:lnTo>
                    <a:lnTo>
                      <a:pt x="90" y="2760"/>
                    </a:lnTo>
                    <a:lnTo>
                      <a:pt x="10" y="3287"/>
                    </a:lnTo>
                    <a:lnTo>
                      <a:pt x="1" y="3840"/>
                    </a:lnTo>
                    <a:lnTo>
                      <a:pt x="36" y="4135"/>
                    </a:lnTo>
                    <a:lnTo>
                      <a:pt x="135" y="4135"/>
                    </a:lnTo>
                    <a:lnTo>
                      <a:pt x="653" y="4117"/>
                    </a:lnTo>
                    <a:lnTo>
                      <a:pt x="992" y="4064"/>
                    </a:lnTo>
                    <a:lnTo>
                      <a:pt x="1108" y="4028"/>
                    </a:lnTo>
                    <a:lnTo>
                      <a:pt x="1162" y="3867"/>
                    </a:lnTo>
                    <a:lnTo>
                      <a:pt x="1456" y="3090"/>
                    </a:lnTo>
                    <a:lnTo>
                      <a:pt x="1671" y="2644"/>
                    </a:lnTo>
                    <a:lnTo>
                      <a:pt x="1760" y="2528"/>
                    </a:lnTo>
                    <a:lnTo>
                      <a:pt x="1760" y="2528"/>
                    </a:lnTo>
                    <a:lnTo>
                      <a:pt x="1751" y="2670"/>
                    </a:lnTo>
                    <a:lnTo>
                      <a:pt x="1715" y="3385"/>
                    </a:lnTo>
                    <a:lnTo>
                      <a:pt x="1724" y="3840"/>
                    </a:lnTo>
                    <a:lnTo>
                      <a:pt x="1760" y="3983"/>
                    </a:lnTo>
                    <a:lnTo>
                      <a:pt x="2180" y="4010"/>
                    </a:lnTo>
                    <a:lnTo>
                      <a:pt x="2751" y="3983"/>
                    </a:lnTo>
                    <a:lnTo>
                      <a:pt x="2805" y="3930"/>
                    </a:lnTo>
                    <a:lnTo>
                      <a:pt x="2921" y="3653"/>
                    </a:lnTo>
                    <a:lnTo>
                      <a:pt x="3055" y="3117"/>
                    </a:lnTo>
                    <a:lnTo>
                      <a:pt x="3081" y="3001"/>
                    </a:lnTo>
                    <a:lnTo>
                      <a:pt x="3073" y="3135"/>
                    </a:lnTo>
                    <a:lnTo>
                      <a:pt x="3081" y="3724"/>
                    </a:lnTo>
                    <a:lnTo>
                      <a:pt x="3117" y="4028"/>
                    </a:lnTo>
                    <a:lnTo>
                      <a:pt x="3162" y="4064"/>
                    </a:lnTo>
                    <a:lnTo>
                      <a:pt x="3412" y="4099"/>
                    </a:lnTo>
                    <a:lnTo>
                      <a:pt x="4582" y="4162"/>
                    </a:lnTo>
                    <a:lnTo>
                      <a:pt x="4832" y="4135"/>
                    </a:lnTo>
                    <a:lnTo>
                      <a:pt x="4867" y="4081"/>
                    </a:lnTo>
                    <a:lnTo>
                      <a:pt x="4930" y="3813"/>
                    </a:lnTo>
                    <a:lnTo>
                      <a:pt x="4975" y="3304"/>
                    </a:lnTo>
                    <a:lnTo>
                      <a:pt x="4975" y="3188"/>
                    </a:lnTo>
                    <a:lnTo>
                      <a:pt x="5001" y="3287"/>
                    </a:lnTo>
                    <a:lnTo>
                      <a:pt x="5100" y="3778"/>
                    </a:lnTo>
                    <a:lnTo>
                      <a:pt x="5126" y="4064"/>
                    </a:lnTo>
                    <a:lnTo>
                      <a:pt x="5109" y="4135"/>
                    </a:lnTo>
                    <a:lnTo>
                      <a:pt x="5269" y="4153"/>
                    </a:lnTo>
                    <a:lnTo>
                      <a:pt x="6028" y="4197"/>
                    </a:lnTo>
                    <a:lnTo>
                      <a:pt x="6475" y="4189"/>
                    </a:lnTo>
                    <a:lnTo>
                      <a:pt x="6573" y="4153"/>
                    </a:lnTo>
                    <a:lnTo>
                      <a:pt x="6609" y="4126"/>
                    </a:lnTo>
                    <a:lnTo>
                      <a:pt x="6645" y="3992"/>
                    </a:lnTo>
                    <a:lnTo>
                      <a:pt x="6662" y="3688"/>
                    </a:lnTo>
                    <a:lnTo>
                      <a:pt x="6600" y="2983"/>
                    </a:lnTo>
                    <a:lnTo>
                      <a:pt x="6573" y="2831"/>
                    </a:lnTo>
                    <a:lnTo>
                      <a:pt x="6796" y="3501"/>
                    </a:lnTo>
                    <a:lnTo>
                      <a:pt x="7037" y="4367"/>
                    </a:lnTo>
                    <a:lnTo>
                      <a:pt x="7082" y="4385"/>
                    </a:lnTo>
                    <a:lnTo>
                      <a:pt x="7305" y="4421"/>
                    </a:lnTo>
                    <a:lnTo>
                      <a:pt x="7448" y="4403"/>
                    </a:lnTo>
                    <a:lnTo>
                      <a:pt x="7484" y="4367"/>
                    </a:lnTo>
                    <a:lnTo>
                      <a:pt x="7484" y="4269"/>
                    </a:lnTo>
                    <a:lnTo>
                      <a:pt x="7413" y="3599"/>
                    </a:lnTo>
                    <a:lnTo>
                      <a:pt x="7305" y="2983"/>
                    </a:lnTo>
                    <a:lnTo>
                      <a:pt x="7118" y="2313"/>
                    </a:lnTo>
                    <a:lnTo>
                      <a:pt x="6841" y="1661"/>
                    </a:lnTo>
                    <a:lnTo>
                      <a:pt x="6546" y="1215"/>
                    </a:lnTo>
                    <a:lnTo>
                      <a:pt x="6314" y="956"/>
                    </a:lnTo>
                    <a:lnTo>
                      <a:pt x="6046" y="742"/>
                    </a:lnTo>
                    <a:lnTo>
                      <a:pt x="5752" y="581"/>
                    </a:lnTo>
                    <a:lnTo>
                      <a:pt x="5582" y="518"/>
                    </a:lnTo>
                    <a:lnTo>
                      <a:pt x="4903" y="322"/>
                    </a:lnTo>
                    <a:lnTo>
                      <a:pt x="3992" y="108"/>
                    </a:lnTo>
                    <a:lnTo>
                      <a:pt x="3430" y="27"/>
                    </a:ln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3993899" y="1352508"/>
                <a:ext cx="28880" cy="20727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725" extrusionOk="0">
                    <a:moveTo>
                      <a:pt x="242" y="0"/>
                    </a:moveTo>
                    <a:lnTo>
                      <a:pt x="215" y="81"/>
                    </a:lnTo>
                    <a:lnTo>
                      <a:pt x="72" y="858"/>
                    </a:lnTo>
                    <a:lnTo>
                      <a:pt x="1" y="1742"/>
                    </a:lnTo>
                    <a:lnTo>
                      <a:pt x="27" y="2358"/>
                    </a:lnTo>
                    <a:lnTo>
                      <a:pt x="126" y="2965"/>
                    </a:lnTo>
                    <a:lnTo>
                      <a:pt x="286" y="3376"/>
                    </a:lnTo>
                    <a:lnTo>
                      <a:pt x="429" y="3617"/>
                    </a:lnTo>
                    <a:lnTo>
                      <a:pt x="519" y="3724"/>
                    </a:lnTo>
                    <a:lnTo>
                      <a:pt x="519" y="3724"/>
                    </a:lnTo>
                    <a:lnTo>
                      <a:pt x="492" y="3662"/>
                    </a:lnTo>
                    <a:lnTo>
                      <a:pt x="304" y="3037"/>
                    </a:lnTo>
                    <a:lnTo>
                      <a:pt x="179" y="2322"/>
                    </a:lnTo>
                    <a:lnTo>
                      <a:pt x="152" y="1804"/>
                    </a:lnTo>
                    <a:lnTo>
                      <a:pt x="215" y="1277"/>
                    </a:lnTo>
                    <a:lnTo>
                      <a:pt x="376" y="786"/>
                    </a:lnTo>
                    <a:lnTo>
                      <a:pt x="519" y="563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4378041" y="1352508"/>
                <a:ext cx="28880" cy="20727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725" extrusionOk="0">
                    <a:moveTo>
                      <a:pt x="277" y="0"/>
                    </a:moveTo>
                    <a:lnTo>
                      <a:pt x="1" y="563"/>
                    </a:lnTo>
                    <a:lnTo>
                      <a:pt x="143" y="786"/>
                    </a:lnTo>
                    <a:lnTo>
                      <a:pt x="304" y="1277"/>
                    </a:lnTo>
                    <a:lnTo>
                      <a:pt x="367" y="1804"/>
                    </a:lnTo>
                    <a:lnTo>
                      <a:pt x="340" y="2322"/>
                    </a:lnTo>
                    <a:lnTo>
                      <a:pt x="215" y="3037"/>
                    </a:lnTo>
                    <a:lnTo>
                      <a:pt x="27" y="3662"/>
                    </a:lnTo>
                    <a:lnTo>
                      <a:pt x="1" y="3724"/>
                    </a:lnTo>
                    <a:lnTo>
                      <a:pt x="1" y="3724"/>
                    </a:lnTo>
                    <a:lnTo>
                      <a:pt x="90" y="3617"/>
                    </a:lnTo>
                    <a:lnTo>
                      <a:pt x="233" y="3376"/>
                    </a:lnTo>
                    <a:lnTo>
                      <a:pt x="393" y="2965"/>
                    </a:lnTo>
                    <a:lnTo>
                      <a:pt x="492" y="2358"/>
                    </a:lnTo>
                    <a:lnTo>
                      <a:pt x="518" y="1742"/>
                    </a:lnTo>
                    <a:lnTo>
                      <a:pt x="447" y="858"/>
                    </a:lnTo>
                    <a:lnTo>
                      <a:pt x="304" y="81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6" name="Google Shape;3036;p41"/>
            <p:cNvGrpSpPr/>
            <p:nvPr/>
          </p:nvGrpSpPr>
          <p:grpSpPr>
            <a:xfrm>
              <a:off x="5808790" y="1006289"/>
              <a:ext cx="834427" cy="2634691"/>
              <a:chOff x="5867904" y="1064752"/>
              <a:chExt cx="923857" cy="2917063"/>
            </a:xfrm>
          </p:grpSpPr>
          <p:sp>
            <p:nvSpPr>
              <p:cNvPr id="3037" name="Google Shape;3037;p41"/>
              <p:cNvSpPr/>
              <p:nvPr/>
            </p:nvSpPr>
            <p:spPr>
              <a:xfrm>
                <a:off x="6471190" y="3855054"/>
                <a:ext cx="320571" cy="126759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2278" extrusionOk="0">
                    <a:moveTo>
                      <a:pt x="1537" y="1"/>
                    </a:moveTo>
                    <a:lnTo>
                      <a:pt x="46" y="402"/>
                    </a:lnTo>
                    <a:lnTo>
                      <a:pt x="37" y="429"/>
                    </a:lnTo>
                    <a:lnTo>
                      <a:pt x="1" y="760"/>
                    </a:lnTo>
                    <a:lnTo>
                      <a:pt x="46" y="1081"/>
                    </a:lnTo>
                    <a:lnTo>
                      <a:pt x="81" y="1117"/>
                    </a:lnTo>
                    <a:lnTo>
                      <a:pt x="242" y="1215"/>
                    </a:lnTo>
                    <a:lnTo>
                      <a:pt x="653" y="1385"/>
                    </a:lnTo>
                    <a:lnTo>
                      <a:pt x="1474" y="1635"/>
                    </a:lnTo>
                    <a:lnTo>
                      <a:pt x="2475" y="1885"/>
                    </a:lnTo>
                    <a:lnTo>
                      <a:pt x="3528" y="2099"/>
                    </a:lnTo>
                    <a:lnTo>
                      <a:pt x="4511" y="2233"/>
                    </a:lnTo>
                    <a:lnTo>
                      <a:pt x="5279" y="2278"/>
                    </a:lnTo>
                    <a:lnTo>
                      <a:pt x="5636" y="2206"/>
                    </a:lnTo>
                    <a:lnTo>
                      <a:pt x="5752" y="2117"/>
                    </a:lnTo>
                    <a:lnTo>
                      <a:pt x="5761" y="2054"/>
                    </a:lnTo>
                    <a:lnTo>
                      <a:pt x="5752" y="1992"/>
                    </a:lnTo>
                    <a:lnTo>
                      <a:pt x="5645" y="1840"/>
                    </a:lnTo>
                    <a:lnTo>
                      <a:pt x="5368" y="1608"/>
                    </a:lnTo>
                    <a:lnTo>
                      <a:pt x="4770" y="1269"/>
                    </a:lnTo>
                    <a:lnTo>
                      <a:pt x="4028" y="920"/>
                    </a:lnTo>
                    <a:lnTo>
                      <a:pt x="2064" y="17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D3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6471190" y="3888332"/>
                <a:ext cx="320571" cy="93484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1680" extrusionOk="0">
                    <a:moveTo>
                      <a:pt x="10" y="1"/>
                    </a:moveTo>
                    <a:lnTo>
                      <a:pt x="1" y="188"/>
                    </a:lnTo>
                    <a:lnTo>
                      <a:pt x="46" y="483"/>
                    </a:lnTo>
                    <a:lnTo>
                      <a:pt x="81" y="519"/>
                    </a:lnTo>
                    <a:lnTo>
                      <a:pt x="242" y="617"/>
                    </a:lnTo>
                    <a:lnTo>
                      <a:pt x="653" y="787"/>
                    </a:lnTo>
                    <a:lnTo>
                      <a:pt x="1474" y="1037"/>
                    </a:lnTo>
                    <a:lnTo>
                      <a:pt x="2475" y="1287"/>
                    </a:lnTo>
                    <a:lnTo>
                      <a:pt x="3528" y="1501"/>
                    </a:lnTo>
                    <a:lnTo>
                      <a:pt x="4511" y="1635"/>
                    </a:lnTo>
                    <a:lnTo>
                      <a:pt x="5279" y="1680"/>
                    </a:lnTo>
                    <a:lnTo>
                      <a:pt x="5636" y="1608"/>
                    </a:lnTo>
                    <a:lnTo>
                      <a:pt x="5752" y="1519"/>
                    </a:lnTo>
                    <a:lnTo>
                      <a:pt x="5761" y="1456"/>
                    </a:lnTo>
                    <a:lnTo>
                      <a:pt x="5743" y="1385"/>
                    </a:lnTo>
                    <a:lnTo>
                      <a:pt x="5627" y="1206"/>
                    </a:lnTo>
                    <a:lnTo>
                      <a:pt x="5279" y="921"/>
                    </a:lnTo>
                    <a:lnTo>
                      <a:pt x="4609" y="537"/>
                    </a:lnTo>
                    <a:lnTo>
                      <a:pt x="3850" y="206"/>
                    </a:lnTo>
                    <a:lnTo>
                      <a:pt x="3493" y="90"/>
                    </a:lnTo>
                    <a:lnTo>
                      <a:pt x="3493" y="179"/>
                    </a:lnTo>
                    <a:lnTo>
                      <a:pt x="3466" y="224"/>
                    </a:lnTo>
                    <a:lnTo>
                      <a:pt x="3234" y="313"/>
                    </a:lnTo>
                    <a:lnTo>
                      <a:pt x="2787" y="429"/>
                    </a:lnTo>
                    <a:lnTo>
                      <a:pt x="2350" y="492"/>
                    </a:lnTo>
                    <a:lnTo>
                      <a:pt x="1930" y="501"/>
                    </a:lnTo>
                    <a:lnTo>
                      <a:pt x="1305" y="421"/>
                    </a:lnTo>
                    <a:lnTo>
                      <a:pt x="456" y="171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6471190" y="3915210"/>
                <a:ext cx="76122" cy="40788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3" extrusionOk="0">
                    <a:moveTo>
                      <a:pt x="46" y="0"/>
                    </a:moveTo>
                    <a:lnTo>
                      <a:pt x="1" y="402"/>
                    </a:lnTo>
                    <a:lnTo>
                      <a:pt x="90" y="438"/>
                    </a:lnTo>
                    <a:lnTo>
                      <a:pt x="724" y="679"/>
                    </a:lnTo>
                    <a:lnTo>
                      <a:pt x="983" y="732"/>
                    </a:lnTo>
                    <a:lnTo>
                      <a:pt x="1090" y="723"/>
                    </a:lnTo>
                    <a:lnTo>
                      <a:pt x="1233" y="625"/>
                    </a:lnTo>
                    <a:lnTo>
                      <a:pt x="1358" y="411"/>
                    </a:lnTo>
                    <a:lnTo>
                      <a:pt x="1367" y="36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5961338" y="2310099"/>
                <a:ext cx="622222" cy="1577703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28353" extrusionOk="0">
                    <a:moveTo>
                      <a:pt x="1403" y="0"/>
                    </a:moveTo>
                    <a:lnTo>
                      <a:pt x="1206" y="536"/>
                    </a:lnTo>
                    <a:lnTo>
                      <a:pt x="510" y="2956"/>
                    </a:lnTo>
                    <a:lnTo>
                      <a:pt x="260" y="4055"/>
                    </a:lnTo>
                    <a:lnTo>
                      <a:pt x="81" y="5162"/>
                    </a:lnTo>
                    <a:lnTo>
                      <a:pt x="1" y="6198"/>
                    </a:lnTo>
                    <a:lnTo>
                      <a:pt x="19" y="6662"/>
                    </a:lnTo>
                    <a:lnTo>
                      <a:pt x="63" y="7126"/>
                    </a:lnTo>
                    <a:lnTo>
                      <a:pt x="242" y="8216"/>
                    </a:lnTo>
                    <a:lnTo>
                      <a:pt x="617" y="10064"/>
                    </a:lnTo>
                    <a:lnTo>
                      <a:pt x="1188" y="12493"/>
                    </a:lnTo>
                    <a:lnTo>
                      <a:pt x="1492" y="13913"/>
                    </a:lnTo>
                    <a:lnTo>
                      <a:pt x="1572" y="14547"/>
                    </a:lnTo>
                    <a:lnTo>
                      <a:pt x="1564" y="14717"/>
                    </a:lnTo>
                    <a:lnTo>
                      <a:pt x="1555" y="14949"/>
                    </a:lnTo>
                    <a:lnTo>
                      <a:pt x="1644" y="16208"/>
                    </a:lnTo>
                    <a:lnTo>
                      <a:pt x="1974" y="19262"/>
                    </a:lnTo>
                    <a:lnTo>
                      <a:pt x="2849" y="26576"/>
                    </a:lnTo>
                    <a:lnTo>
                      <a:pt x="3055" y="28165"/>
                    </a:lnTo>
                    <a:lnTo>
                      <a:pt x="3323" y="28255"/>
                    </a:lnTo>
                    <a:lnTo>
                      <a:pt x="3653" y="28353"/>
                    </a:lnTo>
                    <a:lnTo>
                      <a:pt x="3894" y="28353"/>
                    </a:lnTo>
                    <a:lnTo>
                      <a:pt x="4225" y="28255"/>
                    </a:lnTo>
                    <a:lnTo>
                      <a:pt x="4493" y="28165"/>
                    </a:lnTo>
                    <a:lnTo>
                      <a:pt x="4582" y="26754"/>
                    </a:lnTo>
                    <a:lnTo>
                      <a:pt x="4984" y="19869"/>
                    </a:lnTo>
                    <a:lnTo>
                      <a:pt x="5180" y="15744"/>
                    </a:lnTo>
                    <a:lnTo>
                      <a:pt x="5198" y="14619"/>
                    </a:lnTo>
                    <a:lnTo>
                      <a:pt x="5207" y="14119"/>
                    </a:lnTo>
                    <a:lnTo>
                      <a:pt x="5305" y="12386"/>
                    </a:lnTo>
                    <a:lnTo>
                      <a:pt x="5475" y="10225"/>
                    </a:lnTo>
                    <a:lnTo>
                      <a:pt x="5680" y="8136"/>
                    </a:lnTo>
                    <a:lnTo>
                      <a:pt x="5796" y="7314"/>
                    </a:lnTo>
                    <a:lnTo>
                      <a:pt x="5984" y="8091"/>
                    </a:lnTo>
                    <a:lnTo>
                      <a:pt x="6404" y="10100"/>
                    </a:lnTo>
                    <a:lnTo>
                      <a:pt x="6814" y="12243"/>
                    </a:lnTo>
                    <a:lnTo>
                      <a:pt x="7118" y="14065"/>
                    </a:lnTo>
                    <a:lnTo>
                      <a:pt x="7189" y="14654"/>
                    </a:lnTo>
                    <a:lnTo>
                      <a:pt x="7314" y="15780"/>
                    </a:lnTo>
                    <a:lnTo>
                      <a:pt x="7913" y="19887"/>
                    </a:lnTo>
                    <a:lnTo>
                      <a:pt x="8975" y="26754"/>
                    </a:lnTo>
                    <a:lnTo>
                      <a:pt x="9199" y="28165"/>
                    </a:lnTo>
                    <a:lnTo>
                      <a:pt x="9618" y="28281"/>
                    </a:lnTo>
                    <a:lnTo>
                      <a:pt x="9895" y="28299"/>
                    </a:lnTo>
                    <a:lnTo>
                      <a:pt x="10315" y="28201"/>
                    </a:lnTo>
                    <a:lnTo>
                      <a:pt x="10699" y="27764"/>
                    </a:lnTo>
                    <a:lnTo>
                      <a:pt x="10761" y="26183"/>
                    </a:lnTo>
                    <a:lnTo>
                      <a:pt x="11029" y="18896"/>
                    </a:lnTo>
                    <a:lnTo>
                      <a:pt x="11101" y="15860"/>
                    </a:lnTo>
                    <a:lnTo>
                      <a:pt x="11110" y="14601"/>
                    </a:lnTo>
                    <a:lnTo>
                      <a:pt x="11092" y="14369"/>
                    </a:lnTo>
                    <a:lnTo>
                      <a:pt x="11047" y="13967"/>
                    </a:lnTo>
                    <a:lnTo>
                      <a:pt x="11003" y="12252"/>
                    </a:lnTo>
                    <a:lnTo>
                      <a:pt x="11020" y="9948"/>
                    </a:lnTo>
                    <a:lnTo>
                      <a:pt x="11092" y="7627"/>
                    </a:lnTo>
                    <a:lnTo>
                      <a:pt x="11154" y="6662"/>
                    </a:lnTo>
                    <a:lnTo>
                      <a:pt x="11181" y="6198"/>
                    </a:lnTo>
                    <a:lnTo>
                      <a:pt x="11128" y="5180"/>
                    </a:lnTo>
                    <a:lnTo>
                      <a:pt x="10994" y="4099"/>
                    </a:lnTo>
                    <a:lnTo>
                      <a:pt x="10806" y="3028"/>
                    </a:lnTo>
                    <a:lnTo>
                      <a:pt x="10252" y="679"/>
                    </a:lnTo>
                    <a:lnTo>
                      <a:pt x="10101" y="170"/>
                    </a:lnTo>
                    <a:lnTo>
                      <a:pt x="9770" y="340"/>
                    </a:lnTo>
                    <a:lnTo>
                      <a:pt x="9243" y="447"/>
                    </a:lnTo>
                    <a:lnTo>
                      <a:pt x="8243" y="599"/>
                    </a:lnTo>
                    <a:lnTo>
                      <a:pt x="7261" y="679"/>
                    </a:lnTo>
                    <a:lnTo>
                      <a:pt x="6305" y="697"/>
                    </a:lnTo>
                    <a:lnTo>
                      <a:pt x="5359" y="661"/>
                    </a:lnTo>
                    <a:lnTo>
                      <a:pt x="4403" y="572"/>
                    </a:lnTo>
                    <a:lnTo>
                      <a:pt x="2930" y="366"/>
                    </a:lnTo>
                    <a:lnTo>
                      <a:pt x="1894" y="170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rgbClr val="AC5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5893280" y="3855054"/>
                <a:ext cx="321072" cy="126759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2278" extrusionOk="0">
                    <a:moveTo>
                      <a:pt x="4224" y="1"/>
                    </a:moveTo>
                    <a:lnTo>
                      <a:pt x="3706" y="170"/>
                    </a:lnTo>
                    <a:lnTo>
                      <a:pt x="1733" y="920"/>
                    </a:lnTo>
                    <a:lnTo>
                      <a:pt x="1001" y="1269"/>
                    </a:lnTo>
                    <a:lnTo>
                      <a:pt x="402" y="1608"/>
                    </a:lnTo>
                    <a:lnTo>
                      <a:pt x="116" y="1840"/>
                    </a:lnTo>
                    <a:lnTo>
                      <a:pt x="18" y="1992"/>
                    </a:lnTo>
                    <a:lnTo>
                      <a:pt x="0" y="2054"/>
                    </a:lnTo>
                    <a:lnTo>
                      <a:pt x="9" y="2117"/>
                    </a:lnTo>
                    <a:lnTo>
                      <a:pt x="125" y="2206"/>
                    </a:lnTo>
                    <a:lnTo>
                      <a:pt x="483" y="2278"/>
                    </a:lnTo>
                    <a:lnTo>
                      <a:pt x="1260" y="2233"/>
                    </a:lnTo>
                    <a:lnTo>
                      <a:pt x="2233" y="2099"/>
                    </a:lnTo>
                    <a:lnTo>
                      <a:pt x="3287" y="1885"/>
                    </a:lnTo>
                    <a:lnTo>
                      <a:pt x="4287" y="1635"/>
                    </a:lnTo>
                    <a:lnTo>
                      <a:pt x="5117" y="1385"/>
                    </a:lnTo>
                    <a:lnTo>
                      <a:pt x="5528" y="1215"/>
                    </a:lnTo>
                    <a:lnTo>
                      <a:pt x="5689" y="1117"/>
                    </a:lnTo>
                    <a:lnTo>
                      <a:pt x="5716" y="1081"/>
                    </a:lnTo>
                    <a:lnTo>
                      <a:pt x="5769" y="760"/>
                    </a:lnTo>
                    <a:lnTo>
                      <a:pt x="5724" y="429"/>
                    </a:lnTo>
                    <a:lnTo>
                      <a:pt x="5716" y="402"/>
                    </a:lnTo>
                    <a:lnTo>
                      <a:pt x="4224" y="1"/>
                    </a:lnTo>
                    <a:close/>
                  </a:path>
                </a:pathLst>
              </a:custGeom>
              <a:solidFill>
                <a:srgbClr val="D3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5893280" y="3888332"/>
                <a:ext cx="320571" cy="93484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1680" extrusionOk="0">
                    <a:moveTo>
                      <a:pt x="5760" y="1"/>
                    </a:moveTo>
                    <a:lnTo>
                      <a:pt x="5314" y="171"/>
                    </a:lnTo>
                    <a:lnTo>
                      <a:pt x="4456" y="421"/>
                    </a:lnTo>
                    <a:lnTo>
                      <a:pt x="3831" y="501"/>
                    </a:lnTo>
                    <a:lnTo>
                      <a:pt x="3412" y="492"/>
                    </a:lnTo>
                    <a:lnTo>
                      <a:pt x="2983" y="429"/>
                    </a:lnTo>
                    <a:lnTo>
                      <a:pt x="2528" y="313"/>
                    </a:lnTo>
                    <a:lnTo>
                      <a:pt x="2295" y="224"/>
                    </a:lnTo>
                    <a:lnTo>
                      <a:pt x="2269" y="179"/>
                    </a:lnTo>
                    <a:lnTo>
                      <a:pt x="2269" y="90"/>
                    </a:lnTo>
                    <a:lnTo>
                      <a:pt x="1911" y="206"/>
                    </a:lnTo>
                    <a:lnTo>
                      <a:pt x="1152" y="537"/>
                    </a:lnTo>
                    <a:lnTo>
                      <a:pt x="483" y="921"/>
                    </a:lnTo>
                    <a:lnTo>
                      <a:pt x="143" y="1206"/>
                    </a:lnTo>
                    <a:lnTo>
                      <a:pt x="18" y="1385"/>
                    </a:lnTo>
                    <a:lnTo>
                      <a:pt x="0" y="1456"/>
                    </a:lnTo>
                    <a:lnTo>
                      <a:pt x="9" y="1519"/>
                    </a:lnTo>
                    <a:lnTo>
                      <a:pt x="125" y="1608"/>
                    </a:lnTo>
                    <a:lnTo>
                      <a:pt x="483" y="1680"/>
                    </a:lnTo>
                    <a:lnTo>
                      <a:pt x="1260" y="1635"/>
                    </a:lnTo>
                    <a:lnTo>
                      <a:pt x="2233" y="1501"/>
                    </a:lnTo>
                    <a:lnTo>
                      <a:pt x="3287" y="1287"/>
                    </a:lnTo>
                    <a:lnTo>
                      <a:pt x="4287" y="1037"/>
                    </a:lnTo>
                    <a:lnTo>
                      <a:pt x="5117" y="787"/>
                    </a:lnTo>
                    <a:lnTo>
                      <a:pt x="5528" y="617"/>
                    </a:lnTo>
                    <a:lnTo>
                      <a:pt x="5689" y="519"/>
                    </a:lnTo>
                    <a:lnTo>
                      <a:pt x="5716" y="483"/>
                    </a:lnTo>
                    <a:lnTo>
                      <a:pt x="5760" y="188"/>
                    </a:lnTo>
                    <a:lnTo>
                      <a:pt x="5760" y="1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1"/>
              <p:cNvSpPr/>
              <p:nvPr/>
            </p:nvSpPr>
            <p:spPr>
              <a:xfrm>
                <a:off x="6137744" y="3915210"/>
                <a:ext cx="76122" cy="40788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3" extrusionOk="0">
                    <a:moveTo>
                      <a:pt x="1323" y="0"/>
                    </a:moveTo>
                    <a:lnTo>
                      <a:pt x="1" y="366"/>
                    </a:lnTo>
                    <a:lnTo>
                      <a:pt x="19" y="411"/>
                    </a:lnTo>
                    <a:lnTo>
                      <a:pt x="135" y="625"/>
                    </a:lnTo>
                    <a:lnTo>
                      <a:pt x="287" y="723"/>
                    </a:lnTo>
                    <a:lnTo>
                      <a:pt x="385" y="732"/>
                    </a:lnTo>
                    <a:lnTo>
                      <a:pt x="653" y="679"/>
                    </a:lnTo>
                    <a:lnTo>
                      <a:pt x="1278" y="438"/>
                    </a:lnTo>
                    <a:lnTo>
                      <a:pt x="1367" y="402"/>
                    </a:lnTo>
                    <a:lnTo>
                      <a:pt x="1323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1"/>
              <p:cNvSpPr/>
              <p:nvPr/>
            </p:nvSpPr>
            <p:spPr>
              <a:xfrm>
                <a:off x="5961338" y="2310099"/>
                <a:ext cx="670411" cy="1606026"/>
              </a:xfrm>
              <a:custGeom>
                <a:avLst/>
                <a:gdLst/>
                <a:ahLst/>
                <a:cxnLst/>
                <a:rect l="l" t="t" r="r" b="b"/>
                <a:pathLst>
                  <a:path w="12048" h="28862" extrusionOk="0">
                    <a:moveTo>
                      <a:pt x="1403" y="0"/>
                    </a:moveTo>
                    <a:lnTo>
                      <a:pt x="1206" y="536"/>
                    </a:lnTo>
                    <a:lnTo>
                      <a:pt x="510" y="2956"/>
                    </a:lnTo>
                    <a:lnTo>
                      <a:pt x="260" y="4055"/>
                    </a:lnTo>
                    <a:lnTo>
                      <a:pt x="81" y="5162"/>
                    </a:lnTo>
                    <a:lnTo>
                      <a:pt x="1" y="6198"/>
                    </a:lnTo>
                    <a:lnTo>
                      <a:pt x="19" y="6662"/>
                    </a:lnTo>
                    <a:lnTo>
                      <a:pt x="117" y="7644"/>
                    </a:lnTo>
                    <a:lnTo>
                      <a:pt x="447" y="10136"/>
                    </a:lnTo>
                    <a:lnTo>
                      <a:pt x="804" y="12654"/>
                    </a:lnTo>
                    <a:lnTo>
                      <a:pt x="983" y="14128"/>
                    </a:lnTo>
                    <a:lnTo>
                      <a:pt x="1028" y="14779"/>
                    </a:lnTo>
                    <a:lnTo>
                      <a:pt x="1010" y="14958"/>
                    </a:lnTo>
                    <a:lnTo>
                      <a:pt x="992" y="16467"/>
                    </a:lnTo>
                    <a:lnTo>
                      <a:pt x="1063" y="23102"/>
                    </a:lnTo>
                    <a:lnTo>
                      <a:pt x="1144" y="26924"/>
                    </a:lnTo>
                    <a:lnTo>
                      <a:pt x="1188" y="27871"/>
                    </a:lnTo>
                    <a:lnTo>
                      <a:pt x="1590" y="28040"/>
                    </a:lnTo>
                    <a:lnTo>
                      <a:pt x="2430" y="28317"/>
                    </a:lnTo>
                    <a:lnTo>
                      <a:pt x="3296" y="28532"/>
                    </a:lnTo>
                    <a:lnTo>
                      <a:pt x="4180" y="28683"/>
                    </a:lnTo>
                    <a:lnTo>
                      <a:pt x="5064" y="28790"/>
                    </a:lnTo>
                    <a:lnTo>
                      <a:pt x="5948" y="28844"/>
                    </a:lnTo>
                    <a:lnTo>
                      <a:pt x="7234" y="28862"/>
                    </a:lnTo>
                    <a:lnTo>
                      <a:pt x="8824" y="28773"/>
                    </a:lnTo>
                    <a:lnTo>
                      <a:pt x="10199" y="28612"/>
                    </a:lnTo>
                    <a:lnTo>
                      <a:pt x="11699" y="28335"/>
                    </a:lnTo>
                    <a:lnTo>
                      <a:pt x="12047" y="28237"/>
                    </a:lnTo>
                    <a:lnTo>
                      <a:pt x="11887" y="25433"/>
                    </a:lnTo>
                    <a:lnTo>
                      <a:pt x="11217" y="15958"/>
                    </a:lnTo>
                    <a:lnTo>
                      <a:pt x="11092" y="14369"/>
                    </a:lnTo>
                    <a:lnTo>
                      <a:pt x="11047" y="13967"/>
                    </a:lnTo>
                    <a:lnTo>
                      <a:pt x="11003" y="12252"/>
                    </a:lnTo>
                    <a:lnTo>
                      <a:pt x="11020" y="9948"/>
                    </a:lnTo>
                    <a:lnTo>
                      <a:pt x="11092" y="7627"/>
                    </a:lnTo>
                    <a:lnTo>
                      <a:pt x="11154" y="6662"/>
                    </a:lnTo>
                    <a:lnTo>
                      <a:pt x="11181" y="6198"/>
                    </a:lnTo>
                    <a:lnTo>
                      <a:pt x="11128" y="5180"/>
                    </a:lnTo>
                    <a:lnTo>
                      <a:pt x="10994" y="4099"/>
                    </a:lnTo>
                    <a:lnTo>
                      <a:pt x="10806" y="3028"/>
                    </a:lnTo>
                    <a:lnTo>
                      <a:pt x="10252" y="679"/>
                    </a:lnTo>
                    <a:lnTo>
                      <a:pt x="10101" y="170"/>
                    </a:lnTo>
                    <a:lnTo>
                      <a:pt x="9770" y="340"/>
                    </a:lnTo>
                    <a:lnTo>
                      <a:pt x="9243" y="447"/>
                    </a:lnTo>
                    <a:lnTo>
                      <a:pt x="8243" y="599"/>
                    </a:lnTo>
                    <a:lnTo>
                      <a:pt x="7261" y="679"/>
                    </a:lnTo>
                    <a:lnTo>
                      <a:pt x="6305" y="697"/>
                    </a:lnTo>
                    <a:lnTo>
                      <a:pt x="5359" y="661"/>
                    </a:lnTo>
                    <a:lnTo>
                      <a:pt x="4403" y="572"/>
                    </a:lnTo>
                    <a:lnTo>
                      <a:pt x="2930" y="366"/>
                    </a:lnTo>
                    <a:lnTo>
                      <a:pt x="1894" y="170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41"/>
              <p:cNvSpPr/>
              <p:nvPr/>
            </p:nvSpPr>
            <p:spPr>
              <a:xfrm>
                <a:off x="6214316" y="1654120"/>
                <a:ext cx="118802" cy="109398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966" extrusionOk="0">
                    <a:moveTo>
                      <a:pt x="0" y="1"/>
                    </a:moveTo>
                    <a:lnTo>
                      <a:pt x="0" y="1965"/>
                    </a:lnTo>
                    <a:lnTo>
                      <a:pt x="2134" y="1965"/>
                    </a:lnTo>
                    <a:lnTo>
                      <a:pt x="2134" y="1"/>
                    </a:lnTo>
                    <a:lnTo>
                      <a:pt x="1893" y="162"/>
                    </a:lnTo>
                    <a:lnTo>
                      <a:pt x="1456" y="358"/>
                    </a:lnTo>
                    <a:lnTo>
                      <a:pt x="1063" y="429"/>
                    </a:lnTo>
                    <a:lnTo>
                      <a:pt x="732" y="403"/>
                    </a:lnTo>
                    <a:lnTo>
                      <a:pt x="322" y="251"/>
                    </a:lnTo>
                    <a:lnTo>
                      <a:pt x="27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3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41"/>
              <p:cNvSpPr/>
              <p:nvPr/>
            </p:nvSpPr>
            <p:spPr>
              <a:xfrm>
                <a:off x="5939969" y="1641210"/>
                <a:ext cx="662955" cy="1122582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20174" extrusionOk="0">
                    <a:moveTo>
                      <a:pt x="4930" y="1"/>
                    </a:moveTo>
                    <a:lnTo>
                      <a:pt x="4930" y="45"/>
                    </a:lnTo>
                    <a:lnTo>
                      <a:pt x="4930" y="152"/>
                    </a:lnTo>
                    <a:lnTo>
                      <a:pt x="4841" y="349"/>
                    </a:lnTo>
                    <a:lnTo>
                      <a:pt x="4769" y="411"/>
                    </a:lnTo>
                    <a:lnTo>
                      <a:pt x="1903" y="2510"/>
                    </a:lnTo>
                    <a:lnTo>
                      <a:pt x="1769" y="2608"/>
                    </a:lnTo>
                    <a:lnTo>
                      <a:pt x="1546" y="2840"/>
                    </a:lnTo>
                    <a:lnTo>
                      <a:pt x="1340" y="3099"/>
                    </a:lnTo>
                    <a:lnTo>
                      <a:pt x="1180" y="3385"/>
                    </a:lnTo>
                    <a:lnTo>
                      <a:pt x="992" y="3858"/>
                    </a:lnTo>
                    <a:lnTo>
                      <a:pt x="885" y="4555"/>
                    </a:lnTo>
                    <a:lnTo>
                      <a:pt x="903" y="4912"/>
                    </a:lnTo>
                    <a:lnTo>
                      <a:pt x="1" y="18146"/>
                    </a:lnTo>
                    <a:lnTo>
                      <a:pt x="331" y="18396"/>
                    </a:lnTo>
                    <a:lnTo>
                      <a:pt x="1028" y="18843"/>
                    </a:lnTo>
                    <a:lnTo>
                      <a:pt x="1742" y="19227"/>
                    </a:lnTo>
                    <a:lnTo>
                      <a:pt x="2474" y="19539"/>
                    </a:lnTo>
                    <a:lnTo>
                      <a:pt x="3233" y="19798"/>
                    </a:lnTo>
                    <a:lnTo>
                      <a:pt x="4001" y="19986"/>
                    </a:lnTo>
                    <a:lnTo>
                      <a:pt x="4778" y="20111"/>
                    </a:lnTo>
                    <a:lnTo>
                      <a:pt x="5564" y="20173"/>
                    </a:lnTo>
                    <a:lnTo>
                      <a:pt x="6350" y="20173"/>
                    </a:lnTo>
                    <a:lnTo>
                      <a:pt x="7136" y="20111"/>
                    </a:lnTo>
                    <a:lnTo>
                      <a:pt x="7913" y="19986"/>
                    </a:lnTo>
                    <a:lnTo>
                      <a:pt x="8681" y="19798"/>
                    </a:lnTo>
                    <a:lnTo>
                      <a:pt x="9440" y="19539"/>
                    </a:lnTo>
                    <a:lnTo>
                      <a:pt x="10181" y="19227"/>
                    </a:lnTo>
                    <a:lnTo>
                      <a:pt x="10895" y="18843"/>
                    </a:lnTo>
                    <a:lnTo>
                      <a:pt x="11583" y="18405"/>
                    </a:lnTo>
                    <a:lnTo>
                      <a:pt x="11913" y="18155"/>
                    </a:lnTo>
                    <a:lnTo>
                      <a:pt x="11913" y="18146"/>
                    </a:lnTo>
                    <a:lnTo>
                      <a:pt x="11092" y="4912"/>
                    </a:lnTo>
                    <a:lnTo>
                      <a:pt x="11101" y="4555"/>
                    </a:lnTo>
                    <a:lnTo>
                      <a:pt x="10994" y="3858"/>
                    </a:lnTo>
                    <a:lnTo>
                      <a:pt x="10806" y="3385"/>
                    </a:lnTo>
                    <a:lnTo>
                      <a:pt x="10645" y="3099"/>
                    </a:lnTo>
                    <a:lnTo>
                      <a:pt x="10449" y="2840"/>
                    </a:lnTo>
                    <a:lnTo>
                      <a:pt x="10217" y="2608"/>
                    </a:lnTo>
                    <a:lnTo>
                      <a:pt x="10092" y="2510"/>
                    </a:lnTo>
                    <a:lnTo>
                      <a:pt x="7225" y="411"/>
                    </a:lnTo>
                    <a:lnTo>
                      <a:pt x="7154" y="349"/>
                    </a:lnTo>
                    <a:lnTo>
                      <a:pt x="7064" y="161"/>
                    </a:lnTo>
                    <a:lnTo>
                      <a:pt x="7055" y="45"/>
                    </a:lnTo>
                    <a:lnTo>
                      <a:pt x="6805" y="126"/>
                    </a:lnTo>
                    <a:lnTo>
                      <a:pt x="6270" y="215"/>
                    </a:lnTo>
                    <a:lnTo>
                      <a:pt x="5734" y="197"/>
                    </a:lnTo>
                    <a:lnTo>
                      <a:pt x="5198" y="90"/>
                    </a:lnTo>
                    <a:lnTo>
                      <a:pt x="4930" y="1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41"/>
              <p:cNvSpPr/>
              <p:nvPr/>
            </p:nvSpPr>
            <p:spPr>
              <a:xfrm>
                <a:off x="6045812" y="1641210"/>
                <a:ext cx="445828" cy="180958"/>
              </a:xfrm>
              <a:custGeom>
                <a:avLst/>
                <a:gdLst/>
                <a:ahLst/>
                <a:cxnLst/>
                <a:rect l="l" t="t" r="r" b="b"/>
                <a:pathLst>
                  <a:path w="8012" h="3252" extrusionOk="0">
                    <a:moveTo>
                      <a:pt x="3028" y="1"/>
                    </a:moveTo>
                    <a:lnTo>
                      <a:pt x="3028" y="45"/>
                    </a:lnTo>
                    <a:lnTo>
                      <a:pt x="3028" y="152"/>
                    </a:lnTo>
                    <a:lnTo>
                      <a:pt x="2939" y="349"/>
                    </a:lnTo>
                    <a:lnTo>
                      <a:pt x="2867" y="411"/>
                    </a:lnTo>
                    <a:lnTo>
                      <a:pt x="1439" y="1456"/>
                    </a:lnTo>
                    <a:lnTo>
                      <a:pt x="1" y="2510"/>
                    </a:lnTo>
                    <a:lnTo>
                      <a:pt x="340" y="2635"/>
                    </a:lnTo>
                    <a:lnTo>
                      <a:pt x="1055" y="2840"/>
                    </a:lnTo>
                    <a:lnTo>
                      <a:pt x="1814" y="3010"/>
                    </a:lnTo>
                    <a:lnTo>
                      <a:pt x="2600" y="3135"/>
                    </a:lnTo>
                    <a:lnTo>
                      <a:pt x="3403" y="3215"/>
                    </a:lnTo>
                    <a:lnTo>
                      <a:pt x="4198" y="3251"/>
                    </a:lnTo>
                    <a:lnTo>
                      <a:pt x="4984" y="3242"/>
                    </a:lnTo>
                    <a:lnTo>
                      <a:pt x="5752" y="3180"/>
                    </a:lnTo>
                    <a:lnTo>
                      <a:pt x="6118" y="3117"/>
                    </a:lnTo>
                    <a:lnTo>
                      <a:pt x="6600" y="3055"/>
                    </a:lnTo>
                    <a:lnTo>
                      <a:pt x="7261" y="2867"/>
                    </a:lnTo>
                    <a:lnTo>
                      <a:pt x="7743" y="2599"/>
                    </a:lnTo>
                    <a:lnTo>
                      <a:pt x="8011" y="2385"/>
                    </a:lnTo>
                    <a:lnTo>
                      <a:pt x="5323" y="411"/>
                    </a:lnTo>
                    <a:lnTo>
                      <a:pt x="5252" y="349"/>
                    </a:lnTo>
                    <a:lnTo>
                      <a:pt x="5162" y="161"/>
                    </a:lnTo>
                    <a:lnTo>
                      <a:pt x="5153" y="45"/>
                    </a:lnTo>
                    <a:lnTo>
                      <a:pt x="4903" y="126"/>
                    </a:lnTo>
                    <a:lnTo>
                      <a:pt x="4368" y="215"/>
                    </a:lnTo>
                    <a:lnTo>
                      <a:pt x="3832" y="197"/>
                    </a:lnTo>
                    <a:lnTo>
                      <a:pt x="3296" y="90"/>
                    </a:lnTo>
                    <a:lnTo>
                      <a:pt x="3028" y="1"/>
                    </a:lnTo>
                    <a:close/>
                  </a:path>
                </a:pathLst>
              </a:custGeom>
              <a:solidFill>
                <a:srgbClr val="FFB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1"/>
              <p:cNvSpPr/>
              <p:nvPr/>
            </p:nvSpPr>
            <p:spPr>
              <a:xfrm>
                <a:off x="5873914" y="2616719"/>
                <a:ext cx="132713" cy="229591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4126" extrusionOk="0">
                    <a:moveTo>
                      <a:pt x="706" y="0"/>
                    </a:moveTo>
                    <a:lnTo>
                      <a:pt x="464" y="18"/>
                    </a:lnTo>
                    <a:lnTo>
                      <a:pt x="357" y="54"/>
                    </a:lnTo>
                    <a:lnTo>
                      <a:pt x="295" y="89"/>
                    </a:lnTo>
                    <a:lnTo>
                      <a:pt x="188" y="188"/>
                    </a:lnTo>
                    <a:lnTo>
                      <a:pt x="152" y="250"/>
                    </a:lnTo>
                    <a:lnTo>
                      <a:pt x="89" y="456"/>
                    </a:lnTo>
                    <a:lnTo>
                      <a:pt x="72" y="661"/>
                    </a:lnTo>
                    <a:lnTo>
                      <a:pt x="54" y="982"/>
                    </a:lnTo>
                    <a:lnTo>
                      <a:pt x="45" y="1295"/>
                    </a:lnTo>
                    <a:lnTo>
                      <a:pt x="9" y="1733"/>
                    </a:lnTo>
                    <a:lnTo>
                      <a:pt x="0" y="2402"/>
                    </a:lnTo>
                    <a:lnTo>
                      <a:pt x="45" y="2840"/>
                    </a:lnTo>
                    <a:lnTo>
                      <a:pt x="89" y="3054"/>
                    </a:lnTo>
                    <a:lnTo>
                      <a:pt x="125" y="3170"/>
                    </a:lnTo>
                    <a:lnTo>
                      <a:pt x="170" y="3277"/>
                    </a:lnTo>
                    <a:lnTo>
                      <a:pt x="241" y="3393"/>
                    </a:lnTo>
                    <a:lnTo>
                      <a:pt x="339" y="3501"/>
                    </a:lnTo>
                    <a:lnTo>
                      <a:pt x="384" y="3536"/>
                    </a:lnTo>
                    <a:lnTo>
                      <a:pt x="420" y="3563"/>
                    </a:lnTo>
                    <a:lnTo>
                      <a:pt x="527" y="3652"/>
                    </a:lnTo>
                    <a:lnTo>
                      <a:pt x="643" y="3724"/>
                    </a:lnTo>
                    <a:lnTo>
                      <a:pt x="706" y="3769"/>
                    </a:lnTo>
                    <a:lnTo>
                      <a:pt x="768" y="3804"/>
                    </a:lnTo>
                    <a:lnTo>
                      <a:pt x="795" y="3822"/>
                    </a:lnTo>
                    <a:lnTo>
                      <a:pt x="831" y="3849"/>
                    </a:lnTo>
                    <a:lnTo>
                      <a:pt x="875" y="3876"/>
                    </a:lnTo>
                    <a:lnTo>
                      <a:pt x="920" y="3911"/>
                    </a:lnTo>
                    <a:lnTo>
                      <a:pt x="1036" y="3983"/>
                    </a:lnTo>
                    <a:lnTo>
                      <a:pt x="1152" y="4028"/>
                    </a:lnTo>
                    <a:lnTo>
                      <a:pt x="1215" y="4036"/>
                    </a:lnTo>
                    <a:lnTo>
                      <a:pt x="1277" y="4045"/>
                    </a:lnTo>
                    <a:lnTo>
                      <a:pt x="1313" y="4054"/>
                    </a:lnTo>
                    <a:lnTo>
                      <a:pt x="1349" y="4063"/>
                    </a:lnTo>
                    <a:lnTo>
                      <a:pt x="1366" y="4072"/>
                    </a:lnTo>
                    <a:lnTo>
                      <a:pt x="1375" y="4072"/>
                    </a:lnTo>
                    <a:lnTo>
                      <a:pt x="1456" y="4108"/>
                    </a:lnTo>
                    <a:lnTo>
                      <a:pt x="1545" y="4126"/>
                    </a:lnTo>
                    <a:lnTo>
                      <a:pt x="1590" y="4126"/>
                    </a:lnTo>
                    <a:lnTo>
                      <a:pt x="1679" y="4063"/>
                    </a:lnTo>
                    <a:lnTo>
                      <a:pt x="1688" y="4019"/>
                    </a:lnTo>
                    <a:lnTo>
                      <a:pt x="1679" y="3965"/>
                    </a:lnTo>
                    <a:lnTo>
                      <a:pt x="1634" y="3911"/>
                    </a:lnTo>
                    <a:lnTo>
                      <a:pt x="1572" y="3813"/>
                    </a:lnTo>
                    <a:lnTo>
                      <a:pt x="1482" y="3599"/>
                    </a:lnTo>
                    <a:lnTo>
                      <a:pt x="1420" y="3251"/>
                    </a:lnTo>
                    <a:lnTo>
                      <a:pt x="1420" y="3010"/>
                    </a:lnTo>
                    <a:lnTo>
                      <a:pt x="1429" y="2581"/>
                    </a:lnTo>
                    <a:lnTo>
                      <a:pt x="1474" y="2152"/>
                    </a:lnTo>
                    <a:lnTo>
                      <a:pt x="1474" y="2134"/>
                    </a:lnTo>
                    <a:lnTo>
                      <a:pt x="1482" y="2117"/>
                    </a:lnTo>
                    <a:lnTo>
                      <a:pt x="1482" y="2108"/>
                    </a:lnTo>
                    <a:lnTo>
                      <a:pt x="1500" y="2099"/>
                    </a:lnTo>
                    <a:lnTo>
                      <a:pt x="1527" y="2108"/>
                    </a:lnTo>
                    <a:lnTo>
                      <a:pt x="1563" y="2125"/>
                    </a:lnTo>
                    <a:lnTo>
                      <a:pt x="1616" y="2161"/>
                    </a:lnTo>
                    <a:lnTo>
                      <a:pt x="1786" y="2286"/>
                    </a:lnTo>
                    <a:lnTo>
                      <a:pt x="1866" y="2349"/>
                    </a:lnTo>
                    <a:lnTo>
                      <a:pt x="1992" y="2402"/>
                    </a:lnTo>
                    <a:lnTo>
                      <a:pt x="2197" y="2438"/>
                    </a:lnTo>
                    <a:lnTo>
                      <a:pt x="2322" y="2411"/>
                    </a:lnTo>
                    <a:lnTo>
                      <a:pt x="2384" y="2375"/>
                    </a:lnTo>
                    <a:lnTo>
                      <a:pt x="2250" y="2170"/>
                    </a:lnTo>
                    <a:lnTo>
                      <a:pt x="2090" y="1706"/>
                    </a:lnTo>
                    <a:lnTo>
                      <a:pt x="1974" y="965"/>
                    </a:lnTo>
                    <a:lnTo>
                      <a:pt x="1920" y="464"/>
                    </a:lnTo>
                    <a:lnTo>
                      <a:pt x="1893" y="304"/>
                    </a:lnTo>
                    <a:lnTo>
                      <a:pt x="1813" y="152"/>
                    </a:lnTo>
                    <a:lnTo>
                      <a:pt x="1768" y="98"/>
                    </a:lnTo>
                    <a:lnTo>
                      <a:pt x="1643" y="45"/>
                    </a:lnTo>
                    <a:lnTo>
                      <a:pt x="1438" y="27"/>
                    </a:lnTo>
                    <a:lnTo>
                      <a:pt x="1295" y="36"/>
                    </a:lnTo>
                    <a:lnTo>
                      <a:pt x="1081" y="27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rgbClr val="D3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1"/>
              <p:cNvSpPr/>
              <p:nvPr/>
            </p:nvSpPr>
            <p:spPr>
              <a:xfrm>
                <a:off x="5867904" y="1659129"/>
                <a:ext cx="378720" cy="1048519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8843" extrusionOk="0">
                    <a:moveTo>
                      <a:pt x="6806" y="0"/>
                    </a:moveTo>
                    <a:lnTo>
                      <a:pt x="6636" y="18"/>
                    </a:lnTo>
                    <a:lnTo>
                      <a:pt x="5127" y="286"/>
                    </a:lnTo>
                    <a:lnTo>
                      <a:pt x="3591" y="643"/>
                    </a:lnTo>
                    <a:lnTo>
                      <a:pt x="2609" y="938"/>
                    </a:lnTo>
                    <a:lnTo>
                      <a:pt x="1974" y="1197"/>
                    </a:lnTo>
                    <a:lnTo>
                      <a:pt x="1626" y="1375"/>
                    </a:lnTo>
                    <a:lnTo>
                      <a:pt x="1358" y="1572"/>
                    </a:lnTo>
                    <a:lnTo>
                      <a:pt x="1189" y="1768"/>
                    </a:lnTo>
                    <a:lnTo>
                      <a:pt x="1144" y="1875"/>
                    </a:lnTo>
                    <a:lnTo>
                      <a:pt x="1081" y="2143"/>
                    </a:lnTo>
                    <a:lnTo>
                      <a:pt x="974" y="3090"/>
                    </a:lnTo>
                    <a:lnTo>
                      <a:pt x="867" y="5135"/>
                    </a:lnTo>
                    <a:lnTo>
                      <a:pt x="787" y="9832"/>
                    </a:lnTo>
                    <a:lnTo>
                      <a:pt x="787" y="11127"/>
                    </a:lnTo>
                    <a:lnTo>
                      <a:pt x="689" y="12315"/>
                    </a:lnTo>
                    <a:lnTo>
                      <a:pt x="99" y="17512"/>
                    </a:lnTo>
                    <a:lnTo>
                      <a:pt x="1" y="18342"/>
                    </a:lnTo>
                    <a:lnTo>
                      <a:pt x="260" y="18440"/>
                    </a:lnTo>
                    <a:lnTo>
                      <a:pt x="1457" y="18789"/>
                    </a:lnTo>
                    <a:lnTo>
                      <a:pt x="1974" y="18842"/>
                    </a:lnTo>
                    <a:lnTo>
                      <a:pt x="2216" y="18780"/>
                    </a:lnTo>
                    <a:lnTo>
                      <a:pt x="2278" y="18717"/>
                    </a:lnTo>
                    <a:lnTo>
                      <a:pt x="2332" y="18530"/>
                    </a:lnTo>
                    <a:lnTo>
                      <a:pt x="2510" y="17324"/>
                    </a:lnTo>
                    <a:lnTo>
                      <a:pt x="2876" y="14234"/>
                    </a:lnTo>
                    <a:lnTo>
                      <a:pt x="3403" y="9019"/>
                    </a:lnTo>
                    <a:lnTo>
                      <a:pt x="3680" y="5760"/>
                    </a:lnTo>
                    <a:lnTo>
                      <a:pt x="3760" y="4376"/>
                    </a:lnTo>
                    <a:lnTo>
                      <a:pt x="3743" y="4081"/>
                    </a:lnTo>
                    <a:lnTo>
                      <a:pt x="3743" y="3974"/>
                    </a:lnTo>
                    <a:lnTo>
                      <a:pt x="3778" y="3742"/>
                    </a:lnTo>
                    <a:lnTo>
                      <a:pt x="3921" y="3331"/>
                    </a:lnTo>
                    <a:lnTo>
                      <a:pt x="4261" y="2715"/>
                    </a:lnTo>
                    <a:lnTo>
                      <a:pt x="4707" y="2063"/>
                    </a:lnTo>
                    <a:lnTo>
                      <a:pt x="5225" y="1420"/>
                    </a:lnTo>
                    <a:lnTo>
                      <a:pt x="5761" y="840"/>
                    </a:lnTo>
                    <a:lnTo>
                      <a:pt x="6252" y="375"/>
                    </a:lnTo>
                    <a:lnTo>
                      <a:pt x="6654" y="63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1"/>
              <p:cNvSpPr/>
              <p:nvPr/>
            </p:nvSpPr>
            <p:spPr>
              <a:xfrm>
                <a:off x="5972801" y="1659129"/>
                <a:ext cx="273829" cy="141672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2546" extrusionOk="0">
                    <a:moveTo>
                      <a:pt x="4921" y="0"/>
                    </a:moveTo>
                    <a:lnTo>
                      <a:pt x="4501" y="54"/>
                    </a:lnTo>
                    <a:lnTo>
                      <a:pt x="2242" y="500"/>
                    </a:lnTo>
                    <a:lnTo>
                      <a:pt x="1027" y="840"/>
                    </a:lnTo>
                    <a:lnTo>
                      <a:pt x="304" y="1099"/>
                    </a:lnTo>
                    <a:lnTo>
                      <a:pt x="0" y="1241"/>
                    </a:lnTo>
                    <a:lnTo>
                      <a:pt x="188" y="1474"/>
                    </a:lnTo>
                    <a:lnTo>
                      <a:pt x="652" y="1849"/>
                    </a:lnTo>
                    <a:lnTo>
                      <a:pt x="1197" y="2134"/>
                    </a:lnTo>
                    <a:lnTo>
                      <a:pt x="1786" y="2358"/>
                    </a:lnTo>
                    <a:lnTo>
                      <a:pt x="2090" y="2447"/>
                    </a:lnTo>
                    <a:lnTo>
                      <a:pt x="2286" y="2492"/>
                    </a:lnTo>
                    <a:lnTo>
                      <a:pt x="2483" y="2545"/>
                    </a:lnTo>
                    <a:lnTo>
                      <a:pt x="2777" y="2117"/>
                    </a:lnTo>
                    <a:lnTo>
                      <a:pt x="3465" y="1277"/>
                    </a:lnTo>
                    <a:lnTo>
                      <a:pt x="4144" y="572"/>
                    </a:lnTo>
                    <a:lnTo>
                      <a:pt x="4724" y="9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FFB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41"/>
              <p:cNvSpPr/>
              <p:nvPr/>
            </p:nvSpPr>
            <p:spPr>
              <a:xfrm>
                <a:off x="6528341" y="2616719"/>
                <a:ext cx="132268" cy="229591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4126" extrusionOk="0">
                    <a:moveTo>
                      <a:pt x="1680" y="0"/>
                    </a:moveTo>
                    <a:lnTo>
                      <a:pt x="1296" y="27"/>
                    </a:lnTo>
                    <a:lnTo>
                      <a:pt x="1081" y="36"/>
                    </a:lnTo>
                    <a:lnTo>
                      <a:pt x="947" y="27"/>
                    </a:lnTo>
                    <a:lnTo>
                      <a:pt x="733" y="45"/>
                    </a:lnTo>
                    <a:lnTo>
                      <a:pt x="617" y="98"/>
                    </a:lnTo>
                    <a:lnTo>
                      <a:pt x="563" y="152"/>
                    </a:lnTo>
                    <a:lnTo>
                      <a:pt x="492" y="304"/>
                    </a:lnTo>
                    <a:lnTo>
                      <a:pt x="465" y="464"/>
                    </a:lnTo>
                    <a:lnTo>
                      <a:pt x="403" y="965"/>
                    </a:lnTo>
                    <a:lnTo>
                      <a:pt x="296" y="1706"/>
                    </a:lnTo>
                    <a:lnTo>
                      <a:pt x="135" y="2170"/>
                    </a:lnTo>
                    <a:lnTo>
                      <a:pt x="1" y="2375"/>
                    </a:lnTo>
                    <a:lnTo>
                      <a:pt x="54" y="2411"/>
                    </a:lnTo>
                    <a:lnTo>
                      <a:pt x="188" y="2438"/>
                    </a:lnTo>
                    <a:lnTo>
                      <a:pt x="394" y="2402"/>
                    </a:lnTo>
                    <a:lnTo>
                      <a:pt x="510" y="2349"/>
                    </a:lnTo>
                    <a:lnTo>
                      <a:pt x="590" y="2286"/>
                    </a:lnTo>
                    <a:lnTo>
                      <a:pt x="769" y="2161"/>
                    </a:lnTo>
                    <a:lnTo>
                      <a:pt x="814" y="2125"/>
                    </a:lnTo>
                    <a:lnTo>
                      <a:pt x="858" y="2108"/>
                    </a:lnTo>
                    <a:lnTo>
                      <a:pt x="885" y="2099"/>
                    </a:lnTo>
                    <a:lnTo>
                      <a:pt x="903" y="2108"/>
                    </a:lnTo>
                    <a:lnTo>
                      <a:pt x="903" y="2117"/>
                    </a:lnTo>
                    <a:lnTo>
                      <a:pt x="903" y="2134"/>
                    </a:lnTo>
                    <a:lnTo>
                      <a:pt x="912" y="2152"/>
                    </a:lnTo>
                    <a:lnTo>
                      <a:pt x="947" y="2581"/>
                    </a:lnTo>
                    <a:lnTo>
                      <a:pt x="956" y="3010"/>
                    </a:lnTo>
                    <a:lnTo>
                      <a:pt x="956" y="3251"/>
                    </a:lnTo>
                    <a:lnTo>
                      <a:pt x="903" y="3599"/>
                    </a:lnTo>
                    <a:lnTo>
                      <a:pt x="814" y="3813"/>
                    </a:lnTo>
                    <a:lnTo>
                      <a:pt x="742" y="3911"/>
                    </a:lnTo>
                    <a:lnTo>
                      <a:pt x="706" y="3965"/>
                    </a:lnTo>
                    <a:lnTo>
                      <a:pt x="688" y="4019"/>
                    </a:lnTo>
                    <a:lnTo>
                      <a:pt x="697" y="4063"/>
                    </a:lnTo>
                    <a:lnTo>
                      <a:pt x="787" y="4126"/>
                    </a:lnTo>
                    <a:lnTo>
                      <a:pt x="840" y="4126"/>
                    </a:lnTo>
                    <a:lnTo>
                      <a:pt x="921" y="4108"/>
                    </a:lnTo>
                    <a:lnTo>
                      <a:pt x="1001" y="4072"/>
                    </a:lnTo>
                    <a:lnTo>
                      <a:pt x="1019" y="4072"/>
                    </a:lnTo>
                    <a:lnTo>
                      <a:pt x="1037" y="4063"/>
                    </a:lnTo>
                    <a:lnTo>
                      <a:pt x="1072" y="4054"/>
                    </a:lnTo>
                    <a:lnTo>
                      <a:pt x="1108" y="4045"/>
                    </a:lnTo>
                    <a:lnTo>
                      <a:pt x="1171" y="4036"/>
                    </a:lnTo>
                    <a:lnTo>
                      <a:pt x="1224" y="4028"/>
                    </a:lnTo>
                    <a:lnTo>
                      <a:pt x="1349" y="3983"/>
                    </a:lnTo>
                    <a:lnTo>
                      <a:pt x="1456" y="3911"/>
                    </a:lnTo>
                    <a:lnTo>
                      <a:pt x="1510" y="3876"/>
                    </a:lnTo>
                    <a:lnTo>
                      <a:pt x="1555" y="3849"/>
                    </a:lnTo>
                    <a:lnTo>
                      <a:pt x="1581" y="3822"/>
                    </a:lnTo>
                    <a:lnTo>
                      <a:pt x="1608" y="3804"/>
                    </a:lnTo>
                    <a:lnTo>
                      <a:pt x="1671" y="3769"/>
                    </a:lnTo>
                    <a:lnTo>
                      <a:pt x="1733" y="3724"/>
                    </a:lnTo>
                    <a:lnTo>
                      <a:pt x="1849" y="3652"/>
                    </a:lnTo>
                    <a:lnTo>
                      <a:pt x="1957" y="3563"/>
                    </a:lnTo>
                    <a:lnTo>
                      <a:pt x="2001" y="3536"/>
                    </a:lnTo>
                    <a:lnTo>
                      <a:pt x="2037" y="3501"/>
                    </a:lnTo>
                    <a:lnTo>
                      <a:pt x="2135" y="3393"/>
                    </a:lnTo>
                    <a:lnTo>
                      <a:pt x="2207" y="3277"/>
                    </a:lnTo>
                    <a:lnTo>
                      <a:pt x="2260" y="3170"/>
                    </a:lnTo>
                    <a:lnTo>
                      <a:pt x="2287" y="3054"/>
                    </a:lnTo>
                    <a:lnTo>
                      <a:pt x="2341" y="2840"/>
                    </a:lnTo>
                    <a:lnTo>
                      <a:pt x="2376" y="2402"/>
                    </a:lnTo>
                    <a:lnTo>
                      <a:pt x="2367" y="1733"/>
                    </a:lnTo>
                    <a:lnTo>
                      <a:pt x="2341" y="1295"/>
                    </a:lnTo>
                    <a:lnTo>
                      <a:pt x="2323" y="982"/>
                    </a:lnTo>
                    <a:lnTo>
                      <a:pt x="2305" y="661"/>
                    </a:lnTo>
                    <a:lnTo>
                      <a:pt x="2296" y="456"/>
                    </a:lnTo>
                    <a:lnTo>
                      <a:pt x="2233" y="250"/>
                    </a:lnTo>
                    <a:lnTo>
                      <a:pt x="2189" y="188"/>
                    </a:lnTo>
                    <a:lnTo>
                      <a:pt x="2090" y="89"/>
                    </a:lnTo>
                    <a:lnTo>
                      <a:pt x="2028" y="54"/>
                    </a:lnTo>
                    <a:lnTo>
                      <a:pt x="1921" y="18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D3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41"/>
              <p:cNvSpPr/>
              <p:nvPr/>
            </p:nvSpPr>
            <p:spPr>
              <a:xfrm>
                <a:off x="6611368" y="2836362"/>
                <a:ext cx="1057" cy="1502"/>
              </a:xfrm>
              <a:custGeom>
                <a:avLst/>
                <a:gdLst/>
                <a:ahLst/>
                <a:cxnLst/>
                <a:rect l="l" t="t" r="r" b="b"/>
                <a:pathLst>
                  <a:path w="19" h="27" extrusionOk="0">
                    <a:moveTo>
                      <a:pt x="18" y="0"/>
                    </a:moveTo>
                    <a:lnTo>
                      <a:pt x="0" y="27"/>
                    </a:lnTo>
                    <a:lnTo>
                      <a:pt x="9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9E4D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1"/>
              <p:cNvSpPr/>
              <p:nvPr/>
            </p:nvSpPr>
            <p:spPr>
              <a:xfrm>
                <a:off x="6295786" y="1659129"/>
                <a:ext cx="370262" cy="1059926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19048" extrusionOk="0">
                    <a:moveTo>
                      <a:pt x="1" y="0"/>
                    </a:moveTo>
                    <a:lnTo>
                      <a:pt x="152" y="63"/>
                    </a:lnTo>
                    <a:lnTo>
                      <a:pt x="554" y="375"/>
                    </a:lnTo>
                    <a:lnTo>
                      <a:pt x="1045" y="840"/>
                    </a:lnTo>
                    <a:lnTo>
                      <a:pt x="1581" y="1420"/>
                    </a:lnTo>
                    <a:lnTo>
                      <a:pt x="2099" y="2063"/>
                    </a:lnTo>
                    <a:lnTo>
                      <a:pt x="2546" y="2715"/>
                    </a:lnTo>
                    <a:lnTo>
                      <a:pt x="2885" y="3331"/>
                    </a:lnTo>
                    <a:lnTo>
                      <a:pt x="3028" y="3742"/>
                    </a:lnTo>
                    <a:lnTo>
                      <a:pt x="3064" y="3974"/>
                    </a:lnTo>
                    <a:lnTo>
                      <a:pt x="3064" y="4081"/>
                    </a:lnTo>
                    <a:lnTo>
                      <a:pt x="3046" y="4376"/>
                    </a:lnTo>
                    <a:lnTo>
                      <a:pt x="3090" y="5814"/>
                    </a:lnTo>
                    <a:lnTo>
                      <a:pt x="3278" y="9198"/>
                    </a:lnTo>
                    <a:lnTo>
                      <a:pt x="3573" y="13243"/>
                    </a:lnTo>
                    <a:lnTo>
                      <a:pt x="3796" y="15726"/>
                    </a:lnTo>
                    <a:lnTo>
                      <a:pt x="4019" y="17708"/>
                    </a:lnTo>
                    <a:lnTo>
                      <a:pt x="4180" y="18637"/>
                    </a:lnTo>
                    <a:lnTo>
                      <a:pt x="4287" y="18949"/>
                    </a:lnTo>
                    <a:lnTo>
                      <a:pt x="4332" y="18985"/>
                    </a:lnTo>
                    <a:lnTo>
                      <a:pt x="4644" y="19030"/>
                    </a:lnTo>
                    <a:lnTo>
                      <a:pt x="5189" y="19048"/>
                    </a:lnTo>
                    <a:lnTo>
                      <a:pt x="5644" y="18994"/>
                    </a:lnTo>
                    <a:lnTo>
                      <a:pt x="6002" y="18905"/>
                    </a:lnTo>
                    <a:lnTo>
                      <a:pt x="6386" y="18717"/>
                    </a:lnTo>
                    <a:lnTo>
                      <a:pt x="6636" y="18512"/>
                    </a:lnTo>
                    <a:lnTo>
                      <a:pt x="6653" y="18485"/>
                    </a:lnTo>
                    <a:lnTo>
                      <a:pt x="6341" y="15092"/>
                    </a:lnTo>
                    <a:lnTo>
                      <a:pt x="6019" y="11127"/>
                    </a:lnTo>
                    <a:lnTo>
                      <a:pt x="6011" y="9850"/>
                    </a:lnTo>
                    <a:lnTo>
                      <a:pt x="5886" y="5233"/>
                    </a:lnTo>
                    <a:lnTo>
                      <a:pt x="5769" y="3215"/>
                    </a:lnTo>
                    <a:lnTo>
                      <a:pt x="5662" y="2286"/>
                    </a:lnTo>
                    <a:lnTo>
                      <a:pt x="5591" y="2018"/>
                    </a:lnTo>
                    <a:lnTo>
                      <a:pt x="5555" y="1911"/>
                    </a:lnTo>
                    <a:lnTo>
                      <a:pt x="5377" y="1706"/>
                    </a:lnTo>
                    <a:lnTo>
                      <a:pt x="4957" y="1411"/>
                    </a:lnTo>
                    <a:lnTo>
                      <a:pt x="4144" y="1045"/>
                    </a:lnTo>
                    <a:lnTo>
                      <a:pt x="3171" y="723"/>
                    </a:lnTo>
                    <a:lnTo>
                      <a:pt x="1653" y="331"/>
                    </a:lnTo>
                    <a:lnTo>
                      <a:pt x="170" y="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1"/>
              <p:cNvSpPr/>
              <p:nvPr/>
            </p:nvSpPr>
            <p:spPr>
              <a:xfrm>
                <a:off x="6295786" y="1659129"/>
                <a:ext cx="238606" cy="14762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653" extrusionOk="0">
                    <a:moveTo>
                      <a:pt x="1" y="0"/>
                    </a:moveTo>
                    <a:lnTo>
                      <a:pt x="99" y="36"/>
                    </a:lnTo>
                    <a:lnTo>
                      <a:pt x="349" y="206"/>
                    </a:lnTo>
                    <a:lnTo>
                      <a:pt x="804" y="598"/>
                    </a:lnTo>
                    <a:lnTo>
                      <a:pt x="1510" y="1340"/>
                    </a:lnTo>
                    <a:lnTo>
                      <a:pt x="2206" y="2206"/>
                    </a:lnTo>
                    <a:lnTo>
                      <a:pt x="2501" y="2652"/>
                    </a:lnTo>
                    <a:lnTo>
                      <a:pt x="2805" y="2545"/>
                    </a:lnTo>
                    <a:lnTo>
                      <a:pt x="3332" y="2242"/>
                    </a:lnTo>
                    <a:lnTo>
                      <a:pt x="3778" y="1849"/>
                    </a:lnTo>
                    <a:lnTo>
                      <a:pt x="4135" y="1366"/>
                    </a:lnTo>
                    <a:lnTo>
                      <a:pt x="4287" y="1107"/>
                    </a:lnTo>
                    <a:lnTo>
                      <a:pt x="3635" y="866"/>
                    </a:lnTo>
                    <a:lnTo>
                      <a:pt x="2197" y="456"/>
                    </a:lnTo>
                    <a:lnTo>
                      <a:pt x="331" y="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1"/>
              <p:cNvSpPr/>
              <p:nvPr/>
            </p:nvSpPr>
            <p:spPr>
              <a:xfrm>
                <a:off x="6191945" y="1641210"/>
                <a:ext cx="165488" cy="4924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885" extrusionOk="0">
                    <a:moveTo>
                      <a:pt x="402" y="1"/>
                    </a:moveTo>
                    <a:lnTo>
                      <a:pt x="402" y="36"/>
                    </a:lnTo>
                    <a:lnTo>
                      <a:pt x="393" y="126"/>
                    </a:lnTo>
                    <a:lnTo>
                      <a:pt x="313" y="277"/>
                    </a:lnTo>
                    <a:lnTo>
                      <a:pt x="232" y="322"/>
                    </a:lnTo>
                    <a:lnTo>
                      <a:pt x="0" y="456"/>
                    </a:lnTo>
                    <a:lnTo>
                      <a:pt x="179" y="563"/>
                    </a:lnTo>
                    <a:lnTo>
                      <a:pt x="554" y="724"/>
                    </a:lnTo>
                    <a:lnTo>
                      <a:pt x="956" y="831"/>
                    </a:lnTo>
                    <a:lnTo>
                      <a:pt x="1367" y="885"/>
                    </a:lnTo>
                    <a:lnTo>
                      <a:pt x="1777" y="885"/>
                    </a:lnTo>
                    <a:lnTo>
                      <a:pt x="2161" y="831"/>
                    </a:lnTo>
                    <a:lnTo>
                      <a:pt x="2519" y="733"/>
                    </a:lnTo>
                    <a:lnTo>
                      <a:pt x="2831" y="581"/>
                    </a:lnTo>
                    <a:lnTo>
                      <a:pt x="2974" y="483"/>
                    </a:lnTo>
                    <a:lnTo>
                      <a:pt x="2697" y="331"/>
                    </a:lnTo>
                    <a:lnTo>
                      <a:pt x="2626" y="277"/>
                    </a:lnTo>
                    <a:lnTo>
                      <a:pt x="2536" y="126"/>
                    </a:lnTo>
                    <a:lnTo>
                      <a:pt x="2536" y="36"/>
                    </a:lnTo>
                    <a:lnTo>
                      <a:pt x="2277" y="99"/>
                    </a:lnTo>
                    <a:lnTo>
                      <a:pt x="1742" y="170"/>
                    </a:lnTo>
                    <a:lnTo>
                      <a:pt x="1206" y="161"/>
                    </a:lnTo>
                    <a:lnTo>
                      <a:pt x="670" y="72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41"/>
              <p:cNvSpPr/>
              <p:nvPr/>
            </p:nvSpPr>
            <p:spPr>
              <a:xfrm>
                <a:off x="6486604" y="1857403"/>
                <a:ext cx="38339" cy="836344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5030" extrusionOk="0">
                    <a:moveTo>
                      <a:pt x="63" y="0"/>
                    </a:moveTo>
                    <a:lnTo>
                      <a:pt x="108" y="438"/>
                    </a:lnTo>
                    <a:lnTo>
                      <a:pt x="188" y="2286"/>
                    </a:lnTo>
                    <a:lnTo>
                      <a:pt x="162" y="3179"/>
                    </a:lnTo>
                    <a:lnTo>
                      <a:pt x="99" y="3644"/>
                    </a:lnTo>
                    <a:lnTo>
                      <a:pt x="54" y="3813"/>
                    </a:lnTo>
                    <a:lnTo>
                      <a:pt x="10" y="4037"/>
                    </a:lnTo>
                    <a:lnTo>
                      <a:pt x="1" y="5081"/>
                    </a:lnTo>
                    <a:lnTo>
                      <a:pt x="28" y="5822"/>
                    </a:lnTo>
                    <a:lnTo>
                      <a:pt x="72" y="6823"/>
                    </a:lnTo>
                    <a:lnTo>
                      <a:pt x="144" y="7966"/>
                    </a:lnTo>
                    <a:lnTo>
                      <a:pt x="492" y="12815"/>
                    </a:lnTo>
                    <a:lnTo>
                      <a:pt x="688" y="15029"/>
                    </a:lnTo>
                    <a:lnTo>
                      <a:pt x="644" y="14351"/>
                    </a:lnTo>
                    <a:lnTo>
                      <a:pt x="420" y="10475"/>
                    </a:lnTo>
                    <a:lnTo>
                      <a:pt x="322" y="8153"/>
                    </a:lnTo>
                    <a:lnTo>
                      <a:pt x="287" y="6876"/>
                    </a:lnTo>
                    <a:lnTo>
                      <a:pt x="269" y="5760"/>
                    </a:lnTo>
                    <a:lnTo>
                      <a:pt x="278" y="5188"/>
                    </a:lnTo>
                    <a:lnTo>
                      <a:pt x="304" y="4278"/>
                    </a:lnTo>
                    <a:lnTo>
                      <a:pt x="340" y="3965"/>
                    </a:lnTo>
                    <a:lnTo>
                      <a:pt x="385" y="3653"/>
                    </a:lnTo>
                    <a:lnTo>
                      <a:pt x="412" y="3001"/>
                    </a:lnTo>
                    <a:lnTo>
                      <a:pt x="367" y="2009"/>
                    </a:lnTo>
                    <a:lnTo>
                      <a:pt x="144" y="348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41"/>
              <p:cNvSpPr/>
              <p:nvPr/>
            </p:nvSpPr>
            <p:spPr>
              <a:xfrm>
                <a:off x="5999123" y="1856902"/>
                <a:ext cx="60653" cy="79110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4217" extrusionOk="0">
                    <a:moveTo>
                      <a:pt x="1036" y="0"/>
                    </a:moveTo>
                    <a:lnTo>
                      <a:pt x="974" y="286"/>
                    </a:lnTo>
                    <a:lnTo>
                      <a:pt x="742" y="1974"/>
                    </a:lnTo>
                    <a:lnTo>
                      <a:pt x="697" y="2983"/>
                    </a:lnTo>
                    <a:lnTo>
                      <a:pt x="724" y="3653"/>
                    </a:lnTo>
                    <a:lnTo>
                      <a:pt x="760" y="3974"/>
                    </a:lnTo>
                    <a:lnTo>
                      <a:pt x="804" y="4394"/>
                    </a:lnTo>
                    <a:lnTo>
                      <a:pt x="795" y="5635"/>
                    </a:lnTo>
                    <a:lnTo>
                      <a:pt x="652" y="8064"/>
                    </a:lnTo>
                    <a:lnTo>
                      <a:pt x="125" y="13181"/>
                    </a:lnTo>
                    <a:lnTo>
                      <a:pt x="0" y="14217"/>
                    </a:lnTo>
                    <a:lnTo>
                      <a:pt x="170" y="13020"/>
                    </a:lnTo>
                    <a:lnTo>
                      <a:pt x="849" y="7448"/>
                    </a:lnTo>
                    <a:lnTo>
                      <a:pt x="1063" y="5072"/>
                    </a:lnTo>
                    <a:lnTo>
                      <a:pt x="1090" y="4269"/>
                    </a:lnTo>
                    <a:lnTo>
                      <a:pt x="1072" y="3920"/>
                    </a:lnTo>
                    <a:lnTo>
                      <a:pt x="1045" y="3822"/>
                    </a:lnTo>
                    <a:lnTo>
                      <a:pt x="1001" y="3653"/>
                    </a:lnTo>
                    <a:lnTo>
                      <a:pt x="938" y="3170"/>
                    </a:lnTo>
                    <a:lnTo>
                      <a:pt x="920" y="2251"/>
                    </a:lnTo>
                    <a:lnTo>
                      <a:pt x="1001" y="375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rgbClr val="FFB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41"/>
              <p:cNvSpPr/>
              <p:nvPr/>
            </p:nvSpPr>
            <p:spPr>
              <a:xfrm>
                <a:off x="6168072" y="2177879"/>
                <a:ext cx="336485" cy="133270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2395" extrusionOk="0">
                    <a:moveTo>
                      <a:pt x="5993" y="1"/>
                    </a:moveTo>
                    <a:lnTo>
                      <a:pt x="5877" y="37"/>
                    </a:lnTo>
                    <a:lnTo>
                      <a:pt x="5752" y="63"/>
                    </a:lnTo>
                    <a:lnTo>
                      <a:pt x="5251" y="180"/>
                    </a:lnTo>
                    <a:lnTo>
                      <a:pt x="4198" y="278"/>
                    </a:lnTo>
                    <a:lnTo>
                      <a:pt x="3099" y="305"/>
                    </a:lnTo>
                    <a:lnTo>
                      <a:pt x="2019" y="331"/>
                    </a:lnTo>
                    <a:lnTo>
                      <a:pt x="1501" y="385"/>
                    </a:lnTo>
                    <a:lnTo>
                      <a:pt x="1313" y="394"/>
                    </a:lnTo>
                    <a:lnTo>
                      <a:pt x="938" y="483"/>
                    </a:lnTo>
                    <a:lnTo>
                      <a:pt x="376" y="715"/>
                    </a:lnTo>
                    <a:lnTo>
                      <a:pt x="1" y="885"/>
                    </a:lnTo>
                    <a:lnTo>
                      <a:pt x="358" y="751"/>
                    </a:lnTo>
                    <a:lnTo>
                      <a:pt x="1090" y="590"/>
                    </a:lnTo>
                    <a:lnTo>
                      <a:pt x="1840" y="564"/>
                    </a:lnTo>
                    <a:lnTo>
                      <a:pt x="2608" y="644"/>
                    </a:lnTo>
                    <a:lnTo>
                      <a:pt x="3358" y="823"/>
                    </a:lnTo>
                    <a:lnTo>
                      <a:pt x="4073" y="1082"/>
                    </a:lnTo>
                    <a:lnTo>
                      <a:pt x="4751" y="1412"/>
                    </a:lnTo>
                    <a:lnTo>
                      <a:pt x="5359" y="1787"/>
                    </a:lnTo>
                    <a:lnTo>
                      <a:pt x="5627" y="2001"/>
                    </a:lnTo>
                    <a:lnTo>
                      <a:pt x="5752" y="2100"/>
                    </a:lnTo>
                    <a:lnTo>
                      <a:pt x="5868" y="2207"/>
                    </a:lnTo>
                    <a:lnTo>
                      <a:pt x="5966" y="2296"/>
                    </a:lnTo>
                    <a:lnTo>
                      <a:pt x="6046" y="2394"/>
                    </a:lnTo>
                    <a:lnTo>
                      <a:pt x="6011" y="1117"/>
                    </a:lnTo>
                    <a:lnTo>
                      <a:pt x="5993" y="1"/>
                    </a:lnTo>
                    <a:close/>
                  </a:path>
                </a:pathLst>
              </a:custGeom>
              <a:solidFill>
                <a:srgbClr val="FFB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1"/>
              <p:cNvSpPr/>
              <p:nvPr/>
            </p:nvSpPr>
            <p:spPr>
              <a:xfrm>
                <a:off x="6070186" y="1087624"/>
                <a:ext cx="406042" cy="543206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9762" extrusionOk="0">
                    <a:moveTo>
                      <a:pt x="3644" y="1"/>
                    </a:moveTo>
                    <a:lnTo>
                      <a:pt x="3296" y="10"/>
                    </a:lnTo>
                    <a:lnTo>
                      <a:pt x="2679" y="81"/>
                    </a:lnTo>
                    <a:lnTo>
                      <a:pt x="2144" y="215"/>
                    </a:lnTo>
                    <a:lnTo>
                      <a:pt x="1679" y="411"/>
                    </a:lnTo>
                    <a:lnTo>
                      <a:pt x="1295" y="653"/>
                    </a:lnTo>
                    <a:lnTo>
                      <a:pt x="974" y="947"/>
                    </a:lnTo>
                    <a:lnTo>
                      <a:pt x="706" y="1278"/>
                    </a:lnTo>
                    <a:lnTo>
                      <a:pt x="492" y="1653"/>
                    </a:lnTo>
                    <a:lnTo>
                      <a:pt x="331" y="2055"/>
                    </a:lnTo>
                    <a:lnTo>
                      <a:pt x="206" y="2483"/>
                    </a:lnTo>
                    <a:lnTo>
                      <a:pt x="81" y="3153"/>
                    </a:lnTo>
                    <a:lnTo>
                      <a:pt x="0" y="4564"/>
                    </a:lnTo>
                    <a:lnTo>
                      <a:pt x="0" y="5475"/>
                    </a:lnTo>
                    <a:lnTo>
                      <a:pt x="18" y="5912"/>
                    </a:lnTo>
                    <a:lnTo>
                      <a:pt x="179" y="6752"/>
                    </a:lnTo>
                    <a:lnTo>
                      <a:pt x="483" y="7520"/>
                    </a:lnTo>
                    <a:lnTo>
                      <a:pt x="902" y="8207"/>
                    </a:lnTo>
                    <a:lnTo>
                      <a:pt x="1420" y="8788"/>
                    </a:lnTo>
                    <a:lnTo>
                      <a:pt x="2010" y="9252"/>
                    </a:lnTo>
                    <a:lnTo>
                      <a:pt x="2644" y="9574"/>
                    </a:lnTo>
                    <a:lnTo>
                      <a:pt x="3144" y="9716"/>
                    </a:lnTo>
                    <a:lnTo>
                      <a:pt x="3483" y="9761"/>
                    </a:lnTo>
                    <a:lnTo>
                      <a:pt x="3814" y="9761"/>
                    </a:lnTo>
                    <a:lnTo>
                      <a:pt x="4153" y="9716"/>
                    </a:lnTo>
                    <a:lnTo>
                      <a:pt x="4644" y="9574"/>
                    </a:lnTo>
                    <a:lnTo>
                      <a:pt x="5287" y="9252"/>
                    </a:lnTo>
                    <a:lnTo>
                      <a:pt x="5876" y="8788"/>
                    </a:lnTo>
                    <a:lnTo>
                      <a:pt x="6394" y="8207"/>
                    </a:lnTo>
                    <a:lnTo>
                      <a:pt x="6814" y="7520"/>
                    </a:lnTo>
                    <a:lnTo>
                      <a:pt x="7118" y="6752"/>
                    </a:lnTo>
                    <a:lnTo>
                      <a:pt x="7278" y="5912"/>
                    </a:lnTo>
                    <a:lnTo>
                      <a:pt x="7287" y="5475"/>
                    </a:lnTo>
                    <a:lnTo>
                      <a:pt x="7296" y="4564"/>
                    </a:lnTo>
                    <a:lnTo>
                      <a:pt x="7207" y="3153"/>
                    </a:lnTo>
                    <a:lnTo>
                      <a:pt x="7091" y="2483"/>
                    </a:lnTo>
                    <a:lnTo>
                      <a:pt x="6966" y="2055"/>
                    </a:lnTo>
                    <a:lnTo>
                      <a:pt x="6796" y="1653"/>
                    </a:lnTo>
                    <a:lnTo>
                      <a:pt x="6591" y="1278"/>
                    </a:lnTo>
                    <a:lnTo>
                      <a:pt x="6323" y="947"/>
                    </a:lnTo>
                    <a:lnTo>
                      <a:pt x="6001" y="653"/>
                    </a:lnTo>
                    <a:lnTo>
                      <a:pt x="5608" y="411"/>
                    </a:lnTo>
                    <a:lnTo>
                      <a:pt x="5153" y="215"/>
                    </a:lnTo>
                    <a:lnTo>
                      <a:pt x="4617" y="81"/>
                    </a:lnTo>
                    <a:lnTo>
                      <a:pt x="3992" y="10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1"/>
              <p:cNvSpPr/>
              <p:nvPr/>
            </p:nvSpPr>
            <p:spPr>
              <a:xfrm>
                <a:off x="5978756" y="1064752"/>
                <a:ext cx="546156" cy="744920"/>
              </a:xfrm>
              <a:custGeom>
                <a:avLst/>
                <a:gdLst/>
                <a:ahLst/>
                <a:cxnLst/>
                <a:rect l="l" t="t" r="r" b="b"/>
                <a:pathLst>
                  <a:path w="9815" h="13387" extrusionOk="0">
                    <a:moveTo>
                      <a:pt x="4930" y="1"/>
                    </a:moveTo>
                    <a:lnTo>
                      <a:pt x="4340" y="72"/>
                    </a:lnTo>
                    <a:lnTo>
                      <a:pt x="3813" y="215"/>
                    </a:lnTo>
                    <a:lnTo>
                      <a:pt x="3349" y="412"/>
                    </a:lnTo>
                    <a:lnTo>
                      <a:pt x="2947" y="671"/>
                    </a:lnTo>
                    <a:lnTo>
                      <a:pt x="2590" y="974"/>
                    </a:lnTo>
                    <a:lnTo>
                      <a:pt x="2286" y="1331"/>
                    </a:lnTo>
                    <a:lnTo>
                      <a:pt x="2027" y="1724"/>
                    </a:lnTo>
                    <a:lnTo>
                      <a:pt x="1804" y="2162"/>
                    </a:lnTo>
                    <a:lnTo>
                      <a:pt x="1626" y="2626"/>
                    </a:lnTo>
                    <a:lnTo>
                      <a:pt x="1402" y="3376"/>
                    </a:lnTo>
                    <a:lnTo>
                      <a:pt x="1206" y="4439"/>
                    </a:lnTo>
                    <a:lnTo>
                      <a:pt x="1090" y="5555"/>
                    </a:lnTo>
                    <a:lnTo>
                      <a:pt x="1045" y="6109"/>
                    </a:lnTo>
                    <a:lnTo>
                      <a:pt x="1018" y="6654"/>
                    </a:lnTo>
                    <a:lnTo>
                      <a:pt x="1081" y="7565"/>
                    </a:lnTo>
                    <a:lnTo>
                      <a:pt x="1251" y="8306"/>
                    </a:lnTo>
                    <a:lnTo>
                      <a:pt x="1483" y="8895"/>
                    </a:lnTo>
                    <a:lnTo>
                      <a:pt x="1876" y="9538"/>
                    </a:lnTo>
                    <a:lnTo>
                      <a:pt x="2206" y="9922"/>
                    </a:lnTo>
                    <a:lnTo>
                      <a:pt x="2322" y="10101"/>
                    </a:lnTo>
                    <a:lnTo>
                      <a:pt x="2331" y="10172"/>
                    </a:lnTo>
                    <a:lnTo>
                      <a:pt x="2331" y="10235"/>
                    </a:lnTo>
                    <a:lnTo>
                      <a:pt x="2277" y="10324"/>
                    </a:lnTo>
                    <a:lnTo>
                      <a:pt x="2135" y="10422"/>
                    </a:lnTo>
                    <a:lnTo>
                      <a:pt x="1885" y="10511"/>
                    </a:lnTo>
                    <a:lnTo>
                      <a:pt x="1742" y="10610"/>
                    </a:lnTo>
                    <a:lnTo>
                      <a:pt x="1688" y="10708"/>
                    </a:lnTo>
                    <a:lnTo>
                      <a:pt x="1688" y="10770"/>
                    </a:lnTo>
                    <a:lnTo>
                      <a:pt x="1688" y="10797"/>
                    </a:lnTo>
                    <a:lnTo>
                      <a:pt x="1688" y="10824"/>
                    </a:lnTo>
                    <a:lnTo>
                      <a:pt x="1697" y="10833"/>
                    </a:lnTo>
                    <a:lnTo>
                      <a:pt x="1697" y="10842"/>
                    </a:lnTo>
                    <a:lnTo>
                      <a:pt x="1688" y="10904"/>
                    </a:lnTo>
                    <a:lnTo>
                      <a:pt x="1581" y="11038"/>
                    </a:lnTo>
                    <a:lnTo>
                      <a:pt x="1295" y="11235"/>
                    </a:lnTo>
                    <a:lnTo>
                      <a:pt x="1027" y="11360"/>
                    </a:lnTo>
                    <a:lnTo>
                      <a:pt x="643" y="11529"/>
                    </a:lnTo>
                    <a:lnTo>
                      <a:pt x="161" y="11762"/>
                    </a:lnTo>
                    <a:lnTo>
                      <a:pt x="36" y="11860"/>
                    </a:lnTo>
                    <a:lnTo>
                      <a:pt x="0" y="11922"/>
                    </a:lnTo>
                    <a:lnTo>
                      <a:pt x="9" y="11949"/>
                    </a:lnTo>
                    <a:lnTo>
                      <a:pt x="54" y="12003"/>
                    </a:lnTo>
                    <a:lnTo>
                      <a:pt x="322" y="12199"/>
                    </a:lnTo>
                    <a:lnTo>
                      <a:pt x="768" y="12449"/>
                    </a:lnTo>
                    <a:lnTo>
                      <a:pt x="1384" y="12717"/>
                    </a:lnTo>
                    <a:lnTo>
                      <a:pt x="2117" y="12985"/>
                    </a:lnTo>
                    <a:lnTo>
                      <a:pt x="2956" y="13208"/>
                    </a:lnTo>
                    <a:lnTo>
                      <a:pt x="3849" y="13351"/>
                    </a:lnTo>
                    <a:lnTo>
                      <a:pt x="4787" y="13387"/>
                    </a:lnTo>
                    <a:lnTo>
                      <a:pt x="5251" y="13342"/>
                    </a:lnTo>
                    <a:lnTo>
                      <a:pt x="5716" y="13387"/>
                    </a:lnTo>
                    <a:lnTo>
                      <a:pt x="6591" y="13333"/>
                    </a:lnTo>
                    <a:lnTo>
                      <a:pt x="7394" y="13155"/>
                    </a:lnTo>
                    <a:lnTo>
                      <a:pt x="8109" y="12896"/>
                    </a:lnTo>
                    <a:lnTo>
                      <a:pt x="8716" y="12583"/>
                    </a:lnTo>
                    <a:lnTo>
                      <a:pt x="9198" y="12262"/>
                    </a:lnTo>
                    <a:lnTo>
                      <a:pt x="9555" y="11985"/>
                    </a:lnTo>
                    <a:lnTo>
                      <a:pt x="9761" y="11771"/>
                    </a:lnTo>
                    <a:lnTo>
                      <a:pt x="9805" y="11717"/>
                    </a:lnTo>
                    <a:lnTo>
                      <a:pt x="9814" y="11672"/>
                    </a:lnTo>
                    <a:lnTo>
                      <a:pt x="9779" y="11619"/>
                    </a:lnTo>
                    <a:lnTo>
                      <a:pt x="9618" y="11565"/>
                    </a:lnTo>
                    <a:lnTo>
                      <a:pt x="9332" y="11521"/>
                    </a:lnTo>
                    <a:lnTo>
                      <a:pt x="9162" y="11440"/>
                    </a:lnTo>
                    <a:lnTo>
                      <a:pt x="9109" y="11333"/>
                    </a:lnTo>
                    <a:lnTo>
                      <a:pt x="9118" y="11262"/>
                    </a:lnTo>
                    <a:lnTo>
                      <a:pt x="9118" y="11181"/>
                    </a:lnTo>
                    <a:lnTo>
                      <a:pt x="9064" y="11038"/>
                    </a:lnTo>
                    <a:lnTo>
                      <a:pt x="8877" y="10824"/>
                    </a:lnTo>
                    <a:lnTo>
                      <a:pt x="8537" y="10565"/>
                    </a:lnTo>
                    <a:lnTo>
                      <a:pt x="8332" y="10369"/>
                    </a:lnTo>
                    <a:lnTo>
                      <a:pt x="8252" y="10235"/>
                    </a:lnTo>
                    <a:lnTo>
                      <a:pt x="8243" y="10172"/>
                    </a:lnTo>
                    <a:lnTo>
                      <a:pt x="8261" y="10101"/>
                    </a:lnTo>
                    <a:lnTo>
                      <a:pt x="8377" y="9922"/>
                    </a:lnTo>
                    <a:lnTo>
                      <a:pt x="8698" y="9538"/>
                    </a:lnTo>
                    <a:lnTo>
                      <a:pt x="9100" y="8895"/>
                    </a:lnTo>
                    <a:lnTo>
                      <a:pt x="9332" y="8306"/>
                    </a:lnTo>
                    <a:lnTo>
                      <a:pt x="9493" y="7565"/>
                    </a:lnTo>
                    <a:lnTo>
                      <a:pt x="9555" y="6654"/>
                    </a:lnTo>
                    <a:lnTo>
                      <a:pt x="9529" y="6109"/>
                    </a:lnTo>
                    <a:lnTo>
                      <a:pt x="9493" y="5555"/>
                    </a:lnTo>
                    <a:lnTo>
                      <a:pt x="9368" y="4439"/>
                    </a:lnTo>
                    <a:lnTo>
                      <a:pt x="9162" y="3376"/>
                    </a:lnTo>
                    <a:lnTo>
                      <a:pt x="8930" y="2626"/>
                    </a:lnTo>
                    <a:lnTo>
                      <a:pt x="8743" y="2162"/>
                    </a:lnTo>
                    <a:lnTo>
                      <a:pt x="8520" y="1724"/>
                    </a:lnTo>
                    <a:lnTo>
                      <a:pt x="8252" y="1331"/>
                    </a:lnTo>
                    <a:lnTo>
                      <a:pt x="7939" y="974"/>
                    </a:lnTo>
                    <a:lnTo>
                      <a:pt x="7573" y="671"/>
                    </a:lnTo>
                    <a:lnTo>
                      <a:pt x="7162" y="412"/>
                    </a:lnTo>
                    <a:lnTo>
                      <a:pt x="6698" y="215"/>
                    </a:lnTo>
                    <a:lnTo>
                      <a:pt x="6171" y="72"/>
                    </a:lnTo>
                    <a:lnTo>
                      <a:pt x="55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1"/>
              <p:cNvSpPr/>
              <p:nvPr/>
            </p:nvSpPr>
            <p:spPr>
              <a:xfrm>
                <a:off x="6105968" y="1629802"/>
                <a:ext cx="165544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992" extrusionOk="0">
                    <a:moveTo>
                      <a:pt x="45" y="0"/>
                    </a:moveTo>
                    <a:lnTo>
                      <a:pt x="45" y="9"/>
                    </a:lnTo>
                    <a:lnTo>
                      <a:pt x="45" y="18"/>
                    </a:lnTo>
                    <a:lnTo>
                      <a:pt x="36" y="98"/>
                    </a:lnTo>
                    <a:lnTo>
                      <a:pt x="0" y="161"/>
                    </a:lnTo>
                    <a:lnTo>
                      <a:pt x="134" y="206"/>
                    </a:lnTo>
                    <a:lnTo>
                      <a:pt x="268" y="268"/>
                    </a:lnTo>
                    <a:lnTo>
                      <a:pt x="581" y="420"/>
                    </a:lnTo>
                    <a:lnTo>
                      <a:pt x="1233" y="697"/>
                    </a:lnTo>
                    <a:lnTo>
                      <a:pt x="1902" y="902"/>
                    </a:lnTo>
                    <a:lnTo>
                      <a:pt x="2599" y="991"/>
                    </a:lnTo>
                    <a:lnTo>
                      <a:pt x="2974" y="974"/>
                    </a:lnTo>
                    <a:lnTo>
                      <a:pt x="2581" y="929"/>
                    </a:lnTo>
                    <a:lnTo>
                      <a:pt x="1813" y="768"/>
                    </a:lnTo>
                    <a:lnTo>
                      <a:pt x="1081" y="518"/>
                    </a:lnTo>
                    <a:lnTo>
                      <a:pt x="375" y="19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41"/>
              <p:cNvSpPr/>
              <p:nvPr/>
            </p:nvSpPr>
            <p:spPr>
              <a:xfrm>
                <a:off x="6035907" y="1657125"/>
                <a:ext cx="401534" cy="1068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1921" extrusionOk="0">
                    <a:moveTo>
                      <a:pt x="697" y="0"/>
                    </a:moveTo>
                    <a:lnTo>
                      <a:pt x="661" y="72"/>
                    </a:lnTo>
                    <a:lnTo>
                      <a:pt x="661" y="179"/>
                    </a:lnTo>
                    <a:lnTo>
                      <a:pt x="670" y="188"/>
                    </a:lnTo>
                    <a:lnTo>
                      <a:pt x="670" y="197"/>
                    </a:lnTo>
                    <a:lnTo>
                      <a:pt x="661" y="259"/>
                    </a:lnTo>
                    <a:lnTo>
                      <a:pt x="554" y="393"/>
                    </a:lnTo>
                    <a:lnTo>
                      <a:pt x="268" y="590"/>
                    </a:lnTo>
                    <a:lnTo>
                      <a:pt x="0" y="715"/>
                    </a:lnTo>
                    <a:lnTo>
                      <a:pt x="500" y="965"/>
                    </a:lnTo>
                    <a:lnTo>
                      <a:pt x="1608" y="1501"/>
                    </a:lnTo>
                    <a:lnTo>
                      <a:pt x="2090" y="1697"/>
                    </a:lnTo>
                    <a:lnTo>
                      <a:pt x="2411" y="1795"/>
                    </a:lnTo>
                    <a:lnTo>
                      <a:pt x="3081" y="1902"/>
                    </a:lnTo>
                    <a:lnTo>
                      <a:pt x="3751" y="1920"/>
                    </a:lnTo>
                    <a:lnTo>
                      <a:pt x="4430" y="1849"/>
                    </a:lnTo>
                    <a:lnTo>
                      <a:pt x="5099" y="1688"/>
                    </a:lnTo>
                    <a:lnTo>
                      <a:pt x="5742" y="1465"/>
                    </a:lnTo>
                    <a:lnTo>
                      <a:pt x="6367" y="1170"/>
                    </a:lnTo>
                    <a:lnTo>
                      <a:pt x="6948" y="822"/>
                    </a:lnTo>
                    <a:lnTo>
                      <a:pt x="7216" y="626"/>
                    </a:lnTo>
                    <a:lnTo>
                      <a:pt x="7216" y="626"/>
                    </a:lnTo>
                    <a:lnTo>
                      <a:pt x="6573" y="947"/>
                    </a:lnTo>
                    <a:lnTo>
                      <a:pt x="5564" y="1358"/>
                    </a:lnTo>
                    <a:lnTo>
                      <a:pt x="4876" y="1563"/>
                    </a:lnTo>
                    <a:lnTo>
                      <a:pt x="4188" y="1688"/>
                    </a:lnTo>
                    <a:lnTo>
                      <a:pt x="3483" y="1715"/>
                    </a:lnTo>
                    <a:lnTo>
                      <a:pt x="2786" y="1617"/>
                    </a:lnTo>
                    <a:lnTo>
                      <a:pt x="2081" y="1385"/>
                    </a:lnTo>
                    <a:lnTo>
                      <a:pt x="1733" y="1197"/>
                    </a:lnTo>
                    <a:lnTo>
                      <a:pt x="1572" y="1081"/>
                    </a:lnTo>
                    <a:lnTo>
                      <a:pt x="1304" y="795"/>
                    </a:lnTo>
                    <a:lnTo>
                      <a:pt x="965" y="304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41"/>
              <p:cNvSpPr/>
              <p:nvPr/>
            </p:nvSpPr>
            <p:spPr>
              <a:xfrm>
                <a:off x="6338524" y="1765973"/>
                <a:ext cx="26877" cy="550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99" extrusionOk="0">
                    <a:moveTo>
                      <a:pt x="483" y="0"/>
                    </a:moveTo>
                    <a:lnTo>
                      <a:pt x="251" y="63"/>
                    </a:lnTo>
                    <a:lnTo>
                      <a:pt x="1" y="98"/>
                    </a:lnTo>
                    <a:lnTo>
                      <a:pt x="117" y="89"/>
                    </a:lnTo>
                    <a:lnTo>
                      <a:pt x="358" y="45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1"/>
              <p:cNvSpPr/>
              <p:nvPr/>
            </p:nvSpPr>
            <p:spPr>
              <a:xfrm>
                <a:off x="6365346" y="1693408"/>
                <a:ext cx="126314" cy="72617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1305" extrusionOk="0">
                    <a:moveTo>
                      <a:pt x="2162" y="0"/>
                    </a:moveTo>
                    <a:lnTo>
                      <a:pt x="1662" y="268"/>
                    </a:lnTo>
                    <a:lnTo>
                      <a:pt x="715" y="884"/>
                    </a:lnTo>
                    <a:lnTo>
                      <a:pt x="233" y="1188"/>
                    </a:lnTo>
                    <a:lnTo>
                      <a:pt x="126" y="1250"/>
                    </a:lnTo>
                    <a:lnTo>
                      <a:pt x="1" y="1304"/>
                    </a:lnTo>
                    <a:lnTo>
                      <a:pt x="1" y="1304"/>
                    </a:lnTo>
                    <a:lnTo>
                      <a:pt x="313" y="1206"/>
                    </a:lnTo>
                    <a:lnTo>
                      <a:pt x="885" y="938"/>
                    </a:lnTo>
                    <a:lnTo>
                      <a:pt x="1706" y="483"/>
                    </a:lnTo>
                    <a:lnTo>
                      <a:pt x="2269" y="197"/>
                    </a:lnTo>
                    <a:lnTo>
                      <a:pt x="2215" y="188"/>
                    </a:lnTo>
                    <a:lnTo>
                      <a:pt x="2162" y="99"/>
                    </a:lnTo>
                    <a:lnTo>
                      <a:pt x="2162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1"/>
              <p:cNvSpPr/>
              <p:nvPr/>
            </p:nvSpPr>
            <p:spPr>
              <a:xfrm>
                <a:off x="6334573" y="1611383"/>
                <a:ext cx="114851" cy="52751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948" extrusionOk="0">
                    <a:moveTo>
                      <a:pt x="2063" y="1"/>
                    </a:moveTo>
                    <a:lnTo>
                      <a:pt x="1527" y="188"/>
                    </a:lnTo>
                    <a:lnTo>
                      <a:pt x="500" y="662"/>
                    </a:lnTo>
                    <a:lnTo>
                      <a:pt x="0" y="947"/>
                    </a:lnTo>
                    <a:lnTo>
                      <a:pt x="250" y="876"/>
                    </a:lnTo>
                    <a:lnTo>
                      <a:pt x="759" y="805"/>
                    </a:lnTo>
                    <a:lnTo>
                      <a:pt x="1268" y="769"/>
                    </a:lnTo>
                    <a:lnTo>
                      <a:pt x="1768" y="688"/>
                    </a:lnTo>
                    <a:lnTo>
                      <a:pt x="1992" y="608"/>
                    </a:lnTo>
                    <a:lnTo>
                      <a:pt x="1929" y="546"/>
                    </a:lnTo>
                    <a:lnTo>
                      <a:pt x="1858" y="412"/>
                    </a:lnTo>
                    <a:lnTo>
                      <a:pt x="1849" y="349"/>
                    </a:lnTo>
                    <a:lnTo>
                      <a:pt x="1858" y="287"/>
                    </a:lnTo>
                    <a:lnTo>
                      <a:pt x="1974" y="117"/>
                    </a:lnTo>
                    <a:lnTo>
                      <a:pt x="2063" y="1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1"/>
              <p:cNvSpPr/>
              <p:nvPr/>
            </p:nvSpPr>
            <p:spPr>
              <a:xfrm>
                <a:off x="6131789" y="1481723"/>
                <a:ext cx="281341" cy="182404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3278" extrusionOk="0">
                    <a:moveTo>
                      <a:pt x="1" y="0"/>
                    </a:moveTo>
                    <a:lnTo>
                      <a:pt x="28" y="438"/>
                    </a:lnTo>
                    <a:lnTo>
                      <a:pt x="135" y="1161"/>
                    </a:lnTo>
                    <a:lnTo>
                      <a:pt x="287" y="1634"/>
                    </a:lnTo>
                    <a:lnTo>
                      <a:pt x="447" y="1947"/>
                    </a:lnTo>
                    <a:lnTo>
                      <a:pt x="796" y="2420"/>
                    </a:lnTo>
                    <a:lnTo>
                      <a:pt x="1135" y="2768"/>
                    </a:lnTo>
                    <a:lnTo>
                      <a:pt x="1242" y="2876"/>
                    </a:lnTo>
                    <a:lnTo>
                      <a:pt x="1483" y="3045"/>
                    </a:lnTo>
                    <a:lnTo>
                      <a:pt x="1751" y="3170"/>
                    </a:lnTo>
                    <a:lnTo>
                      <a:pt x="2028" y="3242"/>
                    </a:lnTo>
                    <a:lnTo>
                      <a:pt x="2474" y="3277"/>
                    </a:lnTo>
                    <a:lnTo>
                      <a:pt x="3091" y="3170"/>
                    </a:lnTo>
                    <a:lnTo>
                      <a:pt x="3689" y="2920"/>
                    </a:lnTo>
                    <a:lnTo>
                      <a:pt x="4216" y="2554"/>
                    </a:lnTo>
                    <a:lnTo>
                      <a:pt x="4653" y="2090"/>
                    </a:lnTo>
                    <a:lnTo>
                      <a:pt x="4877" y="1697"/>
                    </a:lnTo>
                    <a:lnTo>
                      <a:pt x="4984" y="1411"/>
                    </a:lnTo>
                    <a:lnTo>
                      <a:pt x="5010" y="1268"/>
                    </a:lnTo>
                    <a:lnTo>
                      <a:pt x="5046" y="1090"/>
                    </a:lnTo>
                    <a:lnTo>
                      <a:pt x="5055" y="831"/>
                    </a:lnTo>
                    <a:lnTo>
                      <a:pt x="5028" y="518"/>
                    </a:lnTo>
                    <a:lnTo>
                      <a:pt x="5010" y="197"/>
                    </a:lnTo>
                    <a:lnTo>
                      <a:pt x="4841" y="348"/>
                    </a:lnTo>
                    <a:lnTo>
                      <a:pt x="4466" y="634"/>
                    </a:lnTo>
                    <a:lnTo>
                      <a:pt x="4064" y="875"/>
                    </a:lnTo>
                    <a:lnTo>
                      <a:pt x="3644" y="1072"/>
                    </a:lnTo>
                    <a:lnTo>
                      <a:pt x="3207" y="1206"/>
                    </a:lnTo>
                    <a:lnTo>
                      <a:pt x="2751" y="1277"/>
                    </a:lnTo>
                    <a:lnTo>
                      <a:pt x="2287" y="1268"/>
                    </a:lnTo>
                    <a:lnTo>
                      <a:pt x="1814" y="1161"/>
                    </a:lnTo>
                    <a:lnTo>
                      <a:pt x="1581" y="1072"/>
                    </a:lnTo>
                    <a:lnTo>
                      <a:pt x="1358" y="982"/>
                    </a:lnTo>
                    <a:lnTo>
                      <a:pt x="929" y="759"/>
                    </a:lnTo>
                    <a:lnTo>
                      <a:pt x="528" y="491"/>
                    </a:lnTo>
                    <a:lnTo>
                      <a:pt x="162" y="1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1"/>
              <p:cNvSpPr/>
              <p:nvPr/>
            </p:nvSpPr>
            <p:spPr>
              <a:xfrm>
                <a:off x="6070186" y="1153734"/>
                <a:ext cx="405541" cy="477100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8574" extrusionOk="0">
                    <a:moveTo>
                      <a:pt x="3269" y="0"/>
                    </a:moveTo>
                    <a:lnTo>
                      <a:pt x="2563" y="108"/>
                    </a:lnTo>
                    <a:lnTo>
                      <a:pt x="1903" y="313"/>
                    </a:lnTo>
                    <a:lnTo>
                      <a:pt x="1322" y="625"/>
                    </a:lnTo>
                    <a:lnTo>
                      <a:pt x="831" y="1054"/>
                    </a:lnTo>
                    <a:lnTo>
                      <a:pt x="438" y="1590"/>
                    </a:lnTo>
                    <a:lnTo>
                      <a:pt x="161" y="2242"/>
                    </a:lnTo>
                    <a:lnTo>
                      <a:pt x="18" y="3010"/>
                    </a:lnTo>
                    <a:lnTo>
                      <a:pt x="0" y="3438"/>
                    </a:lnTo>
                    <a:lnTo>
                      <a:pt x="18" y="3894"/>
                    </a:lnTo>
                    <a:lnTo>
                      <a:pt x="179" y="4796"/>
                    </a:lnTo>
                    <a:lnTo>
                      <a:pt x="483" y="5689"/>
                    </a:lnTo>
                    <a:lnTo>
                      <a:pt x="902" y="6519"/>
                    </a:lnTo>
                    <a:lnTo>
                      <a:pt x="1420" y="7260"/>
                    </a:lnTo>
                    <a:lnTo>
                      <a:pt x="2010" y="7868"/>
                    </a:lnTo>
                    <a:lnTo>
                      <a:pt x="2483" y="8216"/>
                    </a:lnTo>
                    <a:lnTo>
                      <a:pt x="2813" y="8386"/>
                    </a:lnTo>
                    <a:lnTo>
                      <a:pt x="3144" y="8511"/>
                    </a:lnTo>
                    <a:lnTo>
                      <a:pt x="3483" y="8573"/>
                    </a:lnTo>
                    <a:lnTo>
                      <a:pt x="3814" y="8573"/>
                    </a:lnTo>
                    <a:lnTo>
                      <a:pt x="4153" y="8511"/>
                    </a:lnTo>
                    <a:lnTo>
                      <a:pt x="4483" y="8386"/>
                    </a:lnTo>
                    <a:lnTo>
                      <a:pt x="4814" y="8216"/>
                    </a:lnTo>
                    <a:lnTo>
                      <a:pt x="5287" y="7868"/>
                    </a:lnTo>
                    <a:lnTo>
                      <a:pt x="5876" y="7260"/>
                    </a:lnTo>
                    <a:lnTo>
                      <a:pt x="6394" y="6519"/>
                    </a:lnTo>
                    <a:lnTo>
                      <a:pt x="6814" y="5689"/>
                    </a:lnTo>
                    <a:lnTo>
                      <a:pt x="7118" y="4796"/>
                    </a:lnTo>
                    <a:lnTo>
                      <a:pt x="7278" y="3894"/>
                    </a:lnTo>
                    <a:lnTo>
                      <a:pt x="7287" y="3438"/>
                    </a:lnTo>
                    <a:lnTo>
                      <a:pt x="7278" y="3010"/>
                    </a:lnTo>
                    <a:lnTo>
                      <a:pt x="7135" y="2242"/>
                    </a:lnTo>
                    <a:lnTo>
                      <a:pt x="6859" y="1590"/>
                    </a:lnTo>
                    <a:lnTo>
                      <a:pt x="6466" y="1054"/>
                    </a:lnTo>
                    <a:lnTo>
                      <a:pt x="5966" y="625"/>
                    </a:lnTo>
                    <a:lnTo>
                      <a:pt x="5385" y="313"/>
                    </a:lnTo>
                    <a:lnTo>
                      <a:pt x="4733" y="108"/>
                    </a:lnTo>
                    <a:lnTo>
                      <a:pt x="4019" y="0"/>
                    </a:lnTo>
                    <a:close/>
                  </a:path>
                </a:pathLst>
              </a:custGeom>
              <a:solidFill>
                <a:srgbClr val="D3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1"/>
              <p:cNvSpPr/>
              <p:nvPr/>
            </p:nvSpPr>
            <p:spPr>
              <a:xfrm>
                <a:off x="6070186" y="1160690"/>
                <a:ext cx="194368" cy="469644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8440" extrusionOk="0">
                    <a:moveTo>
                      <a:pt x="2501" y="0"/>
                    </a:moveTo>
                    <a:lnTo>
                      <a:pt x="2278" y="54"/>
                    </a:lnTo>
                    <a:lnTo>
                      <a:pt x="1867" y="206"/>
                    </a:lnTo>
                    <a:lnTo>
                      <a:pt x="1483" y="402"/>
                    </a:lnTo>
                    <a:lnTo>
                      <a:pt x="1135" y="643"/>
                    </a:lnTo>
                    <a:lnTo>
                      <a:pt x="831" y="938"/>
                    </a:lnTo>
                    <a:lnTo>
                      <a:pt x="563" y="1268"/>
                    </a:lnTo>
                    <a:lnTo>
                      <a:pt x="340" y="1652"/>
                    </a:lnTo>
                    <a:lnTo>
                      <a:pt x="170" y="2090"/>
                    </a:lnTo>
                    <a:lnTo>
                      <a:pt x="108" y="2322"/>
                    </a:lnTo>
                    <a:lnTo>
                      <a:pt x="54" y="2581"/>
                    </a:lnTo>
                    <a:lnTo>
                      <a:pt x="27" y="2867"/>
                    </a:lnTo>
                    <a:lnTo>
                      <a:pt x="9" y="3081"/>
                    </a:lnTo>
                    <a:lnTo>
                      <a:pt x="0" y="3313"/>
                    </a:lnTo>
                    <a:lnTo>
                      <a:pt x="18" y="3751"/>
                    </a:lnTo>
                    <a:lnTo>
                      <a:pt x="170" y="4635"/>
                    </a:lnTo>
                    <a:lnTo>
                      <a:pt x="456" y="5501"/>
                    </a:lnTo>
                    <a:lnTo>
                      <a:pt x="858" y="6314"/>
                    </a:lnTo>
                    <a:lnTo>
                      <a:pt x="1349" y="7046"/>
                    </a:lnTo>
                    <a:lnTo>
                      <a:pt x="1911" y="7662"/>
                    </a:lnTo>
                    <a:lnTo>
                      <a:pt x="2367" y="8011"/>
                    </a:lnTo>
                    <a:lnTo>
                      <a:pt x="2688" y="8198"/>
                    </a:lnTo>
                    <a:lnTo>
                      <a:pt x="3010" y="8341"/>
                    </a:lnTo>
                    <a:lnTo>
                      <a:pt x="3213" y="8392"/>
                    </a:lnTo>
                    <a:lnTo>
                      <a:pt x="3213" y="8392"/>
                    </a:lnTo>
                    <a:lnTo>
                      <a:pt x="2733" y="8198"/>
                    </a:lnTo>
                    <a:lnTo>
                      <a:pt x="2233" y="7850"/>
                    </a:lnTo>
                    <a:lnTo>
                      <a:pt x="1760" y="7377"/>
                    </a:lnTo>
                    <a:lnTo>
                      <a:pt x="1340" y="6805"/>
                    </a:lnTo>
                    <a:lnTo>
                      <a:pt x="974" y="6153"/>
                    </a:lnTo>
                    <a:lnTo>
                      <a:pt x="697" y="5430"/>
                    </a:lnTo>
                    <a:lnTo>
                      <a:pt x="509" y="4653"/>
                    </a:lnTo>
                    <a:lnTo>
                      <a:pt x="474" y="4242"/>
                    </a:lnTo>
                    <a:lnTo>
                      <a:pt x="456" y="4108"/>
                    </a:lnTo>
                    <a:lnTo>
                      <a:pt x="456" y="3974"/>
                    </a:lnTo>
                    <a:lnTo>
                      <a:pt x="456" y="3894"/>
                    </a:lnTo>
                    <a:lnTo>
                      <a:pt x="456" y="3822"/>
                    </a:lnTo>
                    <a:lnTo>
                      <a:pt x="456" y="3483"/>
                    </a:lnTo>
                    <a:lnTo>
                      <a:pt x="536" y="2840"/>
                    </a:lnTo>
                    <a:lnTo>
                      <a:pt x="688" y="2242"/>
                    </a:lnTo>
                    <a:lnTo>
                      <a:pt x="911" y="1697"/>
                    </a:lnTo>
                    <a:lnTo>
                      <a:pt x="1188" y="1197"/>
                    </a:lnTo>
                    <a:lnTo>
                      <a:pt x="1510" y="768"/>
                    </a:lnTo>
                    <a:lnTo>
                      <a:pt x="1885" y="411"/>
                    </a:lnTo>
                    <a:lnTo>
                      <a:pt x="2287" y="116"/>
                    </a:lnTo>
                    <a:lnTo>
                      <a:pt x="2501" y="0"/>
                    </a:lnTo>
                    <a:close/>
                    <a:moveTo>
                      <a:pt x="3213" y="8392"/>
                    </a:moveTo>
                    <a:lnTo>
                      <a:pt x="3242" y="8403"/>
                    </a:lnTo>
                    <a:lnTo>
                      <a:pt x="3284" y="8409"/>
                    </a:lnTo>
                    <a:lnTo>
                      <a:pt x="3284" y="8409"/>
                    </a:lnTo>
                    <a:lnTo>
                      <a:pt x="3213" y="8392"/>
                    </a:lnTo>
                    <a:close/>
                    <a:moveTo>
                      <a:pt x="3284" y="8409"/>
                    </a:moveTo>
                    <a:lnTo>
                      <a:pt x="3331" y="8421"/>
                    </a:lnTo>
                    <a:lnTo>
                      <a:pt x="3492" y="8439"/>
                    </a:lnTo>
                    <a:lnTo>
                      <a:pt x="3284" y="84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1"/>
              <p:cNvSpPr/>
              <p:nvPr/>
            </p:nvSpPr>
            <p:spPr>
              <a:xfrm>
                <a:off x="6135295" y="1523960"/>
                <a:ext cx="120805" cy="105392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894" extrusionOk="0">
                    <a:moveTo>
                      <a:pt x="9" y="0"/>
                    </a:moveTo>
                    <a:lnTo>
                      <a:pt x="0" y="161"/>
                    </a:lnTo>
                    <a:lnTo>
                      <a:pt x="36" y="322"/>
                    </a:lnTo>
                    <a:lnTo>
                      <a:pt x="286" y="643"/>
                    </a:lnTo>
                    <a:lnTo>
                      <a:pt x="822" y="1206"/>
                    </a:lnTo>
                    <a:lnTo>
                      <a:pt x="1411" y="1625"/>
                    </a:lnTo>
                    <a:lnTo>
                      <a:pt x="1867" y="1822"/>
                    </a:lnTo>
                    <a:lnTo>
                      <a:pt x="2170" y="1893"/>
                    </a:lnTo>
                    <a:lnTo>
                      <a:pt x="1858" y="1804"/>
                    </a:lnTo>
                    <a:lnTo>
                      <a:pt x="1545" y="1652"/>
                    </a:lnTo>
                    <a:lnTo>
                      <a:pt x="1233" y="1447"/>
                    </a:lnTo>
                    <a:lnTo>
                      <a:pt x="786" y="1063"/>
                    </a:lnTo>
                    <a:lnTo>
                      <a:pt x="241" y="39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1"/>
              <p:cNvSpPr/>
              <p:nvPr/>
            </p:nvSpPr>
            <p:spPr>
              <a:xfrm>
                <a:off x="6277922" y="1160690"/>
                <a:ext cx="197818" cy="470145"/>
              </a:xfrm>
              <a:custGeom>
                <a:avLst/>
                <a:gdLst/>
                <a:ahLst/>
                <a:cxnLst/>
                <a:rect l="l" t="t" r="r" b="b"/>
                <a:pathLst>
                  <a:path w="3555" h="8449" extrusionOk="0">
                    <a:moveTo>
                      <a:pt x="1063" y="0"/>
                    </a:moveTo>
                    <a:lnTo>
                      <a:pt x="1277" y="116"/>
                    </a:lnTo>
                    <a:lnTo>
                      <a:pt x="1679" y="411"/>
                    </a:lnTo>
                    <a:lnTo>
                      <a:pt x="2045" y="768"/>
                    </a:lnTo>
                    <a:lnTo>
                      <a:pt x="2376" y="1197"/>
                    </a:lnTo>
                    <a:lnTo>
                      <a:pt x="2652" y="1697"/>
                    </a:lnTo>
                    <a:lnTo>
                      <a:pt x="2867" y="2242"/>
                    </a:lnTo>
                    <a:lnTo>
                      <a:pt x="3019" y="2840"/>
                    </a:lnTo>
                    <a:lnTo>
                      <a:pt x="3099" y="3483"/>
                    </a:lnTo>
                    <a:lnTo>
                      <a:pt x="3108" y="3822"/>
                    </a:lnTo>
                    <a:lnTo>
                      <a:pt x="3099" y="4269"/>
                    </a:lnTo>
                    <a:lnTo>
                      <a:pt x="2947" y="5126"/>
                    </a:lnTo>
                    <a:lnTo>
                      <a:pt x="2679" y="5930"/>
                    </a:lnTo>
                    <a:lnTo>
                      <a:pt x="2313" y="6662"/>
                    </a:lnTo>
                    <a:lnTo>
                      <a:pt x="1867" y="7305"/>
                    </a:lnTo>
                    <a:lnTo>
                      <a:pt x="1358" y="7823"/>
                    </a:lnTo>
                    <a:lnTo>
                      <a:pt x="822" y="8198"/>
                    </a:lnTo>
                    <a:lnTo>
                      <a:pt x="413" y="8376"/>
                    </a:lnTo>
                    <a:lnTo>
                      <a:pt x="413" y="8376"/>
                    </a:lnTo>
                    <a:lnTo>
                      <a:pt x="491" y="8359"/>
                    </a:lnTo>
                    <a:lnTo>
                      <a:pt x="822" y="8225"/>
                    </a:lnTo>
                    <a:lnTo>
                      <a:pt x="1143" y="8046"/>
                    </a:lnTo>
                    <a:lnTo>
                      <a:pt x="1608" y="7698"/>
                    </a:lnTo>
                    <a:lnTo>
                      <a:pt x="2179" y="7082"/>
                    </a:lnTo>
                    <a:lnTo>
                      <a:pt x="2679" y="6350"/>
                    </a:lnTo>
                    <a:lnTo>
                      <a:pt x="3090" y="5528"/>
                    </a:lnTo>
                    <a:lnTo>
                      <a:pt x="3385" y="4653"/>
                    </a:lnTo>
                    <a:lnTo>
                      <a:pt x="3545" y="3760"/>
                    </a:lnTo>
                    <a:lnTo>
                      <a:pt x="3554" y="3313"/>
                    </a:lnTo>
                    <a:lnTo>
                      <a:pt x="3545" y="2965"/>
                    </a:lnTo>
                    <a:lnTo>
                      <a:pt x="3456" y="2331"/>
                    </a:lnTo>
                    <a:lnTo>
                      <a:pt x="3277" y="1777"/>
                    </a:lnTo>
                    <a:lnTo>
                      <a:pt x="3010" y="1295"/>
                    </a:lnTo>
                    <a:lnTo>
                      <a:pt x="2679" y="884"/>
                    </a:lnTo>
                    <a:lnTo>
                      <a:pt x="2286" y="545"/>
                    </a:lnTo>
                    <a:lnTo>
                      <a:pt x="1831" y="268"/>
                    </a:lnTo>
                    <a:lnTo>
                      <a:pt x="1331" y="72"/>
                    </a:lnTo>
                    <a:lnTo>
                      <a:pt x="1063" y="0"/>
                    </a:lnTo>
                    <a:close/>
                    <a:moveTo>
                      <a:pt x="413" y="8376"/>
                    </a:moveTo>
                    <a:lnTo>
                      <a:pt x="161" y="8430"/>
                    </a:lnTo>
                    <a:lnTo>
                      <a:pt x="0" y="8448"/>
                    </a:lnTo>
                    <a:lnTo>
                      <a:pt x="134" y="8439"/>
                    </a:lnTo>
                    <a:lnTo>
                      <a:pt x="411" y="8377"/>
                    </a:lnTo>
                    <a:lnTo>
                      <a:pt x="413" y="83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1"/>
              <p:cNvSpPr/>
              <p:nvPr/>
            </p:nvSpPr>
            <p:spPr>
              <a:xfrm>
                <a:off x="6286826" y="1523960"/>
                <a:ext cx="126314" cy="105892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1903" extrusionOk="0">
                    <a:moveTo>
                      <a:pt x="2224" y="0"/>
                    </a:moveTo>
                    <a:lnTo>
                      <a:pt x="1983" y="402"/>
                    </a:lnTo>
                    <a:lnTo>
                      <a:pt x="1573" y="920"/>
                    </a:lnTo>
                    <a:lnTo>
                      <a:pt x="1269" y="1224"/>
                    </a:lnTo>
                    <a:lnTo>
                      <a:pt x="965" y="1474"/>
                    </a:lnTo>
                    <a:lnTo>
                      <a:pt x="644" y="1679"/>
                    </a:lnTo>
                    <a:lnTo>
                      <a:pt x="322" y="1822"/>
                    </a:lnTo>
                    <a:lnTo>
                      <a:pt x="1" y="1902"/>
                    </a:lnTo>
                    <a:lnTo>
                      <a:pt x="331" y="1831"/>
                    </a:lnTo>
                    <a:lnTo>
                      <a:pt x="653" y="1706"/>
                    </a:lnTo>
                    <a:lnTo>
                      <a:pt x="974" y="1518"/>
                    </a:lnTo>
                    <a:lnTo>
                      <a:pt x="1439" y="1170"/>
                    </a:lnTo>
                    <a:lnTo>
                      <a:pt x="2010" y="563"/>
                    </a:lnTo>
                    <a:lnTo>
                      <a:pt x="2269" y="206"/>
                    </a:lnTo>
                    <a:lnTo>
                      <a:pt x="2251" y="98"/>
                    </a:lnTo>
                    <a:lnTo>
                      <a:pt x="2224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1"/>
              <p:cNvSpPr/>
              <p:nvPr/>
            </p:nvSpPr>
            <p:spPr>
              <a:xfrm>
                <a:off x="6209308" y="1145275"/>
                <a:ext cx="127761" cy="15469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78" extrusionOk="0">
                    <a:moveTo>
                      <a:pt x="1144" y="1"/>
                    </a:moveTo>
                    <a:lnTo>
                      <a:pt x="849" y="9"/>
                    </a:lnTo>
                    <a:lnTo>
                      <a:pt x="278" y="152"/>
                    </a:lnTo>
                    <a:lnTo>
                      <a:pt x="1" y="277"/>
                    </a:lnTo>
                    <a:lnTo>
                      <a:pt x="1" y="277"/>
                    </a:lnTo>
                    <a:lnTo>
                      <a:pt x="269" y="215"/>
                    </a:lnTo>
                    <a:lnTo>
                      <a:pt x="849" y="152"/>
                    </a:lnTo>
                    <a:lnTo>
                      <a:pt x="1448" y="152"/>
                    </a:lnTo>
                    <a:lnTo>
                      <a:pt x="2019" y="215"/>
                    </a:lnTo>
                    <a:lnTo>
                      <a:pt x="2296" y="277"/>
                    </a:lnTo>
                    <a:lnTo>
                      <a:pt x="2019" y="152"/>
                    </a:lnTo>
                    <a:lnTo>
                      <a:pt x="1439" y="9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1"/>
              <p:cNvSpPr/>
              <p:nvPr/>
            </p:nvSpPr>
            <p:spPr>
              <a:xfrm>
                <a:off x="6152658" y="1359464"/>
                <a:ext cx="41789" cy="65661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180" extrusionOk="0">
                    <a:moveTo>
                      <a:pt x="376" y="0"/>
                    </a:moveTo>
                    <a:lnTo>
                      <a:pt x="296" y="9"/>
                    </a:lnTo>
                    <a:lnTo>
                      <a:pt x="162" y="99"/>
                    </a:lnTo>
                    <a:lnTo>
                      <a:pt x="63" y="259"/>
                    </a:lnTo>
                    <a:lnTo>
                      <a:pt x="1" y="465"/>
                    </a:lnTo>
                    <a:lnTo>
                      <a:pt x="1" y="590"/>
                    </a:lnTo>
                    <a:lnTo>
                      <a:pt x="1" y="706"/>
                    </a:lnTo>
                    <a:lnTo>
                      <a:pt x="63" y="920"/>
                    </a:lnTo>
                    <a:lnTo>
                      <a:pt x="162" y="1081"/>
                    </a:lnTo>
                    <a:lnTo>
                      <a:pt x="296" y="1170"/>
                    </a:lnTo>
                    <a:lnTo>
                      <a:pt x="376" y="1179"/>
                    </a:lnTo>
                    <a:lnTo>
                      <a:pt x="456" y="1170"/>
                    </a:lnTo>
                    <a:lnTo>
                      <a:pt x="590" y="1081"/>
                    </a:lnTo>
                    <a:lnTo>
                      <a:pt x="688" y="920"/>
                    </a:lnTo>
                    <a:lnTo>
                      <a:pt x="751" y="706"/>
                    </a:lnTo>
                    <a:lnTo>
                      <a:pt x="751" y="590"/>
                    </a:lnTo>
                    <a:lnTo>
                      <a:pt x="751" y="465"/>
                    </a:lnTo>
                    <a:lnTo>
                      <a:pt x="688" y="259"/>
                    </a:lnTo>
                    <a:lnTo>
                      <a:pt x="590" y="99"/>
                    </a:lnTo>
                    <a:lnTo>
                      <a:pt x="456" y="9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001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1"/>
              <p:cNvSpPr/>
              <p:nvPr/>
            </p:nvSpPr>
            <p:spPr>
              <a:xfrm>
                <a:off x="6136297" y="1354512"/>
                <a:ext cx="72561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751" extrusionOk="0">
                    <a:moveTo>
                      <a:pt x="563" y="0"/>
                    </a:moveTo>
                    <a:lnTo>
                      <a:pt x="339" y="36"/>
                    </a:lnTo>
                    <a:lnTo>
                      <a:pt x="116" y="232"/>
                    </a:lnTo>
                    <a:lnTo>
                      <a:pt x="0" y="420"/>
                    </a:lnTo>
                    <a:lnTo>
                      <a:pt x="0" y="420"/>
                    </a:lnTo>
                    <a:lnTo>
                      <a:pt x="54" y="402"/>
                    </a:lnTo>
                    <a:lnTo>
                      <a:pt x="500" y="447"/>
                    </a:lnTo>
                    <a:lnTo>
                      <a:pt x="991" y="598"/>
                    </a:lnTo>
                    <a:lnTo>
                      <a:pt x="1304" y="750"/>
                    </a:lnTo>
                    <a:lnTo>
                      <a:pt x="1286" y="706"/>
                    </a:lnTo>
                    <a:lnTo>
                      <a:pt x="1054" y="348"/>
                    </a:lnTo>
                    <a:lnTo>
                      <a:pt x="777" y="89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1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1"/>
              <p:cNvSpPr/>
              <p:nvPr/>
            </p:nvSpPr>
            <p:spPr>
              <a:xfrm>
                <a:off x="6137299" y="1385786"/>
                <a:ext cx="36781" cy="1101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98" extrusionOk="0">
                    <a:moveTo>
                      <a:pt x="196" y="1"/>
                    </a:moveTo>
                    <a:lnTo>
                      <a:pt x="18" y="63"/>
                    </a:lnTo>
                    <a:lnTo>
                      <a:pt x="0" y="99"/>
                    </a:lnTo>
                    <a:lnTo>
                      <a:pt x="18" y="144"/>
                    </a:lnTo>
                    <a:lnTo>
                      <a:pt x="196" y="197"/>
                    </a:lnTo>
                    <a:lnTo>
                      <a:pt x="464" y="197"/>
                    </a:lnTo>
                    <a:lnTo>
                      <a:pt x="634" y="144"/>
                    </a:lnTo>
                    <a:lnTo>
                      <a:pt x="661" y="99"/>
                    </a:lnTo>
                    <a:lnTo>
                      <a:pt x="634" y="63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1"/>
              <p:cNvSpPr/>
              <p:nvPr/>
            </p:nvSpPr>
            <p:spPr>
              <a:xfrm>
                <a:off x="6147705" y="1345552"/>
                <a:ext cx="55200" cy="29881"/>
              </a:xfrm>
              <a:custGeom>
                <a:avLst/>
                <a:gdLst/>
                <a:ahLst/>
                <a:cxnLst/>
                <a:rect l="l" t="t" r="r" b="b"/>
                <a:pathLst>
                  <a:path w="992" h="537" extrusionOk="0">
                    <a:moveTo>
                      <a:pt x="295" y="0"/>
                    </a:moveTo>
                    <a:lnTo>
                      <a:pt x="99" y="72"/>
                    </a:lnTo>
                    <a:lnTo>
                      <a:pt x="1" y="161"/>
                    </a:lnTo>
                    <a:lnTo>
                      <a:pt x="54" y="116"/>
                    </a:lnTo>
                    <a:lnTo>
                      <a:pt x="367" y="81"/>
                    </a:lnTo>
                    <a:lnTo>
                      <a:pt x="518" y="125"/>
                    </a:lnTo>
                    <a:lnTo>
                      <a:pt x="697" y="224"/>
                    </a:lnTo>
                    <a:lnTo>
                      <a:pt x="885" y="411"/>
                    </a:lnTo>
                    <a:lnTo>
                      <a:pt x="992" y="536"/>
                    </a:lnTo>
                    <a:lnTo>
                      <a:pt x="992" y="536"/>
                    </a:lnTo>
                    <a:lnTo>
                      <a:pt x="929" y="420"/>
                    </a:lnTo>
                    <a:lnTo>
                      <a:pt x="626" y="90"/>
                    </a:lnTo>
                    <a:lnTo>
                      <a:pt x="465" y="9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9E4D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1"/>
              <p:cNvSpPr/>
              <p:nvPr/>
            </p:nvSpPr>
            <p:spPr>
              <a:xfrm>
                <a:off x="6137299" y="1318730"/>
                <a:ext cx="70614" cy="1741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13" extrusionOk="0">
                    <a:moveTo>
                      <a:pt x="768" y="0"/>
                    </a:moveTo>
                    <a:lnTo>
                      <a:pt x="402" y="27"/>
                    </a:lnTo>
                    <a:lnTo>
                      <a:pt x="45" y="197"/>
                    </a:lnTo>
                    <a:lnTo>
                      <a:pt x="0" y="241"/>
                    </a:lnTo>
                    <a:lnTo>
                      <a:pt x="188" y="214"/>
                    </a:lnTo>
                    <a:lnTo>
                      <a:pt x="616" y="223"/>
                    </a:lnTo>
                    <a:lnTo>
                      <a:pt x="1170" y="295"/>
                    </a:lnTo>
                    <a:lnTo>
                      <a:pt x="1268" y="313"/>
                    </a:lnTo>
                    <a:lnTo>
                      <a:pt x="1223" y="232"/>
                    </a:lnTo>
                    <a:lnTo>
                      <a:pt x="991" y="45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491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1"/>
              <p:cNvSpPr/>
              <p:nvPr/>
            </p:nvSpPr>
            <p:spPr>
              <a:xfrm>
                <a:off x="6351434" y="1359464"/>
                <a:ext cx="42290" cy="6566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80" extrusionOk="0">
                    <a:moveTo>
                      <a:pt x="385" y="0"/>
                    </a:moveTo>
                    <a:lnTo>
                      <a:pt x="304" y="9"/>
                    </a:lnTo>
                    <a:lnTo>
                      <a:pt x="170" y="99"/>
                    </a:lnTo>
                    <a:lnTo>
                      <a:pt x="63" y="259"/>
                    </a:lnTo>
                    <a:lnTo>
                      <a:pt x="10" y="465"/>
                    </a:lnTo>
                    <a:lnTo>
                      <a:pt x="1" y="590"/>
                    </a:lnTo>
                    <a:lnTo>
                      <a:pt x="10" y="706"/>
                    </a:lnTo>
                    <a:lnTo>
                      <a:pt x="63" y="920"/>
                    </a:lnTo>
                    <a:lnTo>
                      <a:pt x="170" y="1081"/>
                    </a:lnTo>
                    <a:lnTo>
                      <a:pt x="304" y="1170"/>
                    </a:lnTo>
                    <a:lnTo>
                      <a:pt x="385" y="1179"/>
                    </a:lnTo>
                    <a:lnTo>
                      <a:pt x="456" y="1170"/>
                    </a:lnTo>
                    <a:lnTo>
                      <a:pt x="590" y="1081"/>
                    </a:lnTo>
                    <a:lnTo>
                      <a:pt x="697" y="920"/>
                    </a:lnTo>
                    <a:lnTo>
                      <a:pt x="751" y="706"/>
                    </a:lnTo>
                    <a:lnTo>
                      <a:pt x="760" y="590"/>
                    </a:lnTo>
                    <a:lnTo>
                      <a:pt x="751" y="465"/>
                    </a:lnTo>
                    <a:lnTo>
                      <a:pt x="697" y="259"/>
                    </a:lnTo>
                    <a:lnTo>
                      <a:pt x="590" y="99"/>
                    </a:lnTo>
                    <a:lnTo>
                      <a:pt x="456" y="9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001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1"/>
              <p:cNvSpPr/>
              <p:nvPr/>
            </p:nvSpPr>
            <p:spPr>
              <a:xfrm>
                <a:off x="6337021" y="1354512"/>
                <a:ext cx="72617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51" extrusionOk="0">
                    <a:moveTo>
                      <a:pt x="751" y="0"/>
                    </a:moveTo>
                    <a:lnTo>
                      <a:pt x="537" y="89"/>
                    </a:lnTo>
                    <a:lnTo>
                      <a:pt x="260" y="348"/>
                    </a:lnTo>
                    <a:lnTo>
                      <a:pt x="28" y="706"/>
                    </a:lnTo>
                    <a:lnTo>
                      <a:pt x="1" y="750"/>
                    </a:lnTo>
                    <a:lnTo>
                      <a:pt x="1" y="750"/>
                    </a:lnTo>
                    <a:lnTo>
                      <a:pt x="322" y="598"/>
                    </a:lnTo>
                    <a:lnTo>
                      <a:pt x="813" y="447"/>
                    </a:lnTo>
                    <a:lnTo>
                      <a:pt x="1260" y="402"/>
                    </a:lnTo>
                    <a:lnTo>
                      <a:pt x="1305" y="420"/>
                    </a:lnTo>
                    <a:lnTo>
                      <a:pt x="1197" y="232"/>
                    </a:lnTo>
                    <a:lnTo>
                      <a:pt x="974" y="36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001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1"/>
              <p:cNvSpPr/>
              <p:nvPr/>
            </p:nvSpPr>
            <p:spPr>
              <a:xfrm>
                <a:off x="6372302" y="1385786"/>
                <a:ext cx="36336" cy="11018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98" extrusionOk="0">
                    <a:moveTo>
                      <a:pt x="197" y="1"/>
                    </a:moveTo>
                    <a:lnTo>
                      <a:pt x="19" y="63"/>
                    </a:lnTo>
                    <a:lnTo>
                      <a:pt x="1" y="99"/>
                    </a:lnTo>
                    <a:lnTo>
                      <a:pt x="19" y="144"/>
                    </a:lnTo>
                    <a:lnTo>
                      <a:pt x="197" y="197"/>
                    </a:lnTo>
                    <a:lnTo>
                      <a:pt x="465" y="197"/>
                    </a:lnTo>
                    <a:lnTo>
                      <a:pt x="635" y="144"/>
                    </a:lnTo>
                    <a:lnTo>
                      <a:pt x="653" y="99"/>
                    </a:lnTo>
                    <a:lnTo>
                      <a:pt x="635" y="63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1"/>
              <p:cNvSpPr/>
              <p:nvPr/>
            </p:nvSpPr>
            <p:spPr>
              <a:xfrm>
                <a:off x="6343476" y="1345552"/>
                <a:ext cx="55255" cy="2988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37" extrusionOk="0">
                    <a:moveTo>
                      <a:pt x="697" y="0"/>
                    </a:moveTo>
                    <a:lnTo>
                      <a:pt x="519" y="9"/>
                    </a:lnTo>
                    <a:lnTo>
                      <a:pt x="367" y="90"/>
                    </a:lnTo>
                    <a:lnTo>
                      <a:pt x="55" y="420"/>
                    </a:lnTo>
                    <a:lnTo>
                      <a:pt x="1" y="536"/>
                    </a:lnTo>
                    <a:lnTo>
                      <a:pt x="1" y="536"/>
                    </a:lnTo>
                    <a:lnTo>
                      <a:pt x="99" y="411"/>
                    </a:lnTo>
                    <a:lnTo>
                      <a:pt x="296" y="224"/>
                    </a:lnTo>
                    <a:lnTo>
                      <a:pt x="465" y="125"/>
                    </a:lnTo>
                    <a:lnTo>
                      <a:pt x="626" y="81"/>
                    </a:lnTo>
                    <a:lnTo>
                      <a:pt x="930" y="116"/>
                    </a:lnTo>
                    <a:lnTo>
                      <a:pt x="992" y="161"/>
                    </a:lnTo>
                    <a:lnTo>
                      <a:pt x="885" y="72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9E4D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1"/>
              <p:cNvSpPr/>
              <p:nvPr/>
            </p:nvSpPr>
            <p:spPr>
              <a:xfrm>
                <a:off x="6338023" y="1318730"/>
                <a:ext cx="70614" cy="1741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13" extrusionOk="0">
                    <a:moveTo>
                      <a:pt x="501" y="0"/>
                    </a:moveTo>
                    <a:lnTo>
                      <a:pt x="286" y="45"/>
                    </a:lnTo>
                    <a:lnTo>
                      <a:pt x="45" y="232"/>
                    </a:lnTo>
                    <a:lnTo>
                      <a:pt x="1" y="313"/>
                    </a:lnTo>
                    <a:lnTo>
                      <a:pt x="99" y="295"/>
                    </a:lnTo>
                    <a:lnTo>
                      <a:pt x="662" y="223"/>
                    </a:lnTo>
                    <a:lnTo>
                      <a:pt x="1081" y="214"/>
                    </a:lnTo>
                    <a:lnTo>
                      <a:pt x="1269" y="241"/>
                    </a:lnTo>
                    <a:lnTo>
                      <a:pt x="1224" y="197"/>
                    </a:lnTo>
                    <a:lnTo>
                      <a:pt x="867" y="27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491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1"/>
              <p:cNvSpPr/>
              <p:nvPr/>
            </p:nvSpPr>
            <p:spPr>
              <a:xfrm>
                <a:off x="6254550" y="1465808"/>
                <a:ext cx="12965" cy="12464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4" extrusionOk="0">
                    <a:moveTo>
                      <a:pt x="54" y="0"/>
                    </a:moveTo>
                    <a:lnTo>
                      <a:pt x="0" y="18"/>
                    </a:lnTo>
                    <a:lnTo>
                      <a:pt x="45" y="81"/>
                    </a:lnTo>
                    <a:lnTo>
                      <a:pt x="233" y="224"/>
                    </a:lnTo>
                    <a:lnTo>
                      <a:pt x="224" y="188"/>
                    </a:lnTo>
                    <a:lnTo>
                      <a:pt x="143" y="4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1"/>
              <p:cNvSpPr/>
              <p:nvPr/>
            </p:nvSpPr>
            <p:spPr>
              <a:xfrm>
                <a:off x="6278924" y="1465808"/>
                <a:ext cx="12965" cy="12464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4" extrusionOk="0">
                    <a:moveTo>
                      <a:pt x="179" y="0"/>
                    </a:moveTo>
                    <a:lnTo>
                      <a:pt x="98" y="45"/>
                    </a:lnTo>
                    <a:lnTo>
                      <a:pt x="9" y="188"/>
                    </a:lnTo>
                    <a:lnTo>
                      <a:pt x="0" y="224"/>
                    </a:lnTo>
                    <a:lnTo>
                      <a:pt x="188" y="81"/>
                    </a:lnTo>
                    <a:lnTo>
                      <a:pt x="232" y="18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1"/>
              <p:cNvSpPr/>
              <p:nvPr/>
            </p:nvSpPr>
            <p:spPr>
              <a:xfrm>
                <a:off x="6199903" y="1510048"/>
                <a:ext cx="146124" cy="34834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626" extrusionOk="0">
                    <a:moveTo>
                      <a:pt x="0" y="0"/>
                    </a:moveTo>
                    <a:lnTo>
                      <a:pt x="134" y="125"/>
                    </a:lnTo>
                    <a:lnTo>
                      <a:pt x="393" y="322"/>
                    </a:lnTo>
                    <a:lnTo>
                      <a:pt x="768" y="527"/>
                    </a:lnTo>
                    <a:lnTo>
                      <a:pt x="1241" y="625"/>
                    </a:lnTo>
                    <a:lnTo>
                      <a:pt x="1661" y="581"/>
                    </a:lnTo>
                    <a:lnTo>
                      <a:pt x="2018" y="447"/>
                    </a:lnTo>
                    <a:lnTo>
                      <a:pt x="2313" y="277"/>
                    </a:lnTo>
                    <a:lnTo>
                      <a:pt x="2590" y="45"/>
                    </a:lnTo>
                    <a:lnTo>
                      <a:pt x="2626" y="0"/>
                    </a:lnTo>
                    <a:lnTo>
                      <a:pt x="2626" y="0"/>
                    </a:lnTo>
                    <a:lnTo>
                      <a:pt x="2384" y="89"/>
                    </a:lnTo>
                    <a:lnTo>
                      <a:pt x="1902" y="197"/>
                    </a:lnTo>
                    <a:lnTo>
                      <a:pt x="1438" y="232"/>
                    </a:lnTo>
                    <a:lnTo>
                      <a:pt x="1018" y="214"/>
                    </a:lnTo>
                    <a:lnTo>
                      <a:pt x="17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2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1"/>
              <p:cNvSpPr/>
              <p:nvPr/>
            </p:nvSpPr>
            <p:spPr>
              <a:xfrm>
                <a:off x="6199903" y="1508044"/>
                <a:ext cx="146124" cy="20923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76" extrusionOk="0">
                    <a:moveTo>
                      <a:pt x="1742" y="0"/>
                    </a:moveTo>
                    <a:lnTo>
                      <a:pt x="1349" y="63"/>
                    </a:lnTo>
                    <a:lnTo>
                      <a:pt x="1322" y="81"/>
                    </a:lnTo>
                    <a:lnTo>
                      <a:pt x="1215" y="36"/>
                    </a:lnTo>
                    <a:lnTo>
                      <a:pt x="813" y="9"/>
                    </a:lnTo>
                    <a:lnTo>
                      <a:pt x="143" y="27"/>
                    </a:lnTo>
                    <a:lnTo>
                      <a:pt x="0" y="36"/>
                    </a:lnTo>
                    <a:lnTo>
                      <a:pt x="286" y="170"/>
                    </a:lnTo>
                    <a:lnTo>
                      <a:pt x="813" y="322"/>
                    </a:lnTo>
                    <a:lnTo>
                      <a:pt x="1286" y="375"/>
                    </a:lnTo>
                    <a:lnTo>
                      <a:pt x="1706" y="349"/>
                    </a:lnTo>
                    <a:lnTo>
                      <a:pt x="2215" y="233"/>
                    </a:lnTo>
                    <a:lnTo>
                      <a:pt x="2599" y="63"/>
                    </a:lnTo>
                    <a:lnTo>
                      <a:pt x="2626" y="36"/>
                    </a:lnTo>
                    <a:lnTo>
                      <a:pt x="2259" y="9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720A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1"/>
              <p:cNvSpPr/>
              <p:nvPr/>
            </p:nvSpPr>
            <p:spPr>
              <a:xfrm>
                <a:off x="6071188" y="1087624"/>
                <a:ext cx="404539" cy="243558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4377" extrusionOk="0">
                    <a:moveTo>
                      <a:pt x="3626" y="1"/>
                    </a:moveTo>
                    <a:lnTo>
                      <a:pt x="3349" y="10"/>
                    </a:lnTo>
                    <a:lnTo>
                      <a:pt x="2831" y="54"/>
                    </a:lnTo>
                    <a:lnTo>
                      <a:pt x="2367" y="144"/>
                    </a:lnTo>
                    <a:lnTo>
                      <a:pt x="1956" y="278"/>
                    </a:lnTo>
                    <a:lnTo>
                      <a:pt x="1599" y="447"/>
                    </a:lnTo>
                    <a:lnTo>
                      <a:pt x="1286" y="644"/>
                    </a:lnTo>
                    <a:lnTo>
                      <a:pt x="1018" y="876"/>
                    </a:lnTo>
                    <a:lnTo>
                      <a:pt x="786" y="1144"/>
                    </a:lnTo>
                    <a:lnTo>
                      <a:pt x="509" y="1581"/>
                    </a:lnTo>
                    <a:lnTo>
                      <a:pt x="250" y="2233"/>
                    </a:lnTo>
                    <a:lnTo>
                      <a:pt x="90" y="2957"/>
                    </a:lnTo>
                    <a:lnTo>
                      <a:pt x="18" y="3707"/>
                    </a:lnTo>
                    <a:lnTo>
                      <a:pt x="0" y="4091"/>
                    </a:lnTo>
                    <a:lnTo>
                      <a:pt x="438" y="3903"/>
                    </a:lnTo>
                    <a:lnTo>
                      <a:pt x="1349" y="3617"/>
                    </a:lnTo>
                    <a:lnTo>
                      <a:pt x="2286" y="3448"/>
                    </a:lnTo>
                    <a:lnTo>
                      <a:pt x="3215" y="3385"/>
                    </a:lnTo>
                    <a:lnTo>
                      <a:pt x="4153" y="3421"/>
                    </a:lnTo>
                    <a:lnTo>
                      <a:pt x="5081" y="3573"/>
                    </a:lnTo>
                    <a:lnTo>
                      <a:pt x="5983" y="3814"/>
                    </a:lnTo>
                    <a:lnTo>
                      <a:pt x="6850" y="4162"/>
                    </a:lnTo>
                    <a:lnTo>
                      <a:pt x="7269" y="4376"/>
                    </a:lnTo>
                    <a:lnTo>
                      <a:pt x="7260" y="3975"/>
                    </a:lnTo>
                    <a:lnTo>
                      <a:pt x="7198" y="3180"/>
                    </a:lnTo>
                    <a:lnTo>
                      <a:pt x="7055" y="2412"/>
                    </a:lnTo>
                    <a:lnTo>
                      <a:pt x="6814" y="1706"/>
                    </a:lnTo>
                    <a:lnTo>
                      <a:pt x="6537" y="1242"/>
                    </a:lnTo>
                    <a:lnTo>
                      <a:pt x="6314" y="956"/>
                    </a:lnTo>
                    <a:lnTo>
                      <a:pt x="6046" y="706"/>
                    </a:lnTo>
                    <a:lnTo>
                      <a:pt x="5724" y="483"/>
                    </a:lnTo>
                    <a:lnTo>
                      <a:pt x="5358" y="304"/>
                    </a:lnTo>
                    <a:lnTo>
                      <a:pt x="4939" y="161"/>
                    </a:lnTo>
                    <a:lnTo>
                      <a:pt x="4465" y="63"/>
                    </a:lnTo>
                    <a:lnTo>
                      <a:pt x="3921" y="10"/>
                    </a:lnTo>
                    <a:lnTo>
                      <a:pt x="36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1"/>
              <p:cNvSpPr/>
              <p:nvPr/>
            </p:nvSpPr>
            <p:spPr>
              <a:xfrm>
                <a:off x="6076141" y="1189014"/>
                <a:ext cx="38840" cy="229146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118" extrusionOk="0">
                    <a:moveTo>
                      <a:pt x="697" y="0"/>
                    </a:moveTo>
                    <a:lnTo>
                      <a:pt x="608" y="152"/>
                    </a:lnTo>
                    <a:lnTo>
                      <a:pt x="215" y="983"/>
                    </a:lnTo>
                    <a:lnTo>
                      <a:pt x="27" y="1572"/>
                    </a:lnTo>
                    <a:lnTo>
                      <a:pt x="1" y="1813"/>
                    </a:lnTo>
                    <a:lnTo>
                      <a:pt x="27" y="2313"/>
                    </a:lnTo>
                    <a:lnTo>
                      <a:pt x="161" y="3331"/>
                    </a:lnTo>
                    <a:lnTo>
                      <a:pt x="313" y="3921"/>
                    </a:lnTo>
                    <a:lnTo>
                      <a:pt x="411" y="4117"/>
                    </a:lnTo>
                    <a:lnTo>
                      <a:pt x="385" y="3930"/>
                    </a:lnTo>
                    <a:lnTo>
                      <a:pt x="367" y="3733"/>
                    </a:lnTo>
                    <a:lnTo>
                      <a:pt x="286" y="3349"/>
                    </a:lnTo>
                    <a:lnTo>
                      <a:pt x="143" y="2027"/>
                    </a:lnTo>
                    <a:lnTo>
                      <a:pt x="143" y="1849"/>
                    </a:lnTo>
                    <a:lnTo>
                      <a:pt x="260" y="1367"/>
                    </a:lnTo>
                    <a:lnTo>
                      <a:pt x="536" y="509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1"/>
              <p:cNvSpPr/>
              <p:nvPr/>
            </p:nvSpPr>
            <p:spPr>
              <a:xfrm>
                <a:off x="6430956" y="1189014"/>
                <a:ext cx="38339" cy="229146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118" extrusionOk="0">
                    <a:moveTo>
                      <a:pt x="1" y="0"/>
                    </a:moveTo>
                    <a:lnTo>
                      <a:pt x="152" y="509"/>
                    </a:lnTo>
                    <a:lnTo>
                      <a:pt x="438" y="1367"/>
                    </a:lnTo>
                    <a:lnTo>
                      <a:pt x="545" y="1849"/>
                    </a:lnTo>
                    <a:lnTo>
                      <a:pt x="554" y="2027"/>
                    </a:lnTo>
                    <a:lnTo>
                      <a:pt x="402" y="3349"/>
                    </a:lnTo>
                    <a:lnTo>
                      <a:pt x="331" y="3733"/>
                    </a:lnTo>
                    <a:lnTo>
                      <a:pt x="313" y="3930"/>
                    </a:lnTo>
                    <a:lnTo>
                      <a:pt x="286" y="4117"/>
                    </a:lnTo>
                    <a:lnTo>
                      <a:pt x="385" y="3921"/>
                    </a:lnTo>
                    <a:lnTo>
                      <a:pt x="527" y="3331"/>
                    </a:lnTo>
                    <a:lnTo>
                      <a:pt x="670" y="2313"/>
                    </a:lnTo>
                    <a:lnTo>
                      <a:pt x="688" y="1813"/>
                    </a:lnTo>
                    <a:lnTo>
                      <a:pt x="670" y="1572"/>
                    </a:lnTo>
                    <a:lnTo>
                      <a:pt x="474" y="983"/>
                    </a:lnTo>
                    <a:lnTo>
                      <a:pt x="90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1"/>
              <p:cNvSpPr/>
              <p:nvPr/>
            </p:nvSpPr>
            <p:spPr>
              <a:xfrm>
                <a:off x="6103965" y="1153233"/>
                <a:ext cx="341939" cy="16554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975" extrusionOk="0">
                    <a:moveTo>
                      <a:pt x="3055" y="0"/>
                    </a:moveTo>
                    <a:lnTo>
                      <a:pt x="2662" y="63"/>
                    </a:lnTo>
                    <a:lnTo>
                      <a:pt x="2305" y="170"/>
                    </a:lnTo>
                    <a:lnTo>
                      <a:pt x="1965" y="322"/>
                    </a:lnTo>
                    <a:lnTo>
                      <a:pt x="1510" y="617"/>
                    </a:lnTo>
                    <a:lnTo>
                      <a:pt x="1001" y="1081"/>
                    </a:lnTo>
                    <a:lnTo>
                      <a:pt x="599" y="1581"/>
                    </a:lnTo>
                    <a:lnTo>
                      <a:pt x="304" y="2054"/>
                    </a:lnTo>
                    <a:lnTo>
                      <a:pt x="36" y="2590"/>
                    </a:lnTo>
                    <a:lnTo>
                      <a:pt x="1" y="2670"/>
                    </a:lnTo>
                    <a:lnTo>
                      <a:pt x="45" y="2599"/>
                    </a:lnTo>
                    <a:lnTo>
                      <a:pt x="545" y="1929"/>
                    </a:lnTo>
                    <a:lnTo>
                      <a:pt x="1188" y="1251"/>
                    </a:lnTo>
                    <a:lnTo>
                      <a:pt x="1715" y="831"/>
                    </a:lnTo>
                    <a:lnTo>
                      <a:pt x="2296" y="501"/>
                    </a:lnTo>
                    <a:lnTo>
                      <a:pt x="2769" y="340"/>
                    </a:lnTo>
                    <a:lnTo>
                      <a:pt x="3090" y="286"/>
                    </a:lnTo>
                    <a:lnTo>
                      <a:pt x="3421" y="286"/>
                    </a:lnTo>
                    <a:lnTo>
                      <a:pt x="3742" y="349"/>
                    </a:lnTo>
                    <a:lnTo>
                      <a:pt x="4046" y="456"/>
                    </a:lnTo>
                    <a:lnTo>
                      <a:pt x="4332" y="608"/>
                    </a:lnTo>
                    <a:lnTo>
                      <a:pt x="4725" y="902"/>
                    </a:lnTo>
                    <a:lnTo>
                      <a:pt x="5180" y="1376"/>
                    </a:lnTo>
                    <a:lnTo>
                      <a:pt x="5546" y="1876"/>
                    </a:lnTo>
                    <a:lnTo>
                      <a:pt x="5841" y="2349"/>
                    </a:lnTo>
                    <a:lnTo>
                      <a:pt x="6109" y="2885"/>
                    </a:lnTo>
                    <a:lnTo>
                      <a:pt x="6145" y="2974"/>
                    </a:lnTo>
                    <a:lnTo>
                      <a:pt x="6127" y="2876"/>
                    </a:lnTo>
                    <a:lnTo>
                      <a:pt x="5930" y="2287"/>
                    </a:lnTo>
                    <a:lnTo>
                      <a:pt x="5698" y="1760"/>
                    </a:lnTo>
                    <a:lnTo>
                      <a:pt x="5359" y="1206"/>
                    </a:lnTo>
                    <a:lnTo>
                      <a:pt x="4921" y="679"/>
                    </a:lnTo>
                    <a:lnTo>
                      <a:pt x="4510" y="358"/>
                    </a:lnTo>
                    <a:lnTo>
                      <a:pt x="4198" y="188"/>
                    </a:lnTo>
                    <a:lnTo>
                      <a:pt x="3850" y="63"/>
                    </a:lnTo>
                    <a:lnTo>
                      <a:pt x="3466" y="0"/>
                    </a:lnTo>
                    <a:close/>
                  </a:path>
                </a:pathLst>
              </a:custGeom>
              <a:solidFill>
                <a:srgbClr val="003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1" name="Google Shape;3091;p41"/>
            <p:cNvGrpSpPr/>
            <p:nvPr/>
          </p:nvGrpSpPr>
          <p:grpSpPr>
            <a:xfrm>
              <a:off x="4714754" y="1074091"/>
              <a:ext cx="821812" cy="2613582"/>
              <a:chOff x="4537585" y="1139822"/>
              <a:chExt cx="909889" cy="2893691"/>
            </a:xfrm>
          </p:grpSpPr>
          <p:sp>
            <p:nvSpPr>
              <p:cNvPr id="3092" name="Google Shape;3092;p41"/>
              <p:cNvSpPr/>
              <p:nvPr/>
            </p:nvSpPr>
            <p:spPr>
              <a:xfrm>
                <a:off x="4735861" y="1377828"/>
                <a:ext cx="419897" cy="321072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5770" extrusionOk="0">
                    <a:moveTo>
                      <a:pt x="3376" y="1"/>
                    </a:moveTo>
                    <a:lnTo>
                      <a:pt x="2206" y="126"/>
                    </a:lnTo>
                    <a:lnTo>
                      <a:pt x="1438" y="304"/>
                    </a:lnTo>
                    <a:lnTo>
                      <a:pt x="1000" y="474"/>
                    </a:lnTo>
                    <a:lnTo>
                      <a:pt x="643" y="679"/>
                    </a:lnTo>
                    <a:lnTo>
                      <a:pt x="375" y="929"/>
                    </a:lnTo>
                    <a:lnTo>
                      <a:pt x="286" y="1072"/>
                    </a:lnTo>
                    <a:lnTo>
                      <a:pt x="206" y="1224"/>
                    </a:lnTo>
                    <a:lnTo>
                      <a:pt x="98" y="1537"/>
                    </a:lnTo>
                    <a:lnTo>
                      <a:pt x="0" y="2037"/>
                    </a:lnTo>
                    <a:lnTo>
                      <a:pt x="9" y="2733"/>
                    </a:lnTo>
                    <a:lnTo>
                      <a:pt x="107" y="3421"/>
                    </a:lnTo>
                    <a:lnTo>
                      <a:pt x="366" y="4359"/>
                    </a:lnTo>
                    <a:lnTo>
                      <a:pt x="697" y="5171"/>
                    </a:lnTo>
                    <a:lnTo>
                      <a:pt x="732" y="5252"/>
                    </a:lnTo>
                    <a:lnTo>
                      <a:pt x="1090" y="5377"/>
                    </a:lnTo>
                    <a:lnTo>
                      <a:pt x="1759" y="5564"/>
                    </a:lnTo>
                    <a:lnTo>
                      <a:pt x="2402" y="5680"/>
                    </a:lnTo>
                    <a:lnTo>
                      <a:pt x="3010" y="5752"/>
                    </a:lnTo>
                    <a:lnTo>
                      <a:pt x="3849" y="5770"/>
                    </a:lnTo>
                    <a:lnTo>
                      <a:pt x="4831" y="5653"/>
                    </a:lnTo>
                    <a:lnTo>
                      <a:pt x="5635" y="5448"/>
                    </a:lnTo>
                    <a:lnTo>
                      <a:pt x="6260" y="5207"/>
                    </a:lnTo>
                    <a:lnTo>
                      <a:pt x="6858" y="4885"/>
                    </a:lnTo>
                    <a:lnTo>
                      <a:pt x="6930" y="4832"/>
                    </a:lnTo>
                    <a:lnTo>
                      <a:pt x="6965" y="4814"/>
                    </a:lnTo>
                    <a:lnTo>
                      <a:pt x="7171" y="4546"/>
                    </a:lnTo>
                    <a:lnTo>
                      <a:pt x="7323" y="4189"/>
                    </a:lnTo>
                    <a:lnTo>
                      <a:pt x="7394" y="3921"/>
                    </a:lnTo>
                    <a:lnTo>
                      <a:pt x="7466" y="3528"/>
                    </a:lnTo>
                    <a:lnTo>
                      <a:pt x="7537" y="2510"/>
                    </a:lnTo>
                    <a:lnTo>
                      <a:pt x="7546" y="1037"/>
                    </a:lnTo>
                    <a:lnTo>
                      <a:pt x="7537" y="760"/>
                    </a:lnTo>
                    <a:lnTo>
                      <a:pt x="7466" y="679"/>
                    </a:lnTo>
                    <a:lnTo>
                      <a:pt x="7233" y="528"/>
                    </a:lnTo>
                    <a:lnTo>
                      <a:pt x="6715" y="322"/>
                    </a:lnTo>
                    <a:lnTo>
                      <a:pt x="5751" y="117"/>
                    </a:lnTo>
                    <a:lnTo>
                      <a:pt x="4599" y="10"/>
                    </a:lnTo>
                    <a:lnTo>
                      <a:pt x="3376" y="1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1"/>
              <p:cNvSpPr/>
              <p:nvPr/>
            </p:nvSpPr>
            <p:spPr>
              <a:xfrm>
                <a:off x="5126959" y="3906751"/>
                <a:ext cx="320515" cy="126759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2278" extrusionOk="0">
                    <a:moveTo>
                      <a:pt x="1545" y="0"/>
                    </a:moveTo>
                    <a:lnTo>
                      <a:pt x="54" y="402"/>
                    </a:lnTo>
                    <a:lnTo>
                      <a:pt x="36" y="429"/>
                    </a:lnTo>
                    <a:lnTo>
                      <a:pt x="0" y="759"/>
                    </a:lnTo>
                    <a:lnTo>
                      <a:pt x="54" y="1081"/>
                    </a:lnTo>
                    <a:lnTo>
                      <a:pt x="80" y="1125"/>
                    </a:lnTo>
                    <a:lnTo>
                      <a:pt x="241" y="1215"/>
                    </a:lnTo>
                    <a:lnTo>
                      <a:pt x="652" y="1384"/>
                    </a:lnTo>
                    <a:lnTo>
                      <a:pt x="1482" y="1643"/>
                    </a:lnTo>
                    <a:lnTo>
                      <a:pt x="2483" y="1884"/>
                    </a:lnTo>
                    <a:lnTo>
                      <a:pt x="3536" y="2099"/>
                    </a:lnTo>
                    <a:lnTo>
                      <a:pt x="4510" y="2242"/>
                    </a:lnTo>
                    <a:lnTo>
                      <a:pt x="5287" y="2277"/>
                    </a:lnTo>
                    <a:lnTo>
                      <a:pt x="5644" y="2215"/>
                    </a:lnTo>
                    <a:lnTo>
                      <a:pt x="5760" y="2126"/>
                    </a:lnTo>
                    <a:lnTo>
                      <a:pt x="5760" y="2063"/>
                    </a:lnTo>
                    <a:lnTo>
                      <a:pt x="5751" y="1992"/>
                    </a:lnTo>
                    <a:lnTo>
                      <a:pt x="5653" y="1849"/>
                    </a:lnTo>
                    <a:lnTo>
                      <a:pt x="5367" y="1608"/>
                    </a:lnTo>
                    <a:lnTo>
                      <a:pt x="4769" y="1268"/>
                    </a:lnTo>
                    <a:lnTo>
                      <a:pt x="4027" y="929"/>
                    </a:lnTo>
                    <a:lnTo>
                      <a:pt x="2063" y="17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1"/>
              <p:cNvSpPr/>
              <p:nvPr/>
            </p:nvSpPr>
            <p:spPr>
              <a:xfrm>
                <a:off x="5126959" y="3940029"/>
                <a:ext cx="320515" cy="93484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1680" extrusionOk="0">
                    <a:moveTo>
                      <a:pt x="9" y="1"/>
                    </a:moveTo>
                    <a:lnTo>
                      <a:pt x="0" y="197"/>
                    </a:lnTo>
                    <a:lnTo>
                      <a:pt x="54" y="483"/>
                    </a:lnTo>
                    <a:lnTo>
                      <a:pt x="80" y="527"/>
                    </a:lnTo>
                    <a:lnTo>
                      <a:pt x="241" y="617"/>
                    </a:lnTo>
                    <a:lnTo>
                      <a:pt x="652" y="786"/>
                    </a:lnTo>
                    <a:lnTo>
                      <a:pt x="1482" y="1045"/>
                    </a:lnTo>
                    <a:lnTo>
                      <a:pt x="2483" y="1286"/>
                    </a:lnTo>
                    <a:lnTo>
                      <a:pt x="3536" y="1501"/>
                    </a:lnTo>
                    <a:lnTo>
                      <a:pt x="4510" y="1644"/>
                    </a:lnTo>
                    <a:lnTo>
                      <a:pt x="5287" y="1679"/>
                    </a:lnTo>
                    <a:lnTo>
                      <a:pt x="5644" y="1617"/>
                    </a:lnTo>
                    <a:lnTo>
                      <a:pt x="5760" y="1528"/>
                    </a:lnTo>
                    <a:lnTo>
                      <a:pt x="5760" y="1465"/>
                    </a:lnTo>
                    <a:lnTo>
                      <a:pt x="5751" y="1385"/>
                    </a:lnTo>
                    <a:lnTo>
                      <a:pt x="5626" y="1206"/>
                    </a:lnTo>
                    <a:lnTo>
                      <a:pt x="5287" y="920"/>
                    </a:lnTo>
                    <a:lnTo>
                      <a:pt x="4608" y="536"/>
                    </a:lnTo>
                    <a:lnTo>
                      <a:pt x="3849" y="215"/>
                    </a:lnTo>
                    <a:lnTo>
                      <a:pt x="3501" y="99"/>
                    </a:lnTo>
                    <a:lnTo>
                      <a:pt x="3492" y="179"/>
                    </a:lnTo>
                    <a:lnTo>
                      <a:pt x="3474" y="224"/>
                    </a:lnTo>
                    <a:lnTo>
                      <a:pt x="3242" y="313"/>
                    </a:lnTo>
                    <a:lnTo>
                      <a:pt x="2786" y="438"/>
                    </a:lnTo>
                    <a:lnTo>
                      <a:pt x="2358" y="501"/>
                    </a:lnTo>
                    <a:lnTo>
                      <a:pt x="1929" y="501"/>
                    </a:lnTo>
                    <a:lnTo>
                      <a:pt x="1304" y="420"/>
                    </a:lnTo>
                    <a:lnTo>
                      <a:pt x="455" y="179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1"/>
              <p:cNvSpPr/>
              <p:nvPr/>
            </p:nvSpPr>
            <p:spPr>
              <a:xfrm>
                <a:off x="5127404" y="3966851"/>
                <a:ext cx="75622" cy="4084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734" extrusionOk="0">
                    <a:moveTo>
                      <a:pt x="46" y="1"/>
                    </a:moveTo>
                    <a:lnTo>
                      <a:pt x="1" y="403"/>
                    </a:lnTo>
                    <a:lnTo>
                      <a:pt x="90" y="438"/>
                    </a:lnTo>
                    <a:lnTo>
                      <a:pt x="715" y="679"/>
                    </a:lnTo>
                    <a:lnTo>
                      <a:pt x="983" y="733"/>
                    </a:lnTo>
                    <a:lnTo>
                      <a:pt x="1081" y="733"/>
                    </a:lnTo>
                    <a:lnTo>
                      <a:pt x="1233" y="635"/>
                    </a:lnTo>
                    <a:lnTo>
                      <a:pt x="1349" y="420"/>
                    </a:lnTo>
                    <a:lnTo>
                      <a:pt x="1358" y="367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1"/>
              <p:cNvSpPr/>
              <p:nvPr/>
            </p:nvSpPr>
            <p:spPr>
              <a:xfrm>
                <a:off x="4537585" y="2657955"/>
                <a:ext cx="132713" cy="236547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4251" extrusionOk="0">
                    <a:moveTo>
                      <a:pt x="1063" y="0"/>
                    </a:moveTo>
                    <a:lnTo>
                      <a:pt x="956" y="9"/>
                    </a:lnTo>
                    <a:lnTo>
                      <a:pt x="884" y="27"/>
                    </a:lnTo>
                    <a:lnTo>
                      <a:pt x="759" y="99"/>
                    </a:lnTo>
                    <a:lnTo>
                      <a:pt x="706" y="152"/>
                    </a:lnTo>
                    <a:lnTo>
                      <a:pt x="598" y="331"/>
                    </a:lnTo>
                    <a:lnTo>
                      <a:pt x="536" y="536"/>
                    </a:lnTo>
                    <a:lnTo>
                      <a:pt x="447" y="840"/>
                    </a:lnTo>
                    <a:lnTo>
                      <a:pt x="357" y="1134"/>
                    </a:lnTo>
                    <a:lnTo>
                      <a:pt x="232" y="1554"/>
                    </a:lnTo>
                    <a:lnTo>
                      <a:pt x="63" y="2206"/>
                    </a:lnTo>
                    <a:lnTo>
                      <a:pt x="9" y="2644"/>
                    </a:lnTo>
                    <a:lnTo>
                      <a:pt x="0" y="2858"/>
                    </a:lnTo>
                    <a:lnTo>
                      <a:pt x="9" y="2983"/>
                    </a:lnTo>
                    <a:lnTo>
                      <a:pt x="27" y="3099"/>
                    </a:lnTo>
                    <a:lnTo>
                      <a:pt x="72" y="3233"/>
                    </a:lnTo>
                    <a:lnTo>
                      <a:pt x="143" y="3358"/>
                    </a:lnTo>
                    <a:lnTo>
                      <a:pt x="170" y="3394"/>
                    </a:lnTo>
                    <a:lnTo>
                      <a:pt x="205" y="3438"/>
                    </a:lnTo>
                    <a:lnTo>
                      <a:pt x="295" y="3545"/>
                    </a:lnTo>
                    <a:lnTo>
                      <a:pt x="384" y="3644"/>
                    </a:lnTo>
                    <a:lnTo>
                      <a:pt x="438" y="3697"/>
                    </a:lnTo>
                    <a:lnTo>
                      <a:pt x="491" y="3751"/>
                    </a:lnTo>
                    <a:lnTo>
                      <a:pt x="509" y="3778"/>
                    </a:lnTo>
                    <a:lnTo>
                      <a:pt x="536" y="3804"/>
                    </a:lnTo>
                    <a:lnTo>
                      <a:pt x="572" y="3840"/>
                    </a:lnTo>
                    <a:lnTo>
                      <a:pt x="616" y="3885"/>
                    </a:lnTo>
                    <a:lnTo>
                      <a:pt x="706" y="3983"/>
                    </a:lnTo>
                    <a:lnTo>
                      <a:pt x="813" y="4054"/>
                    </a:lnTo>
                    <a:lnTo>
                      <a:pt x="866" y="4081"/>
                    </a:lnTo>
                    <a:lnTo>
                      <a:pt x="929" y="4108"/>
                    </a:lnTo>
                    <a:lnTo>
                      <a:pt x="956" y="4117"/>
                    </a:lnTo>
                    <a:lnTo>
                      <a:pt x="991" y="4135"/>
                    </a:lnTo>
                    <a:lnTo>
                      <a:pt x="1009" y="4144"/>
                    </a:lnTo>
                    <a:lnTo>
                      <a:pt x="1018" y="4153"/>
                    </a:lnTo>
                    <a:lnTo>
                      <a:pt x="1090" y="4206"/>
                    </a:lnTo>
                    <a:lnTo>
                      <a:pt x="1161" y="4242"/>
                    </a:lnTo>
                    <a:lnTo>
                      <a:pt x="1215" y="4251"/>
                    </a:lnTo>
                    <a:lnTo>
                      <a:pt x="1313" y="4215"/>
                    </a:lnTo>
                    <a:lnTo>
                      <a:pt x="1331" y="4171"/>
                    </a:lnTo>
                    <a:lnTo>
                      <a:pt x="1331" y="4117"/>
                    </a:lnTo>
                    <a:lnTo>
                      <a:pt x="1304" y="4054"/>
                    </a:lnTo>
                    <a:lnTo>
                      <a:pt x="1268" y="3947"/>
                    </a:lnTo>
                    <a:lnTo>
                      <a:pt x="1232" y="3715"/>
                    </a:lnTo>
                    <a:lnTo>
                      <a:pt x="1250" y="3358"/>
                    </a:lnTo>
                    <a:lnTo>
                      <a:pt x="1304" y="3126"/>
                    </a:lnTo>
                    <a:lnTo>
                      <a:pt x="1411" y="2715"/>
                    </a:lnTo>
                    <a:lnTo>
                      <a:pt x="1554" y="2304"/>
                    </a:lnTo>
                    <a:lnTo>
                      <a:pt x="1563" y="2286"/>
                    </a:lnTo>
                    <a:lnTo>
                      <a:pt x="1572" y="2269"/>
                    </a:lnTo>
                    <a:lnTo>
                      <a:pt x="1572" y="2260"/>
                    </a:lnTo>
                    <a:lnTo>
                      <a:pt x="1590" y="2260"/>
                    </a:lnTo>
                    <a:lnTo>
                      <a:pt x="1616" y="2277"/>
                    </a:lnTo>
                    <a:lnTo>
                      <a:pt x="1652" y="2304"/>
                    </a:lnTo>
                    <a:lnTo>
                      <a:pt x="1688" y="2340"/>
                    </a:lnTo>
                    <a:lnTo>
                      <a:pt x="1831" y="2510"/>
                    </a:lnTo>
                    <a:lnTo>
                      <a:pt x="1893" y="2581"/>
                    </a:lnTo>
                    <a:lnTo>
                      <a:pt x="2000" y="2670"/>
                    </a:lnTo>
                    <a:lnTo>
                      <a:pt x="2188" y="2751"/>
                    </a:lnTo>
                    <a:lnTo>
                      <a:pt x="2322" y="2751"/>
                    </a:lnTo>
                    <a:lnTo>
                      <a:pt x="2384" y="2733"/>
                    </a:lnTo>
                    <a:lnTo>
                      <a:pt x="2304" y="2501"/>
                    </a:lnTo>
                    <a:lnTo>
                      <a:pt x="2250" y="2018"/>
                    </a:lnTo>
                    <a:lnTo>
                      <a:pt x="2322" y="1268"/>
                    </a:lnTo>
                    <a:lnTo>
                      <a:pt x="2375" y="768"/>
                    </a:lnTo>
                    <a:lnTo>
                      <a:pt x="2384" y="599"/>
                    </a:lnTo>
                    <a:lnTo>
                      <a:pt x="2349" y="438"/>
                    </a:lnTo>
                    <a:lnTo>
                      <a:pt x="2313" y="375"/>
                    </a:lnTo>
                    <a:lnTo>
                      <a:pt x="2215" y="295"/>
                    </a:lnTo>
                    <a:lnTo>
                      <a:pt x="2009" y="224"/>
                    </a:lnTo>
                    <a:lnTo>
                      <a:pt x="1875" y="206"/>
                    </a:lnTo>
                    <a:lnTo>
                      <a:pt x="1670" y="143"/>
                    </a:lnTo>
                    <a:lnTo>
                      <a:pt x="1304" y="27"/>
                    </a:lnTo>
                    <a:lnTo>
                      <a:pt x="1063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1"/>
              <p:cNvSpPr/>
              <p:nvPr/>
            </p:nvSpPr>
            <p:spPr>
              <a:xfrm>
                <a:off x="4568359" y="2875594"/>
                <a:ext cx="556" cy="1558"/>
              </a:xfrm>
              <a:custGeom>
                <a:avLst/>
                <a:gdLst/>
                <a:ahLst/>
                <a:cxnLst/>
                <a:rect l="l" t="t" r="r" b="b"/>
                <a:pathLst>
                  <a:path w="10" h="28" extrusionOk="0">
                    <a:moveTo>
                      <a:pt x="1" y="1"/>
                    </a:moveTo>
                    <a:lnTo>
                      <a:pt x="10" y="27"/>
                    </a:lnTo>
                    <a:lnTo>
                      <a:pt x="10" y="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0A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1"/>
              <p:cNvSpPr/>
              <p:nvPr/>
            </p:nvSpPr>
            <p:spPr>
              <a:xfrm>
                <a:off x="4870029" y="1603926"/>
                <a:ext cx="118301" cy="219686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3948" extrusionOk="0">
                    <a:moveTo>
                      <a:pt x="0" y="1"/>
                    </a:moveTo>
                    <a:lnTo>
                      <a:pt x="0" y="3948"/>
                    </a:lnTo>
                    <a:lnTo>
                      <a:pt x="2126" y="3948"/>
                    </a:lnTo>
                    <a:lnTo>
                      <a:pt x="2126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1"/>
              <p:cNvSpPr/>
              <p:nvPr/>
            </p:nvSpPr>
            <p:spPr>
              <a:xfrm>
                <a:off x="4870029" y="1592518"/>
                <a:ext cx="118301" cy="107896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939" extrusionOk="0">
                    <a:moveTo>
                      <a:pt x="0" y="1"/>
                    </a:moveTo>
                    <a:lnTo>
                      <a:pt x="0" y="1501"/>
                    </a:lnTo>
                    <a:lnTo>
                      <a:pt x="0" y="1554"/>
                    </a:lnTo>
                    <a:lnTo>
                      <a:pt x="45" y="1653"/>
                    </a:lnTo>
                    <a:lnTo>
                      <a:pt x="188" y="1769"/>
                    </a:lnTo>
                    <a:lnTo>
                      <a:pt x="491" y="1885"/>
                    </a:lnTo>
                    <a:lnTo>
                      <a:pt x="857" y="1938"/>
                    </a:lnTo>
                    <a:lnTo>
                      <a:pt x="1259" y="1938"/>
                    </a:lnTo>
                    <a:lnTo>
                      <a:pt x="1634" y="1885"/>
                    </a:lnTo>
                    <a:lnTo>
                      <a:pt x="1938" y="1769"/>
                    </a:lnTo>
                    <a:lnTo>
                      <a:pt x="2072" y="1653"/>
                    </a:lnTo>
                    <a:lnTo>
                      <a:pt x="2117" y="1554"/>
                    </a:lnTo>
                    <a:lnTo>
                      <a:pt x="2126" y="1501"/>
                    </a:lnTo>
                    <a:lnTo>
                      <a:pt x="2126" y="1"/>
                    </a:lnTo>
                    <a:close/>
                  </a:path>
                </a:pathLst>
              </a:custGeom>
              <a:solidFill>
                <a:srgbClr val="F0A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1"/>
              <p:cNvSpPr/>
              <p:nvPr/>
            </p:nvSpPr>
            <p:spPr>
              <a:xfrm>
                <a:off x="4726400" y="1205431"/>
                <a:ext cx="405541" cy="477045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8573" extrusionOk="0">
                    <a:moveTo>
                      <a:pt x="3456" y="0"/>
                    </a:moveTo>
                    <a:lnTo>
                      <a:pt x="3090" y="45"/>
                    </a:lnTo>
                    <a:lnTo>
                      <a:pt x="2554" y="188"/>
                    </a:lnTo>
                    <a:lnTo>
                      <a:pt x="1903" y="509"/>
                    </a:lnTo>
                    <a:lnTo>
                      <a:pt x="1322" y="973"/>
                    </a:lnTo>
                    <a:lnTo>
                      <a:pt x="822" y="1554"/>
                    </a:lnTo>
                    <a:lnTo>
                      <a:pt x="429" y="2242"/>
                    </a:lnTo>
                    <a:lnTo>
                      <a:pt x="152" y="3009"/>
                    </a:lnTo>
                    <a:lnTo>
                      <a:pt x="9" y="3849"/>
                    </a:lnTo>
                    <a:lnTo>
                      <a:pt x="0" y="4286"/>
                    </a:lnTo>
                    <a:lnTo>
                      <a:pt x="0" y="4510"/>
                    </a:lnTo>
                    <a:lnTo>
                      <a:pt x="54" y="4938"/>
                    </a:lnTo>
                    <a:lnTo>
                      <a:pt x="161" y="5358"/>
                    </a:lnTo>
                    <a:lnTo>
                      <a:pt x="313" y="5760"/>
                    </a:lnTo>
                    <a:lnTo>
                      <a:pt x="608" y="6331"/>
                    </a:lnTo>
                    <a:lnTo>
                      <a:pt x="1099" y="7019"/>
                    </a:lnTo>
                    <a:lnTo>
                      <a:pt x="1679" y="7599"/>
                    </a:lnTo>
                    <a:lnTo>
                      <a:pt x="2287" y="8064"/>
                    </a:lnTo>
                    <a:lnTo>
                      <a:pt x="2876" y="8394"/>
                    </a:lnTo>
                    <a:lnTo>
                      <a:pt x="3412" y="8564"/>
                    </a:lnTo>
                    <a:lnTo>
                      <a:pt x="3644" y="8573"/>
                    </a:lnTo>
                    <a:lnTo>
                      <a:pt x="3867" y="8564"/>
                    </a:lnTo>
                    <a:lnTo>
                      <a:pt x="4403" y="8394"/>
                    </a:lnTo>
                    <a:lnTo>
                      <a:pt x="5001" y="8064"/>
                    </a:lnTo>
                    <a:lnTo>
                      <a:pt x="5608" y="7599"/>
                    </a:lnTo>
                    <a:lnTo>
                      <a:pt x="6180" y="7019"/>
                    </a:lnTo>
                    <a:lnTo>
                      <a:pt x="6680" y="6331"/>
                    </a:lnTo>
                    <a:lnTo>
                      <a:pt x="6975" y="5760"/>
                    </a:lnTo>
                    <a:lnTo>
                      <a:pt x="7118" y="5358"/>
                    </a:lnTo>
                    <a:lnTo>
                      <a:pt x="7225" y="4938"/>
                    </a:lnTo>
                    <a:lnTo>
                      <a:pt x="7278" y="4510"/>
                    </a:lnTo>
                    <a:lnTo>
                      <a:pt x="7287" y="4286"/>
                    </a:lnTo>
                    <a:lnTo>
                      <a:pt x="7278" y="3849"/>
                    </a:lnTo>
                    <a:lnTo>
                      <a:pt x="7127" y="3009"/>
                    </a:lnTo>
                    <a:lnTo>
                      <a:pt x="6850" y="2242"/>
                    </a:lnTo>
                    <a:lnTo>
                      <a:pt x="6457" y="1554"/>
                    </a:lnTo>
                    <a:lnTo>
                      <a:pt x="5966" y="973"/>
                    </a:lnTo>
                    <a:lnTo>
                      <a:pt x="5385" y="509"/>
                    </a:lnTo>
                    <a:lnTo>
                      <a:pt x="4724" y="188"/>
                    </a:lnTo>
                    <a:lnTo>
                      <a:pt x="4198" y="45"/>
                    </a:lnTo>
                    <a:lnTo>
                      <a:pt x="3831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1"/>
              <p:cNvSpPr/>
              <p:nvPr/>
            </p:nvSpPr>
            <p:spPr>
              <a:xfrm>
                <a:off x="4808371" y="1411161"/>
                <a:ext cx="42290" cy="6560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79" extrusionOk="0">
                    <a:moveTo>
                      <a:pt x="385" y="0"/>
                    </a:moveTo>
                    <a:lnTo>
                      <a:pt x="305" y="9"/>
                    </a:lnTo>
                    <a:lnTo>
                      <a:pt x="171" y="98"/>
                    </a:lnTo>
                    <a:lnTo>
                      <a:pt x="63" y="259"/>
                    </a:lnTo>
                    <a:lnTo>
                      <a:pt x="10" y="473"/>
                    </a:lnTo>
                    <a:lnTo>
                      <a:pt x="1" y="589"/>
                    </a:lnTo>
                    <a:lnTo>
                      <a:pt x="10" y="714"/>
                    </a:lnTo>
                    <a:lnTo>
                      <a:pt x="63" y="920"/>
                    </a:lnTo>
                    <a:lnTo>
                      <a:pt x="171" y="1081"/>
                    </a:lnTo>
                    <a:lnTo>
                      <a:pt x="305" y="1170"/>
                    </a:lnTo>
                    <a:lnTo>
                      <a:pt x="385" y="1179"/>
                    </a:lnTo>
                    <a:lnTo>
                      <a:pt x="456" y="1170"/>
                    </a:lnTo>
                    <a:lnTo>
                      <a:pt x="590" y="1081"/>
                    </a:lnTo>
                    <a:lnTo>
                      <a:pt x="697" y="920"/>
                    </a:lnTo>
                    <a:lnTo>
                      <a:pt x="751" y="714"/>
                    </a:lnTo>
                    <a:lnTo>
                      <a:pt x="760" y="589"/>
                    </a:lnTo>
                    <a:lnTo>
                      <a:pt x="751" y="473"/>
                    </a:lnTo>
                    <a:lnTo>
                      <a:pt x="697" y="259"/>
                    </a:lnTo>
                    <a:lnTo>
                      <a:pt x="590" y="98"/>
                    </a:lnTo>
                    <a:lnTo>
                      <a:pt x="456" y="9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1"/>
              <p:cNvSpPr/>
              <p:nvPr/>
            </p:nvSpPr>
            <p:spPr>
              <a:xfrm>
                <a:off x="4792511" y="1406654"/>
                <a:ext cx="72561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742" extrusionOk="0">
                    <a:moveTo>
                      <a:pt x="563" y="1"/>
                    </a:moveTo>
                    <a:lnTo>
                      <a:pt x="331" y="28"/>
                    </a:lnTo>
                    <a:lnTo>
                      <a:pt x="107" y="224"/>
                    </a:lnTo>
                    <a:lnTo>
                      <a:pt x="0" y="411"/>
                    </a:lnTo>
                    <a:lnTo>
                      <a:pt x="0" y="411"/>
                    </a:lnTo>
                    <a:lnTo>
                      <a:pt x="45" y="394"/>
                    </a:lnTo>
                    <a:lnTo>
                      <a:pt x="491" y="438"/>
                    </a:lnTo>
                    <a:lnTo>
                      <a:pt x="982" y="599"/>
                    </a:lnTo>
                    <a:lnTo>
                      <a:pt x="1304" y="742"/>
                    </a:lnTo>
                    <a:lnTo>
                      <a:pt x="1304" y="742"/>
                    </a:lnTo>
                    <a:lnTo>
                      <a:pt x="1277" y="697"/>
                    </a:lnTo>
                    <a:lnTo>
                      <a:pt x="1054" y="349"/>
                    </a:lnTo>
                    <a:lnTo>
                      <a:pt x="768" y="90"/>
                    </a:lnTo>
                    <a:lnTo>
                      <a:pt x="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1"/>
              <p:cNvSpPr/>
              <p:nvPr/>
            </p:nvSpPr>
            <p:spPr>
              <a:xfrm>
                <a:off x="4793457" y="1437483"/>
                <a:ext cx="36336" cy="1146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06" extrusionOk="0">
                    <a:moveTo>
                      <a:pt x="322" y="0"/>
                    </a:moveTo>
                    <a:lnTo>
                      <a:pt x="197" y="9"/>
                    </a:lnTo>
                    <a:lnTo>
                      <a:pt x="19" y="63"/>
                    </a:lnTo>
                    <a:lnTo>
                      <a:pt x="1" y="99"/>
                    </a:lnTo>
                    <a:lnTo>
                      <a:pt x="19" y="143"/>
                    </a:lnTo>
                    <a:lnTo>
                      <a:pt x="197" y="197"/>
                    </a:lnTo>
                    <a:lnTo>
                      <a:pt x="322" y="206"/>
                    </a:lnTo>
                    <a:lnTo>
                      <a:pt x="456" y="197"/>
                    </a:lnTo>
                    <a:lnTo>
                      <a:pt x="635" y="143"/>
                    </a:lnTo>
                    <a:lnTo>
                      <a:pt x="653" y="99"/>
                    </a:lnTo>
                    <a:lnTo>
                      <a:pt x="635" y="63"/>
                    </a:lnTo>
                    <a:lnTo>
                      <a:pt x="456" y="9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1"/>
              <p:cNvSpPr/>
              <p:nvPr/>
            </p:nvSpPr>
            <p:spPr>
              <a:xfrm>
                <a:off x="4803919" y="1397249"/>
                <a:ext cx="54699" cy="29826"/>
              </a:xfrm>
              <a:custGeom>
                <a:avLst/>
                <a:gdLst/>
                <a:ahLst/>
                <a:cxnLst/>
                <a:rect l="l" t="t" r="r" b="b"/>
                <a:pathLst>
                  <a:path w="983" h="536" extrusionOk="0">
                    <a:moveTo>
                      <a:pt x="286" y="0"/>
                    </a:moveTo>
                    <a:lnTo>
                      <a:pt x="99" y="80"/>
                    </a:lnTo>
                    <a:lnTo>
                      <a:pt x="1" y="170"/>
                    </a:lnTo>
                    <a:lnTo>
                      <a:pt x="54" y="125"/>
                    </a:lnTo>
                    <a:lnTo>
                      <a:pt x="358" y="80"/>
                    </a:lnTo>
                    <a:lnTo>
                      <a:pt x="518" y="125"/>
                    </a:lnTo>
                    <a:lnTo>
                      <a:pt x="697" y="232"/>
                    </a:lnTo>
                    <a:lnTo>
                      <a:pt x="885" y="411"/>
                    </a:lnTo>
                    <a:lnTo>
                      <a:pt x="983" y="536"/>
                    </a:lnTo>
                    <a:lnTo>
                      <a:pt x="929" y="429"/>
                    </a:lnTo>
                    <a:lnTo>
                      <a:pt x="626" y="98"/>
                    </a:lnTo>
                    <a:lnTo>
                      <a:pt x="465" y="1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0A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1"/>
              <p:cNvSpPr/>
              <p:nvPr/>
            </p:nvSpPr>
            <p:spPr>
              <a:xfrm>
                <a:off x="4793457" y="1370371"/>
                <a:ext cx="70669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323" extrusionOk="0">
                    <a:moveTo>
                      <a:pt x="769" y="1"/>
                    </a:moveTo>
                    <a:lnTo>
                      <a:pt x="403" y="28"/>
                    </a:lnTo>
                    <a:lnTo>
                      <a:pt x="46" y="197"/>
                    </a:lnTo>
                    <a:lnTo>
                      <a:pt x="1" y="242"/>
                    </a:lnTo>
                    <a:lnTo>
                      <a:pt x="1" y="242"/>
                    </a:lnTo>
                    <a:lnTo>
                      <a:pt x="189" y="224"/>
                    </a:lnTo>
                    <a:lnTo>
                      <a:pt x="608" y="233"/>
                    </a:lnTo>
                    <a:lnTo>
                      <a:pt x="1171" y="304"/>
                    </a:lnTo>
                    <a:lnTo>
                      <a:pt x="1269" y="322"/>
                    </a:lnTo>
                    <a:lnTo>
                      <a:pt x="1224" y="242"/>
                    </a:lnTo>
                    <a:lnTo>
                      <a:pt x="992" y="45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16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1"/>
              <p:cNvSpPr/>
              <p:nvPr/>
            </p:nvSpPr>
            <p:spPr>
              <a:xfrm>
                <a:off x="5007648" y="1411161"/>
                <a:ext cx="42290" cy="6560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79" extrusionOk="0">
                    <a:moveTo>
                      <a:pt x="376" y="0"/>
                    </a:moveTo>
                    <a:lnTo>
                      <a:pt x="296" y="9"/>
                    </a:lnTo>
                    <a:lnTo>
                      <a:pt x="162" y="98"/>
                    </a:lnTo>
                    <a:lnTo>
                      <a:pt x="63" y="259"/>
                    </a:lnTo>
                    <a:lnTo>
                      <a:pt x="1" y="473"/>
                    </a:lnTo>
                    <a:lnTo>
                      <a:pt x="1" y="589"/>
                    </a:lnTo>
                    <a:lnTo>
                      <a:pt x="1" y="714"/>
                    </a:lnTo>
                    <a:lnTo>
                      <a:pt x="63" y="920"/>
                    </a:lnTo>
                    <a:lnTo>
                      <a:pt x="162" y="1081"/>
                    </a:lnTo>
                    <a:lnTo>
                      <a:pt x="296" y="1170"/>
                    </a:lnTo>
                    <a:lnTo>
                      <a:pt x="376" y="1179"/>
                    </a:lnTo>
                    <a:lnTo>
                      <a:pt x="456" y="1170"/>
                    </a:lnTo>
                    <a:lnTo>
                      <a:pt x="590" y="1081"/>
                    </a:lnTo>
                    <a:lnTo>
                      <a:pt x="688" y="920"/>
                    </a:lnTo>
                    <a:lnTo>
                      <a:pt x="751" y="714"/>
                    </a:lnTo>
                    <a:lnTo>
                      <a:pt x="760" y="589"/>
                    </a:lnTo>
                    <a:lnTo>
                      <a:pt x="751" y="473"/>
                    </a:lnTo>
                    <a:lnTo>
                      <a:pt x="688" y="259"/>
                    </a:lnTo>
                    <a:lnTo>
                      <a:pt x="590" y="98"/>
                    </a:lnTo>
                    <a:lnTo>
                      <a:pt x="456" y="9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1"/>
              <p:cNvSpPr/>
              <p:nvPr/>
            </p:nvSpPr>
            <p:spPr>
              <a:xfrm>
                <a:off x="4993235" y="1406654"/>
                <a:ext cx="72617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42" extrusionOk="0">
                    <a:moveTo>
                      <a:pt x="742" y="1"/>
                    </a:moveTo>
                    <a:lnTo>
                      <a:pt x="528" y="90"/>
                    </a:lnTo>
                    <a:lnTo>
                      <a:pt x="251" y="349"/>
                    </a:lnTo>
                    <a:lnTo>
                      <a:pt x="19" y="697"/>
                    </a:lnTo>
                    <a:lnTo>
                      <a:pt x="1" y="742"/>
                    </a:lnTo>
                    <a:lnTo>
                      <a:pt x="313" y="599"/>
                    </a:lnTo>
                    <a:lnTo>
                      <a:pt x="813" y="438"/>
                    </a:lnTo>
                    <a:lnTo>
                      <a:pt x="1251" y="394"/>
                    </a:lnTo>
                    <a:lnTo>
                      <a:pt x="1305" y="411"/>
                    </a:lnTo>
                    <a:lnTo>
                      <a:pt x="1197" y="224"/>
                    </a:lnTo>
                    <a:lnTo>
                      <a:pt x="965" y="28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1"/>
              <p:cNvSpPr/>
              <p:nvPr/>
            </p:nvSpPr>
            <p:spPr>
              <a:xfrm>
                <a:off x="5028516" y="1437483"/>
                <a:ext cx="36336" cy="1146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06" extrusionOk="0">
                    <a:moveTo>
                      <a:pt x="322" y="0"/>
                    </a:moveTo>
                    <a:lnTo>
                      <a:pt x="197" y="9"/>
                    </a:lnTo>
                    <a:lnTo>
                      <a:pt x="19" y="63"/>
                    </a:lnTo>
                    <a:lnTo>
                      <a:pt x="1" y="99"/>
                    </a:lnTo>
                    <a:lnTo>
                      <a:pt x="19" y="143"/>
                    </a:lnTo>
                    <a:lnTo>
                      <a:pt x="197" y="197"/>
                    </a:lnTo>
                    <a:lnTo>
                      <a:pt x="322" y="206"/>
                    </a:lnTo>
                    <a:lnTo>
                      <a:pt x="456" y="197"/>
                    </a:lnTo>
                    <a:lnTo>
                      <a:pt x="635" y="143"/>
                    </a:lnTo>
                    <a:lnTo>
                      <a:pt x="653" y="99"/>
                    </a:lnTo>
                    <a:lnTo>
                      <a:pt x="635" y="63"/>
                    </a:lnTo>
                    <a:lnTo>
                      <a:pt x="456" y="9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FB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1"/>
              <p:cNvSpPr/>
              <p:nvPr/>
            </p:nvSpPr>
            <p:spPr>
              <a:xfrm>
                <a:off x="4999690" y="1397249"/>
                <a:ext cx="54755" cy="29826"/>
              </a:xfrm>
              <a:custGeom>
                <a:avLst/>
                <a:gdLst/>
                <a:ahLst/>
                <a:cxnLst/>
                <a:rect l="l" t="t" r="r" b="b"/>
                <a:pathLst>
                  <a:path w="984" h="536" extrusionOk="0">
                    <a:moveTo>
                      <a:pt x="697" y="0"/>
                    </a:moveTo>
                    <a:lnTo>
                      <a:pt x="519" y="18"/>
                    </a:lnTo>
                    <a:lnTo>
                      <a:pt x="358" y="98"/>
                    </a:lnTo>
                    <a:lnTo>
                      <a:pt x="55" y="429"/>
                    </a:lnTo>
                    <a:lnTo>
                      <a:pt x="1" y="536"/>
                    </a:lnTo>
                    <a:lnTo>
                      <a:pt x="99" y="411"/>
                    </a:lnTo>
                    <a:lnTo>
                      <a:pt x="287" y="232"/>
                    </a:lnTo>
                    <a:lnTo>
                      <a:pt x="465" y="125"/>
                    </a:lnTo>
                    <a:lnTo>
                      <a:pt x="617" y="80"/>
                    </a:lnTo>
                    <a:lnTo>
                      <a:pt x="930" y="125"/>
                    </a:lnTo>
                    <a:lnTo>
                      <a:pt x="983" y="170"/>
                    </a:lnTo>
                    <a:lnTo>
                      <a:pt x="885" y="80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F0A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1"/>
              <p:cNvSpPr/>
              <p:nvPr/>
            </p:nvSpPr>
            <p:spPr>
              <a:xfrm>
                <a:off x="4994237" y="1370371"/>
                <a:ext cx="70614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23" extrusionOk="0">
                    <a:moveTo>
                      <a:pt x="501" y="1"/>
                    </a:moveTo>
                    <a:lnTo>
                      <a:pt x="278" y="45"/>
                    </a:lnTo>
                    <a:lnTo>
                      <a:pt x="45" y="242"/>
                    </a:lnTo>
                    <a:lnTo>
                      <a:pt x="1" y="322"/>
                    </a:lnTo>
                    <a:lnTo>
                      <a:pt x="99" y="304"/>
                    </a:lnTo>
                    <a:lnTo>
                      <a:pt x="653" y="233"/>
                    </a:lnTo>
                    <a:lnTo>
                      <a:pt x="1081" y="224"/>
                    </a:lnTo>
                    <a:lnTo>
                      <a:pt x="1269" y="242"/>
                    </a:lnTo>
                    <a:lnTo>
                      <a:pt x="1269" y="242"/>
                    </a:lnTo>
                    <a:lnTo>
                      <a:pt x="1224" y="197"/>
                    </a:lnTo>
                    <a:lnTo>
                      <a:pt x="867" y="28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B16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1"/>
              <p:cNvSpPr/>
              <p:nvPr/>
            </p:nvSpPr>
            <p:spPr>
              <a:xfrm>
                <a:off x="4910764" y="1518005"/>
                <a:ext cx="12965" cy="11964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15" extrusionOk="0">
                    <a:moveTo>
                      <a:pt x="54" y="0"/>
                    </a:moveTo>
                    <a:lnTo>
                      <a:pt x="0" y="18"/>
                    </a:lnTo>
                    <a:lnTo>
                      <a:pt x="45" y="80"/>
                    </a:lnTo>
                    <a:lnTo>
                      <a:pt x="233" y="214"/>
                    </a:lnTo>
                    <a:lnTo>
                      <a:pt x="215" y="179"/>
                    </a:lnTo>
                    <a:lnTo>
                      <a:pt x="134" y="4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1"/>
              <p:cNvSpPr/>
              <p:nvPr/>
            </p:nvSpPr>
            <p:spPr>
              <a:xfrm>
                <a:off x="4934637" y="1518005"/>
                <a:ext cx="12965" cy="11964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15" extrusionOk="0">
                    <a:moveTo>
                      <a:pt x="188" y="0"/>
                    </a:moveTo>
                    <a:lnTo>
                      <a:pt x="98" y="45"/>
                    </a:lnTo>
                    <a:lnTo>
                      <a:pt x="18" y="179"/>
                    </a:lnTo>
                    <a:lnTo>
                      <a:pt x="0" y="214"/>
                    </a:lnTo>
                    <a:lnTo>
                      <a:pt x="188" y="80"/>
                    </a:lnTo>
                    <a:lnTo>
                      <a:pt x="232" y="18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471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1"/>
              <p:cNvSpPr/>
              <p:nvPr/>
            </p:nvSpPr>
            <p:spPr>
              <a:xfrm>
                <a:off x="4856117" y="1560242"/>
                <a:ext cx="146124" cy="20422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7" extrusionOk="0">
                    <a:moveTo>
                      <a:pt x="813" y="0"/>
                    </a:moveTo>
                    <a:lnTo>
                      <a:pt x="134" y="18"/>
                    </a:lnTo>
                    <a:lnTo>
                      <a:pt x="0" y="36"/>
                    </a:lnTo>
                    <a:lnTo>
                      <a:pt x="277" y="161"/>
                    </a:lnTo>
                    <a:lnTo>
                      <a:pt x="804" y="313"/>
                    </a:lnTo>
                    <a:lnTo>
                      <a:pt x="1286" y="366"/>
                    </a:lnTo>
                    <a:lnTo>
                      <a:pt x="1697" y="339"/>
                    </a:lnTo>
                    <a:lnTo>
                      <a:pt x="2206" y="232"/>
                    </a:lnTo>
                    <a:lnTo>
                      <a:pt x="2590" y="54"/>
                    </a:lnTo>
                    <a:lnTo>
                      <a:pt x="2626" y="36"/>
                    </a:lnTo>
                    <a:lnTo>
                      <a:pt x="2251" y="0"/>
                    </a:lnTo>
                    <a:lnTo>
                      <a:pt x="1733" y="0"/>
                    </a:lnTo>
                    <a:lnTo>
                      <a:pt x="1349" y="54"/>
                    </a:lnTo>
                    <a:lnTo>
                      <a:pt x="1313" y="72"/>
                    </a:lnTo>
                    <a:lnTo>
                      <a:pt x="1206" y="36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67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1"/>
              <p:cNvSpPr/>
              <p:nvPr/>
            </p:nvSpPr>
            <p:spPr>
              <a:xfrm>
                <a:off x="4856117" y="1562190"/>
                <a:ext cx="146124" cy="34333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617" extrusionOk="0">
                    <a:moveTo>
                      <a:pt x="2626" y="1"/>
                    </a:moveTo>
                    <a:lnTo>
                      <a:pt x="2376" y="90"/>
                    </a:lnTo>
                    <a:lnTo>
                      <a:pt x="1893" y="188"/>
                    </a:lnTo>
                    <a:lnTo>
                      <a:pt x="1429" y="224"/>
                    </a:lnTo>
                    <a:lnTo>
                      <a:pt x="1009" y="215"/>
                    </a:lnTo>
                    <a:lnTo>
                      <a:pt x="161" y="6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34" y="126"/>
                    </a:lnTo>
                    <a:lnTo>
                      <a:pt x="393" y="322"/>
                    </a:lnTo>
                    <a:lnTo>
                      <a:pt x="768" y="519"/>
                    </a:lnTo>
                    <a:lnTo>
                      <a:pt x="1241" y="617"/>
                    </a:lnTo>
                    <a:lnTo>
                      <a:pt x="1661" y="572"/>
                    </a:lnTo>
                    <a:lnTo>
                      <a:pt x="2018" y="447"/>
                    </a:lnTo>
                    <a:lnTo>
                      <a:pt x="2304" y="278"/>
                    </a:lnTo>
                    <a:lnTo>
                      <a:pt x="2590" y="37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rgbClr val="FA8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1"/>
              <p:cNvSpPr/>
              <p:nvPr/>
            </p:nvSpPr>
            <p:spPr>
              <a:xfrm>
                <a:off x="5121449" y="1419564"/>
                <a:ext cx="51249" cy="7462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341" extrusionOk="0">
                    <a:moveTo>
                      <a:pt x="519" y="1"/>
                    </a:moveTo>
                    <a:lnTo>
                      <a:pt x="340" y="63"/>
                    </a:lnTo>
                    <a:lnTo>
                      <a:pt x="188" y="215"/>
                    </a:lnTo>
                    <a:lnTo>
                      <a:pt x="63" y="438"/>
                    </a:lnTo>
                    <a:lnTo>
                      <a:pt x="28" y="572"/>
                    </a:lnTo>
                    <a:lnTo>
                      <a:pt x="1" y="706"/>
                    </a:lnTo>
                    <a:lnTo>
                      <a:pt x="19" y="956"/>
                    </a:lnTo>
                    <a:lnTo>
                      <a:pt x="99" y="1162"/>
                    </a:lnTo>
                    <a:lnTo>
                      <a:pt x="233" y="1296"/>
                    </a:lnTo>
                    <a:lnTo>
                      <a:pt x="313" y="1323"/>
                    </a:lnTo>
                    <a:lnTo>
                      <a:pt x="403" y="1340"/>
                    </a:lnTo>
                    <a:lnTo>
                      <a:pt x="581" y="1269"/>
                    </a:lnTo>
                    <a:lnTo>
                      <a:pt x="742" y="1117"/>
                    </a:lnTo>
                    <a:lnTo>
                      <a:pt x="858" y="894"/>
                    </a:lnTo>
                    <a:lnTo>
                      <a:pt x="894" y="760"/>
                    </a:lnTo>
                    <a:lnTo>
                      <a:pt x="921" y="626"/>
                    </a:lnTo>
                    <a:lnTo>
                      <a:pt x="912" y="376"/>
                    </a:lnTo>
                    <a:lnTo>
                      <a:pt x="831" y="171"/>
                    </a:lnTo>
                    <a:lnTo>
                      <a:pt x="697" y="37"/>
                    </a:lnTo>
                    <a:lnTo>
                      <a:pt x="608" y="10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1"/>
              <p:cNvSpPr/>
              <p:nvPr/>
            </p:nvSpPr>
            <p:spPr>
              <a:xfrm>
                <a:off x="5121950" y="1429525"/>
                <a:ext cx="34834" cy="50748"/>
              </a:xfrm>
              <a:custGeom>
                <a:avLst/>
                <a:gdLst/>
                <a:ahLst/>
                <a:cxnLst/>
                <a:rect l="l" t="t" r="r" b="b"/>
                <a:pathLst>
                  <a:path w="626" h="912" extrusionOk="0">
                    <a:moveTo>
                      <a:pt x="349" y="0"/>
                    </a:moveTo>
                    <a:lnTo>
                      <a:pt x="233" y="45"/>
                    </a:lnTo>
                    <a:lnTo>
                      <a:pt x="126" y="152"/>
                    </a:lnTo>
                    <a:lnTo>
                      <a:pt x="45" y="304"/>
                    </a:lnTo>
                    <a:lnTo>
                      <a:pt x="19" y="393"/>
                    </a:lnTo>
                    <a:lnTo>
                      <a:pt x="1" y="483"/>
                    </a:lnTo>
                    <a:lnTo>
                      <a:pt x="10" y="652"/>
                    </a:lnTo>
                    <a:lnTo>
                      <a:pt x="63" y="795"/>
                    </a:lnTo>
                    <a:lnTo>
                      <a:pt x="153" y="885"/>
                    </a:lnTo>
                    <a:lnTo>
                      <a:pt x="215" y="902"/>
                    </a:lnTo>
                    <a:lnTo>
                      <a:pt x="278" y="911"/>
                    </a:lnTo>
                    <a:lnTo>
                      <a:pt x="394" y="867"/>
                    </a:lnTo>
                    <a:lnTo>
                      <a:pt x="501" y="760"/>
                    </a:lnTo>
                    <a:lnTo>
                      <a:pt x="581" y="608"/>
                    </a:lnTo>
                    <a:lnTo>
                      <a:pt x="608" y="518"/>
                    </a:lnTo>
                    <a:lnTo>
                      <a:pt x="626" y="429"/>
                    </a:lnTo>
                    <a:lnTo>
                      <a:pt x="617" y="259"/>
                    </a:lnTo>
                    <a:lnTo>
                      <a:pt x="563" y="126"/>
                    </a:lnTo>
                    <a:lnTo>
                      <a:pt x="474" y="27"/>
                    </a:lnTo>
                    <a:lnTo>
                      <a:pt x="411" y="9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F0A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1"/>
              <p:cNvSpPr/>
              <p:nvPr/>
            </p:nvSpPr>
            <p:spPr>
              <a:xfrm>
                <a:off x="4685666" y="1419564"/>
                <a:ext cx="50748" cy="7462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341" extrusionOk="0">
                    <a:moveTo>
                      <a:pt x="393" y="1"/>
                    </a:moveTo>
                    <a:lnTo>
                      <a:pt x="304" y="10"/>
                    </a:lnTo>
                    <a:lnTo>
                      <a:pt x="223" y="37"/>
                    </a:lnTo>
                    <a:lnTo>
                      <a:pt x="89" y="171"/>
                    </a:lnTo>
                    <a:lnTo>
                      <a:pt x="9" y="376"/>
                    </a:lnTo>
                    <a:lnTo>
                      <a:pt x="0" y="626"/>
                    </a:lnTo>
                    <a:lnTo>
                      <a:pt x="18" y="760"/>
                    </a:lnTo>
                    <a:lnTo>
                      <a:pt x="54" y="894"/>
                    </a:lnTo>
                    <a:lnTo>
                      <a:pt x="179" y="1117"/>
                    </a:lnTo>
                    <a:lnTo>
                      <a:pt x="331" y="1269"/>
                    </a:lnTo>
                    <a:lnTo>
                      <a:pt x="509" y="1340"/>
                    </a:lnTo>
                    <a:lnTo>
                      <a:pt x="599" y="1323"/>
                    </a:lnTo>
                    <a:lnTo>
                      <a:pt x="688" y="1296"/>
                    </a:lnTo>
                    <a:lnTo>
                      <a:pt x="822" y="1162"/>
                    </a:lnTo>
                    <a:lnTo>
                      <a:pt x="902" y="956"/>
                    </a:lnTo>
                    <a:lnTo>
                      <a:pt x="911" y="706"/>
                    </a:lnTo>
                    <a:lnTo>
                      <a:pt x="884" y="572"/>
                    </a:lnTo>
                    <a:lnTo>
                      <a:pt x="849" y="438"/>
                    </a:lnTo>
                    <a:lnTo>
                      <a:pt x="732" y="215"/>
                    </a:lnTo>
                    <a:lnTo>
                      <a:pt x="572" y="63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B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1"/>
              <p:cNvSpPr/>
              <p:nvPr/>
            </p:nvSpPr>
            <p:spPr>
              <a:xfrm>
                <a:off x="4701525" y="1429525"/>
                <a:ext cx="34389" cy="5074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912" extrusionOk="0">
                    <a:moveTo>
                      <a:pt x="269" y="0"/>
                    </a:moveTo>
                    <a:lnTo>
                      <a:pt x="206" y="9"/>
                    </a:lnTo>
                    <a:lnTo>
                      <a:pt x="153" y="27"/>
                    </a:lnTo>
                    <a:lnTo>
                      <a:pt x="63" y="126"/>
                    </a:lnTo>
                    <a:lnTo>
                      <a:pt x="10" y="259"/>
                    </a:lnTo>
                    <a:lnTo>
                      <a:pt x="1" y="429"/>
                    </a:lnTo>
                    <a:lnTo>
                      <a:pt x="19" y="518"/>
                    </a:lnTo>
                    <a:lnTo>
                      <a:pt x="37" y="608"/>
                    </a:lnTo>
                    <a:lnTo>
                      <a:pt x="117" y="760"/>
                    </a:lnTo>
                    <a:lnTo>
                      <a:pt x="224" y="867"/>
                    </a:lnTo>
                    <a:lnTo>
                      <a:pt x="349" y="911"/>
                    </a:lnTo>
                    <a:lnTo>
                      <a:pt x="412" y="902"/>
                    </a:lnTo>
                    <a:lnTo>
                      <a:pt x="465" y="885"/>
                    </a:lnTo>
                    <a:lnTo>
                      <a:pt x="555" y="795"/>
                    </a:lnTo>
                    <a:lnTo>
                      <a:pt x="608" y="652"/>
                    </a:lnTo>
                    <a:lnTo>
                      <a:pt x="617" y="483"/>
                    </a:lnTo>
                    <a:lnTo>
                      <a:pt x="599" y="393"/>
                    </a:lnTo>
                    <a:lnTo>
                      <a:pt x="581" y="304"/>
                    </a:lnTo>
                    <a:lnTo>
                      <a:pt x="501" y="152"/>
                    </a:lnTo>
                    <a:lnTo>
                      <a:pt x="394" y="45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F0A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1"/>
              <p:cNvSpPr/>
              <p:nvPr/>
            </p:nvSpPr>
            <p:spPr>
              <a:xfrm>
                <a:off x="4870029" y="1713775"/>
                <a:ext cx="118301" cy="109843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974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2126" y="1974"/>
                    </a:lnTo>
                    <a:lnTo>
                      <a:pt x="2126" y="0"/>
                    </a:lnTo>
                    <a:lnTo>
                      <a:pt x="1884" y="170"/>
                    </a:lnTo>
                    <a:lnTo>
                      <a:pt x="1447" y="367"/>
                    </a:lnTo>
                    <a:lnTo>
                      <a:pt x="1063" y="429"/>
                    </a:lnTo>
                    <a:lnTo>
                      <a:pt x="724" y="402"/>
                    </a:lnTo>
                    <a:lnTo>
                      <a:pt x="322" y="259"/>
                    </a:lnTo>
                    <a:lnTo>
                      <a:pt x="2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3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1"/>
              <p:cNvSpPr/>
              <p:nvPr/>
            </p:nvSpPr>
            <p:spPr>
              <a:xfrm>
                <a:off x="4644875" y="1700865"/>
                <a:ext cx="568525" cy="793609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4262" extrusionOk="0">
                    <a:moveTo>
                      <a:pt x="4046" y="0"/>
                    </a:moveTo>
                    <a:lnTo>
                      <a:pt x="4046" y="45"/>
                    </a:lnTo>
                    <a:lnTo>
                      <a:pt x="4037" y="161"/>
                    </a:lnTo>
                    <a:lnTo>
                      <a:pt x="3957" y="349"/>
                    </a:lnTo>
                    <a:lnTo>
                      <a:pt x="3885" y="411"/>
                    </a:lnTo>
                    <a:lnTo>
                      <a:pt x="1010" y="2518"/>
                    </a:lnTo>
                    <a:lnTo>
                      <a:pt x="885" y="2617"/>
                    </a:lnTo>
                    <a:lnTo>
                      <a:pt x="653" y="2840"/>
                    </a:lnTo>
                    <a:lnTo>
                      <a:pt x="456" y="3099"/>
                    </a:lnTo>
                    <a:lnTo>
                      <a:pt x="287" y="3385"/>
                    </a:lnTo>
                    <a:lnTo>
                      <a:pt x="108" y="3858"/>
                    </a:lnTo>
                    <a:lnTo>
                      <a:pt x="1" y="4555"/>
                    </a:lnTo>
                    <a:lnTo>
                      <a:pt x="10" y="4921"/>
                    </a:lnTo>
                    <a:lnTo>
                      <a:pt x="787" y="14261"/>
                    </a:lnTo>
                    <a:lnTo>
                      <a:pt x="9422" y="14261"/>
                    </a:lnTo>
                    <a:lnTo>
                      <a:pt x="10199" y="4921"/>
                    </a:lnTo>
                    <a:lnTo>
                      <a:pt x="10217" y="4555"/>
                    </a:lnTo>
                    <a:lnTo>
                      <a:pt x="10101" y="3858"/>
                    </a:lnTo>
                    <a:lnTo>
                      <a:pt x="9922" y="3385"/>
                    </a:lnTo>
                    <a:lnTo>
                      <a:pt x="9752" y="3099"/>
                    </a:lnTo>
                    <a:lnTo>
                      <a:pt x="9556" y="2840"/>
                    </a:lnTo>
                    <a:lnTo>
                      <a:pt x="9324" y="2617"/>
                    </a:lnTo>
                    <a:lnTo>
                      <a:pt x="9199" y="2518"/>
                    </a:lnTo>
                    <a:lnTo>
                      <a:pt x="6332" y="420"/>
                    </a:lnTo>
                    <a:lnTo>
                      <a:pt x="6261" y="349"/>
                    </a:lnTo>
                    <a:lnTo>
                      <a:pt x="6180" y="161"/>
                    </a:lnTo>
                    <a:lnTo>
                      <a:pt x="6172" y="54"/>
                    </a:lnTo>
                    <a:lnTo>
                      <a:pt x="5913" y="134"/>
                    </a:lnTo>
                    <a:lnTo>
                      <a:pt x="5377" y="215"/>
                    </a:lnTo>
                    <a:lnTo>
                      <a:pt x="4841" y="206"/>
                    </a:lnTo>
                    <a:lnTo>
                      <a:pt x="4305" y="90"/>
                    </a:lnTo>
                    <a:lnTo>
                      <a:pt x="4046" y="0"/>
                    </a:lnTo>
                    <a:close/>
                  </a:path>
                </a:pathLst>
              </a:custGeom>
              <a:solidFill>
                <a:srgbClr val="FFB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1"/>
              <p:cNvSpPr/>
              <p:nvPr/>
            </p:nvSpPr>
            <p:spPr>
              <a:xfrm>
                <a:off x="4644875" y="1700865"/>
                <a:ext cx="568525" cy="793609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4262" extrusionOk="0">
                    <a:moveTo>
                      <a:pt x="4046" y="0"/>
                    </a:moveTo>
                    <a:lnTo>
                      <a:pt x="4046" y="45"/>
                    </a:lnTo>
                    <a:lnTo>
                      <a:pt x="4037" y="161"/>
                    </a:lnTo>
                    <a:lnTo>
                      <a:pt x="3957" y="349"/>
                    </a:lnTo>
                    <a:lnTo>
                      <a:pt x="3885" y="411"/>
                    </a:lnTo>
                    <a:lnTo>
                      <a:pt x="1010" y="2518"/>
                    </a:lnTo>
                    <a:lnTo>
                      <a:pt x="885" y="2617"/>
                    </a:lnTo>
                    <a:lnTo>
                      <a:pt x="653" y="2840"/>
                    </a:lnTo>
                    <a:lnTo>
                      <a:pt x="456" y="3099"/>
                    </a:lnTo>
                    <a:lnTo>
                      <a:pt x="287" y="3385"/>
                    </a:lnTo>
                    <a:lnTo>
                      <a:pt x="108" y="3858"/>
                    </a:lnTo>
                    <a:lnTo>
                      <a:pt x="1" y="4555"/>
                    </a:lnTo>
                    <a:lnTo>
                      <a:pt x="10" y="4921"/>
                    </a:lnTo>
                    <a:lnTo>
                      <a:pt x="787" y="14261"/>
                    </a:lnTo>
                    <a:lnTo>
                      <a:pt x="9422" y="14261"/>
                    </a:lnTo>
                    <a:lnTo>
                      <a:pt x="10199" y="4921"/>
                    </a:lnTo>
                    <a:lnTo>
                      <a:pt x="10217" y="4555"/>
                    </a:lnTo>
                    <a:lnTo>
                      <a:pt x="10101" y="3858"/>
                    </a:lnTo>
                    <a:lnTo>
                      <a:pt x="9922" y="3385"/>
                    </a:lnTo>
                    <a:lnTo>
                      <a:pt x="9752" y="3099"/>
                    </a:lnTo>
                    <a:lnTo>
                      <a:pt x="9556" y="2840"/>
                    </a:lnTo>
                    <a:lnTo>
                      <a:pt x="9324" y="2617"/>
                    </a:lnTo>
                    <a:lnTo>
                      <a:pt x="9199" y="2518"/>
                    </a:lnTo>
                    <a:lnTo>
                      <a:pt x="6332" y="420"/>
                    </a:lnTo>
                    <a:lnTo>
                      <a:pt x="6261" y="349"/>
                    </a:lnTo>
                    <a:lnTo>
                      <a:pt x="6180" y="161"/>
                    </a:lnTo>
                    <a:lnTo>
                      <a:pt x="6172" y="54"/>
                    </a:lnTo>
                    <a:lnTo>
                      <a:pt x="5913" y="134"/>
                    </a:lnTo>
                    <a:lnTo>
                      <a:pt x="5377" y="215"/>
                    </a:lnTo>
                    <a:lnTo>
                      <a:pt x="4841" y="206"/>
                    </a:lnTo>
                    <a:lnTo>
                      <a:pt x="4305" y="90"/>
                    </a:lnTo>
                    <a:lnTo>
                      <a:pt x="4046" y="0"/>
                    </a:lnTo>
                    <a:close/>
                  </a:path>
                </a:pathLst>
              </a:custGeom>
              <a:solidFill>
                <a:srgbClr val="BE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41"/>
              <p:cNvSpPr/>
              <p:nvPr/>
            </p:nvSpPr>
            <p:spPr>
              <a:xfrm>
                <a:off x="4570863" y="1718728"/>
                <a:ext cx="330976" cy="965051"/>
              </a:xfrm>
              <a:custGeom>
                <a:avLst/>
                <a:gdLst/>
                <a:ahLst/>
                <a:cxnLst/>
                <a:rect l="l" t="t" r="r" b="b"/>
                <a:pathLst>
                  <a:path w="5948" h="17343" extrusionOk="0">
                    <a:moveTo>
                      <a:pt x="5948" y="1"/>
                    </a:moveTo>
                    <a:lnTo>
                      <a:pt x="5814" y="28"/>
                    </a:lnTo>
                    <a:lnTo>
                      <a:pt x="4599" y="286"/>
                    </a:lnTo>
                    <a:lnTo>
                      <a:pt x="3358" y="644"/>
                    </a:lnTo>
                    <a:lnTo>
                      <a:pt x="2554" y="938"/>
                    </a:lnTo>
                    <a:lnTo>
                      <a:pt x="1885" y="1287"/>
                    </a:lnTo>
                    <a:lnTo>
                      <a:pt x="1527" y="1572"/>
                    </a:lnTo>
                    <a:lnTo>
                      <a:pt x="1376" y="1778"/>
                    </a:lnTo>
                    <a:lnTo>
                      <a:pt x="1331" y="1885"/>
                    </a:lnTo>
                    <a:lnTo>
                      <a:pt x="1268" y="2144"/>
                    </a:lnTo>
                    <a:lnTo>
                      <a:pt x="1134" y="3046"/>
                    </a:lnTo>
                    <a:lnTo>
                      <a:pt x="947" y="4975"/>
                    </a:lnTo>
                    <a:lnTo>
                      <a:pt x="661" y="9377"/>
                    </a:lnTo>
                    <a:lnTo>
                      <a:pt x="617" y="10609"/>
                    </a:lnTo>
                    <a:lnTo>
                      <a:pt x="304" y="14217"/>
                    </a:lnTo>
                    <a:lnTo>
                      <a:pt x="0" y="17253"/>
                    </a:lnTo>
                    <a:lnTo>
                      <a:pt x="161" y="17289"/>
                    </a:lnTo>
                    <a:lnTo>
                      <a:pt x="947" y="17343"/>
                    </a:lnTo>
                    <a:lnTo>
                      <a:pt x="1304" y="17271"/>
                    </a:lnTo>
                    <a:lnTo>
                      <a:pt x="1483" y="17173"/>
                    </a:lnTo>
                    <a:lnTo>
                      <a:pt x="1536" y="17102"/>
                    </a:lnTo>
                    <a:lnTo>
                      <a:pt x="1590" y="16932"/>
                    </a:lnTo>
                    <a:lnTo>
                      <a:pt x="1760" y="15860"/>
                    </a:lnTo>
                    <a:lnTo>
                      <a:pt x="2099" y="13128"/>
                    </a:lnTo>
                    <a:lnTo>
                      <a:pt x="2590" y="8520"/>
                    </a:lnTo>
                    <a:lnTo>
                      <a:pt x="2831" y="5618"/>
                    </a:lnTo>
                    <a:lnTo>
                      <a:pt x="2903" y="4367"/>
                    </a:lnTo>
                    <a:lnTo>
                      <a:pt x="2894" y="4082"/>
                    </a:lnTo>
                    <a:lnTo>
                      <a:pt x="2885" y="3983"/>
                    </a:lnTo>
                    <a:lnTo>
                      <a:pt x="2920" y="3742"/>
                    </a:lnTo>
                    <a:lnTo>
                      <a:pt x="3063" y="3341"/>
                    </a:lnTo>
                    <a:lnTo>
                      <a:pt x="3403" y="2715"/>
                    </a:lnTo>
                    <a:lnTo>
                      <a:pt x="3858" y="2064"/>
                    </a:lnTo>
                    <a:lnTo>
                      <a:pt x="4376" y="1421"/>
                    </a:lnTo>
                    <a:lnTo>
                      <a:pt x="4903" y="840"/>
                    </a:lnTo>
                    <a:lnTo>
                      <a:pt x="5394" y="376"/>
                    </a:lnTo>
                    <a:lnTo>
                      <a:pt x="5805" y="72"/>
                    </a:lnTo>
                    <a:lnTo>
                      <a:pt x="5948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41"/>
              <p:cNvSpPr/>
              <p:nvPr/>
            </p:nvSpPr>
            <p:spPr>
              <a:xfrm>
                <a:off x="4951499" y="1718728"/>
                <a:ext cx="294752" cy="585441"/>
              </a:xfrm>
              <a:custGeom>
                <a:avLst/>
                <a:gdLst/>
                <a:ahLst/>
                <a:cxnLst/>
                <a:rect l="l" t="t" r="r" b="b"/>
                <a:pathLst>
                  <a:path w="5297" h="10521" extrusionOk="0">
                    <a:moveTo>
                      <a:pt x="1" y="1"/>
                    </a:moveTo>
                    <a:lnTo>
                      <a:pt x="144" y="72"/>
                    </a:lnTo>
                    <a:lnTo>
                      <a:pt x="554" y="376"/>
                    </a:lnTo>
                    <a:lnTo>
                      <a:pt x="1046" y="840"/>
                    </a:lnTo>
                    <a:lnTo>
                      <a:pt x="1572" y="1421"/>
                    </a:lnTo>
                    <a:lnTo>
                      <a:pt x="2090" y="2064"/>
                    </a:lnTo>
                    <a:lnTo>
                      <a:pt x="2546" y="2715"/>
                    </a:lnTo>
                    <a:lnTo>
                      <a:pt x="2885" y="3341"/>
                    </a:lnTo>
                    <a:lnTo>
                      <a:pt x="3028" y="3742"/>
                    </a:lnTo>
                    <a:lnTo>
                      <a:pt x="3064" y="3983"/>
                    </a:lnTo>
                    <a:lnTo>
                      <a:pt x="3055" y="4082"/>
                    </a:lnTo>
                    <a:lnTo>
                      <a:pt x="3046" y="4350"/>
                    </a:lnTo>
                    <a:lnTo>
                      <a:pt x="3099" y="5528"/>
                    </a:lnTo>
                    <a:lnTo>
                      <a:pt x="3305" y="8270"/>
                    </a:lnTo>
                    <a:lnTo>
                      <a:pt x="3510" y="10511"/>
                    </a:lnTo>
                    <a:lnTo>
                      <a:pt x="3617" y="10520"/>
                    </a:lnTo>
                    <a:lnTo>
                      <a:pt x="3850" y="10493"/>
                    </a:lnTo>
                    <a:lnTo>
                      <a:pt x="4189" y="10395"/>
                    </a:lnTo>
                    <a:lnTo>
                      <a:pt x="4885" y="10038"/>
                    </a:lnTo>
                    <a:lnTo>
                      <a:pt x="5296" y="9824"/>
                    </a:lnTo>
                    <a:lnTo>
                      <a:pt x="5278" y="9252"/>
                    </a:lnTo>
                    <a:lnTo>
                      <a:pt x="5118" y="7171"/>
                    </a:lnTo>
                    <a:lnTo>
                      <a:pt x="4912" y="5305"/>
                    </a:lnTo>
                    <a:lnTo>
                      <a:pt x="4743" y="4108"/>
                    </a:lnTo>
                    <a:lnTo>
                      <a:pt x="4528" y="3064"/>
                    </a:lnTo>
                    <a:lnTo>
                      <a:pt x="4296" y="2278"/>
                    </a:lnTo>
                    <a:lnTo>
                      <a:pt x="4162" y="2028"/>
                    </a:lnTo>
                    <a:lnTo>
                      <a:pt x="4100" y="1930"/>
                    </a:lnTo>
                    <a:lnTo>
                      <a:pt x="3912" y="1742"/>
                    </a:lnTo>
                    <a:lnTo>
                      <a:pt x="3555" y="1456"/>
                    </a:lnTo>
                    <a:lnTo>
                      <a:pt x="2921" y="1108"/>
                    </a:lnTo>
                    <a:lnTo>
                      <a:pt x="2206" y="778"/>
                    </a:lnTo>
                    <a:lnTo>
                      <a:pt x="438" y="1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41"/>
              <p:cNvSpPr/>
              <p:nvPr/>
            </p:nvSpPr>
            <p:spPr>
              <a:xfrm>
                <a:off x="4695070" y="1718728"/>
                <a:ext cx="206777" cy="216737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895" extrusionOk="0">
                    <a:moveTo>
                      <a:pt x="3716" y="1"/>
                    </a:moveTo>
                    <a:lnTo>
                      <a:pt x="3421" y="54"/>
                    </a:lnTo>
                    <a:lnTo>
                      <a:pt x="1778" y="447"/>
                    </a:lnTo>
                    <a:lnTo>
                      <a:pt x="849" y="742"/>
                    </a:lnTo>
                    <a:lnTo>
                      <a:pt x="269" y="965"/>
                    </a:lnTo>
                    <a:lnTo>
                      <a:pt x="1" y="1090"/>
                    </a:lnTo>
                    <a:lnTo>
                      <a:pt x="224" y="1778"/>
                    </a:lnTo>
                    <a:lnTo>
                      <a:pt x="555" y="3189"/>
                    </a:lnTo>
                    <a:lnTo>
                      <a:pt x="662" y="3894"/>
                    </a:lnTo>
                    <a:lnTo>
                      <a:pt x="706" y="3671"/>
                    </a:lnTo>
                    <a:lnTo>
                      <a:pt x="939" y="3126"/>
                    </a:lnTo>
                    <a:lnTo>
                      <a:pt x="1296" y="2528"/>
                    </a:lnTo>
                    <a:lnTo>
                      <a:pt x="1742" y="1903"/>
                    </a:lnTo>
                    <a:lnTo>
                      <a:pt x="2242" y="1304"/>
                    </a:lnTo>
                    <a:lnTo>
                      <a:pt x="2742" y="778"/>
                    </a:lnTo>
                    <a:lnTo>
                      <a:pt x="3198" y="349"/>
                    </a:lnTo>
                    <a:lnTo>
                      <a:pt x="3582" y="63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BE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1"/>
              <p:cNvSpPr/>
              <p:nvPr/>
            </p:nvSpPr>
            <p:spPr>
              <a:xfrm>
                <a:off x="4951499" y="1718728"/>
                <a:ext cx="207278" cy="22469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4038" extrusionOk="0">
                    <a:moveTo>
                      <a:pt x="1" y="1"/>
                    </a:moveTo>
                    <a:lnTo>
                      <a:pt x="144" y="72"/>
                    </a:lnTo>
                    <a:lnTo>
                      <a:pt x="537" y="367"/>
                    </a:lnTo>
                    <a:lnTo>
                      <a:pt x="1028" y="822"/>
                    </a:lnTo>
                    <a:lnTo>
                      <a:pt x="1546" y="1394"/>
                    </a:lnTo>
                    <a:lnTo>
                      <a:pt x="2055" y="2019"/>
                    </a:lnTo>
                    <a:lnTo>
                      <a:pt x="2510" y="2662"/>
                    </a:lnTo>
                    <a:lnTo>
                      <a:pt x="2858" y="3278"/>
                    </a:lnTo>
                    <a:lnTo>
                      <a:pt x="3010" y="3689"/>
                    </a:lnTo>
                    <a:lnTo>
                      <a:pt x="3055" y="3930"/>
                    </a:lnTo>
                    <a:lnTo>
                      <a:pt x="3055" y="4037"/>
                    </a:lnTo>
                    <a:lnTo>
                      <a:pt x="3367" y="2805"/>
                    </a:lnTo>
                    <a:lnTo>
                      <a:pt x="3725" y="1590"/>
                    </a:lnTo>
                    <a:lnTo>
                      <a:pt x="3501" y="1430"/>
                    </a:lnTo>
                    <a:lnTo>
                      <a:pt x="2965" y="1126"/>
                    </a:lnTo>
                    <a:lnTo>
                      <a:pt x="2046" y="706"/>
                    </a:lnTo>
                    <a:lnTo>
                      <a:pt x="322" y="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E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1"/>
              <p:cNvSpPr/>
              <p:nvPr/>
            </p:nvSpPr>
            <p:spPr>
              <a:xfrm>
                <a:off x="4691119" y="1879773"/>
                <a:ext cx="89978" cy="54114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9725" extrusionOk="0">
                    <a:moveTo>
                      <a:pt x="554" y="0"/>
                    </a:moveTo>
                    <a:lnTo>
                      <a:pt x="545" y="313"/>
                    </a:lnTo>
                    <a:lnTo>
                      <a:pt x="402" y="956"/>
                    </a:lnTo>
                    <a:lnTo>
                      <a:pt x="233" y="1723"/>
                    </a:lnTo>
                    <a:lnTo>
                      <a:pt x="161" y="2474"/>
                    </a:lnTo>
                    <a:lnTo>
                      <a:pt x="179" y="3063"/>
                    </a:lnTo>
                    <a:lnTo>
                      <a:pt x="215" y="3393"/>
                    </a:lnTo>
                    <a:lnTo>
                      <a:pt x="277" y="4072"/>
                    </a:lnTo>
                    <a:lnTo>
                      <a:pt x="349" y="5278"/>
                    </a:lnTo>
                    <a:lnTo>
                      <a:pt x="349" y="6313"/>
                    </a:lnTo>
                    <a:lnTo>
                      <a:pt x="304" y="7180"/>
                    </a:lnTo>
                    <a:lnTo>
                      <a:pt x="179" y="8180"/>
                    </a:lnTo>
                    <a:lnTo>
                      <a:pt x="18" y="8885"/>
                    </a:lnTo>
                    <a:lnTo>
                      <a:pt x="0" y="8948"/>
                    </a:lnTo>
                    <a:lnTo>
                      <a:pt x="36" y="9109"/>
                    </a:lnTo>
                    <a:lnTo>
                      <a:pt x="268" y="9591"/>
                    </a:lnTo>
                    <a:lnTo>
                      <a:pt x="393" y="9707"/>
                    </a:lnTo>
                    <a:lnTo>
                      <a:pt x="536" y="9725"/>
                    </a:lnTo>
                    <a:lnTo>
                      <a:pt x="706" y="9609"/>
                    </a:lnTo>
                    <a:lnTo>
                      <a:pt x="795" y="9484"/>
                    </a:lnTo>
                    <a:lnTo>
                      <a:pt x="974" y="9180"/>
                    </a:lnTo>
                    <a:lnTo>
                      <a:pt x="1251" y="8519"/>
                    </a:lnTo>
                    <a:lnTo>
                      <a:pt x="1447" y="7814"/>
                    </a:lnTo>
                    <a:lnTo>
                      <a:pt x="1563" y="7064"/>
                    </a:lnTo>
                    <a:lnTo>
                      <a:pt x="1617" y="6287"/>
                    </a:lnTo>
                    <a:lnTo>
                      <a:pt x="1617" y="5492"/>
                    </a:lnTo>
                    <a:lnTo>
                      <a:pt x="1527" y="4313"/>
                    </a:lnTo>
                    <a:lnTo>
                      <a:pt x="1295" y="2831"/>
                    </a:lnTo>
                    <a:lnTo>
                      <a:pt x="1010" y="1554"/>
                    </a:lnTo>
                    <a:lnTo>
                      <a:pt x="626" y="196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BE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1"/>
              <p:cNvSpPr/>
              <p:nvPr/>
            </p:nvSpPr>
            <p:spPr>
              <a:xfrm>
                <a:off x="5078711" y="1879773"/>
                <a:ext cx="90534" cy="541148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9725" extrusionOk="0">
                    <a:moveTo>
                      <a:pt x="1063" y="0"/>
                    </a:moveTo>
                    <a:lnTo>
                      <a:pt x="974" y="250"/>
                    </a:lnTo>
                    <a:lnTo>
                      <a:pt x="519" y="1911"/>
                    </a:lnTo>
                    <a:lnTo>
                      <a:pt x="215" y="3447"/>
                    </a:lnTo>
                    <a:lnTo>
                      <a:pt x="99" y="4304"/>
                    </a:lnTo>
                    <a:lnTo>
                      <a:pt x="72" y="4608"/>
                    </a:lnTo>
                    <a:lnTo>
                      <a:pt x="45" y="4911"/>
                    </a:lnTo>
                    <a:lnTo>
                      <a:pt x="1" y="5528"/>
                    </a:lnTo>
                    <a:lnTo>
                      <a:pt x="28" y="6751"/>
                    </a:lnTo>
                    <a:lnTo>
                      <a:pt x="144" y="7644"/>
                    </a:lnTo>
                    <a:lnTo>
                      <a:pt x="278" y="8207"/>
                    </a:lnTo>
                    <a:lnTo>
                      <a:pt x="456" y="8742"/>
                    </a:lnTo>
                    <a:lnTo>
                      <a:pt x="688" y="9243"/>
                    </a:lnTo>
                    <a:lnTo>
                      <a:pt x="822" y="9484"/>
                    </a:lnTo>
                    <a:lnTo>
                      <a:pt x="921" y="9609"/>
                    </a:lnTo>
                    <a:lnTo>
                      <a:pt x="1081" y="9725"/>
                    </a:lnTo>
                    <a:lnTo>
                      <a:pt x="1233" y="9707"/>
                    </a:lnTo>
                    <a:lnTo>
                      <a:pt x="1358" y="9591"/>
                    </a:lnTo>
                    <a:lnTo>
                      <a:pt x="1581" y="9109"/>
                    </a:lnTo>
                    <a:lnTo>
                      <a:pt x="1626" y="8948"/>
                    </a:lnTo>
                    <a:lnTo>
                      <a:pt x="1590" y="8921"/>
                    </a:lnTo>
                    <a:lnTo>
                      <a:pt x="1421" y="8671"/>
                    </a:lnTo>
                    <a:lnTo>
                      <a:pt x="1269" y="8367"/>
                    </a:lnTo>
                    <a:lnTo>
                      <a:pt x="1135" y="7903"/>
                    </a:lnTo>
                    <a:lnTo>
                      <a:pt x="1019" y="7269"/>
                    </a:lnTo>
                    <a:lnTo>
                      <a:pt x="965" y="6430"/>
                    </a:lnTo>
                    <a:lnTo>
                      <a:pt x="992" y="5376"/>
                    </a:lnTo>
                    <a:lnTo>
                      <a:pt x="1055" y="4751"/>
                    </a:lnTo>
                    <a:lnTo>
                      <a:pt x="1063" y="4644"/>
                    </a:lnTo>
                    <a:lnTo>
                      <a:pt x="1072" y="4536"/>
                    </a:lnTo>
                    <a:lnTo>
                      <a:pt x="1117" y="4152"/>
                    </a:lnTo>
                    <a:lnTo>
                      <a:pt x="1135" y="3768"/>
                    </a:lnTo>
                    <a:lnTo>
                      <a:pt x="1162" y="3188"/>
                    </a:lnTo>
                    <a:lnTo>
                      <a:pt x="1144" y="2072"/>
                    </a:lnTo>
                    <a:lnTo>
                      <a:pt x="1072" y="634"/>
                    </a:lnTo>
                    <a:lnTo>
                      <a:pt x="1063" y="0"/>
                    </a:lnTo>
                    <a:close/>
                  </a:path>
                </a:pathLst>
              </a:custGeom>
              <a:solidFill>
                <a:srgbClr val="BE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1"/>
              <p:cNvSpPr/>
              <p:nvPr/>
            </p:nvSpPr>
            <p:spPr>
              <a:xfrm>
                <a:off x="4813880" y="2089455"/>
                <a:ext cx="327972" cy="80574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1448" extrusionOk="0">
                    <a:moveTo>
                      <a:pt x="5894" y="0"/>
                    </a:moveTo>
                    <a:lnTo>
                      <a:pt x="5385" y="295"/>
                    </a:lnTo>
                    <a:lnTo>
                      <a:pt x="4858" y="536"/>
                    </a:lnTo>
                    <a:lnTo>
                      <a:pt x="4626" y="634"/>
                    </a:lnTo>
                    <a:lnTo>
                      <a:pt x="4135" y="795"/>
                    </a:lnTo>
                    <a:lnTo>
                      <a:pt x="3635" y="911"/>
                    </a:lnTo>
                    <a:lnTo>
                      <a:pt x="3117" y="974"/>
                    </a:lnTo>
                    <a:lnTo>
                      <a:pt x="2849" y="983"/>
                    </a:lnTo>
                    <a:lnTo>
                      <a:pt x="2108" y="1045"/>
                    </a:lnTo>
                    <a:lnTo>
                      <a:pt x="697" y="1260"/>
                    </a:lnTo>
                    <a:lnTo>
                      <a:pt x="0" y="1411"/>
                    </a:lnTo>
                    <a:lnTo>
                      <a:pt x="616" y="1447"/>
                    </a:lnTo>
                    <a:lnTo>
                      <a:pt x="1813" y="1447"/>
                    </a:lnTo>
                    <a:lnTo>
                      <a:pt x="3001" y="1367"/>
                    </a:lnTo>
                    <a:lnTo>
                      <a:pt x="4197" y="1233"/>
                    </a:lnTo>
                    <a:lnTo>
                      <a:pt x="4804" y="1143"/>
                    </a:lnTo>
                    <a:lnTo>
                      <a:pt x="5108" y="1099"/>
                    </a:lnTo>
                    <a:lnTo>
                      <a:pt x="5412" y="1054"/>
                    </a:lnTo>
                    <a:lnTo>
                      <a:pt x="5617" y="1018"/>
                    </a:lnTo>
                    <a:lnTo>
                      <a:pt x="5814" y="983"/>
                    </a:lnTo>
                    <a:lnTo>
                      <a:pt x="5822" y="876"/>
                    </a:lnTo>
                    <a:lnTo>
                      <a:pt x="5831" y="768"/>
                    </a:lnTo>
                    <a:lnTo>
                      <a:pt x="5876" y="384"/>
                    </a:lnTo>
                    <a:lnTo>
                      <a:pt x="5894" y="0"/>
                    </a:lnTo>
                    <a:close/>
                  </a:path>
                </a:pathLst>
              </a:custGeom>
              <a:solidFill>
                <a:srgbClr val="A51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1"/>
              <p:cNvSpPr/>
              <p:nvPr/>
            </p:nvSpPr>
            <p:spPr>
              <a:xfrm>
                <a:off x="4617552" y="2361796"/>
                <a:ext cx="621722" cy="1578203"/>
              </a:xfrm>
              <a:custGeom>
                <a:avLst/>
                <a:gdLst/>
                <a:ahLst/>
                <a:cxnLst/>
                <a:rect l="l" t="t" r="r" b="b"/>
                <a:pathLst>
                  <a:path w="11173" h="28362" extrusionOk="0">
                    <a:moveTo>
                      <a:pt x="1394" y="0"/>
                    </a:moveTo>
                    <a:lnTo>
                      <a:pt x="1206" y="536"/>
                    </a:lnTo>
                    <a:lnTo>
                      <a:pt x="501" y="2956"/>
                    </a:lnTo>
                    <a:lnTo>
                      <a:pt x="260" y="4063"/>
                    </a:lnTo>
                    <a:lnTo>
                      <a:pt x="72" y="5162"/>
                    </a:lnTo>
                    <a:lnTo>
                      <a:pt x="1" y="6197"/>
                    </a:lnTo>
                    <a:lnTo>
                      <a:pt x="19" y="6662"/>
                    </a:lnTo>
                    <a:lnTo>
                      <a:pt x="63" y="7126"/>
                    </a:lnTo>
                    <a:lnTo>
                      <a:pt x="233" y="8225"/>
                    </a:lnTo>
                    <a:lnTo>
                      <a:pt x="617" y="10064"/>
                    </a:lnTo>
                    <a:lnTo>
                      <a:pt x="1180" y="12493"/>
                    </a:lnTo>
                    <a:lnTo>
                      <a:pt x="1483" y="13913"/>
                    </a:lnTo>
                    <a:lnTo>
                      <a:pt x="1572" y="14547"/>
                    </a:lnTo>
                    <a:lnTo>
                      <a:pt x="1555" y="14717"/>
                    </a:lnTo>
                    <a:lnTo>
                      <a:pt x="1546" y="14958"/>
                    </a:lnTo>
                    <a:lnTo>
                      <a:pt x="1644" y="16208"/>
                    </a:lnTo>
                    <a:lnTo>
                      <a:pt x="1965" y="19262"/>
                    </a:lnTo>
                    <a:lnTo>
                      <a:pt x="2849" y="26576"/>
                    </a:lnTo>
                    <a:lnTo>
                      <a:pt x="3055" y="28165"/>
                    </a:lnTo>
                    <a:lnTo>
                      <a:pt x="3314" y="28254"/>
                    </a:lnTo>
                    <a:lnTo>
                      <a:pt x="3644" y="28362"/>
                    </a:lnTo>
                    <a:lnTo>
                      <a:pt x="3894" y="28362"/>
                    </a:lnTo>
                    <a:lnTo>
                      <a:pt x="4216" y="28263"/>
                    </a:lnTo>
                    <a:lnTo>
                      <a:pt x="4484" y="28165"/>
                    </a:lnTo>
                    <a:lnTo>
                      <a:pt x="4493" y="28165"/>
                    </a:lnTo>
                    <a:lnTo>
                      <a:pt x="4573" y="26754"/>
                    </a:lnTo>
                    <a:lnTo>
                      <a:pt x="4975" y="19869"/>
                    </a:lnTo>
                    <a:lnTo>
                      <a:pt x="5171" y="15752"/>
                    </a:lnTo>
                    <a:lnTo>
                      <a:pt x="5198" y="14627"/>
                    </a:lnTo>
                    <a:lnTo>
                      <a:pt x="5207" y="14127"/>
                    </a:lnTo>
                    <a:lnTo>
                      <a:pt x="5305" y="12395"/>
                    </a:lnTo>
                    <a:lnTo>
                      <a:pt x="5466" y="10234"/>
                    </a:lnTo>
                    <a:lnTo>
                      <a:pt x="5680" y="8144"/>
                    </a:lnTo>
                    <a:lnTo>
                      <a:pt x="5796" y="7314"/>
                    </a:lnTo>
                    <a:lnTo>
                      <a:pt x="5975" y="8091"/>
                    </a:lnTo>
                    <a:lnTo>
                      <a:pt x="6404" y="10100"/>
                    </a:lnTo>
                    <a:lnTo>
                      <a:pt x="6814" y="12252"/>
                    </a:lnTo>
                    <a:lnTo>
                      <a:pt x="7109" y="14065"/>
                    </a:lnTo>
                    <a:lnTo>
                      <a:pt x="7180" y="14663"/>
                    </a:lnTo>
                    <a:lnTo>
                      <a:pt x="7314" y="15779"/>
                    </a:lnTo>
                    <a:lnTo>
                      <a:pt x="7904" y="19896"/>
                    </a:lnTo>
                    <a:lnTo>
                      <a:pt x="8966" y="26754"/>
                    </a:lnTo>
                    <a:lnTo>
                      <a:pt x="9190" y="28165"/>
                    </a:lnTo>
                    <a:lnTo>
                      <a:pt x="9609" y="28281"/>
                    </a:lnTo>
                    <a:lnTo>
                      <a:pt x="9895" y="28299"/>
                    </a:lnTo>
                    <a:lnTo>
                      <a:pt x="10315" y="28201"/>
                    </a:lnTo>
                    <a:lnTo>
                      <a:pt x="10699" y="27763"/>
                    </a:lnTo>
                    <a:lnTo>
                      <a:pt x="10761" y="26183"/>
                    </a:lnTo>
                    <a:lnTo>
                      <a:pt x="11020" y="18896"/>
                    </a:lnTo>
                    <a:lnTo>
                      <a:pt x="11101" y="15860"/>
                    </a:lnTo>
                    <a:lnTo>
                      <a:pt x="11101" y="14609"/>
                    </a:lnTo>
                    <a:lnTo>
                      <a:pt x="11083" y="14377"/>
                    </a:lnTo>
                    <a:lnTo>
                      <a:pt x="11038" y="13975"/>
                    </a:lnTo>
                    <a:lnTo>
                      <a:pt x="11003" y="12261"/>
                    </a:lnTo>
                    <a:lnTo>
                      <a:pt x="11020" y="9957"/>
                    </a:lnTo>
                    <a:lnTo>
                      <a:pt x="11092" y="7626"/>
                    </a:lnTo>
                    <a:lnTo>
                      <a:pt x="11154" y="6662"/>
                    </a:lnTo>
                    <a:lnTo>
                      <a:pt x="11172" y="6197"/>
                    </a:lnTo>
                    <a:lnTo>
                      <a:pt x="11128" y="5179"/>
                    </a:lnTo>
                    <a:lnTo>
                      <a:pt x="10985" y="4099"/>
                    </a:lnTo>
                    <a:lnTo>
                      <a:pt x="10797" y="3027"/>
                    </a:lnTo>
                    <a:lnTo>
                      <a:pt x="10252" y="688"/>
                    </a:lnTo>
                    <a:lnTo>
                      <a:pt x="10101" y="170"/>
                    </a:lnTo>
                    <a:lnTo>
                      <a:pt x="9761" y="339"/>
                    </a:lnTo>
                    <a:lnTo>
                      <a:pt x="9243" y="447"/>
                    </a:lnTo>
                    <a:lnTo>
                      <a:pt x="8234" y="598"/>
                    </a:lnTo>
                    <a:lnTo>
                      <a:pt x="7261" y="679"/>
                    </a:lnTo>
                    <a:lnTo>
                      <a:pt x="6305" y="697"/>
                    </a:lnTo>
                    <a:lnTo>
                      <a:pt x="5359" y="661"/>
                    </a:lnTo>
                    <a:lnTo>
                      <a:pt x="4394" y="572"/>
                    </a:lnTo>
                    <a:lnTo>
                      <a:pt x="2930" y="366"/>
                    </a:lnTo>
                    <a:lnTo>
                      <a:pt x="1885" y="170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1"/>
              <p:cNvSpPr/>
              <p:nvPr/>
            </p:nvSpPr>
            <p:spPr>
              <a:xfrm>
                <a:off x="4549494" y="3906751"/>
                <a:ext cx="320571" cy="126759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2278" extrusionOk="0">
                    <a:moveTo>
                      <a:pt x="4224" y="0"/>
                    </a:moveTo>
                    <a:lnTo>
                      <a:pt x="3697" y="170"/>
                    </a:lnTo>
                    <a:lnTo>
                      <a:pt x="1733" y="929"/>
                    </a:lnTo>
                    <a:lnTo>
                      <a:pt x="992" y="1268"/>
                    </a:lnTo>
                    <a:lnTo>
                      <a:pt x="393" y="1608"/>
                    </a:lnTo>
                    <a:lnTo>
                      <a:pt x="108" y="1849"/>
                    </a:lnTo>
                    <a:lnTo>
                      <a:pt x="9" y="1992"/>
                    </a:lnTo>
                    <a:lnTo>
                      <a:pt x="0" y="2063"/>
                    </a:lnTo>
                    <a:lnTo>
                      <a:pt x="9" y="2126"/>
                    </a:lnTo>
                    <a:lnTo>
                      <a:pt x="125" y="2215"/>
                    </a:lnTo>
                    <a:lnTo>
                      <a:pt x="483" y="2277"/>
                    </a:lnTo>
                    <a:lnTo>
                      <a:pt x="1251" y="2242"/>
                    </a:lnTo>
                    <a:lnTo>
                      <a:pt x="2233" y="2099"/>
                    </a:lnTo>
                    <a:lnTo>
                      <a:pt x="3287" y="1884"/>
                    </a:lnTo>
                    <a:lnTo>
                      <a:pt x="4287" y="1643"/>
                    </a:lnTo>
                    <a:lnTo>
                      <a:pt x="5108" y="1384"/>
                    </a:lnTo>
                    <a:lnTo>
                      <a:pt x="5519" y="1215"/>
                    </a:lnTo>
                    <a:lnTo>
                      <a:pt x="5680" y="1125"/>
                    </a:lnTo>
                    <a:lnTo>
                      <a:pt x="5716" y="1081"/>
                    </a:lnTo>
                    <a:lnTo>
                      <a:pt x="5760" y="759"/>
                    </a:lnTo>
                    <a:lnTo>
                      <a:pt x="5724" y="429"/>
                    </a:lnTo>
                    <a:lnTo>
                      <a:pt x="5716" y="402"/>
                    </a:lnTo>
                    <a:lnTo>
                      <a:pt x="4224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1"/>
              <p:cNvSpPr/>
              <p:nvPr/>
            </p:nvSpPr>
            <p:spPr>
              <a:xfrm>
                <a:off x="4549494" y="3940029"/>
                <a:ext cx="320571" cy="93484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1680" extrusionOk="0">
                    <a:moveTo>
                      <a:pt x="5751" y="1"/>
                    </a:moveTo>
                    <a:lnTo>
                      <a:pt x="5305" y="179"/>
                    </a:lnTo>
                    <a:lnTo>
                      <a:pt x="4456" y="420"/>
                    </a:lnTo>
                    <a:lnTo>
                      <a:pt x="3831" y="501"/>
                    </a:lnTo>
                    <a:lnTo>
                      <a:pt x="3412" y="501"/>
                    </a:lnTo>
                    <a:lnTo>
                      <a:pt x="2974" y="438"/>
                    </a:lnTo>
                    <a:lnTo>
                      <a:pt x="2528" y="313"/>
                    </a:lnTo>
                    <a:lnTo>
                      <a:pt x="2295" y="224"/>
                    </a:lnTo>
                    <a:lnTo>
                      <a:pt x="2269" y="179"/>
                    </a:lnTo>
                    <a:lnTo>
                      <a:pt x="2269" y="99"/>
                    </a:lnTo>
                    <a:lnTo>
                      <a:pt x="1911" y="215"/>
                    </a:lnTo>
                    <a:lnTo>
                      <a:pt x="1152" y="536"/>
                    </a:lnTo>
                    <a:lnTo>
                      <a:pt x="474" y="920"/>
                    </a:lnTo>
                    <a:lnTo>
                      <a:pt x="134" y="1206"/>
                    </a:lnTo>
                    <a:lnTo>
                      <a:pt x="18" y="1385"/>
                    </a:lnTo>
                    <a:lnTo>
                      <a:pt x="0" y="1465"/>
                    </a:lnTo>
                    <a:lnTo>
                      <a:pt x="9" y="1528"/>
                    </a:lnTo>
                    <a:lnTo>
                      <a:pt x="125" y="1617"/>
                    </a:lnTo>
                    <a:lnTo>
                      <a:pt x="483" y="1679"/>
                    </a:lnTo>
                    <a:lnTo>
                      <a:pt x="1251" y="1644"/>
                    </a:lnTo>
                    <a:lnTo>
                      <a:pt x="2233" y="1501"/>
                    </a:lnTo>
                    <a:lnTo>
                      <a:pt x="3287" y="1286"/>
                    </a:lnTo>
                    <a:lnTo>
                      <a:pt x="4287" y="1045"/>
                    </a:lnTo>
                    <a:lnTo>
                      <a:pt x="5108" y="786"/>
                    </a:lnTo>
                    <a:lnTo>
                      <a:pt x="5519" y="617"/>
                    </a:lnTo>
                    <a:lnTo>
                      <a:pt x="5680" y="527"/>
                    </a:lnTo>
                    <a:lnTo>
                      <a:pt x="5716" y="483"/>
                    </a:lnTo>
                    <a:lnTo>
                      <a:pt x="5760" y="197"/>
                    </a:lnTo>
                    <a:lnTo>
                      <a:pt x="5751" y="1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1"/>
              <p:cNvSpPr/>
              <p:nvPr/>
            </p:nvSpPr>
            <p:spPr>
              <a:xfrm>
                <a:off x="4793958" y="3966851"/>
                <a:ext cx="76122" cy="40843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4" extrusionOk="0">
                    <a:moveTo>
                      <a:pt x="1323" y="1"/>
                    </a:moveTo>
                    <a:lnTo>
                      <a:pt x="1" y="367"/>
                    </a:lnTo>
                    <a:lnTo>
                      <a:pt x="10" y="420"/>
                    </a:lnTo>
                    <a:lnTo>
                      <a:pt x="135" y="635"/>
                    </a:lnTo>
                    <a:lnTo>
                      <a:pt x="278" y="733"/>
                    </a:lnTo>
                    <a:lnTo>
                      <a:pt x="376" y="733"/>
                    </a:lnTo>
                    <a:lnTo>
                      <a:pt x="644" y="679"/>
                    </a:lnTo>
                    <a:lnTo>
                      <a:pt x="1278" y="438"/>
                    </a:lnTo>
                    <a:lnTo>
                      <a:pt x="1367" y="403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rgbClr val="35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1"/>
              <p:cNvSpPr/>
              <p:nvPr/>
            </p:nvSpPr>
            <p:spPr>
              <a:xfrm>
                <a:off x="4617552" y="2361796"/>
                <a:ext cx="628677" cy="1071834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9262" extrusionOk="0">
                    <a:moveTo>
                      <a:pt x="1394" y="0"/>
                    </a:moveTo>
                    <a:lnTo>
                      <a:pt x="1206" y="536"/>
                    </a:lnTo>
                    <a:lnTo>
                      <a:pt x="501" y="2956"/>
                    </a:lnTo>
                    <a:lnTo>
                      <a:pt x="260" y="4063"/>
                    </a:lnTo>
                    <a:lnTo>
                      <a:pt x="72" y="5162"/>
                    </a:lnTo>
                    <a:lnTo>
                      <a:pt x="1" y="6197"/>
                    </a:lnTo>
                    <a:lnTo>
                      <a:pt x="19" y="6662"/>
                    </a:lnTo>
                    <a:lnTo>
                      <a:pt x="108" y="7644"/>
                    </a:lnTo>
                    <a:lnTo>
                      <a:pt x="438" y="10136"/>
                    </a:lnTo>
                    <a:lnTo>
                      <a:pt x="804" y="12663"/>
                    </a:lnTo>
                    <a:lnTo>
                      <a:pt x="983" y="14127"/>
                    </a:lnTo>
                    <a:lnTo>
                      <a:pt x="1019" y="14779"/>
                    </a:lnTo>
                    <a:lnTo>
                      <a:pt x="1001" y="14958"/>
                    </a:lnTo>
                    <a:lnTo>
                      <a:pt x="992" y="15270"/>
                    </a:lnTo>
                    <a:lnTo>
                      <a:pt x="1090" y="17021"/>
                    </a:lnTo>
                    <a:lnTo>
                      <a:pt x="1188" y="18280"/>
                    </a:lnTo>
                    <a:lnTo>
                      <a:pt x="1590" y="18449"/>
                    </a:lnTo>
                    <a:lnTo>
                      <a:pt x="2412" y="18726"/>
                    </a:lnTo>
                    <a:lnTo>
                      <a:pt x="3242" y="18940"/>
                    </a:lnTo>
                    <a:lnTo>
                      <a:pt x="4082" y="19092"/>
                    </a:lnTo>
                    <a:lnTo>
                      <a:pt x="4912" y="19191"/>
                    </a:lnTo>
                    <a:lnTo>
                      <a:pt x="5734" y="19253"/>
                    </a:lnTo>
                    <a:lnTo>
                      <a:pt x="6930" y="19262"/>
                    </a:lnTo>
                    <a:lnTo>
                      <a:pt x="8386" y="19164"/>
                    </a:lnTo>
                    <a:lnTo>
                      <a:pt x="9618" y="19003"/>
                    </a:lnTo>
                    <a:lnTo>
                      <a:pt x="10976" y="18726"/>
                    </a:lnTo>
                    <a:lnTo>
                      <a:pt x="11297" y="18628"/>
                    </a:lnTo>
                    <a:lnTo>
                      <a:pt x="11235" y="17021"/>
                    </a:lnTo>
                    <a:lnTo>
                      <a:pt x="11128" y="14761"/>
                    </a:lnTo>
                    <a:lnTo>
                      <a:pt x="11083" y="14377"/>
                    </a:lnTo>
                    <a:lnTo>
                      <a:pt x="11038" y="13975"/>
                    </a:lnTo>
                    <a:lnTo>
                      <a:pt x="11003" y="12261"/>
                    </a:lnTo>
                    <a:lnTo>
                      <a:pt x="11020" y="9957"/>
                    </a:lnTo>
                    <a:lnTo>
                      <a:pt x="11092" y="7626"/>
                    </a:lnTo>
                    <a:lnTo>
                      <a:pt x="11154" y="6662"/>
                    </a:lnTo>
                    <a:lnTo>
                      <a:pt x="11172" y="6197"/>
                    </a:lnTo>
                    <a:lnTo>
                      <a:pt x="11128" y="5179"/>
                    </a:lnTo>
                    <a:lnTo>
                      <a:pt x="10985" y="4099"/>
                    </a:lnTo>
                    <a:lnTo>
                      <a:pt x="10797" y="3027"/>
                    </a:lnTo>
                    <a:lnTo>
                      <a:pt x="10252" y="688"/>
                    </a:lnTo>
                    <a:lnTo>
                      <a:pt x="10101" y="170"/>
                    </a:lnTo>
                    <a:lnTo>
                      <a:pt x="9761" y="339"/>
                    </a:lnTo>
                    <a:lnTo>
                      <a:pt x="9243" y="447"/>
                    </a:lnTo>
                    <a:lnTo>
                      <a:pt x="8234" y="598"/>
                    </a:lnTo>
                    <a:lnTo>
                      <a:pt x="7261" y="679"/>
                    </a:lnTo>
                    <a:lnTo>
                      <a:pt x="6305" y="697"/>
                    </a:lnTo>
                    <a:lnTo>
                      <a:pt x="5359" y="661"/>
                    </a:lnTo>
                    <a:lnTo>
                      <a:pt x="4394" y="572"/>
                    </a:lnTo>
                    <a:lnTo>
                      <a:pt x="2930" y="366"/>
                    </a:lnTo>
                    <a:lnTo>
                      <a:pt x="1885" y="170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243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1"/>
              <p:cNvSpPr/>
              <p:nvPr/>
            </p:nvSpPr>
            <p:spPr>
              <a:xfrm>
                <a:off x="4937086" y="2207206"/>
                <a:ext cx="309164" cy="356351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6404" extrusionOk="0">
                    <a:moveTo>
                      <a:pt x="5171" y="1"/>
                    </a:moveTo>
                    <a:lnTo>
                      <a:pt x="4921" y="63"/>
                    </a:lnTo>
                    <a:lnTo>
                      <a:pt x="4501" y="304"/>
                    </a:lnTo>
                    <a:lnTo>
                      <a:pt x="4171" y="456"/>
                    </a:lnTo>
                    <a:lnTo>
                      <a:pt x="3957" y="492"/>
                    </a:lnTo>
                    <a:lnTo>
                      <a:pt x="3850" y="474"/>
                    </a:lnTo>
                    <a:lnTo>
                      <a:pt x="3403" y="903"/>
                    </a:lnTo>
                    <a:lnTo>
                      <a:pt x="2599" y="1760"/>
                    </a:lnTo>
                    <a:lnTo>
                      <a:pt x="1581" y="2975"/>
                    </a:lnTo>
                    <a:lnTo>
                      <a:pt x="626" y="4341"/>
                    </a:lnTo>
                    <a:lnTo>
                      <a:pt x="99" y="5216"/>
                    </a:lnTo>
                    <a:lnTo>
                      <a:pt x="28" y="5368"/>
                    </a:lnTo>
                    <a:lnTo>
                      <a:pt x="1" y="5457"/>
                    </a:lnTo>
                    <a:lnTo>
                      <a:pt x="10" y="5636"/>
                    </a:lnTo>
                    <a:lnTo>
                      <a:pt x="135" y="5904"/>
                    </a:lnTo>
                    <a:lnTo>
                      <a:pt x="537" y="6332"/>
                    </a:lnTo>
                    <a:lnTo>
                      <a:pt x="644" y="6404"/>
                    </a:lnTo>
                    <a:lnTo>
                      <a:pt x="2233" y="4903"/>
                    </a:lnTo>
                    <a:lnTo>
                      <a:pt x="5002" y="2260"/>
                    </a:lnTo>
                    <a:lnTo>
                      <a:pt x="5109" y="2153"/>
                    </a:lnTo>
                    <a:lnTo>
                      <a:pt x="5305" y="1867"/>
                    </a:lnTo>
                    <a:lnTo>
                      <a:pt x="5457" y="1537"/>
                    </a:lnTo>
                    <a:lnTo>
                      <a:pt x="5546" y="1206"/>
                    </a:lnTo>
                    <a:lnTo>
                      <a:pt x="5555" y="1046"/>
                    </a:lnTo>
                    <a:lnTo>
                      <a:pt x="5555" y="822"/>
                    </a:lnTo>
                    <a:lnTo>
                      <a:pt x="5493" y="483"/>
                    </a:lnTo>
                    <a:lnTo>
                      <a:pt x="5377" y="188"/>
                    </a:lnTo>
                    <a:lnTo>
                      <a:pt x="5368" y="144"/>
                    </a:lnTo>
                    <a:lnTo>
                      <a:pt x="5314" y="63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1"/>
              <p:cNvSpPr/>
              <p:nvPr/>
            </p:nvSpPr>
            <p:spPr>
              <a:xfrm>
                <a:off x="4869528" y="2556063"/>
                <a:ext cx="28379" cy="10839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948" extrusionOk="0">
                    <a:moveTo>
                      <a:pt x="509" y="1"/>
                    </a:moveTo>
                    <a:lnTo>
                      <a:pt x="438" y="117"/>
                    </a:lnTo>
                    <a:lnTo>
                      <a:pt x="143" y="724"/>
                    </a:lnTo>
                    <a:lnTo>
                      <a:pt x="9" y="1126"/>
                    </a:lnTo>
                    <a:lnTo>
                      <a:pt x="0" y="1251"/>
                    </a:lnTo>
                    <a:lnTo>
                      <a:pt x="45" y="1492"/>
                    </a:lnTo>
                    <a:lnTo>
                      <a:pt x="224" y="1894"/>
                    </a:lnTo>
                    <a:lnTo>
                      <a:pt x="250" y="194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41"/>
              <p:cNvSpPr/>
              <p:nvPr/>
            </p:nvSpPr>
            <p:spPr>
              <a:xfrm>
                <a:off x="4872979" y="2504867"/>
                <a:ext cx="99938" cy="216737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895" extrusionOk="0">
                    <a:moveTo>
                      <a:pt x="1269" y="1"/>
                    </a:moveTo>
                    <a:lnTo>
                      <a:pt x="1180" y="19"/>
                    </a:lnTo>
                    <a:lnTo>
                      <a:pt x="1063" y="117"/>
                    </a:lnTo>
                    <a:lnTo>
                      <a:pt x="537" y="769"/>
                    </a:lnTo>
                    <a:lnTo>
                      <a:pt x="295" y="1206"/>
                    </a:lnTo>
                    <a:lnTo>
                      <a:pt x="179" y="1519"/>
                    </a:lnTo>
                    <a:lnTo>
                      <a:pt x="144" y="1689"/>
                    </a:lnTo>
                    <a:lnTo>
                      <a:pt x="72" y="2126"/>
                    </a:lnTo>
                    <a:lnTo>
                      <a:pt x="28" y="2573"/>
                    </a:lnTo>
                    <a:lnTo>
                      <a:pt x="1" y="2966"/>
                    </a:lnTo>
                    <a:lnTo>
                      <a:pt x="10" y="3350"/>
                    </a:lnTo>
                    <a:lnTo>
                      <a:pt x="19" y="3537"/>
                    </a:lnTo>
                    <a:lnTo>
                      <a:pt x="108" y="3734"/>
                    </a:lnTo>
                    <a:lnTo>
                      <a:pt x="206" y="3689"/>
                    </a:lnTo>
                    <a:lnTo>
                      <a:pt x="269" y="3564"/>
                    </a:lnTo>
                    <a:lnTo>
                      <a:pt x="260" y="3662"/>
                    </a:lnTo>
                    <a:lnTo>
                      <a:pt x="260" y="3769"/>
                    </a:lnTo>
                    <a:lnTo>
                      <a:pt x="269" y="3823"/>
                    </a:lnTo>
                    <a:lnTo>
                      <a:pt x="340" y="3885"/>
                    </a:lnTo>
                    <a:lnTo>
                      <a:pt x="429" y="3894"/>
                    </a:lnTo>
                    <a:lnTo>
                      <a:pt x="510" y="3859"/>
                    </a:lnTo>
                    <a:lnTo>
                      <a:pt x="537" y="3814"/>
                    </a:lnTo>
                    <a:lnTo>
                      <a:pt x="563" y="3734"/>
                    </a:lnTo>
                    <a:lnTo>
                      <a:pt x="581" y="3653"/>
                    </a:lnTo>
                    <a:lnTo>
                      <a:pt x="617" y="3716"/>
                    </a:lnTo>
                    <a:lnTo>
                      <a:pt x="697" y="3814"/>
                    </a:lnTo>
                    <a:lnTo>
                      <a:pt x="760" y="3832"/>
                    </a:lnTo>
                    <a:lnTo>
                      <a:pt x="804" y="3832"/>
                    </a:lnTo>
                    <a:lnTo>
                      <a:pt x="894" y="3778"/>
                    </a:lnTo>
                    <a:lnTo>
                      <a:pt x="921" y="3743"/>
                    </a:lnTo>
                    <a:lnTo>
                      <a:pt x="965" y="3662"/>
                    </a:lnTo>
                    <a:lnTo>
                      <a:pt x="992" y="3564"/>
                    </a:lnTo>
                    <a:lnTo>
                      <a:pt x="1055" y="3287"/>
                    </a:lnTo>
                    <a:lnTo>
                      <a:pt x="1117" y="3010"/>
                    </a:lnTo>
                    <a:lnTo>
                      <a:pt x="1153" y="3064"/>
                    </a:lnTo>
                    <a:lnTo>
                      <a:pt x="1242" y="3144"/>
                    </a:lnTo>
                    <a:lnTo>
                      <a:pt x="1305" y="3153"/>
                    </a:lnTo>
                    <a:lnTo>
                      <a:pt x="1349" y="3126"/>
                    </a:lnTo>
                    <a:lnTo>
                      <a:pt x="1403" y="3028"/>
                    </a:lnTo>
                    <a:lnTo>
                      <a:pt x="1421" y="2966"/>
                    </a:lnTo>
                    <a:lnTo>
                      <a:pt x="1608" y="2010"/>
                    </a:lnTo>
                    <a:lnTo>
                      <a:pt x="1796" y="1055"/>
                    </a:lnTo>
                    <a:lnTo>
                      <a:pt x="1778" y="912"/>
                    </a:lnTo>
                    <a:lnTo>
                      <a:pt x="1644" y="367"/>
                    </a:lnTo>
                    <a:lnTo>
                      <a:pt x="1546" y="179"/>
                    </a:lnTo>
                    <a:lnTo>
                      <a:pt x="1430" y="46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41"/>
              <p:cNvSpPr/>
              <p:nvPr/>
            </p:nvSpPr>
            <p:spPr>
              <a:xfrm>
                <a:off x="4656840" y="1139822"/>
                <a:ext cx="378163" cy="571474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10270" extrusionOk="0">
                    <a:moveTo>
                      <a:pt x="4215" y="0"/>
                    </a:moveTo>
                    <a:lnTo>
                      <a:pt x="3795" y="18"/>
                    </a:lnTo>
                    <a:lnTo>
                      <a:pt x="3385" y="90"/>
                    </a:lnTo>
                    <a:lnTo>
                      <a:pt x="2983" y="224"/>
                    </a:lnTo>
                    <a:lnTo>
                      <a:pt x="2590" y="402"/>
                    </a:lnTo>
                    <a:lnTo>
                      <a:pt x="2224" y="625"/>
                    </a:lnTo>
                    <a:lnTo>
                      <a:pt x="1876" y="893"/>
                    </a:lnTo>
                    <a:lnTo>
                      <a:pt x="1393" y="1358"/>
                    </a:lnTo>
                    <a:lnTo>
                      <a:pt x="849" y="2072"/>
                    </a:lnTo>
                    <a:lnTo>
                      <a:pt x="438" y="2876"/>
                    </a:lnTo>
                    <a:lnTo>
                      <a:pt x="295" y="3287"/>
                    </a:lnTo>
                    <a:lnTo>
                      <a:pt x="206" y="3599"/>
                    </a:lnTo>
                    <a:lnTo>
                      <a:pt x="90" y="4313"/>
                    </a:lnTo>
                    <a:lnTo>
                      <a:pt x="0" y="5519"/>
                    </a:lnTo>
                    <a:lnTo>
                      <a:pt x="9" y="7118"/>
                    </a:lnTo>
                    <a:lnTo>
                      <a:pt x="98" y="8359"/>
                    </a:lnTo>
                    <a:lnTo>
                      <a:pt x="143" y="8680"/>
                    </a:lnTo>
                    <a:lnTo>
                      <a:pt x="161" y="8770"/>
                    </a:lnTo>
                    <a:lnTo>
                      <a:pt x="250" y="8948"/>
                    </a:lnTo>
                    <a:lnTo>
                      <a:pt x="474" y="9189"/>
                    </a:lnTo>
                    <a:lnTo>
                      <a:pt x="893" y="9475"/>
                    </a:lnTo>
                    <a:lnTo>
                      <a:pt x="1411" y="9725"/>
                    </a:lnTo>
                    <a:lnTo>
                      <a:pt x="2742" y="10189"/>
                    </a:lnTo>
                    <a:lnTo>
                      <a:pt x="3090" y="10270"/>
                    </a:lnTo>
                    <a:lnTo>
                      <a:pt x="2974" y="10198"/>
                    </a:lnTo>
                    <a:lnTo>
                      <a:pt x="2777" y="10002"/>
                    </a:lnTo>
                    <a:lnTo>
                      <a:pt x="2608" y="9743"/>
                    </a:lnTo>
                    <a:lnTo>
                      <a:pt x="2474" y="9421"/>
                    </a:lnTo>
                    <a:lnTo>
                      <a:pt x="2331" y="8859"/>
                    </a:lnTo>
                    <a:lnTo>
                      <a:pt x="2233" y="8002"/>
                    </a:lnTo>
                    <a:lnTo>
                      <a:pt x="2224" y="7100"/>
                    </a:lnTo>
                    <a:lnTo>
                      <a:pt x="2286" y="6216"/>
                    </a:lnTo>
                    <a:lnTo>
                      <a:pt x="2402" y="5457"/>
                    </a:lnTo>
                    <a:lnTo>
                      <a:pt x="2554" y="4876"/>
                    </a:lnTo>
                    <a:lnTo>
                      <a:pt x="2644" y="4697"/>
                    </a:lnTo>
                    <a:lnTo>
                      <a:pt x="2804" y="4430"/>
                    </a:lnTo>
                    <a:lnTo>
                      <a:pt x="3233" y="3921"/>
                    </a:lnTo>
                    <a:lnTo>
                      <a:pt x="3760" y="3447"/>
                    </a:lnTo>
                    <a:lnTo>
                      <a:pt x="4313" y="3028"/>
                    </a:lnTo>
                    <a:lnTo>
                      <a:pt x="5644" y="2224"/>
                    </a:lnTo>
                    <a:lnTo>
                      <a:pt x="5957" y="2072"/>
                    </a:lnTo>
                    <a:lnTo>
                      <a:pt x="6019" y="2063"/>
                    </a:lnTo>
                    <a:lnTo>
                      <a:pt x="6358" y="1983"/>
                    </a:lnTo>
                    <a:lnTo>
                      <a:pt x="6600" y="1867"/>
                    </a:lnTo>
                    <a:lnTo>
                      <a:pt x="6769" y="1697"/>
                    </a:lnTo>
                    <a:lnTo>
                      <a:pt x="6796" y="1518"/>
                    </a:lnTo>
                    <a:lnTo>
                      <a:pt x="6760" y="1376"/>
                    </a:lnTo>
                    <a:lnTo>
                      <a:pt x="6600" y="1126"/>
                    </a:lnTo>
                    <a:lnTo>
                      <a:pt x="6117" y="715"/>
                    </a:lnTo>
                    <a:lnTo>
                      <a:pt x="5724" y="456"/>
                    </a:lnTo>
                    <a:lnTo>
                      <a:pt x="5510" y="340"/>
                    </a:lnTo>
                    <a:lnTo>
                      <a:pt x="5081" y="152"/>
                    </a:lnTo>
                    <a:lnTo>
                      <a:pt x="4644" y="4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41"/>
              <p:cNvSpPr/>
              <p:nvPr/>
            </p:nvSpPr>
            <p:spPr>
              <a:xfrm>
                <a:off x="4955505" y="1150729"/>
                <a:ext cx="200266" cy="283289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5091" extrusionOk="0">
                    <a:moveTo>
                      <a:pt x="974" y="1"/>
                    </a:moveTo>
                    <a:lnTo>
                      <a:pt x="357" y="19"/>
                    </a:lnTo>
                    <a:lnTo>
                      <a:pt x="18" y="81"/>
                    </a:lnTo>
                    <a:lnTo>
                      <a:pt x="0" y="215"/>
                    </a:lnTo>
                    <a:lnTo>
                      <a:pt x="134" y="974"/>
                    </a:lnTo>
                    <a:lnTo>
                      <a:pt x="348" y="1430"/>
                    </a:lnTo>
                    <a:lnTo>
                      <a:pt x="554" y="1724"/>
                    </a:lnTo>
                    <a:lnTo>
                      <a:pt x="697" y="1858"/>
                    </a:lnTo>
                    <a:lnTo>
                      <a:pt x="741" y="1939"/>
                    </a:lnTo>
                    <a:lnTo>
                      <a:pt x="1224" y="2546"/>
                    </a:lnTo>
                    <a:lnTo>
                      <a:pt x="1795" y="3180"/>
                    </a:lnTo>
                    <a:lnTo>
                      <a:pt x="2179" y="3564"/>
                    </a:lnTo>
                    <a:lnTo>
                      <a:pt x="2429" y="3832"/>
                    </a:lnTo>
                    <a:lnTo>
                      <a:pt x="2795" y="4359"/>
                    </a:lnTo>
                    <a:lnTo>
                      <a:pt x="3108" y="4993"/>
                    </a:lnTo>
                    <a:lnTo>
                      <a:pt x="3135" y="5091"/>
                    </a:lnTo>
                    <a:lnTo>
                      <a:pt x="3144" y="5073"/>
                    </a:lnTo>
                    <a:lnTo>
                      <a:pt x="3277" y="4948"/>
                    </a:lnTo>
                    <a:lnTo>
                      <a:pt x="3465" y="4868"/>
                    </a:lnTo>
                    <a:lnTo>
                      <a:pt x="3590" y="4841"/>
                    </a:lnTo>
                    <a:lnTo>
                      <a:pt x="3599" y="4662"/>
                    </a:lnTo>
                    <a:lnTo>
                      <a:pt x="3528" y="3573"/>
                    </a:lnTo>
                    <a:lnTo>
                      <a:pt x="3358" y="2635"/>
                    </a:lnTo>
                    <a:lnTo>
                      <a:pt x="3135" y="1903"/>
                    </a:lnTo>
                    <a:lnTo>
                      <a:pt x="2929" y="1430"/>
                    </a:lnTo>
                    <a:lnTo>
                      <a:pt x="2661" y="1001"/>
                    </a:lnTo>
                    <a:lnTo>
                      <a:pt x="2349" y="626"/>
                    </a:lnTo>
                    <a:lnTo>
                      <a:pt x="1965" y="322"/>
                    </a:lnTo>
                    <a:lnTo>
                      <a:pt x="1509" y="10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rgbClr val="FFD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41"/>
              <p:cNvSpPr/>
              <p:nvPr/>
            </p:nvSpPr>
            <p:spPr>
              <a:xfrm>
                <a:off x="4745766" y="3133522"/>
                <a:ext cx="378219" cy="71114"/>
              </a:xfrm>
              <a:custGeom>
                <a:avLst/>
                <a:gdLst/>
                <a:ahLst/>
                <a:cxnLst/>
                <a:rect l="l" t="t" r="r" b="b"/>
                <a:pathLst>
                  <a:path w="6797" h="1278" extrusionOk="0">
                    <a:moveTo>
                      <a:pt x="6796" y="0"/>
                    </a:moveTo>
                    <a:lnTo>
                      <a:pt x="6582" y="96"/>
                    </a:lnTo>
                    <a:lnTo>
                      <a:pt x="6582" y="96"/>
                    </a:lnTo>
                    <a:lnTo>
                      <a:pt x="6636" y="81"/>
                    </a:lnTo>
                    <a:lnTo>
                      <a:pt x="6796" y="0"/>
                    </a:lnTo>
                    <a:close/>
                    <a:moveTo>
                      <a:pt x="6582" y="96"/>
                    </a:moveTo>
                    <a:lnTo>
                      <a:pt x="5484" y="402"/>
                    </a:lnTo>
                    <a:lnTo>
                      <a:pt x="4653" y="491"/>
                    </a:lnTo>
                    <a:lnTo>
                      <a:pt x="4028" y="491"/>
                    </a:lnTo>
                    <a:lnTo>
                      <a:pt x="3698" y="456"/>
                    </a:lnTo>
                    <a:lnTo>
                      <a:pt x="3358" y="429"/>
                    </a:lnTo>
                    <a:lnTo>
                      <a:pt x="2689" y="456"/>
                    </a:lnTo>
                    <a:lnTo>
                      <a:pt x="2037" y="554"/>
                    </a:lnTo>
                    <a:lnTo>
                      <a:pt x="1438" y="706"/>
                    </a:lnTo>
                    <a:lnTo>
                      <a:pt x="233" y="1152"/>
                    </a:lnTo>
                    <a:lnTo>
                      <a:pt x="1" y="1277"/>
                    </a:lnTo>
                    <a:lnTo>
                      <a:pt x="1" y="1277"/>
                    </a:lnTo>
                    <a:lnTo>
                      <a:pt x="251" y="1233"/>
                    </a:lnTo>
                    <a:lnTo>
                      <a:pt x="1724" y="1018"/>
                    </a:lnTo>
                    <a:lnTo>
                      <a:pt x="2903" y="911"/>
                    </a:lnTo>
                    <a:lnTo>
                      <a:pt x="3457" y="902"/>
                    </a:lnTo>
                    <a:lnTo>
                      <a:pt x="3725" y="893"/>
                    </a:lnTo>
                    <a:lnTo>
                      <a:pt x="4287" y="822"/>
                    </a:lnTo>
                    <a:lnTo>
                      <a:pt x="5144" y="616"/>
                    </a:lnTo>
                    <a:lnTo>
                      <a:pt x="6555" y="107"/>
                    </a:lnTo>
                    <a:lnTo>
                      <a:pt x="6582" y="96"/>
                    </a:lnTo>
                    <a:close/>
                  </a:path>
                </a:pathLst>
              </a:custGeom>
              <a:solidFill>
                <a:srgbClr val="005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4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3145" name="Google Shape;3145;p42"/>
          <p:cNvGrpSpPr/>
          <p:nvPr/>
        </p:nvGrpSpPr>
        <p:grpSpPr>
          <a:xfrm>
            <a:off x="2647274" y="1772608"/>
            <a:ext cx="3859083" cy="2537631"/>
            <a:chOff x="235800" y="830650"/>
            <a:chExt cx="6978450" cy="4588844"/>
          </a:xfrm>
        </p:grpSpPr>
        <p:sp>
          <p:nvSpPr>
            <p:cNvPr id="3146" name="Google Shape;3146;p4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2" name="Google Shape;3152;p42"/>
          <p:cNvGrpSpPr/>
          <p:nvPr/>
        </p:nvGrpSpPr>
        <p:grpSpPr>
          <a:xfrm>
            <a:off x="457200" y="3220138"/>
            <a:ext cx="1926600" cy="1351200"/>
            <a:chOff x="457200" y="3220138"/>
            <a:chExt cx="1926600" cy="1351200"/>
          </a:xfrm>
        </p:grpSpPr>
        <p:sp>
          <p:nvSpPr>
            <p:cNvPr id="3153" name="Google Shape;3153;p42"/>
            <p:cNvSpPr/>
            <p:nvPr/>
          </p:nvSpPr>
          <p:spPr>
            <a:xfrm>
              <a:off x="457200" y="3220138"/>
              <a:ext cx="1926600" cy="1351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54" name="Google Shape;3154;p42"/>
            <p:cNvSpPr txBox="1"/>
            <p:nvPr/>
          </p:nvSpPr>
          <p:spPr>
            <a:xfrm>
              <a:off x="555275" y="3814313"/>
              <a:ext cx="17304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5" name="Google Shape;3155;p42"/>
            <p:cNvSpPr txBox="1"/>
            <p:nvPr/>
          </p:nvSpPr>
          <p:spPr>
            <a:xfrm>
              <a:off x="551900" y="3334488"/>
              <a:ext cx="1730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56" name="Google Shape;3156;p42"/>
          <p:cNvGrpSpPr/>
          <p:nvPr/>
        </p:nvGrpSpPr>
        <p:grpSpPr>
          <a:xfrm>
            <a:off x="457200" y="1407000"/>
            <a:ext cx="1926600" cy="1351200"/>
            <a:chOff x="457200" y="1407000"/>
            <a:chExt cx="1926600" cy="1351200"/>
          </a:xfrm>
        </p:grpSpPr>
        <p:sp>
          <p:nvSpPr>
            <p:cNvPr id="3157" name="Google Shape;3157;p42"/>
            <p:cNvSpPr/>
            <p:nvPr/>
          </p:nvSpPr>
          <p:spPr>
            <a:xfrm>
              <a:off x="457200" y="1407000"/>
              <a:ext cx="1926600" cy="1351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58" name="Google Shape;3158;p42"/>
            <p:cNvSpPr txBox="1"/>
            <p:nvPr/>
          </p:nvSpPr>
          <p:spPr>
            <a:xfrm>
              <a:off x="555275" y="2001175"/>
              <a:ext cx="17304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9" name="Google Shape;3159;p42"/>
            <p:cNvSpPr txBox="1"/>
            <p:nvPr/>
          </p:nvSpPr>
          <p:spPr>
            <a:xfrm>
              <a:off x="551900" y="1521350"/>
              <a:ext cx="1730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Companies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60" name="Google Shape;3160;p42"/>
          <p:cNvGrpSpPr/>
          <p:nvPr/>
        </p:nvGrpSpPr>
        <p:grpSpPr>
          <a:xfrm>
            <a:off x="6767627" y="3220138"/>
            <a:ext cx="1928798" cy="1351200"/>
            <a:chOff x="6767627" y="3220138"/>
            <a:chExt cx="1928798" cy="1351200"/>
          </a:xfrm>
        </p:grpSpPr>
        <p:sp>
          <p:nvSpPr>
            <p:cNvPr id="3161" name="Google Shape;3161;p42"/>
            <p:cNvSpPr/>
            <p:nvPr/>
          </p:nvSpPr>
          <p:spPr>
            <a:xfrm>
              <a:off x="6769825" y="3220138"/>
              <a:ext cx="1926600" cy="1351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62" name="Google Shape;3162;p42"/>
            <p:cNvSpPr txBox="1"/>
            <p:nvPr/>
          </p:nvSpPr>
          <p:spPr>
            <a:xfrm>
              <a:off x="6767627" y="3814325"/>
              <a:ext cx="19266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Sun. It has a nice name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3" name="Google Shape;3163;p42"/>
            <p:cNvSpPr txBox="1"/>
            <p:nvPr/>
          </p:nvSpPr>
          <p:spPr>
            <a:xfrm>
              <a:off x="6864525" y="3334488"/>
              <a:ext cx="1730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Sports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64" name="Google Shape;3164;p42"/>
          <p:cNvGrpSpPr/>
          <p:nvPr/>
        </p:nvGrpSpPr>
        <p:grpSpPr>
          <a:xfrm>
            <a:off x="6769825" y="1407000"/>
            <a:ext cx="1926600" cy="1351200"/>
            <a:chOff x="6769825" y="1407000"/>
            <a:chExt cx="1926600" cy="1351200"/>
          </a:xfrm>
        </p:grpSpPr>
        <p:sp>
          <p:nvSpPr>
            <p:cNvPr id="3165" name="Google Shape;3165;p42"/>
            <p:cNvSpPr/>
            <p:nvPr/>
          </p:nvSpPr>
          <p:spPr>
            <a:xfrm>
              <a:off x="6769825" y="1407000"/>
              <a:ext cx="1926600" cy="1351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66" name="Google Shape;3166;p42"/>
            <p:cNvSpPr txBox="1"/>
            <p:nvPr/>
          </p:nvSpPr>
          <p:spPr>
            <a:xfrm>
              <a:off x="6867900" y="2001175"/>
              <a:ext cx="17304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7" name="Google Shape;3167;p42"/>
            <p:cNvSpPr txBox="1"/>
            <p:nvPr/>
          </p:nvSpPr>
          <p:spPr>
            <a:xfrm>
              <a:off x="6864525" y="1521350"/>
              <a:ext cx="1730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Sciences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68" name="Google Shape;3168;p42"/>
          <p:cNvGrpSpPr/>
          <p:nvPr/>
        </p:nvGrpSpPr>
        <p:grpSpPr>
          <a:xfrm>
            <a:off x="4572000" y="2343925"/>
            <a:ext cx="427800" cy="427800"/>
            <a:chOff x="5018900" y="1916125"/>
            <a:chExt cx="427800" cy="427800"/>
          </a:xfrm>
        </p:grpSpPr>
        <p:sp>
          <p:nvSpPr>
            <p:cNvPr id="3169" name="Google Shape;3169;p42"/>
            <p:cNvSpPr/>
            <p:nvPr/>
          </p:nvSpPr>
          <p:spPr>
            <a:xfrm>
              <a:off x="5018900" y="1916125"/>
              <a:ext cx="427800" cy="42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0" name="Google Shape;3170;p42"/>
            <p:cNvGrpSpPr/>
            <p:nvPr/>
          </p:nvGrpSpPr>
          <p:grpSpPr>
            <a:xfrm>
              <a:off x="5147085" y="1982654"/>
              <a:ext cx="171440" cy="294740"/>
              <a:chOff x="-39205300" y="3220175"/>
              <a:chExt cx="185100" cy="318225"/>
            </a:xfrm>
          </p:grpSpPr>
          <p:sp>
            <p:nvSpPr>
              <p:cNvPr id="3171" name="Google Shape;3171;p42"/>
              <p:cNvSpPr/>
              <p:nvPr/>
            </p:nvSpPr>
            <p:spPr>
              <a:xfrm>
                <a:off x="-39205300" y="3220175"/>
                <a:ext cx="185100" cy="111875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4475" extrusionOk="0">
                    <a:moveTo>
                      <a:pt x="1229" y="1"/>
                    </a:moveTo>
                    <a:cubicBezTo>
                      <a:pt x="567" y="1"/>
                      <a:pt x="0" y="568"/>
                      <a:pt x="0" y="1261"/>
                    </a:cubicBezTo>
                    <a:cubicBezTo>
                      <a:pt x="0" y="1797"/>
                      <a:pt x="315" y="2269"/>
                      <a:pt x="819" y="2458"/>
                    </a:cubicBezTo>
                    <a:lnTo>
                      <a:pt x="819" y="4475"/>
                    </a:lnTo>
                    <a:lnTo>
                      <a:pt x="6616" y="4475"/>
                    </a:lnTo>
                    <a:lnTo>
                      <a:pt x="6616" y="2458"/>
                    </a:lnTo>
                    <a:lnTo>
                      <a:pt x="6585" y="2458"/>
                    </a:lnTo>
                    <a:cubicBezTo>
                      <a:pt x="7057" y="2301"/>
                      <a:pt x="7404" y="1828"/>
                      <a:pt x="7404" y="1261"/>
                    </a:cubicBezTo>
                    <a:cubicBezTo>
                      <a:pt x="7404" y="600"/>
                      <a:pt x="6868" y="64"/>
                      <a:pt x="6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2"/>
              <p:cNvSpPr/>
              <p:nvPr/>
            </p:nvSpPr>
            <p:spPr>
              <a:xfrm>
                <a:off x="-39184825" y="3353300"/>
                <a:ext cx="144950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404" extrusionOk="0">
                    <a:moveTo>
                      <a:pt x="0" y="0"/>
                    </a:moveTo>
                    <a:lnTo>
                      <a:pt x="0" y="819"/>
                    </a:lnTo>
                    <a:lnTo>
                      <a:pt x="2111" y="819"/>
                    </a:lnTo>
                    <a:cubicBezTo>
                      <a:pt x="2332" y="819"/>
                      <a:pt x="2489" y="1040"/>
                      <a:pt x="2489" y="1260"/>
                    </a:cubicBezTo>
                    <a:cubicBezTo>
                      <a:pt x="2489" y="1513"/>
                      <a:pt x="2300" y="1702"/>
                      <a:pt x="2111" y="1702"/>
                    </a:cubicBezTo>
                    <a:lnTo>
                      <a:pt x="0" y="1702"/>
                    </a:lnTo>
                    <a:lnTo>
                      <a:pt x="0" y="2521"/>
                    </a:lnTo>
                    <a:lnTo>
                      <a:pt x="2111" y="2521"/>
                    </a:lnTo>
                    <a:cubicBezTo>
                      <a:pt x="2332" y="2521"/>
                      <a:pt x="2489" y="2710"/>
                      <a:pt x="2489" y="2930"/>
                    </a:cubicBezTo>
                    <a:cubicBezTo>
                      <a:pt x="2489" y="3151"/>
                      <a:pt x="2300" y="3340"/>
                      <a:pt x="2111" y="3340"/>
                    </a:cubicBezTo>
                    <a:lnTo>
                      <a:pt x="0" y="3340"/>
                    </a:lnTo>
                    <a:lnTo>
                      <a:pt x="0" y="4190"/>
                    </a:lnTo>
                    <a:lnTo>
                      <a:pt x="2111" y="4190"/>
                    </a:lnTo>
                    <a:cubicBezTo>
                      <a:pt x="2332" y="4190"/>
                      <a:pt x="2489" y="4379"/>
                      <a:pt x="2489" y="4600"/>
                    </a:cubicBezTo>
                    <a:cubicBezTo>
                      <a:pt x="2458" y="4726"/>
                      <a:pt x="2300" y="4915"/>
                      <a:pt x="2048" y="4915"/>
                    </a:cubicBezTo>
                    <a:lnTo>
                      <a:pt x="63" y="4915"/>
                    </a:lnTo>
                    <a:cubicBezTo>
                      <a:pt x="252" y="6427"/>
                      <a:pt x="1512" y="7404"/>
                      <a:pt x="2899" y="7404"/>
                    </a:cubicBezTo>
                    <a:cubicBezTo>
                      <a:pt x="4474" y="7404"/>
                      <a:pt x="5797" y="6112"/>
                      <a:pt x="5797" y="4537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3" name="Google Shape;3173;p42"/>
          <p:cNvGrpSpPr/>
          <p:nvPr/>
        </p:nvGrpSpPr>
        <p:grpSpPr>
          <a:xfrm>
            <a:off x="3022860" y="2827525"/>
            <a:ext cx="427800" cy="427800"/>
            <a:chOff x="5498185" y="2552400"/>
            <a:chExt cx="427800" cy="427800"/>
          </a:xfrm>
        </p:grpSpPr>
        <p:sp>
          <p:nvSpPr>
            <p:cNvPr id="3174" name="Google Shape;3174;p42"/>
            <p:cNvSpPr/>
            <p:nvPr/>
          </p:nvSpPr>
          <p:spPr>
            <a:xfrm>
              <a:off x="5498185" y="2552400"/>
              <a:ext cx="427800" cy="427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5" name="Google Shape;3175;p42"/>
            <p:cNvGrpSpPr/>
            <p:nvPr/>
          </p:nvGrpSpPr>
          <p:grpSpPr>
            <a:xfrm>
              <a:off x="5564717" y="2619661"/>
              <a:ext cx="294717" cy="293281"/>
              <a:chOff x="-38172725" y="3588000"/>
              <a:chExt cx="318200" cy="316650"/>
            </a:xfrm>
          </p:grpSpPr>
          <p:sp>
            <p:nvSpPr>
              <p:cNvPr id="3176" name="Google Shape;3176;p42"/>
              <p:cNvSpPr/>
              <p:nvPr/>
            </p:nvSpPr>
            <p:spPr>
              <a:xfrm>
                <a:off x="-38171150" y="3760050"/>
                <a:ext cx="9847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3642" extrusionOk="0">
                    <a:moveTo>
                      <a:pt x="739" y="1"/>
                    </a:moveTo>
                    <a:cubicBezTo>
                      <a:pt x="480" y="1"/>
                      <a:pt x="232" y="12"/>
                      <a:pt x="0" y="18"/>
                    </a:cubicBezTo>
                    <a:cubicBezTo>
                      <a:pt x="95" y="1341"/>
                      <a:pt x="630" y="2602"/>
                      <a:pt x="1512" y="3641"/>
                    </a:cubicBezTo>
                    <a:lnTo>
                      <a:pt x="3938" y="1247"/>
                    </a:lnTo>
                    <a:cubicBezTo>
                      <a:pt x="2844" y="153"/>
                      <a:pt x="1711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2"/>
              <p:cNvSpPr/>
              <p:nvPr/>
            </p:nvSpPr>
            <p:spPr>
              <a:xfrm>
                <a:off x="-38172725" y="3641575"/>
                <a:ext cx="144150" cy="133900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356" extrusionOk="0">
                    <a:moveTo>
                      <a:pt x="1575" y="0"/>
                    </a:moveTo>
                    <a:cubicBezTo>
                      <a:pt x="599" y="1103"/>
                      <a:pt x="95" y="2520"/>
                      <a:pt x="0" y="3907"/>
                    </a:cubicBezTo>
                    <a:cubicBezTo>
                      <a:pt x="213" y="3901"/>
                      <a:pt x="452" y="3891"/>
                      <a:pt x="712" y="3891"/>
                    </a:cubicBezTo>
                    <a:cubicBezTo>
                      <a:pt x="1801" y="3891"/>
                      <a:pt x="3246" y="4059"/>
                      <a:pt x="4568" y="5356"/>
                    </a:cubicBezTo>
                    <a:lnTo>
                      <a:pt x="5766" y="4190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2"/>
              <p:cNvSpPr/>
              <p:nvPr/>
            </p:nvSpPr>
            <p:spPr>
              <a:xfrm>
                <a:off x="-38117600" y="3806975"/>
                <a:ext cx="772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3781" extrusionOk="0">
                    <a:moveTo>
                      <a:pt x="2332" y="0"/>
                    </a:moveTo>
                    <a:lnTo>
                      <a:pt x="0" y="2331"/>
                    </a:lnTo>
                    <a:cubicBezTo>
                      <a:pt x="883" y="3088"/>
                      <a:pt x="1891" y="3592"/>
                      <a:pt x="2962" y="3781"/>
                    </a:cubicBezTo>
                    <a:cubicBezTo>
                      <a:pt x="3088" y="2363"/>
                      <a:pt x="3088" y="1197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2"/>
              <p:cNvSpPr/>
              <p:nvPr/>
            </p:nvSpPr>
            <p:spPr>
              <a:xfrm>
                <a:off x="-37997875" y="3716375"/>
                <a:ext cx="14335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420" extrusionOk="0">
                    <a:moveTo>
                      <a:pt x="1197" y="1"/>
                    </a:moveTo>
                    <a:lnTo>
                      <a:pt x="0" y="1230"/>
                    </a:lnTo>
                    <a:lnTo>
                      <a:pt x="4159" y="5420"/>
                    </a:lnTo>
                    <a:cubicBezTo>
                      <a:pt x="5199" y="4191"/>
                      <a:pt x="5703" y="2773"/>
                      <a:pt x="5734" y="1324"/>
                    </a:cubicBezTo>
                    <a:cubicBezTo>
                      <a:pt x="5557" y="1324"/>
                      <a:pt x="5356" y="1329"/>
                      <a:pt x="5135" y="1329"/>
                    </a:cubicBezTo>
                    <a:cubicBezTo>
                      <a:pt x="4098" y="1329"/>
                      <a:pt x="2626" y="1222"/>
                      <a:pt x="1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2"/>
              <p:cNvSpPr/>
              <p:nvPr/>
            </p:nvSpPr>
            <p:spPr>
              <a:xfrm>
                <a:off x="-38044350" y="3761275"/>
                <a:ext cx="1355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5735" extrusionOk="0">
                    <a:moveTo>
                      <a:pt x="1261" y="1"/>
                    </a:moveTo>
                    <a:lnTo>
                      <a:pt x="0" y="1261"/>
                    </a:lnTo>
                    <a:cubicBezTo>
                      <a:pt x="1009" y="2679"/>
                      <a:pt x="1009" y="4002"/>
                      <a:pt x="851" y="5735"/>
                    </a:cubicBezTo>
                    <a:lnTo>
                      <a:pt x="1261" y="5735"/>
                    </a:lnTo>
                    <a:cubicBezTo>
                      <a:pt x="2773" y="5735"/>
                      <a:pt x="4254" y="5231"/>
                      <a:pt x="5419" y="4159"/>
                    </a:cubicBez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2"/>
              <p:cNvSpPr/>
              <p:nvPr/>
            </p:nvSpPr>
            <p:spPr>
              <a:xfrm>
                <a:off x="-37997875" y="3588800"/>
                <a:ext cx="89025" cy="976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907" extrusionOk="0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26" y="977"/>
                      <a:pt x="0" y="2395"/>
                      <a:pt x="1260" y="3907"/>
                    </a:cubicBezTo>
                    <a:lnTo>
                      <a:pt x="3560" y="1544"/>
                    </a:lnTo>
                    <a:cubicBezTo>
                      <a:pt x="2584" y="662"/>
                      <a:pt x="1355" y="158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2"/>
              <p:cNvSpPr/>
              <p:nvPr/>
            </p:nvSpPr>
            <p:spPr>
              <a:xfrm>
                <a:off x="-38117600" y="3588000"/>
                <a:ext cx="1355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5735" extrusionOk="0">
                    <a:moveTo>
                      <a:pt x="4096" y="1"/>
                    </a:moveTo>
                    <a:lnTo>
                      <a:pt x="4096" y="1"/>
                    </a:lnTo>
                    <a:cubicBezTo>
                      <a:pt x="2647" y="32"/>
                      <a:pt x="1198" y="536"/>
                      <a:pt x="0" y="1576"/>
                    </a:cubicBezTo>
                    <a:lnTo>
                      <a:pt x="4191" y="5735"/>
                    </a:lnTo>
                    <a:lnTo>
                      <a:pt x="5419" y="4506"/>
                    </a:lnTo>
                    <a:cubicBezTo>
                      <a:pt x="3939" y="2805"/>
                      <a:pt x="4065" y="1135"/>
                      <a:pt x="4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2"/>
              <p:cNvSpPr/>
              <p:nvPr/>
            </p:nvSpPr>
            <p:spPr>
              <a:xfrm>
                <a:off x="-37953000" y="3641575"/>
                <a:ext cx="9770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454" extrusionOk="0">
                    <a:moveTo>
                      <a:pt x="2364" y="0"/>
                    </a:moveTo>
                    <a:lnTo>
                      <a:pt x="1" y="2363"/>
                    </a:lnTo>
                    <a:cubicBezTo>
                      <a:pt x="1171" y="3313"/>
                      <a:pt x="2246" y="3453"/>
                      <a:pt x="3155" y="3453"/>
                    </a:cubicBezTo>
                    <a:cubicBezTo>
                      <a:pt x="3421" y="3453"/>
                      <a:pt x="3672" y="3441"/>
                      <a:pt x="3908" y="3434"/>
                    </a:cubicBezTo>
                    <a:cubicBezTo>
                      <a:pt x="3750" y="2205"/>
                      <a:pt x="3246" y="1008"/>
                      <a:pt x="23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4" name="Google Shape;3184;p42"/>
          <p:cNvGrpSpPr/>
          <p:nvPr/>
        </p:nvGrpSpPr>
        <p:grpSpPr>
          <a:xfrm>
            <a:off x="5522525" y="2647775"/>
            <a:ext cx="427800" cy="427800"/>
            <a:chOff x="5018900" y="3419300"/>
            <a:chExt cx="427800" cy="427800"/>
          </a:xfrm>
        </p:grpSpPr>
        <p:sp>
          <p:nvSpPr>
            <p:cNvPr id="3185" name="Google Shape;3185;p42"/>
            <p:cNvSpPr/>
            <p:nvPr/>
          </p:nvSpPr>
          <p:spPr>
            <a:xfrm>
              <a:off x="5018900" y="3419300"/>
              <a:ext cx="427800" cy="42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2"/>
            <p:cNvSpPr/>
            <p:nvPr/>
          </p:nvSpPr>
          <p:spPr>
            <a:xfrm>
              <a:off x="5080682" y="3486442"/>
              <a:ext cx="304234" cy="293513"/>
            </a:xfrm>
            <a:custGeom>
              <a:avLst/>
              <a:gdLst/>
              <a:ahLst/>
              <a:cxnLst/>
              <a:rect l="l" t="t" r="r" b="b"/>
              <a:pathLst>
                <a:path w="13139" h="12676" extrusionOk="0">
                  <a:moveTo>
                    <a:pt x="7184" y="1702"/>
                  </a:moveTo>
                  <a:cubicBezTo>
                    <a:pt x="7909" y="1702"/>
                    <a:pt x="8444" y="2237"/>
                    <a:pt x="8444" y="2962"/>
                  </a:cubicBezTo>
                  <a:cubicBezTo>
                    <a:pt x="8444" y="3623"/>
                    <a:pt x="7877" y="4222"/>
                    <a:pt x="7184" y="4222"/>
                  </a:cubicBezTo>
                  <a:cubicBezTo>
                    <a:pt x="6491" y="4222"/>
                    <a:pt x="5955" y="3655"/>
                    <a:pt x="5955" y="2962"/>
                  </a:cubicBezTo>
                  <a:cubicBezTo>
                    <a:pt x="5955" y="2237"/>
                    <a:pt x="6491" y="1702"/>
                    <a:pt x="7184" y="1702"/>
                  </a:cubicBezTo>
                  <a:close/>
                  <a:moveTo>
                    <a:pt x="3813" y="2521"/>
                  </a:moveTo>
                  <a:cubicBezTo>
                    <a:pt x="4506" y="2521"/>
                    <a:pt x="5073" y="3056"/>
                    <a:pt x="5073" y="3781"/>
                  </a:cubicBezTo>
                  <a:cubicBezTo>
                    <a:pt x="5073" y="4474"/>
                    <a:pt x="4506" y="5041"/>
                    <a:pt x="3813" y="5041"/>
                  </a:cubicBezTo>
                  <a:cubicBezTo>
                    <a:pt x="3088" y="5041"/>
                    <a:pt x="2553" y="4474"/>
                    <a:pt x="2553" y="3781"/>
                  </a:cubicBezTo>
                  <a:cubicBezTo>
                    <a:pt x="2521" y="3056"/>
                    <a:pt x="3088" y="2521"/>
                    <a:pt x="3813" y="2521"/>
                  </a:cubicBezTo>
                  <a:close/>
                  <a:moveTo>
                    <a:pt x="2931" y="5892"/>
                  </a:moveTo>
                  <a:cubicBezTo>
                    <a:pt x="3656" y="5892"/>
                    <a:pt x="4191" y="6459"/>
                    <a:pt x="4191" y="7152"/>
                  </a:cubicBezTo>
                  <a:cubicBezTo>
                    <a:pt x="4191" y="7877"/>
                    <a:pt x="3656" y="8412"/>
                    <a:pt x="2931" y="8412"/>
                  </a:cubicBezTo>
                  <a:cubicBezTo>
                    <a:pt x="2238" y="8412"/>
                    <a:pt x="1671" y="7877"/>
                    <a:pt x="1671" y="7152"/>
                  </a:cubicBezTo>
                  <a:cubicBezTo>
                    <a:pt x="1671" y="6459"/>
                    <a:pt x="2238" y="5892"/>
                    <a:pt x="2931" y="5892"/>
                  </a:cubicBezTo>
                  <a:close/>
                  <a:moveTo>
                    <a:pt x="5514" y="8475"/>
                  </a:moveTo>
                  <a:cubicBezTo>
                    <a:pt x="6207" y="8475"/>
                    <a:pt x="6775" y="9011"/>
                    <a:pt x="6775" y="9735"/>
                  </a:cubicBezTo>
                  <a:cubicBezTo>
                    <a:pt x="6775" y="10397"/>
                    <a:pt x="6176" y="10996"/>
                    <a:pt x="5514" y="10996"/>
                  </a:cubicBezTo>
                  <a:cubicBezTo>
                    <a:pt x="4790" y="10996"/>
                    <a:pt x="4254" y="10429"/>
                    <a:pt x="4254" y="9735"/>
                  </a:cubicBezTo>
                  <a:cubicBezTo>
                    <a:pt x="4254" y="9011"/>
                    <a:pt x="4790" y="8475"/>
                    <a:pt x="5514" y="8475"/>
                  </a:cubicBezTo>
                  <a:close/>
                  <a:moveTo>
                    <a:pt x="6333" y="0"/>
                  </a:moveTo>
                  <a:cubicBezTo>
                    <a:pt x="2836" y="0"/>
                    <a:pt x="1" y="2836"/>
                    <a:pt x="1" y="6333"/>
                  </a:cubicBezTo>
                  <a:cubicBezTo>
                    <a:pt x="1" y="9420"/>
                    <a:pt x="2143" y="11878"/>
                    <a:pt x="4916" y="12508"/>
                  </a:cubicBezTo>
                  <a:cubicBezTo>
                    <a:pt x="5408" y="12621"/>
                    <a:pt x="5838" y="12675"/>
                    <a:pt x="6211" y="12675"/>
                  </a:cubicBezTo>
                  <a:cubicBezTo>
                    <a:pt x="7914" y="12675"/>
                    <a:pt x="8444" y="11545"/>
                    <a:pt x="8444" y="9735"/>
                  </a:cubicBezTo>
                  <a:cubicBezTo>
                    <a:pt x="8444" y="9011"/>
                    <a:pt x="9011" y="8475"/>
                    <a:pt x="9705" y="8475"/>
                  </a:cubicBezTo>
                  <a:cubicBezTo>
                    <a:pt x="11878" y="8475"/>
                    <a:pt x="13139" y="7719"/>
                    <a:pt x="12508" y="4915"/>
                  </a:cubicBezTo>
                  <a:cubicBezTo>
                    <a:pt x="11878" y="2206"/>
                    <a:pt x="9452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42"/>
          <p:cNvGrpSpPr/>
          <p:nvPr/>
        </p:nvGrpSpPr>
        <p:grpSpPr>
          <a:xfrm>
            <a:off x="3179100" y="2343925"/>
            <a:ext cx="427800" cy="427800"/>
            <a:chOff x="3350550" y="2624150"/>
            <a:chExt cx="427800" cy="427800"/>
          </a:xfrm>
        </p:grpSpPr>
        <p:sp>
          <p:nvSpPr>
            <p:cNvPr id="3188" name="Google Shape;3188;p42"/>
            <p:cNvSpPr/>
            <p:nvPr/>
          </p:nvSpPr>
          <p:spPr>
            <a:xfrm>
              <a:off x="3350550" y="2624150"/>
              <a:ext cx="427800" cy="42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9" name="Google Shape;3189;p42"/>
            <p:cNvGrpSpPr/>
            <p:nvPr/>
          </p:nvGrpSpPr>
          <p:grpSpPr>
            <a:xfrm>
              <a:off x="3419258" y="2692899"/>
              <a:ext cx="290368" cy="290308"/>
              <a:chOff x="-60255350" y="3733825"/>
              <a:chExt cx="316650" cy="316550"/>
            </a:xfrm>
          </p:grpSpPr>
          <p:sp>
            <p:nvSpPr>
              <p:cNvPr id="3190" name="Google Shape;3190;p42"/>
              <p:cNvSpPr/>
              <p:nvPr/>
            </p:nvSpPr>
            <p:spPr>
              <a:xfrm>
                <a:off x="-60218325" y="3733825"/>
                <a:ext cx="235525" cy="316550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62" extrusionOk="0">
                    <a:moveTo>
                      <a:pt x="4821" y="1666"/>
                    </a:moveTo>
                    <a:cubicBezTo>
                      <a:pt x="5073" y="1666"/>
                      <a:pt x="5262" y="1886"/>
                      <a:pt x="5262" y="2075"/>
                    </a:cubicBezTo>
                    <a:lnTo>
                      <a:pt x="5262" y="2359"/>
                    </a:lnTo>
                    <a:cubicBezTo>
                      <a:pt x="5734" y="2485"/>
                      <a:pt x="6081" y="2989"/>
                      <a:pt x="6081" y="3525"/>
                    </a:cubicBezTo>
                    <a:cubicBezTo>
                      <a:pt x="6081" y="3777"/>
                      <a:pt x="5892" y="3934"/>
                      <a:pt x="5640" y="3934"/>
                    </a:cubicBezTo>
                    <a:cubicBezTo>
                      <a:pt x="5419" y="3934"/>
                      <a:pt x="5262" y="3714"/>
                      <a:pt x="5262" y="3525"/>
                    </a:cubicBezTo>
                    <a:cubicBezTo>
                      <a:pt x="5262" y="3273"/>
                      <a:pt x="5073" y="3084"/>
                      <a:pt x="4821" y="3084"/>
                    </a:cubicBezTo>
                    <a:cubicBezTo>
                      <a:pt x="4569" y="3084"/>
                      <a:pt x="4411" y="3273"/>
                      <a:pt x="4411" y="3525"/>
                    </a:cubicBezTo>
                    <a:cubicBezTo>
                      <a:pt x="4411" y="3777"/>
                      <a:pt x="4789" y="3997"/>
                      <a:pt x="5104" y="4249"/>
                    </a:cubicBezTo>
                    <a:cubicBezTo>
                      <a:pt x="5514" y="4564"/>
                      <a:pt x="6081" y="4942"/>
                      <a:pt x="6081" y="5604"/>
                    </a:cubicBezTo>
                    <a:cubicBezTo>
                      <a:pt x="6081" y="6171"/>
                      <a:pt x="5734" y="6612"/>
                      <a:pt x="5262" y="6801"/>
                    </a:cubicBezTo>
                    <a:lnTo>
                      <a:pt x="5262" y="7085"/>
                    </a:lnTo>
                    <a:cubicBezTo>
                      <a:pt x="5262" y="7305"/>
                      <a:pt x="5041" y="7463"/>
                      <a:pt x="4821" y="7463"/>
                    </a:cubicBezTo>
                    <a:cubicBezTo>
                      <a:pt x="4569" y="7463"/>
                      <a:pt x="4411" y="7274"/>
                      <a:pt x="4411" y="7085"/>
                    </a:cubicBezTo>
                    <a:lnTo>
                      <a:pt x="4411" y="6801"/>
                    </a:lnTo>
                    <a:cubicBezTo>
                      <a:pt x="3938" y="6644"/>
                      <a:pt x="3592" y="6171"/>
                      <a:pt x="3592" y="5604"/>
                    </a:cubicBezTo>
                    <a:cubicBezTo>
                      <a:pt x="3592" y="5383"/>
                      <a:pt x="3781" y="5194"/>
                      <a:pt x="4033" y="5194"/>
                    </a:cubicBezTo>
                    <a:cubicBezTo>
                      <a:pt x="4253" y="5194"/>
                      <a:pt x="4411" y="5383"/>
                      <a:pt x="4411" y="5604"/>
                    </a:cubicBezTo>
                    <a:cubicBezTo>
                      <a:pt x="4411" y="5856"/>
                      <a:pt x="4632" y="6014"/>
                      <a:pt x="4821" y="6014"/>
                    </a:cubicBezTo>
                    <a:cubicBezTo>
                      <a:pt x="5041" y="6014"/>
                      <a:pt x="5262" y="5824"/>
                      <a:pt x="5262" y="5604"/>
                    </a:cubicBezTo>
                    <a:cubicBezTo>
                      <a:pt x="5262" y="5383"/>
                      <a:pt x="4947" y="5131"/>
                      <a:pt x="4569" y="4911"/>
                    </a:cubicBezTo>
                    <a:cubicBezTo>
                      <a:pt x="4159" y="4596"/>
                      <a:pt x="3592" y="4186"/>
                      <a:pt x="3592" y="3525"/>
                    </a:cubicBezTo>
                    <a:cubicBezTo>
                      <a:pt x="3592" y="2989"/>
                      <a:pt x="3938" y="2548"/>
                      <a:pt x="4411" y="2359"/>
                    </a:cubicBezTo>
                    <a:lnTo>
                      <a:pt x="4411" y="2075"/>
                    </a:lnTo>
                    <a:cubicBezTo>
                      <a:pt x="4411" y="1823"/>
                      <a:pt x="4632" y="1666"/>
                      <a:pt x="4821" y="1666"/>
                    </a:cubicBezTo>
                    <a:close/>
                    <a:moveTo>
                      <a:pt x="6081" y="9385"/>
                    </a:moveTo>
                    <a:lnTo>
                      <a:pt x="6081" y="10235"/>
                    </a:lnTo>
                    <a:lnTo>
                      <a:pt x="3592" y="10235"/>
                    </a:lnTo>
                    <a:lnTo>
                      <a:pt x="3592" y="9385"/>
                    </a:lnTo>
                    <a:close/>
                    <a:moveTo>
                      <a:pt x="4801" y="0"/>
                    </a:moveTo>
                    <a:cubicBezTo>
                      <a:pt x="4498" y="0"/>
                      <a:pt x="4188" y="29"/>
                      <a:pt x="3875" y="91"/>
                    </a:cubicBezTo>
                    <a:cubicBezTo>
                      <a:pt x="2111" y="500"/>
                      <a:pt x="693" y="1949"/>
                      <a:pt x="378" y="3714"/>
                    </a:cubicBezTo>
                    <a:cubicBezTo>
                      <a:pt x="0" y="5698"/>
                      <a:pt x="1008" y="7652"/>
                      <a:pt x="2773" y="8565"/>
                    </a:cubicBezTo>
                    <a:lnTo>
                      <a:pt x="2773" y="10582"/>
                    </a:lnTo>
                    <a:cubicBezTo>
                      <a:pt x="2773" y="11716"/>
                      <a:pt x="3718" y="12661"/>
                      <a:pt x="4852" y="12661"/>
                    </a:cubicBezTo>
                    <a:cubicBezTo>
                      <a:pt x="5986" y="12661"/>
                      <a:pt x="6963" y="11716"/>
                      <a:pt x="6963" y="10582"/>
                    </a:cubicBezTo>
                    <a:lnTo>
                      <a:pt x="6963" y="8565"/>
                    </a:lnTo>
                    <a:cubicBezTo>
                      <a:pt x="8444" y="7778"/>
                      <a:pt x="9420" y="6234"/>
                      <a:pt x="9420" y="4501"/>
                    </a:cubicBezTo>
                    <a:cubicBezTo>
                      <a:pt x="9392" y="2000"/>
                      <a:pt x="7308" y="0"/>
                      <a:pt x="4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2"/>
              <p:cNvSpPr/>
              <p:nvPr/>
            </p:nvSpPr>
            <p:spPr>
              <a:xfrm>
                <a:off x="-60255350" y="3844775"/>
                <a:ext cx="346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58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2"/>
              <p:cNvSpPr/>
              <p:nvPr/>
            </p:nvSpPr>
            <p:spPr>
              <a:xfrm>
                <a:off x="-59974175" y="3844775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58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2"/>
              <p:cNvSpPr/>
              <p:nvPr/>
            </p:nvSpPr>
            <p:spPr>
              <a:xfrm>
                <a:off x="-60212825" y="39394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836" y="1"/>
                    </a:moveTo>
                    <a:cubicBezTo>
                      <a:pt x="725" y="1"/>
                      <a:pt x="615" y="40"/>
                      <a:pt x="536" y="119"/>
                    </a:cubicBezTo>
                    <a:lnTo>
                      <a:pt x="158" y="497"/>
                    </a:lnTo>
                    <a:cubicBezTo>
                      <a:pt x="1" y="654"/>
                      <a:pt x="1" y="938"/>
                      <a:pt x="158" y="1096"/>
                    </a:cubicBezTo>
                    <a:cubicBezTo>
                      <a:pt x="237" y="1174"/>
                      <a:pt x="340" y="1214"/>
                      <a:pt x="442" y="1214"/>
                    </a:cubicBezTo>
                    <a:cubicBezTo>
                      <a:pt x="544" y="1214"/>
                      <a:pt x="647" y="1174"/>
                      <a:pt x="725" y="1096"/>
                    </a:cubicBezTo>
                    <a:lnTo>
                      <a:pt x="1135" y="686"/>
                    </a:lnTo>
                    <a:cubicBezTo>
                      <a:pt x="1293" y="528"/>
                      <a:pt x="1293" y="245"/>
                      <a:pt x="1135" y="119"/>
                    </a:cubicBezTo>
                    <a:cubicBezTo>
                      <a:pt x="1056" y="40"/>
                      <a:pt x="946" y="1"/>
                      <a:pt x="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2"/>
              <p:cNvSpPr/>
              <p:nvPr/>
            </p:nvSpPr>
            <p:spPr>
              <a:xfrm>
                <a:off x="-60012750" y="373942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497"/>
                    </a:lnTo>
                    <a:cubicBezTo>
                      <a:pt x="0" y="654"/>
                      <a:pt x="0" y="938"/>
                      <a:pt x="126" y="1095"/>
                    </a:cubicBezTo>
                    <a:cubicBezTo>
                      <a:pt x="205" y="1174"/>
                      <a:pt x="315" y="1213"/>
                      <a:pt x="425" y="1213"/>
                    </a:cubicBezTo>
                    <a:cubicBezTo>
                      <a:pt x="536" y="1213"/>
                      <a:pt x="646" y="1174"/>
                      <a:pt x="725" y="1095"/>
                    </a:cubicBezTo>
                    <a:lnTo>
                      <a:pt x="1134" y="686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2"/>
              <p:cNvSpPr/>
              <p:nvPr/>
            </p:nvSpPr>
            <p:spPr>
              <a:xfrm>
                <a:off x="-60012750" y="39394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425" y="1"/>
                    </a:moveTo>
                    <a:cubicBezTo>
                      <a:pt x="315" y="1"/>
                      <a:pt x="205" y="40"/>
                      <a:pt x="126" y="119"/>
                    </a:cubicBezTo>
                    <a:cubicBezTo>
                      <a:pt x="0" y="245"/>
                      <a:pt x="0" y="528"/>
                      <a:pt x="126" y="686"/>
                    </a:cubicBezTo>
                    <a:lnTo>
                      <a:pt x="536" y="1096"/>
                    </a:lnTo>
                    <a:cubicBezTo>
                      <a:pt x="614" y="1174"/>
                      <a:pt x="725" y="1214"/>
                      <a:pt x="835" y="1214"/>
                    </a:cubicBezTo>
                    <a:cubicBezTo>
                      <a:pt x="945" y="1214"/>
                      <a:pt x="1056" y="1174"/>
                      <a:pt x="1134" y="1096"/>
                    </a:cubicBezTo>
                    <a:cubicBezTo>
                      <a:pt x="1292" y="938"/>
                      <a:pt x="1292" y="654"/>
                      <a:pt x="1134" y="497"/>
                    </a:cubicBezTo>
                    <a:lnTo>
                      <a:pt x="725" y="119"/>
                    </a:lnTo>
                    <a:cubicBezTo>
                      <a:pt x="646" y="40"/>
                      <a:pt x="536" y="1"/>
                      <a:pt x="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2"/>
              <p:cNvSpPr/>
              <p:nvPr/>
            </p:nvSpPr>
            <p:spPr>
              <a:xfrm>
                <a:off x="-60212825" y="373942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686"/>
                    </a:cubicBezTo>
                    <a:lnTo>
                      <a:pt x="536" y="1095"/>
                    </a:lnTo>
                    <a:cubicBezTo>
                      <a:pt x="615" y="1174"/>
                      <a:pt x="725" y="1213"/>
                      <a:pt x="836" y="1213"/>
                    </a:cubicBezTo>
                    <a:cubicBezTo>
                      <a:pt x="946" y="1213"/>
                      <a:pt x="1056" y="1174"/>
                      <a:pt x="1135" y="1095"/>
                    </a:cubicBezTo>
                    <a:cubicBezTo>
                      <a:pt x="1293" y="938"/>
                      <a:pt x="1293" y="654"/>
                      <a:pt x="1135" y="497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7" name="Google Shape;3197;p42"/>
          <p:cNvSpPr txBox="1"/>
          <p:nvPr/>
        </p:nvSpPr>
        <p:spPr>
          <a:xfrm>
            <a:off x="2136916" y="9940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Common Business Women Areas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Powerful Business Women Infographics</a:t>
            </a:r>
            <a:endParaRPr sz="2400"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5266355" y="1422681"/>
            <a:ext cx="2733440" cy="830243"/>
            <a:chOff x="9246125" y="1418025"/>
            <a:chExt cx="1980323" cy="830243"/>
          </a:xfrm>
        </p:grpSpPr>
        <p:sp>
          <p:nvSpPr>
            <p:cNvPr id="175" name="Google Shape;175;p16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Glass Ceiling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9246125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759150" y="1157524"/>
            <a:ext cx="3629975" cy="3572875"/>
            <a:chOff x="759150" y="1157524"/>
            <a:chExt cx="3629975" cy="3572875"/>
          </a:xfrm>
        </p:grpSpPr>
        <p:sp>
          <p:nvSpPr>
            <p:cNvPr id="178" name="Google Shape;178;p16"/>
            <p:cNvSpPr/>
            <p:nvPr/>
          </p:nvSpPr>
          <p:spPr>
            <a:xfrm>
              <a:off x="759150" y="4567101"/>
              <a:ext cx="3481040" cy="163299"/>
            </a:xfrm>
            <a:custGeom>
              <a:avLst/>
              <a:gdLst/>
              <a:ahLst/>
              <a:cxnLst/>
              <a:rect l="l" t="t" r="r" b="b"/>
              <a:pathLst>
                <a:path w="56554" h="2653" extrusionOk="0">
                  <a:moveTo>
                    <a:pt x="1081" y="0"/>
                  </a:moveTo>
                  <a:lnTo>
                    <a:pt x="848" y="45"/>
                  </a:lnTo>
                  <a:lnTo>
                    <a:pt x="625" y="143"/>
                  </a:lnTo>
                  <a:lnTo>
                    <a:pt x="438" y="268"/>
                  </a:lnTo>
                  <a:lnTo>
                    <a:pt x="268" y="438"/>
                  </a:lnTo>
                  <a:lnTo>
                    <a:pt x="143" y="625"/>
                  </a:lnTo>
                  <a:lnTo>
                    <a:pt x="54" y="840"/>
                  </a:lnTo>
                  <a:lnTo>
                    <a:pt x="0" y="1081"/>
                  </a:lnTo>
                  <a:lnTo>
                    <a:pt x="0" y="1197"/>
                  </a:lnTo>
                  <a:lnTo>
                    <a:pt x="0" y="1447"/>
                  </a:lnTo>
                  <a:lnTo>
                    <a:pt x="0" y="1572"/>
                  </a:lnTo>
                  <a:lnTo>
                    <a:pt x="54" y="1804"/>
                  </a:lnTo>
                  <a:lnTo>
                    <a:pt x="143" y="2018"/>
                  </a:lnTo>
                  <a:lnTo>
                    <a:pt x="268" y="2215"/>
                  </a:lnTo>
                  <a:lnTo>
                    <a:pt x="438" y="2375"/>
                  </a:lnTo>
                  <a:lnTo>
                    <a:pt x="625" y="2509"/>
                  </a:lnTo>
                  <a:lnTo>
                    <a:pt x="848" y="2599"/>
                  </a:lnTo>
                  <a:lnTo>
                    <a:pt x="1081" y="2643"/>
                  </a:lnTo>
                  <a:lnTo>
                    <a:pt x="1206" y="2652"/>
                  </a:lnTo>
                  <a:lnTo>
                    <a:pt x="55348" y="2652"/>
                  </a:lnTo>
                  <a:lnTo>
                    <a:pt x="55473" y="2643"/>
                  </a:lnTo>
                  <a:lnTo>
                    <a:pt x="55705" y="2599"/>
                  </a:lnTo>
                  <a:lnTo>
                    <a:pt x="55928" y="2509"/>
                  </a:lnTo>
                  <a:lnTo>
                    <a:pt x="56116" y="2375"/>
                  </a:lnTo>
                  <a:lnTo>
                    <a:pt x="56277" y="2215"/>
                  </a:lnTo>
                  <a:lnTo>
                    <a:pt x="56411" y="2018"/>
                  </a:lnTo>
                  <a:lnTo>
                    <a:pt x="56500" y="1804"/>
                  </a:lnTo>
                  <a:lnTo>
                    <a:pt x="56554" y="1572"/>
                  </a:lnTo>
                  <a:lnTo>
                    <a:pt x="56554" y="1447"/>
                  </a:lnTo>
                  <a:lnTo>
                    <a:pt x="56554" y="1197"/>
                  </a:lnTo>
                  <a:lnTo>
                    <a:pt x="56554" y="1081"/>
                  </a:lnTo>
                  <a:lnTo>
                    <a:pt x="56500" y="840"/>
                  </a:lnTo>
                  <a:lnTo>
                    <a:pt x="56411" y="625"/>
                  </a:lnTo>
                  <a:lnTo>
                    <a:pt x="56277" y="438"/>
                  </a:lnTo>
                  <a:lnTo>
                    <a:pt x="56116" y="268"/>
                  </a:lnTo>
                  <a:lnTo>
                    <a:pt x="55928" y="143"/>
                  </a:lnTo>
                  <a:lnTo>
                    <a:pt x="55705" y="45"/>
                  </a:lnTo>
                  <a:lnTo>
                    <a:pt x="554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931188" y="3980013"/>
              <a:ext cx="476601" cy="669568"/>
            </a:xfrm>
            <a:custGeom>
              <a:avLst/>
              <a:gdLst/>
              <a:ahLst/>
              <a:cxnLst/>
              <a:rect l="l" t="t" r="r" b="b"/>
              <a:pathLst>
                <a:path w="7743" h="10878" extrusionOk="0">
                  <a:moveTo>
                    <a:pt x="1661" y="1"/>
                  </a:moveTo>
                  <a:lnTo>
                    <a:pt x="1491" y="10"/>
                  </a:lnTo>
                  <a:lnTo>
                    <a:pt x="1170" y="81"/>
                  </a:lnTo>
                  <a:lnTo>
                    <a:pt x="866" y="206"/>
                  </a:lnTo>
                  <a:lnTo>
                    <a:pt x="607" y="385"/>
                  </a:lnTo>
                  <a:lnTo>
                    <a:pt x="375" y="608"/>
                  </a:lnTo>
                  <a:lnTo>
                    <a:pt x="197" y="876"/>
                  </a:lnTo>
                  <a:lnTo>
                    <a:pt x="72" y="1180"/>
                  </a:lnTo>
                  <a:lnTo>
                    <a:pt x="0" y="1501"/>
                  </a:lnTo>
                  <a:lnTo>
                    <a:pt x="0" y="1671"/>
                  </a:lnTo>
                  <a:lnTo>
                    <a:pt x="0" y="9217"/>
                  </a:lnTo>
                  <a:lnTo>
                    <a:pt x="0" y="9386"/>
                  </a:lnTo>
                  <a:lnTo>
                    <a:pt x="72" y="9708"/>
                  </a:lnTo>
                  <a:lnTo>
                    <a:pt x="197" y="10002"/>
                  </a:lnTo>
                  <a:lnTo>
                    <a:pt x="375" y="10270"/>
                  </a:lnTo>
                  <a:lnTo>
                    <a:pt x="607" y="10503"/>
                  </a:lnTo>
                  <a:lnTo>
                    <a:pt x="866" y="10681"/>
                  </a:lnTo>
                  <a:lnTo>
                    <a:pt x="1170" y="10806"/>
                  </a:lnTo>
                  <a:lnTo>
                    <a:pt x="1491" y="10869"/>
                  </a:lnTo>
                  <a:lnTo>
                    <a:pt x="1661" y="10878"/>
                  </a:lnTo>
                  <a:lnTo>
                    <a:pt x="6269" y="10878"/>
                  </a:lnTo>
                  <a:lnTo>
                    <a:pt x="6403" y="10869"/>
                  </a:lnTo>
                  <a:lnTo>
                    <a:pt x="6814" y="10717"/>
                  </a:lnTo>
                  <a:lnTo>
                    <a:pt x="7216" y="10601"/>
                  </a:lnTo>
                  <a:lnTo>
                    <a:pt x="7332" y="10565"/>
                  </a:lnTo>
                  <a:lnTo>
                    <a:pt x="7528" y="10440"/>
                  </a:lnTo>
                  <a:lnTo>
                    <a:pt x="7662" y="10261"/>
                  </a:lnTo>
                  <a:lnTo>
                    <a:pt x="7742" y="10038"/>
                  </a:lnTo>
                  <a:lnTo>
                    <a:pt x="7742" y="9922"/>
                  </a:lnTo>
                  <a:lnTo>
                    <a:pt x="7742" y="1385"/>
                  </a:lnTo>
                  <a:lnTo>
                    <a:pt x="7733" y="1180"/>
                  </a:lnTo>
                  <a:lnTo>
                    <a:pt x="7608" y="805"/>
                  </a:lnTo>
                  <a:lnTo>
                    <a:pt x="7376" y="483"/>
                  </a:lnTo>
                  <a:lnTo>
                    <a:pt x="7055" y="251"/>
                  </a:lnTo>
                  <a:lnTo>
                    <a:pt x="6858" y="180"/>
                  </a:lnTo>
                  <a:lnTo>
                    <a:pt x="6465" y="37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CC2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895980" y="3980013"/>
              <a:ext cx="410678" cy="669568"/>
            </a:xfrm>
            <a:custGeom>
              <a:avLst/>
              <a:gdLst/>
              <a:ahLst/>
              <a:cxnLst/>
              <a:rect l="l" t="t" r="r" b="b"/>
              <a:pathLst>
                <a:path w="6672" h="10878" extrusionOk="0">
                  <a:moveTo>
                    <a:pt x="778" y="1"/>
                  </a:moveTo>
                  <a:lnTo>
                    <a:pt x="617" y="19"/>
                  </a:lnTo>
                  <a:lnTo>
                    <a:pt x="340" y="135"/>
                  </a:lnTo>
                  <a:lnTo>
                    <a:pt x="126" y="349"/>
                  </a:lnTo>
                  <a:lnTo>
                    <a:pt x="10" y="626"/>
                  </a:lnTo>
                  <a:lnTo>
                    <a:pt x="1" y="787"/>
                  </a:lnTo>
                  <a:lnTo>
                    <a:pt x="1" y="10878"/>
                  </a:lnTo>
                  <a:lnTo>
                    <a:pt x="6671" y="10878"/>
                  </a:lnTo>
                  <a:lnTo>
                    <a:pt x="6671" y="787"/>
                  </a:lnTo>
                  <a:lnTo>
                    <a:pt x="6653" y="626"/>
                  </a:lnTo>
                  <a:lnTo>
                    <a:pt x="6537" y="349"/>
                  </a:lnTo>
                  <a:lnTo>
                    <a:pt x="6323" y="135"/>
                  </a:lnTo>
                  <a:lnTo>
                    <a:pt x="6046" y="19"/>
                  </a:lnTo>
                  <a:lnTo>
                    <a:pt x="5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523689" y="3706289"/>
              <a:ext cx="477155" cy="943292"/>
            </a:xfrm>
            <a:custGeom>
              <a:avLst/>
              <a:gdLst/>
              <a:ahLst/>
              <a:cxnLst/>
              <a:rect l="l" t="t" r="r" b="b"/>
              <a:pathLst>
                <a:path w="7752" h="15325" extrusionOk="0">
                  <a:moveTo>
                    <a:pt x="1671" y="1"/>
                  </a:moveTo>
                  <a:lnTo>
                    <a:pt x="1501" y="10"/>
                  </a:lnTo>
                  <a:lnTo>
                    <a:pt x="1170" y="72"/>
                  </a:lnTo>
                  <a:lnTo>
                    <a:pt x="876" y="206"/>
                  </a:lnTo>
                  <a:lnTo>
                    <a:pt x="608" y="385"/>
                  </a:lnTo>
                  <a:lnTo>
                    <a:pt x="385" y="608"/>
                  </a:lnTo>
                  <a:lnTo>
                    <a:pt x="206" y="876"/>
                  </a:lnTo>
                  <a:lnTo>
                    <a:pt x="72" y="1171"/>
                  </a:lnTo>
                  <a:lnTo>
                    <a:pt x="10" y="1501"/>
                  </a:lnTo>
                  <a:lnTo>
                    <a:pt x="1" y="1671"/>
                  </a:lnTo>
                  <a:lnTo>
                    <a:pt x="1" y="13664"/>
                  </a:lnTo>
                  <a:lnTo>
                    <a:pt x="10" y="13833"/>
                  </a:lnTo>
                  <a:lnTo>
                    <a:pt x="72" y="14155"/>
                  </a:lnTo>
                  <a:lnTo>
                    <a:pt x="206" y="14449"/>
                  </a:lnTo>
                  <a:lnTo>
                    <a:pt x="385" y="14717"/>
                  </a:lnTo>
                  <a:lnTo>
                    <a:pt x="608" y="14950"/>
                  </a:lnTo>
                  <a:lnTo>
                    <a:pt x="876" y="15128"/>
                  </a:lnTo>
                  <a:lnTo>
                    <a:pt x="1170" y="15253"/>
                  </a:lnTo>
                  <a:lnTo>
                    <a:pt x="1501" y="15316"/>
                  </a:lnTo>
                  <a:lnTo>
                    <a:pt x="1671" y="15325"/>
                  </a:lnTo>
                  <a:lnTo>
                    <a:pt x="6278" y="15325"/>
                  </a:lnTo>
                  <a:lnTo>
                    <a:pt x="6403" y="15316"/>
                  </a:lnTo>
                  <a:lnTo>
                    <a:pt x="6814" y="15164"/>
                  </a:lnTo>
                  <a:lnTo>
                    <a:pt x="7225" y="15048"/>
                  </a:lnTo>
                  <a:lnTo>
                    <a:pt x="7341" y="15012"/>
                  </a:lnTo>
                  <a:lnTo>
                    <a:pt x="7529" y="14887"/>
                  </a:lnTo>
                  <a:lnTo>
                    <a:pt x="7671" y="14708"/>
                  </a:lnTo>
                  <a:lnTo>
                    <a:pt x="7743" y="14485"/>
                  </a:lnTo>
                  <a:lnTo>
                    <a:pt x="7752" y="14369"/>
                  </a:lnTo>
                  <a:lnTo>
                    <a:pt x="7752" y="1385"/>
                  </a:lnTo>
                  <a:lnTo>
                    <a:pt x="7743" y="1180"/>
                  </a:lnTo>
                  <a:lnTo>
                    <a:pt x="7618" y="805"/>
                  </a:lnTo>
                  <a:lnTo>
                    <a:pt x="7386" y="483"/>
                  </a:lnTo>
                  <a:lnTo>
                    <a:pt x="7064" y="251"/>
                  </a:lnTo>
                  <a:lnTo>
                    <a:pt x="6868" y="179"/>
                  </a:lnTo>
                  <a:lnTo>
                    <a:pt x="6475" y="37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rgbClr val="BC6E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488542" y="3706289"/>
              <a:ext cx="410617" cy="943292"/>
            </a:xfrm>
            <a:custGeom>
              <a:avLst/>
              <a:gdLst/>
              <a:ahLst/>
              <a:cxnLst/>
              <a:rect l="l" t="t" r="r" b="b"/>
              <a:pathLst>
                <a:path w="6671" h="15325" extrusionOk="0">
                  <a:moveTo>
                    <a:pt x="777" y="1"/>
                  </a:moveTo>
                  <a:lnTo>
                    <a:pt x="625" y="10"/>
                  </a:lnTo>
                  <a:lnTo>
                    <a:pt x="339" y="135"/>
                  </a:lnTo>
                  <a:lnTo>
                    <a:pt x="134" y="340"/>
                  </a:lnTo>
                  <a:lnTo>
                    <a:pt x="9" y="626"/>
                  </a:lnTo>
                  <a:lnTo>
                    <a:pt x="0" y="778"/>
                  </a:lnTo>
                  <a:lnTo>
                    <a:pt x="0" y="15325"/>
                  </a:lnTo>
                  <a:lnTo>
                    <a:pt x="6671" y="15325"/>
                  </a:lnTo>
                  <a:lnTo>
                    <a:pt x="6671" y="778"/>
                  </a:lnTo>
                  <a:lnTo>
                    <a:pt x="6662" y="626"/>
                  </a:lnTo>
                  <a:lnTo>
                    <a:pt x="6546" y="340"/>
                  </a:lnTo>
                  <a:lnTo>
                    <a:pt x="6331" y="135"/>
                  </a:lnTo>
                  <a:lnTo>
                    <a:pt x="6055" y="10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798925" y="2740531"/>
              <a:ext cx="538154" cy="1909051"/>
            </a:xfrm>
            <a:custGeom>
              <a:avLst/>
              <a:gdLst/>
              <a:ahLst/>
              <a:cxnLst/>
              <a:rect l="l" t="t" r="r" b="b"/>
              <a:pathLst>
                <a:path w="8743" h="31015" extrusionOk="0">
                  <a:moveTo>
                    <a:pt x="1500" y="1"/>
                  </a:moveTo>
                  <a:lnTo>
                    <a:pt x="1170" y="72"/>
                  </a:lnTo>
                  <a:lnTo>
                    <a:pt x="875" y="197"/>
                  </a:lnTo>
                  <a:lnTo>
                    <a:pt x="607" y="376"/>
                  </a:lnTo>
                  <a:lnTo>
                    <a:pt x="384" y="608"/>
                  </a:lnTo>
                  <a:lnTo>
                    <a:pt x="197" y="867"/>
                  </a:lnTo>
                  <a:lnTo>
                    <a:pt x="72" y="1171"/>
                  </a:lnTo>
                  <a:lnTo>
                    <a:pt x="9" y="1492"/>
                  </a:lnTo>
                  <a:lnTo>
                    <a:pt x="0" y="1662"/>
                  </a:lnTo>
                  <a:lnTo>
                    <a:pt x="0" y="29354"/>
                  </a:lnTo>
                  <a:lnTo>
                    <a:pt x="9" y="29523"/>
                  </a:lnTo>
                  <a:lnTo>
                    <a:pt x="72" y="29845"/>
                  </a:lnTo>
                  <a:lnTo>
                    <a:pt x="197" y="30139"/>
                  </a:lnTo>
                  <a:lnTo>
                    <a:pt x="384" y="30407"/>
                  </a:lnTo>
                  <a:lnTo>
                    <a:pt x="607" y="30640"/>
                  </a:lnTo>
                  <a:lnTo>
                    <a:pt x="875" y="30818"/>
                  </a:lnTo>
                  <a:lnTo>
                    <a:pt x="1170" y="30943"/>
                  </a:lnTo>
                  <a:lnTo>
                    <a:pt x="1500" y="31006"/>
                  </a:lnTo>
                  <a:lnTo>
                    <a:pt x="1670" y="31015"/>
                  </a:lnTo>
                  <a:lnTo>
                    <a:pt x="7269" y="31015"/>
                  </a:lnTo>
                  <a:lnTo>
                    <a:pt x="7394" y="31006"/>
                  </a:lnTo>
                  <a:lnTo>
                    <a:pt x="7805" y="30854"/>
                  </a:lnTo>
                  <a:lnTo>
                    <a:pt x="8216" y="30738"/>
                  </a:lnTo>
                  <a:lnTo>
                    <a:pt x="8323" y="30702"/>
                  </a:lnTo>
                  <a:lnTo>
                    <a:pt x="8519" y="30577"/>
                  </a:lnTo>
                  <a:lnTo>
                    <a:pt x="8653" y="30398"/>
                  </a:lnTo>
                  <a:lnTo>
                    <a:pt x="8734" y="30175"/>
                  </a:lnTo>
                  <a:lnTo>
                    <a:pt x="8743" y="30059"/>
                  </a:lnTo>
                  <a:lnTo>
                    <a:pt x="8743" y="1385"/>
                  </a:lnTo>
                  <a:lnTo>
                    <a:pt x="8725" y="1180"/>
                  </a:lnTo>
                  <a:lnTo>
                    <a:pt x="8600" y="796"/>
                  </a:lnTo>
                  <a:lnTo>
                    <a:pt x="8368" y="483"/>
                  </a:lnTo>
                  <a:lnTo>
                    <a:pt x="8046" y="242"/>
                  </a:lnTo>
                  <a:lnTo>
                    <a:pt x="7859" y="171"/>
                  </a:lnTo>
                  <a:lnTo>
                    <a:pt x="7466" y="37"/>
                  </a:lnTo>
                  <a:lnTo>
                    <a:pt x="7269" y="1"/>
                  </a:lnTo>
                  <a:close/>
                </a:path>
              </a:pathLst>
            </a:custGeom>
            <a:solidFill>
              <a:srgbClr val="027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758239" y="2740531"/>
              <a:ext cx="471677" cy="1909051"/>
            </a:xfrm>
            <a:custGeom>
              <a:avLst/>
              <a:gdLst/>
              <a:ahLst/>
              <a:cxnLst/>
              <a:rect l="l" t="t" r="r" b="b"/>
              <a:pathLst>
                <a:path w="7663" h="31015" extrusionOk="0">
                  <a:moveTo>
                    <a:pt x="1108" y="1"/>
                  </a:moveTo>
                  <a:lnTo>
                    <a:pt x="867" y="55"/>
                  </a:lnTo>
                  <a:lnTo>
                    <a:pt x="643" y="144"/>
                  </a:lnTo>
                  <a:lnTo>
                    <a:pt x="447" y="278"/>
                  </a:lnTo>
                  <a:lnTo>
                    <a:pt x="286" y="447"/>
                  </a:lnTo>
                  <a:lnTo>
                    <a:pt x="152" y="644"/>
                  </a:lnTo>
                  <a:lnTo>
                    <a:pt x="54" y="858"/>
                  </a:lnTo>
                  <a:lnTo>
                    <a:pt x="9" y="1099"/>
                  </a:lnTo>
                  <a:lnTo>
                    <a:pt x="0" y="1224"/>
                  </a:lnTo>
                  <a:lnTo>
                    <a:pt x="0" y="31015"/>
                  </a:lnTo>
                  <a:lnTo>
                    <a:pt x="7662" y="31015"/>
                  </a:lnTo>
                  <a:lnTo>
                    <a:pt x="7662" y="1224"/>
                  </a:lnTo>
                  <a:lnTo>
                    <a:pt x="7662" y="1099"/>
                  </a:lnTo>
                  <a:lnTo>
                    <a:pt x="7609" y="858"/>
                  </a:lnTo>
                  <a:lnTo>
                    <a:pt x="7519" y="644"/>
                  </a:lnTo>
                  <a:lnTo>
                    <a:pt x="7385" y="447"/>
                  </a:lnTo>
                  <a:lnTo>
                    <a:pt x="7216" y="278"/>
                  </a:lnTo>
                  <a:lnTo>
                    <a:pt x="7019" y="144"/>
                  </a:lnTo>
                  <a:lnTo>
                    <a:pt x="6805" y="55"/>
                  </a:lnTo>
                  <a:lnTo>
                    <a:pt x="6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116805" y="3271544"/>
              <a:ext cx="537600" cy="1378037"/>
            </a:xfrm>
            <a:custGeom>
              <a:avLst/>
              <a:gdLst/>
              <a:ahLst/>
              <a:cxnLst/>
              <a:rect l="l" t="t" r="r" b="b"/>
              <a:pathLst>
                <a:path w="8734" h="22388" extrusionOk="0">
                  <a:moveTo>
                    <a:pt x="1491" y="0"/>
                  </a:moveTo>
                  <a:lnTo>
                    <a:pt x="1170" y="72"/>
                  </a:lnTo>
                  <a:lnTo>
                    <a:pt x="866" y="197"/>
                  </a:lnTo>
                  <a:lnTo>
                    <a:pt x="598" y="375"/>
                  </a:lnTo>
                  <a:lnTo>
                    <a:pt x="375" y="607"/>
                  </a:lnTo>
                  <a:lnTo>
                    <a:pt x="197" y="866"/>
                  </a:lnTo>
                  <a:lnTo>
                    <a:pt x="72" y="1170"/>
                  </a:lnTo>
                  <a:lnTo>
                    <a:pt x="0" y="1492"/>
                  </a:lnTo>
                  <a:lnTo>
                    <a:pt x="0" y="1661"/>
                  </a:lnTo>
                  <a:lnTo>
                    <a:pt x="0" y="20727"/>
                  </a:lnTo>
                  <a:lnTo>
                    <a:pt x="0" y="20896"/>
                  </a:lnTo>
                  <a:lnTo>
                    <a:pt x="72" y="21218"/>
                  </a:lnTo>
                  <a:lnTo>
                    <a:pt x="197" y="21512"/>
                  </a:lnTo>
                  <a:lnTo>
                    <a:pt x="375" y="21780"/>
                  </a:lnTo>
                  <a:lnTo>
                    <a:pt x="598" y="22013"/>
                  </a:lnTo>
                  <a:lnTo>
                    <a:pt x="866" y="22191"/>
                  </a:lnTo>
                  <a:lnTo>
                    <a:pt x="1170" y="22316"/>
                  </a:lnTo>
                  <a:lnTo>
                    <a:pt x="1491" y="22379"/>
                  </a:lnTo>
                  <a:lnTo>
                    <a:pt x="1661" y="22388"/>
                  </a:lnTo>
                  <a:lnTo>
                    <a:pt x="7260" y="22388"/>
                  </a:lnTo>
                  <a:lnTo>
                    <a:pt x="7394" y="22379"/>
                  </a:lnTo>
                  <a:lnTo>
                    <a:pt x="7805" y="22227"/>
                  </a:lnTo>
                  <a:lnTo>
                    <a:pt x="8207" y="22111"/>
                  </a:lnTo>
                  <a:lnTo>
                    <a:pt x="8323" y="22075"/>
                  </a:lnTo>
                  <a:lnTo>
                    <a:pt x="8510" y="21950"/>
                  </a:lnTo>
                  <a:lnTo>
                    <a:pt x="8653" y="21771"/>
                  </a:lnTo>
                  <a:lnTo>
                    <a:pt x="8734" y="21548"/>
                  </a:lnTo>
                  <a:lnTo>
                    <a:pt x="8734" y="21432"/>
                  </a:lnTo>
                  <a:lnTo>
                    <a:pt x="8734" y="1384"/>
                  </a:lnTo>
                  <a:lnTo>
                    <a:pt x="8725" y="1179"/>
                  </a:lnTo>
                  <a:lnTo>
                    <a:pt x="8600" y="795"/>
                  </a:lnTo>
                  <a:lnTo>
                    <a:pt x="8367" y="482"/>
                  </a:lnTo>
                  <a:lnTo>
                    <a:pt x="8046" y="241"/>
                  </a:lnTo>
                  <a:lnTo>
                    <a:pt x="7850" y="170"/>
                  </a:lnTo>
                  <a:lnTo>
                    <a:pt x="7457" y="36"/>
                  </a:lnTo>
                  <a:lnTo>
                    <a:pt x="7260" y="0"/>
                  </a:lnTo>
                  <a:close/>
                </a:path>
              </a:pathLst>
            </a:custGeom>
            <a:solidFill>
              <a:srgbClr val="CB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076119" y="3271544"/>
              <a:ext cx="471677" cy="1378037"/>
            </a:xfrm>
            <a:custGeom>
              <a:avLst/>
              <a:gdLst/>
              <a:ahLst/>
              <a:cxnLst/>
              <a:rect l="l" t="t" r="r" b="b"/>
              <a:pathLst>
                <a:path w="7663" h="22388" extrusionOk="0">
                  <a:moveTo>
                    <a:pt x="1143" y="0"/>
                  </a:moveTo>
                  <a:lnTo>
                    <a:pt x="938" y="9"/>
                  </a:lnTo>
                  <a:lnTo>
                    <a:pt x="581" y="134"/>
                  </a:lnTo>
                  <a:lnTo>
                    <a:pt x="429" y="241"/>
                  </a:lnTo>
                  <a:lnTo>
                    <a:pt x="795" y="143"/>
                  </a:lnTo>
                  <a:lnTo>
                    <a:pt x="1786" y="18"/>
                  </a:lnTo>
                  <a:lnTo>
                    <a:pt x="2367" y="0"/>
                  </a:lnTo>
                  <a:close/>
                  <a:moveTo>
                    <a:pt x="2367" y="0"/>
                  </a:moveTo>
                  <a:lnTo>
                    <a:pt x="2867" y="9"/>
                  </a:lnTo>
                  <a:lnTo>
                    <a:pt x="3742" y="107"/>
                  </a:lnTo>
                  <a:lnTo>
                    <a:pt x="4403" y="277"/>
                  </a:lnTo>
                  <a:lnTo>
                    <a:pt x="4697" y="438"/>
                  </a:lnTo>
                  <a:lnTo>
                    <a:pt x="4796" y="563"/>
                  </a:lnTo>
                  <a:lnTo>
                    <a:pt x="4805" y="625"/>
                  </a:lnTo>
                  <a:lnTo>
                    <a:pt x="4796" y="688"/>
                  </a:lnTo>
                  <a:lnTo>
                    <a:pt x="4697" y="804"/>
                  </a:lnTo>
                  <a:lnTo>
                    <a:pt x="4403" y="974"/>
                  </a:lnTo>
                  <a:lnTo>
                    <a:pt x="3742" y="1143"/>
                  </a:lnTo>
                  <a:lnTo>
                    <a:pt x="2867" y="1233"/>
                  </a:lnTo>
                  <a:lnTo>
                    <a:pt x="2367" y="1242"/>
                  </a:lnTo>
                  <a:lnTo>
                    <a:pt x="1965" y="1233"/>
                  </a:lnTo>
                  <a:lnTo>
                    <a:pt x="1233" y="1179"/>
                  </a:lnTo>
                  <a:lnTo>
                    <a:pt x="625" y="1063"/>
                  </a:lnTo>
                  <a:lnTo>
                    <a:pt x="188" y="911"/>
                  </a:lnTo>
                  <a:lnTo>
                    <a:pt x="45" y="822"/>
                  </a:lnTo>
                  <a:lnTo>
                    <a:pt x="9" y="974"/>
                  </a:lnTo>
                  <a:lnTo>
                    <a:pt x="0" y="1134"/>
                  </a:lnTo>
                  <a:lnTo>
                    <a:pt x="0" y="22388"/>
                  </a:lnTo>
                  <a:lnTo>
                    <a:pt x="7662" y="22388"/>
                  </a:lnTo>
                  <a:lnTo>
                    <a:pt x="7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34903" y="2038094"/>
              <a:ext cx="538154" cy="2611488"/>
            </a:xfrm>
            <a:custGeom>
              <a:avLst/>
              <a:gdLst/>
              <a:ahLst/>
              <a:cxnLst/>
              <a:rect l="l" t="t" r="r" b="b"/>
              <a:pathLst>
                <a:path w="8743" h="42427" extrusionOk="0">
                  <a:moveTo>
                    <a:pt x="1670" y="0"/>
                  </a:moveTo>
                  <a:lnTo>
                    <a:pt x="1501" y="9"/>
                  </a:lnTo>
                  <a:lnTo>
                    <a:pt x="1170" y="108"/>
                  </a:lnTo>
                  <a:lnTo>
                    <a:pt x="876" y="277"/>
                  </a:lnTo>
                  <a:lnTo>
                    <a:pt x="608" y="527"/>
                  </a:lnTo>
                  <a:lnTo>
                    <a:pt x="384" y="831"/>
                  </a:lnTo>
                  <a:lnTo>
                    <a:pt x="206" y="1197"/>
                  </a:lnTo>
                  <a:lnTo>
                    <a:pt x="72" y="1608"/>
                  </a:lnTo>
                  <a:lnTo>
                    <a:pt x="9" y="2054"/>
                  </a:lnTo>
                  <a:lnTo>
                    <a:pt x="0" y="2287"/>
                  </a:lnTo>
                  <a:lnTo>
                    <a:pt x="0" y="40149"/>
                  </a:lnTo>
                  <a:lnTo>
                    <a:pt x="9" y="40382"/>
                  </a:lnTo>
                  <a:lnTo>
                    <a:pt x="72" y="40828"/>
                  </a:lnTo>
                  <a:lnTo>
                    <a:pt x="206" y="41239"/>
                  </a:lnTo>
                  <a:lnTo>
                    <a:pt x="384" y="41596"/>
                  </a:lnTo>
                  <a:lnTo>
                    <a:pt x="608" y="41909"/>
                  </a:lnTo>
                  <a:lnTo>
                    <a:pt x="876" y="42159"/>
                  </a:lnTo>
                  <a:lnTo>
                    <a:pt x="1170" y="42328"/>
                  </a:lnTo>
                  <a:lnTo>
                    <a:pt x="1501" y="42418"/>
                  </a:lnTo>
                  <a:lnTo>
                    <a:pt x="1670" y="42427"/>
                  </a:lnTo>
                  <a:lnTo>
                    <a:pt x="7269" y="42427"/>
                  </a:lnTo>
                  <a:lnTo>
                    <a:pt x="7368" y="42418"/>
                  </a:lnTo>
                  <a:lnTo>
                    <a:pt x="7636" y="42293"/>
                  </a:lnTo>
                  <a:lnTo>
                    <a:pt x="7859" y="42186"/>
                  </a:lnTo>
                  <a:lnTo>
                    <a:pt x="8046" y="42087"/>
                  </a:lnTo>
                  <a:lnTo>
                    <a:pt x="8377" y="41766"/>
                  </a:lnTo>
                  <a:lnTo>
                    <a:pt x="8609" y="41337"/>
                  </a:lnTo>
                  <a:lnTo>
                    <a:pt x="8734" y="40819"/>
                  </a:lnTo>
                  <a:lnTo>
                    <a:pt x="8743" y="40533"/>
                  </a:lnTo>
                  <a:lnTo>
                    <a:pt x="8743" y="1894"/>
                  </a:lnTo>
                  <a:lnTo>
                    <a:pt x="8734" y="1617"/>
                  </a:lnTo>
                  <a:lnTo>
                    <a:pt x="8609" y="1099"/>
                  </a:lnTo>
                  <a:lnTo>
                    <a:pt x="8377" y="661"/>
                  </a:lnTo>
                  <a:lnTo>
                    <a:pt x="8046" y="340"/>
                  </a:lnTo>
                  <a:lnTo>
                    <a:pt x="7859" y="242"/>
                  </a:lnTo>
                  <a:lnTo>
                    <a:pt x="7636" y="143"/>
                  </a:lnTo>
                  <a:lnTo>
                    <a:pt x="7368" y="18"/>
                  </a:lnTo>
                  <a:lnTo>
                    <a:pt x="7269" y="0"/>
                  </a:lnTo>
                  <a:close/>
                </a:path>
              </a:pathLst>
            </a:custGeom>
            <a:solidFill>
              <a:srgbClr val="00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494218" y="2038094"/>
              <a:ext cx="472231" cy="2611488"/>
            </a:xfrm>
            <a:custGeom>
              <a:avLst/>
              <a:gdLst/>
              <a:ahLst/>
              <a:cxnLst/>
              <a:rect l="l" t="t" r="r" b="b"/>
              <a:pathLst>
                <a:path w="7672" h="42427" extrusionOk="0">
                  <a:moveTo>
                    <a:pt x="1233" y="0"/>
                  </a:moveTo>
                  <a:lnTo>
                    <a:pt x="1108" y="9"/>
                  </a:lnTo>
                  <a:lnTo>
                    <a:pt x="867" y="54"/>
                  </a:lnTo>
                  <a:lnTo>
                    <a:pt x="652" y="152"/>
                  </a:lnTo>
                  <a:lnTo>
                    <a:pt x="456" y="286"/>
                  </a:lnTo>
                  <a:lnTo>
                    <a:pt x="286" y="447"/>
                  </a:lnTo>
                  <a:lnTo>
                    <a:pt x="152" y="643"/>
                  </a:lnTo>
                  <a:lnTo>
                    <a:pt x="54" y="867"/>
                  </a:lnTo>
                  <a:lnTo>
                    <a:pt x="9" y="1108"/>
                  </a:lnTo>
                  <a:lnTo>
                    <a:pt x="1" y="1233"/>
                  </a:lnTo>
                  <a:lnTo>
                    <a:pt x="1" y="42427"/>
                  </a:lnTo>
                  <a:lnTo>
                    <a:pt x="7671" y="42427"/>
                  </a:lnTo>
                  <a:lnTo>
                    <a:pt x="7671" y="1233"/>
                  </a:lnTo>
                  <a:lnTo>
                    <a:pt x="7662" y="1108"/>
                  </a:lnTo>
                  <a:lnTo>
                    <a:pt x="7618" y="867"/>
                  </a:lnTo>
                  <a:lnTo>
                    <a:pt x="7520" y="643"/>
                  </a:lnTo>
                  <a:lnTo>
                    <a:pt x="7386" y="447"/>
                  </a:lnTo>
                  <a:lnTo>
                    <a:pt x="7225" y="286"/>
                  </a:lnTo>
                  <a:lnTo>
                    <a:pt x="7028" y="152"/>
                  </a:lnTo>
                  <a:lnTo>
                    <a:pt x="6805" y="54"/>
                  </a:lnTo>
                  <a:lnTo>
                    <a:pt x="6564" y="9"/>
                  </a:lnTo>
                  <a:lnTo>
                    <a:pt x="6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730024" y="1549429"/>
              <a:ext cx="29730" cy="551387"/>
            </a:xfrm>
            <a:custGeom>
              <a:avLst/>
              <a:gdLst/>
              <a:ahLst/>
              <a:cxnLst/>
              <a:rect l="l" t="t" r="r" b="b"/>
              <a:pathLst>
                <a:path w="483" h="8958" extrusionOk="0">
                  <a:moveTo>
                    <a:pt x="242" y="1"/>
                  </a:moveTo>
                  <a:lnTo>
                    <a:pt x="143" y="19"/>
                  </a:lnTo>
                  <a:lnTo>
                    <a:pt x="9" y="144"/>
                  </a:lnTo>
                  <a:lnTo>
                    <a:pt x="1" y="242"/>
                  </a:lnTo>
                  <a:lnTo>
                    <a:pt x="1" y="8716"/>
                  </a:lnTo>
                  <a:lnTo>
                    <a:pt x="9" y="8815"/>
                  </a:lnTo>
                  <a:lnTo>
                    <a:pt x="143" y="8940"/>
                  </a:lnTo>
                  <a:lnTo>
                    <a:pt x="242" y="8957"/>
                  </a:lnTo>
                  <a:lnTo>
                    <a:pt x="340" y="8940"/>
                  </a:lnTo>
                  <a:lnTo>
                    <a:pt x="465" y="8815"/>
                  </a:lnTo>
                  <a:lnTo>
                    <a:pt x="483" y="8716"/>
                  </a:lnTo>
                  <a:lnTo>
                    <a:pt x="483" y="242"/>
                  </a:lnTo>
                  <a:lnTo>
                    <a:pt x="465" y="144"/>
                  </a:lnTo>
                  <a:lnTo>
                    <a:pt x="340" y="1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3E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730024" y="1157524"/>
              <a:ext cx="29730" cy="391966"/>
            </a:xfrm>
            <a:custGeom>
              <a:avLst/>
              <a:gdLst/>
              <a:ahLst/>
              <a:cxnLst/>
              <a:rect l="l" t="t" r="r" b="b"/>
              <a:pathLst>
                <a:path w="483" h="6368" extrusionOk="0">
                  <a:moveTo>
                    <a:pt x="242" y="1"/>
                  </a:moveTo>
                  <a:lnTo>
                    <a:pt x="143" y="10"/>
                  </a:lnTo>
                  <a:lnTo>
                    <a:pt x="9" y="144"/>
                  </a:lnTo>
                  <a:lnTo>
                    <a:pt x="1" y="242"/>
                  </a:lnTo>
                  <a:lnTo>
                    <a:pt x="1" y="6127"/>
                  </a:lnTo>
                  <a:lnTo>
                    <a:pt x="9" y="6225"/>
                  </a:lnTo>
                  <a:lnTo>
                    <a:pt x="143" y="6359"/>
                  </a:lnTo>
                  <a:lnTo>
                    <a:pt x="242" y="6368"/>
                  </a:lnTo>
                  <a:lnTo>
                    <a:pt x="340" y="6359"/>
                  </a:lnTo>
                  <a:lnTo>
                    <a:pt x="465" y="6225"/>
                  </a:lnTo>
                  <a:lnTo>
                    <a:pt x="483" y="6127"/>
                  </a:lnTo>
                  <a:lnTo>
                    <a:pt x="483" y="242"/>
                  </a:lnTo>
                  <a:lnTo>
                    <a:pt x="465" y="144"/>
                  </a:lnTo>
                  <a:lnTo>
                    <a:pt x="340" y="10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3E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730024" y="1205905"/>
              <a:ext cx="29730" cy="367776"/>
            </a:xfrm>
            <a:custGeom>
              <a:avLst/>
              <a:gdLst/>
              <a:ahLst/>
              <a:cxnLst/>
              <a:rect l="l" t="t" r="r" b="b"/>
              <a:pathLst>
                <a:path w="483" h="5975" extrusionOk="0">
                  <a:moveTo>
                    <a:pt x="483" y="1"/>
                  </a:moveTo>
                  <a:lnTo>
                    <a:pt x="242" y="81"/>
                  </a:lnTo>
                  <a:lnTo>
                    <a:pt x="1" y="179"/>
                  </a:lnTo>
                  <a:lnTo>
                    <a:pt x="1" y="5975"/>
                  </a:lnTo>
                  <a:lnTo>
                    <a:pt x="483" y="5975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D2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789914" y="1184484"/>
              <a:ext cx="366176" cy="400768"/>
            </a:xfrm>
            <a:custGeom>
              <a:avLst/>
              <a:gdLst/>
              <a:ahLst/>
              <a:cxnLst/>
              <a:rect l="l" t="t" r="r" b="b"/>
              <a:pathLst>
                <a:path w="5949" h="6511" extrusionOk="0">
                  <a:moveTo>
                    <a:pt x="1912" y="0"/>
                  </a:moveTo>
                  <a:lnTo>
                    <a:pt x="1180" y="18"/>
                  </a:lnTo>
                  <a:lnTo>
                    <a:pt x="421" y="116"/>
                  </a:lnTo>
                  <a:lnTo>
                    <a:pt x="37" y="206"/>
                  </a:lnTo>
                  <a:lnTo>
                    <a:pt x="1" y="813"/>
                  </a:lnTo>
                  <a:lnTo>
                    <a:pt x="28" y="2456"/>
                  </a:lnTo>
                  <a:lnTo>
                    <a:pt x="81" y="4224"/>
                  </a:lnTo>
                  <a:lnTo>
                    <a:pt x="99" y="5644"/>
                  </a:lnTo>
                  <a:lnTo>
                    <a:pt x="63" y="6046"/>
                  </a:lnTo>
                  <a:lnTo>
                    <a:pt x="63" y="6046"/>
                  </a:lnTo>
                  <a:lnTo>
                    <a:pt x="447" y="5885"/>
                  </a:lnTo>
                  <a:lnTo>
                    <a:pt x="1206" y="5689"/>
                  </a:lnTo>
                  <a:lnTo>
                    <a:pt x="1796" y="5608"/>
                  </a:lnTo>
                  <a:lnTo>
                    <a:pt x="2439" y="5599"/>
                  </a:lnTo>
                  <a:lnTo>
                    <a:pt x="3135" y="5689"/>
                  </a:lnTo>
                  <a:lnTo>
                    <a:pt x="3868" y="5903"/>
                  </a:lnTo>
                  <a:lnTo>
                    <a:pt x="4627" y="6260"/>
                  </a:lnTo>
                  <a:lnTo>
                    <a:pt x="5002" y="6510"/>
                  </a:lnTo>
                  <a:lnTo>
                    <a:pt x="5180" y="6278"/>
                  </a:lnTo>
                  <a:lnTo>
                    <a:pt x="5475" y="5823"/>
                  </a:lnTo>
                  <a:lnTo>
                    <a:pt x="5680" y="5358"/>
                  </a:lnTo>
                  <a:lnTo>
                    <a:pt x="5832" y="4903"/>
                  </a:lnTo>
                  <a:lnTo>
                    <a:pt x="5913" y="4456"/>
                  </a:lnTo>
                  <a:lnTo>
                    <a:pt x="5948" y="4019"/>
                  </a:lnTo>
                  <a:lnTo>
                    <a:pt x="5930" y="3385"/>
                  </a:lnTo>
                  <a:lnTo>
                    <a:pt x="5788" y="2644"/>
                  </a:lnTo>
                  <a:lnTo>
                    <a:pt x="5582" y="2018"/>
                  </a:lnTo>
                  <a:lnTo>
                    <a:pt x="5296" y="1393"/>
                  </a:lnTo>
                  <a:lnTo>
                    <a:pt x="5234" y="1304"/>
                  </a:lnTo>
                  <a:lnTo>
                    <a:pt x="5002" y="1099"/>
                  </a:lnTo>
                  <a:lnTo>
                    <a:pt x="4475" y="733"/>
                  </a:lnTo>
                  <a:lnTo>
                    <a:pt x="3903" y="438"/>
                  </a:lnTo>
                  <a:lnTo>
                    <a:pt x="3278" y="215"/>
                  </a:lnTo>
                  <a:lnTo>
                    <a:pt x="2608" y="63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rgbClr val="FD2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59692" y="1197103"/>
              <a:ext cx="36378" cy="376578"/>
            </a:xfrm>
            <a:custGeom>
              <a:avLst/>
              <a:gdLst/>
              <a:ahLst/>
              <a:cxnLst/>
              <a:rect l="l" t="t" r="r" b="b"/>
              <a:pathLst>
                <a:path w="591" h="6118" extrusionOk="0">
                  <a:moveTo>
                    <a:pt x="528" y="1"/>
                  </a:moveTo>
                  <a:lnTo>
                    <a:pt x="260" y="63"/>
                  </a:lnTo>
                  <a:lnTo>
                    <a:pt x="1" y="144"/>
                  </a:lnTo>
                  <a:lnTo>
                    <a:pt x="1" y="6118"/>
                  </a:lnTo>
                  <a:lnTo>
                    <a:pt x="99" y="6055"/>
                  </a:lnTo>
                  <a:lnTo>
                    <a:pt x="554" y="5841"/>
                  </a:lnTo>
                  <a:lnTo>
                    <a:pt x="590" y="5439"/>
                  </a:lnTo>
                  <a:lnTo>
                    <a:pt x="572" y="4019"/>
                  </a:lnTo>
                  <a:lnTo>
                    <a:pt x="519" y="2251"/>
                  </a:lnTo>
                  <a:lnTo>
                    <a:pt x="492" y="608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CB1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097736" y="1264749"/>
              <a:ext cx="291390" cy="372146"/>
            </a:xfrm>
            <a:custGeom>
              <a:avLst/>
              <a:gdLst/>
              <a:ahLst/>
              <a:cxnLst/>
              <a:rect l="l" t="t" r="r" b="b"/>
              <a:pathLst>
                <a:path w="4734" h="6046" extrusionOk="0">
                  <a:moveTo>
                    <a:pt x="233" y="0"/>
                  </a:moveTo>
                  <a:lnTo>
                    <a:pt x="295" y="89"/>
                  </a:lnTo>
                  <a:lnTo>
                    <a:pt x="581" y="714"/>
                  </a:lnTo>
                  <a:lnTo>
                    <a:pt x="787" y="1340"/>
                  </a:lnTo>
                  <a:lnTo>
                    <a:pt x="929" y="2081"/>
                  </a:lnTo>
                  <a:lnTo>
                    <a:pt x="947" y="2715"/>
                  </a:lnTo>
                  <a:lnTo>
                    <a:pt x="912" y="3152"/>
                  </a:lnTo>
                  <a:lnTo>
                    <a:pt x="831" y="3599"/>
                  </a:lnTo>
                  <a:lnTo>
                    <a:pt x="679" y="4054"/>
                  </a:lnTo>
                  <a:lnTo>
                    <a:pt x="474" y="4519"/>
                  </a:lnTo>
                  <a:lnTo>
                    <a:pt x="179" y="4974"/>
                  </a:lnTo>
                  <a:lnTo>
                    <a:pt x="1" y="5206"/>
                  </a:lnTo>
                  <a:lnTo>
                    <a:pt x="54" y="5242"/>
                  </a:lnTo>
                  <a:lnTo>
                    <a:pt x="117" y="5278"/>
                  </a:lnTo>
                  <a:lnTo>
                    <a:pt x="385" y="5465"/>
                  </a:lnTo>
                  <a:lnTo>
                    <a:pt x="894" y="5742"/>
                  </a:lnTo>
                  <a:lnTo>
                    <a:pt x="1367" y="5930"/>
                  </a:lnTo>
                  <a:lnTo>
                    <a:pt x="1813" y="6028"/>
                  </a:lnTo>
                  <a:lnTo>
                    <a:pt x="2224" y="6046"/>
                  </a:lnTo>
                  <a:lnTo>
                    <a:pt x="2599" y="6010"/>
                  </a:lnTo>
                  <a:lnTo>
                    <a:pt x="2939" y="5921"/>
                  </a:lnTo>
                  <a:lnTo>
                    <a:pt x="3251" y="5796"/>
                  </a:lnTo>
                  <a:lnTo>
                    <a:pt x="3662" y="5546"/>
                  </a:lnTo>
                  <a:lnTo>
                    <a:pt x="4082" y="5170"/>
                  </a:lnTo>
                  <a:lnTo>
                    <a:pt x="4466" y="4688"/>
                  </a:lnTo>
                  <a:lnTo>
                    <a:pt x="4510" y="4599"/>
                  </a:lnTo>
                  <a:lnTo>
                    <a:pt x="4403" y="4626"/>
                  </a:lnTo>
                  <a:lnTo>
                    <a:pt x="3733" y="4626"/>
                  </a:lnTo>
                  <a:lnTo>
                    <a:pt x="3305" y="4519"/>
                  </a:lnTo>
                  <a:lnTo>
                    <a:pt x="3001" y="4394"/>
                  </a:lnTo>
                  <a:lnTo>
                    <a:pt x="2849" y="4304"/>
                  </a:lnTo>
                  <a:lnTo>
                    <a:pt x="3126" y="4224"/>
                  </a:lnTo>
                  <a:lnTo>
                    <a:pt x="3599" y="3992"/>
                  </a:lnTo>
                  <a:lnTo>
                    <a:pt x="3975" y="3688"/>
                  </a:lnTo>
                  <a:lnTo>
                    <a:pt x="4260" y="3349"/>
                  </a:lnTo>
                  <a:lnTo>
                    <a:pt x="4555" y="2858"/>
                  </a:lnTo>
                  <a:lnTo>
                    <a:pt x="4725" y="2384"/>
                  </a:lnTo>
                  <a:lnTo>
                    <a:pt x="4734" y="2340"/>
                  </a:lnTo>
                  <a:lnTo>
                    <a:pt x="4734" y="2340"/>
                  </a:lnTo>
                  <a:lnTo>
                    <a:pt x="4296" y="2599"/>
                  </a:lnTo>
                  <a:lnTo>
                    <a:pt x="3555" y="2920"/>
                  </a:lnTo>
                  <a:lnTo>
                    <a:pt x="2956" y="3054"/>
                  </a:lnTo>
                  <a:lnTo>
                    <a:pt x="2483" y="3036"/>
                  </a:lnTo>
                  <a:lnTo>
                    <a:pt x="2117" y="2902"/>
                  </a:lnTo>
                  <a:lnTo>
                    <a:pt x="1849" y="2706"/>
                  </a:lnTo>
                  <a:lnTo>
                    <a:pt x="1599" y="2358"/>
                  </a:lnTo>
                  <a:lnTo>
                    <a:pt x="1528" y="2170"/>
                  </a:lnTo>
                  <a:lnTo>
                    <a:pt x="1528" y="2161"/>
                  </a:lnTo>
                  <a:lnTo>
                    <a:pt x="1447" y="1840"/>
                  </a:lnTo>
                  <a:lnTo>
                    <a:pt x="1197" y="1241"/>
                  </a:lnTo>
                  <a:lnTo>
                    <a:pt x="867" y="706"/>
                  </a:lnTo>
                  <a:lnTo>
                    <a:pt x="465" y="22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CB1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971517" y="2746071"/>
              <a:ext cx="319950" cy="88020"/>
            </a:xfrm>
            <a:custGeom>
              <a:avLst/>
              <a:gdLst/>
              <a:ahLst/>
              <a:cxnLst/>
              <a:rect l="l" t="t" r="r" b="b"/>
              <a:pathLst>
                <a:path w="5198" h="1430" extrusionOk="0">
                  <a:moveTo>
                    <a:pt x="3010" y="0"/>
                  </a:moveTo>
                  <a:lnTo>
                    <a:pt x="2474" y="36"/>
                  </a:lnTo>
                  <a:lnTo>
                    <a:pt x="2206" y="72"/>
                  </a:lnTo>
                  <a:lnTo>
                    <a:pt x="1697" y="161"/>
                  </a:lnTo>
                  <a:lnTo>
                    <a:pt x="1036" y="357"/>
                  </a:lnTo>
                  <a:lnTo>
                    <a:pt x="375" y="670"/>
                  </a:lnTo>
                  <a:lnTo>
                    <a:pt x="89" y="911"/>
                  </a:lnTo>
                  <a:lnTo>
                    <a:pt x="9" y="1054"/>
                  </a:lnTo>
                  <a:lnTo>
                    <a:pt x="0" y="1108"/>
                  </a:lnTo>
                  <a:lnTo>
                    <a:pt x="18" y="1170"/>
                  </a:lnTo>
                  <a:lnTo>
                    <a:pt x="134" y="1268"/>
                  </a:lnTo>
                  <a:lnTo>
                    <a:pt x="456" y="1375"/>
                  </a:lnTo>
                  <a:lnTo>
                    <a:pt x="1170" y="1429"/>
                  </a:lnTo>
                  <a:lnTo>
                    <a:pt x="2108" y="1375"/>
                  </a:lnTo>
                  <a:lnTo>
                    <a:pt x="2643" y="1304"/>
                  </a:lnTo>
                  <a:lnTo>
                    <a:pt x="3277" y="1206"/>
                  </a:lnTo>
                  <a:lnTo>
                    <a:pt x="4278" y="974"/>
                  </a:lnTo>
                  <a:lnTo>
                    <a:pt x="4796" y="786"/>
                  </a:lnTo>
                  <a:lnTo>
                    <a:pt x="5028" y="661"/>
                  </a:lnTo>
                  <a:lnTo>
                    <a:pt x="5171" y="536"/>
                  </a:lnTo>
                  <a:lnTo>
                    <a:pt x="5197" y="420"/>
                  </a:lnTo>
                  <a:lnTo>
                    <a:pt x="5171" y="357"/>
                  </a:lnTo>
                  <a:lnTo>
                    <a:pt x="5135" y="304"/>
                  </a:lnTo>
                  <a:lnTo>
                    <a:pt x="4992" y="215"/>
                  </a:lnTo>
                  <a:lnTo>
                    <a:pt x="4644" y="98"/>
                  </a:lnTo>
                  <a:lnTo>
                    <a:pt x="3938" y="9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D7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078827" y="3271544"/>
              <a:ext cx="293051" cy="90728"/>
            </a:xfrm>
            <a:custGeom>
              <a:avLst/>
              <a:gdLst/>
              <a:ahLst/>
              <a:cxnLst/>
              <a:rect l="l" t="t" r="r" b="b"/>
              <a:pathLst>
                <a:path w="4761" h="1474" extrusionOk="0">
                  <a:moveTo>
                    <a:pt x="2323" y="0"/>
                  </a:moveTo>
                  <a:lnTo>
                    <a:pt x="1742" y="18"/>
                  </a:lnTo>
                  <a:lnTo>
                    <a:pt x="751" y="143"/>
                  </a:lnTo>
                  <a:lnTo>
                    <a:pt x="385" y="241"/>
                  </a:lnTo>
                  <a:lnTo>
                    <a:pt x="260" y="357"/>
                  </a:lnTo>
                  <a:lnTo>
                    <a:pt x="63" y="652"/>
                  </a:lnTo>
                  <a:lnTo>
                    <a:pt x="1" y="822"/>
                  </a:lnTo>
                  <a:lnTo>
                    <a:pt x="135" y="911"/>
                  </a:lnTo>
                  <a:lnTo>
                    <a:pt x="572" y="1134"/>
                  </a:lnTo>
                  <a:lnTo>
                    <a:pt x="1171" y="1331"/>
                  </a:lnTo>
                  <a:lnTo>
                    <a:pt x="1885" y="1456"/>
                  </a:lnTo>
                  <a:lnTo>
                    <a:pt x="2287" y="1474"/>
                  </a:lnTo>
                  <a:lnTo>
                    <a:pt x="2537" y="1465"/>
                  </a:lnTo>
                  <a:lnTo>
                    <a:pt x="3019" y="1420"/>
                  </a:lnTo>
                  <a:lnTo>
                    <a:pt x="3671" y="1295"/>
                  </a:lnTo>
                  <a:lnTo>
                    <a:pt x="4350" y="1045"/>
                  </a:lnTo>
                  <a:lnTo>
                    <a:pt x="4653" y="831"/>
                  </a:lnTo>
                  <a:lnTo>
                    <a:pt x="4752" y="688"/>
                  </a:lnTo>
                  <a:lnTo>
                    <a:pt x="4761" y="625"/>
                  </a:lnTo>
                  <a:lnTo>
                    <a:pt x="4752" y="563"/>
                  </a:lnTo>
                  <a:lnTo>
                    <a:pt x="4653" y="438"/>
                  </a:lnTo>
                  <a:lnTo>
                    <a:pt x="4359" y="277"/>
                  </a:lnTo>
                  <a:lnTo>
                    <a:pt x="3698" y="107"/>
                  </a:lnTo>
                  <a:lnTo>
                    <a:pt x="2823" y="9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750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508153" y="1647297"/>
              <a:ext cx="142925" cy="230329"/>
            </a:xfrm>
            <a:custGeom>
              <a:avLst/>
              <a:gdLst/>
              <a:ahLst/>
              <a:cxnLst/>
              <a:rect l="l" t="t" r="r" b="b"/>
              <a:pathLst>
                <a:path w="2322" h="3742" extrusionOk="0">
                  <a:moveTo>
                    <a:pt x="983" y="0"/>
                  </a:moveTo>
                  <a:lnTo>
                    <a:pt x="759" y="45"/>
                  </a:lnTo>
                  <a:lnTo>
                    <a:pt x="607" y="152"/>
                  </a:lnTo>
                  <a:lnTo>
                    <a:pt x="599" y="170"/>
                  </a:lnTo>
                  <a:lnTo>
                    <a:pt x="27" y="1009"/>
                  </a:lnTo>
                  <a:lnTo>
                    <a:pt x="0" y="1304"/>
                  </a:lnTo>
                  <a:lnTo>
                    <a:pt x="45" y="1867"/>
                  </a:lnTo>
                  <a:lnTo>
                    <a:pt x="188" y="2385"/>
                  </a:lnTo>
                  <a:lnTo>
                    <a:pt x="402" y="2840"/>
                  </a:lnTo>
                  <a:lnTo>
                    <a:pt x="661" y="3233"/>
                  </a:lnTo>
                  <a:lnTo>
                    <a:pt x="947" y="3519"/>
                  </a:lnTo>
                  <a:lnTo>
                    <a:pt x="1233" y="3697"/>
                  </a:lnTo>
                  <a:lnTo>
                    <a:pt x="1492" y="3742"/>
                  </a:lnTo>
                  <a:lnTo>
                    <a:pt x="1608" y="3697"/>
                  </a:lnTo>
                  <a:lnTo>
                    <a:pt x="1715" y="3626"/>
                  </a:lnTo>
                  <a:lnTo>
                    <a:pt x="1920" y="3358"/>
                  </a:lnTo>
                  <a:lnTo>
                    <a:pt x="2108" y="2947"/>
                  </a:lnTo>
                  <a:lnTo>
                    <a:pt x="2242" y="2465"/>
                  </a:lnTo>
                  <a:lnTo>
                    <a:pt x="2322" y="1929"/>
                  </a:lnTo>
                  <a:lnTo>
                    <a:pt x="2313" y="1393"/>
                  </a:lnTo>
                  <a:lnTo>
                    <a:pt x="2215" y="902"/>
                  </a:lnTo>
                  <a:lnTo>
                    <a:pt x="2054" y="581"/>
                  </a:lnTo>
                  <a:lnTo>
                    <a:pt x="1902" y="402"/>
                  </a:lnTo>
                  <a:lnTo>
                    <a:pt x="1822" y="331"/>
                  </a:lnTo>
                  <a:lnTo>
                    <a:pt x="1670" y="215"/>
                  </a:lnTo>
                  <a:lnTo>
                    <a:pt x="1402" y="72"/>
                  </a:lnTo>
                  <a:lnTo>
                    <a:pt x="1179" y="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160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272347" y="2017782"/>
              <a:ext cx="347402" cy="489219"/>
            </a:xfrm>
            <a:custGeom>
              <a:avLst/>
              <a:gdLst/>
              <a:ahLst/>
              <a:cxnLst/>
              <a:rect l="l" t="t" r="r" b="b"/>
              <a:pathLst>
                <a:path w="5644" h="7948" extrusionOk="0">
                  <a:moveTo>
                    <a:pt x="518" y="0"/>
                  </a:moveTo>
                  <a:lnTo>
                    <a:pt x="0" y="7644"/>
                  </a:lnTo>
                  <a:lnTo>
                    <a:pt x="63" y="7662"/>
                  </a:lnTo>
                  <a:lnTo>
                    <a:pt x="750" y="7841"/>
                  </a:lnTo>
                  <a:lnTo>
                    <a:pt x="1634" y="7939"/>
                  </a:lnTo>
                  <a:lnTo>
                    <a:pt x="2340" y="7948"/>
                  </a:lnTo>
                  <a:lnTo>
                    <a:pt x="3126" y="7876"/>
                  </a:lnTo>
                  <a:lnTo>
                    <a:pt x="3983" y="7698"/>
                  </a:lnTo>
                  <a:lnTo>
                    <a:pt x="4421" y="7555"/>
                  </a:lnTo>
                  <a:lnTo>
                    <a:pt x="4778" y="7046"/>
                  </a:lnTo>
                  <a:lnTo>
                    <a:pt x="5171" y="7340"/>
                  </a:lnTo>
                  <a:lnTo>
                    <a:pt x="5644" y="7162"/>
                  </a:lnTo>
                  <a:lnTo>
                    <a:pt x="4492" y="527"/>
                  </a:lnTo>
                  <a:lnTo>
                    <a:pt x="4037" y="536"/>
                  </a:lnTo>
                  <a:lnTo>
                    <a:pt x="2260" y="473"/>
                  </a:lnTo>
                  <a:lnTo>
                    <a:pt x="1572" y="393"/>
                  </a:lnTo>
                  <a:lnTo>
                    <a:pt x="991" y="277"/>
                  </a:lnTo>
                  <a:lnTo>
                    <a:pt x="688" y="152"/>
                  </a:lnTo>
                  <a:lnTo>
                    <a:pt x="554" y="5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1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250373" y="1651668"/>
              <a:ext cx="368884" cy="440347"/>
            </a:xfrm>
            <a:custGeom>
              <a:avLst/>
              <a:gdLst/>
              <a:ahLst/>
              <a:cxnLst/>
              <a:rect l="l" t="t" r="r" b="b"/>
              <a:pathLst>
                <a:path w="5993" h="7154" extrusionOk="0">
                  <a:moveTo>
                    <a:pt x="5680" y="1"/>
                  </a:moveTo>
                  <a:lnTo>
                    <a:pt x="45" y="1090"/>
                  </a:lnTo>
                  <a:lnTo>
                    <a:pt x="27" y="1269"/>
                  </a:lnTo>
                  <a:lnTo>
                    <a:pt x="0" y="2448"/>
                  </a:lnTo>
                  <a:lnTo>
                    <a:pt x="71" y="3492"/>
                  </a:lnTo>
                  <a:lnTo>
                    <a:pt x="214" y="4341"/>
                  </a:lnTo>
                  <a:lnTo>
                    <a:pt x="357" y="4894"/>
                  </a:lnTo>
                  <a:lnTo>
                    <a:pt x="563" y="5421"/>
                  </a:lnTo>
                  <a:lnTo>
                    <a:pt x="813" y="5912"/>
                  </a:lnTo>
                  <a:lnTo>
                    <a:pt x="1143" y="6341"/>
                  </a:lnTo>
                  <a:lnTo>
                    <a:pt x="1536" y="6698"/>
                  </a:lnTo>
                  <a:lnTo>
                    <a:pt x="2009" y="6966"/>
                  </a:lnTo>
                  <a:lnTo>
                    <a:pt x="2572" y="7118"/>
                  </a:lnTo>
                  <a:lnTo>
                    <a:pt x="2893" y="7145"/>
                  </a:lnTo>
                  <a:lnTo>
                    <a:pt x="3233" y="7154"/>
                  </a:lnTo>
                  <a:lnTo>
                    <a:pt x="3849" y="7055"/>
                  </a:lnTo>
                  <a:lnTo>
                    <a:pt x="4367" y="6841"/>
                  </a:lnTo>
                  <a:lnTo>
                    <a:pt x="4795" y="6529"/>
                  </a:lnTo>
                  <a:lnTo>
                    <a:pt x="5153" y="6127"/>
                  </a:lnTo>
                  <a:lnTo>
                    <a:pt x="5438" y="5653"/>
                  </a:lnTo>
                  <a:lnTo>
                    <a:pt x="5653" y="5126"/>
                  </a:lnTo>
                  <a:lnTo>
                    <a:pt x="5805" y="4555"/>
                  </a:lnTo>
                  <a:lnTo>
                    <a:pt x="5912" y="3948"/>
                  </a:lnTo>
                  <a:lnTo>
                    <a:pt x="5974" y="3332"/>
                  </a:lnTo>
                  <a:lnTo>
                    <a:pt x="5992" y="2412"/>
                  </a:lnTo>
                  <a:lnTo>
                    <a:pt x="5912" y="1269"/>
                  </a:lnTo>
                  <a:lnTo>
                    <a:pt x="5760" y="340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191529" y="1648959"/>
              <a:ext cx="130307" cy="231991"/>
            </a:xfrm>
            <a:custGeom>
              <a:avLst/>
              <a:gdLst/>
              <a:ahLst/>
              <a:cxnLst/>
              <a:rect l="l" t="t" r="r" b="b"/>
              <a:pathLst>
                <a:path w="2117" h="3769" extrusionOk="0">
                  <a:moveTo>
                    <a:pt x="1027" y="0"/>
                  </a:moveTo>
                  <a:lnTo>
                    <a:pt x="929" y="54"/>
                  </a:lnTo>
                  <a:lnTo>
                    <a:pt x="501" y="527"/>
                  </a:lnTo>
                  <a:lnTo>
                    <a:pt x="340" y="902"/>
                  </a:lnTo>
                  <a:lnTo>
                    <a:pt x="286" y="1206"/>
                  </a:lnTo>
                  <a:lnTo>
                    <a:pt x="295" y="1375"/>
                  </a:lnTo>
                  <a:lnTo>
                    <a:pt x="313" y="1536"/>
                  </a:lnTo>
                  <a:lnTo>
                    <a:pt x="402" y="1786"/>
                  </a:lnTo>
                  <a:lnTo>
                    <a:pt x="545" y="1956"/>
                  </a:lnTo>
                  <a:lnTo>
                    <a:pt x="724" y="2072"/>
                  </a:lnTo>
                  <a:lnTo>
                    <a:pt x="1001" y="2143"/>
                  </a:lnTo>
                  <a:lnTo>
                    <a:pt x="1304" y="2143"/>
                  </a:lnTo>
                  <a:lnTo>
                    <a:pt x="474" y="2429"/>
                  </a:lnTo>
                  <a:lnTo>
                    <a:pt x="188" y="2652"/>
                  </a:lnTo>
                  <a:lnTo>
                    <a:pt x="1" y="2706"/>
                  </a:lnTo>
                  <a:lnTo>
                    <a:pt x="63" y="2893"/>
                  </a:lnTo>
                  <a:lnTo>
                    <a:pt x="215" y="3233"/>
                  </a:lnTo>
                  <a:lnTo>
                    <a:pt x="385" y="3501"/>
                  </a:lnTo>
                  <a:lnTo>
                    <a:pt x="563" y="3688"/>
                  </a:lnTo>
                  <a:lnTo>
                    <a:pt x="652" y="3733"/>
                  </a:lnTo>
                  <a:lnTo>
                    <a:pt x="769" y="3768"/>
                  </a:lnTo>
                  <a:lnTo>
                    <a:pt x="1027" y="3706"/>
                  </a:lnTo>
                  <a:lnTo>
                    <a:pt x="1304" y="3510"/>
                  </a:lnTo>
                  <a:lnTo>
                    <a:pt x="1572" y="3206"/>
                  </a:lnTo>
                  <a:lnTo>
                    <a:pt x="1804" y="2804"/>
                  </a:lnTo>
                  <a:lnTo>
                    <a:pt x="1992" y="2331"/>
                  </a:lnTo>
                  <a:lnTo>
                    <a:pt x="2099" y="1804"/>
                  </a:lnTo>
                  <a:lnTo>
                    <a:pt x="2117" y="1241"/>
                  </a:lnTo>
                  <a:lnTo>
                    <a:pt x="2072" y="956"/>
                  </a:lnTo>
                  <a:lnTo>
                    <a:pt x="1456" y="152"/>
                  </a:lnTo>
                  <a:lnTo>
                    <a:pt x="1438" y="134"/>
                  </a:lnTo>
                  <a:lnTo>
                    <a:pt x="1215" y="18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3913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179465" y="1648959"/>
              <a:ext cx="92390" cy="166561"/>
            </a:xfrm>
            <a:custGeom>
              <a:avLst/>
              <a:gdLst/>
              <a:ahLst/>
              <a:cxnLst/>
              <a:rect l="l" t="t" r="r" b="b"/>
              <a:pathLst>
                <a:path w="1501" h="2706" extrusionOk="0">
                  <a:moveTo>
                    <a:pt x="1223" y="0"/>
                  </a:moveTo>
                  <a:lnTo>
                    <a:pt x="1063" y="18"/>
                  </a:lnTo>
                  <a:lnTo>
                    <a:pt x="670" y="188"/>
                  </a:lnTo>
                  <a:lnTo>
                    <a:pt x="438" y="384"/>
                  </a:lnTo>
                  <a:lnTo>
                    <a:pt x="339" y="482"/>
                  </a:lnTo>
                  <a:lnTo>
                    <a:pt x="179" y="714"/>
                  </a:lnTo>
                  <a:lnTo>
                    <a:pt x="80" y="982"/>
                  </a:lnTo>
                  <a:lnTo>
                    <a:pt x="18" y="1277"/>
                  </a:lnTo>
                  <a:lnTo>
                    <a:pt x="0" y="1750"/>
                  </a:lnTo>
                  <a:lnTo>
                    <a:pt x="98" y="2402"/>
                  </a:lnTo>
                  <a:lnTo>
                    <a:pt x="197" y="2706"/>
                  </a:lnTo>
                  <a:lnTo>
                    <a:pt x="384" y="2661"/>
                  </a:lnTo>
                  <a:lnTo>
                    <a:pt x="670" y="2429"/>
                  </a:lnTo>
                  <a:lnTo>
                    <a:pt x="1500" y="2143"/>
                  </a:lnTo>
                  <a:lnTo>
                    <a:pt x="1197" y="2143"/>
                  </a:lnTo>
                  <a:lnTo>
                    <a:pt x="920" y="2072"/>
                  </a:lnTo>
                  <a:lnTo>
                    <a:pt x="741" y="1956"/>
                  </a:lnTo>
                  <a:lnTo>
                    <a:pt x="598" y="1786"/>
                  </a:lnTo>
                  <a:lnTo>
                    <a:pt x="509" y="1536"/>
                  </a:lnTo>
                  <a:lnTo>
                    <a:pt x="491" y="1375"/>
                  </a:lnTo>
                  <a:lnTo>
                    <a:pt x="482" y="1206"/>
                  </a:lnTo>
                  <a:lnTo>
                    <a:pt x="536" y="902"/>
                  </a:lnTo>
                  <a:lnTo>
                    <a:pt x="697" y="527"/>
                  </a:lnTo>
                  <a:lnTo>
                    <a:pt x="1125" y="54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rgbClr val="160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260221" y="1551645"/>
              <a:ext cx="383718" cy="179795"/>
            </a:xfrm>
            <a:custGeom>
              <a:avLst/>
              <a:gdLst/>
              <a:ahLst/>
              <a:cxnLst/>
              <a:rect l="l" t="t" r="r" b="b"/>
              <a:pathLst>
                <a:path w="6234" h="2921" extrusionOk="0">
                  <a:moveTo>
                    <a:pt x="2778" y="0"/>
                  </a:moveTo>
                  <a:lnTo>
                    <a:pt x="2269" y="54"/>
                  </a:lnTo>
                  <a:lnTo>
                    <a:pt x="1948" y="99"/>
                  </a:lnTo>
                  <a:lnTo>
                    <a:pt x="1394" y="233"/>
                  </a:lnTo>
                  <a:lnTo>
                    <a:pt x="938" y="402"/>
                  </a:lnTo>
                  <a:lnTo>
                    <a:pt x="581" y="608"/>
                  </a:lnTo>
                  <a:lnTo>
                    <a:pt x="313" y="876"/>
                  </a:lnTo>
                  <a:lnTo>
                    <a:pt x="135" y="1179"/>
                  </a:lnTo>
                  <a:lnTo>
                    <a:pt x="28" y="1545"/>
                  </a:lnTo>
                  <a:lnTo>
                    <a:pt x="1" y="1956"/>
                  </a:lnTo>
                  <a:lnTo>
                    <a:pt x="10" y="2188"/>
                  </a:lnTo>
                  <a:lnTo>
                    <a:pt x="28" y="2313"/>
                  </a:lnTo>
                  <a:lnTo>
                    <a:pt x="188" y="2528"/>
                  </a:lnTo>
                  <a:lnTo>
                    <a:pt x="465" y="2697"/>
                  </a:lnTo>
                  <a:lnTo>
                    <a:pt x="858" y="2822"/>
                  </a:lnTo>
                  <a:lnTo>
                    <a:pt x="1331" y="2894"/>
                  </a:lnTo>
                  <a:lnTo>
                    <a:pt x="1885" y="2921"/>
                  </a:lnTo>
                  <a:lnTo>
                    <a:pt x="2483" y="2894"/>
                  </a:lnTo>
                  <a:lnTo>
                    <a:pt x="3126" y="2822"/>
                  </a:lnTo>
                  <a:lnTo>
                    <a:pt x="3457" y="2769"/>
                  </a:lnTo>
                  <a:lnTo>
                    <a:pt x="3778" y="2715"/>
                  </a:lnTo>
                  <a:lnTo>
                    <a:pt x="4376" y="2688"/>
                  </a:lnTo>
                  <a:lnTo>
                    <a:pt x="5153" y="2733"/>
                  </a:lnTo>
                  <a:lnTo>
                    <a:pt x="5725" y="2742"/>
                  </a:lnTo>
                  <a:lnTo>
                    <a:pt x="6002" y="2662"/>
                  </a:lnTo>
                  <a:lnTo>
                    <a:pt x="6171" y="2456"/>
                  </a:lnTo>
                  <a:lnTo>
                    <a:pt x="6234" y="2081"/>
                  </a:lnTo>
                  <a:lnTo>
                    <a:pt x="6216" y="1813"/>
                  </a:lnTo>
                  <a:lnTo>
                    <a:pt x="6198" y="1679"/>
                  </a:lnTo>
                  <a:lnTo>
                    <a:pt x="6064" y="1358"/>
                  </a:lnTo>
                  <a:lnTo>
                    <a:pt x="5823" y="1018"/>
                  </a:lnTo>
                  <a:lnTo>
                    <a:pt x="5475" y="688"/>
                  </a:lnTo>
                  <a:lnTo>
                    <a:pt x="4993" y="384"/>
                  </a:lnTo>
                  <a:lnTo>
                    <a:pt x="4394" y="152"/>
                  </a:lnTo>
                  <a:lnTo>
                    <a:pt x="3653" y="1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3913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432813" y="1929823"/>
              <a:ext cx="123228" cy="100084"/>
            </a:xfrm>
            <a:custGeom>
              <a:avLst/>
              <a:gdLst/>
              <a:ahLst/>
              <a:cxnLst/>
              <a:rect l="l" t="t" r="r" b="b"/>
              <a:pathLst>
                <a:path w="2002" h="1626" extrusionOk="0">
                  <a:moveTo>
                    <a:pt x="2001" y="0"/>
                  </a:moveTo>
                  <a:lnTo>
                    <a:pt x="1" y="63"/>
                  </a:lnTo>
                  <a:lnTo>
                    <a:pt x="10" y="188"/>
                  </a:lnTo>
                  <a:lnTo>
                    <a:pt x="90" y="607"/>
                  </a:lnTo>
                  <a:lnTo>
                    <a:pt x="126" y="607"/>
                  </a:lnTo>
                  <a:lnTo>
                    <a:pt x="447" y="625"/>
                  </a:lnTo>
                  <a:lnTo>
                    <a:pt x="787" y="741"/>
                  </a:lnTo>
                  <a:lnTo>
                    <a:pt x="1019" y="884"/>
                  </a:lnTo>
                  <a:lnTo>
                    <a:pt x="1215" y="1108"/>
                  </a:lnTo>
                  <a:lnTo>
                    <a:pt x="1367" y="1429"/>
                  </a:lnTo>
                  <a:lnTo>
                    <a:pt x="1412" y="1626"/>
                  </a:lnTo>
                  <a:lnTo>
                    <a:pt x="1510" y="1545"/>
                  </a:lnTo>
                  <a:lnTo>
                    <a:pt x="1671" y="1331"/>
                  </a:lnTo>
                  <a:lnTo>
                    <a:pt x="1849" y="938"/>
                  </a:lnTo>
                  <a:lnTo>
                    <a:pt x="1992" y="161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D33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438353" y="1967186"/>
              <a:ext cx="81372" cy="70416"/>
            </a:xfrm>
            <a:custGeom>
              <a:avLst/>
              <a:gdLst/>
              <a:ahLst/>
              <a:cxnLst/>
              <a:rect l="l" t="t" r="r" b="b"/>
              <a:pathLst>
                <a:path w="1322" h="1144" extrusionOk="0">
                  <a:moveTo>
                    <a:pt x="0" y="0"/>
                  </a:moveTo>
                  <a:lnTo>
                    <a:pt x="54" y="197"/>
                  </a:lnTo>
                  <a:lnTo>
                    <a:pt x="197" y="590"/>
                  </a:lnTo>
                  <a:lnTo>
                    <a:pt x="429" y="929"/>
                  </a:lnTo>
                  <a:lnTo>
                    <a:pt x="661" y="1090"/>
                  </a:lnTo>
                  <a:lnTo>
                    <a:pt x="848" y="1144"/>
                  </a:lnTo>
                  <a:lnTo>
                    <a:pt x="956" y="1144"/>
                  </a:lnTo>
                  <a:lnTo>
                    <a:pt x="1054" y="1135"/>
                  </a:lnTo>
                  <a:lnTo>
                    <a:pt x="1241" y="1072"/>
                  </a:lnTo>
                  <a:lnTo>
                    <a:pt x="1322" y="1019"/>
                  </a:lnTo>
                  <a:lnTo>
                    <a:pt x="1277" y="822"/>
                  </a:lnTo>
                  <a:lnTo>
                    <a:pt x="1125" y="501"/>
                  </a:lnTo>
                  <a:lnTo>
                    <a:pt x="929" y="277"/>
                  </a:lnTo>
                  <a:lnTo>
                    <a:pt x="697" y="134"/>
                  </a:lnTo>
                  <a:lnTo>
                    <a:pt x="357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8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415763" y="1815459"/>
              <a:ext cx="28129" cy="44626"/>
            </a:xfrm>
            <a:custGeom>
              <a:avLst/>
              <a:gdLst/>
              <a:ahLst/>
              <a:cxnLst/>
              <a:rect l="l" t="t" r="r" b="b"/>
              <a:pathLst>
                <a:path w="457" h="725" extrusionOk="0">
                  <a:moveTo>
                    <a:pt x="215" y="1"/>
                  </a:moveTo>
                  <a:lnTo>
                    <a:pt x="171" y="10"/>
                  </a:lnTo>
                  <a:lnTo>
                    <a:pt x="90" y="72"/>
                  </a:lnTo>
                  <a:lnTo>
                    <a:pt x="10" y="224"/>
                  </a:lnTo>
                  <a:lnTo>
                    <a:pt x="1" y="376"/>
                  </a:lnTo>
                  <a:lnTo>
                    <a:pt x="19" y="519"/>
                  </a:lnTo>
                  <a:lnTo>
                    <a:pt x="108" y="671"/>
                  </a:lnTo>
                  <a:lnTo>
                    <a:pt x="189" y="724"/>
                  </a:lnTo>
                  <a:lnTo>
                    <a:pt x="287" y="724"/>
                  </a:lnTo>
                  <a:lnTo>
                    <a:pt x="367" y="662"/>
                  </a:lnTo>
                  <a:lnTo>
                    <a:pt x="447" y="501"/>
                  </a:lnTo>
                  <a:lnTo>
                    <a:pt x="456" y="358"/>
                  </a:lnTo>
                  <a:lnTo>
                    <a:pt x="439" y="215"/>
                  </a:lnTo>
                  <a:lnTo>
                    <a:pt x="349" y="63"/>
                  </a:lnTo>
                  <a:lnTo>
                    <a:pt x="260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563673" y="1811089"/>
              <a:ext cx="28068" cy="44564"/>
            </a:xfrm>
            <a:custGeom>
              <a:avLst/>
              <a:gdLst/>
              <a:ahLst/>
              <a:cxnLst/>
              <a:rect l="l" t="t" r="r" b="b"/>
              <a:pathLst>
                <a:path w="456" h="724" extrusionOk="0">
                  <a:moveTo>
                    <a:pt x="214" y="0"/>
                  </a:moveTo>
                  <a:lnTo>
                    <a:pt x="170" y="9"/>
                  </a:lnTo>
                  <a:lnTo>
                    <a:pt x="89" y="63"/>
                  </a:lnTo>
                  <a:lnTo>
                    <a:pt x="9" y="224"/>
                  </a:lnTo>
                  <a:lnTo>
                    <a:pt x="0" y="367"/>
                  </a:lnTo>
                  <a:lnTo>
                    <a:pt x="18" y="509"/>
                  </a:lnTo>
                  <a:lnTo>
                    <a:pt x="107" y="661"/>
                  </a:lnTo>
                  <a:lnTo>
                    <a:pt x="197" y="715"/>
                  </a:lnTo>
                  <a:lnTo>
                    <a:pt x="241" y="724"/>
                  </a:lnTo>
                  <a:lnTo>
                    <a:pt x="286" y="715"/>
                  </a:lnTo>
                  <a:lnTo>
                    <a:pt x="366" y="661"/>
                  </a:lnTo>
                  <a:lnTo>
                    <a:pt x="447" y="500"/>
                  </a:lnTo>
                  <a:lnTo>
                    <a:pt x="456" y="358"/>
                  </a:lnTo>
                  <a:lnTo>
                    <a:pt x="438" y="206"/>
                  </a:lnTo>
                  <a:lnTo>
                    <a:pt x="348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432813" y="1929823"/>
              <a:ext cx="123782" cy="20374"/>
            </a:xfrm>
            <a:custGeom>
              <a:avLst/>
              <a:gdLst/>
              <a:ahLst/>
              <a:cxnLst/>
              <a:rect l="l" t="t" r="r" b="b"/>
              <a:pathLst>
                <a:path w="2011" h="331" extrusionOk="0">
                  <a:moveTo>
                    <a:pt x="2010" y="0"/>
                  </a:moveTo>
                  <a:lnTo>
                    <a:pt x="1" y="63"/>
                  </a:lnTo>
                  <a:lnTo>
                    <a:pt x="37" y="331"/>
                  </a:lnTo>
                  <a:lnTo>
                    <a:pt x="1974" y="313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6F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189313" y="1779204"/>
              <a:ext cx="123228" cy="64384"/>
            </a:xfrm>
            <a:custGeom>
              <a:avLst/>
              <a:gdLst/>
              <a:ahLst/>
              <a:cxnLst/>
              <a:rect l="l" t="t" r="r" b="b"/>
              <a:pathLst>
                <a:path w="2002" h="1046" extrusionOk="0">
                  <a:moveTo>
                    <a:pt x="992" y="0"/>
                  </a:moveTo>
                  <a:lnTo>
                    <a:pt x="742" y="27"/>
                  </a:lnTo>
                  <a:lnTo>
                    <a:pt x="429" y="125"/>
                  </a:lnTo>
                  <a:lnTo>
                    <a:pt x="45" y="411"/>
                  </a:lnTo>
                  <a:lnTo>
                    <a:pt x="1" y="474"/>
                  </a:lnTo>
                  <a:lnTo>
                    <a:pt x="108" y="911"/>
                  </a:lnTo>
                  <a:lnTo>
                    <a:pt x="197" y="974"/>
                  </a:lnTo>
                  <a:lnTo>
                    <a:pt x="412" y="1045"/>
                  </a:lnTo>
                  <a:lnTo>
                    <a:pt x="822" y="1036"/>
                  </a:lnTo>
                  <a:lnTo>
                    <a:pt x="1653" y="813"/>
                  </a:lnTo>
                  <a:lnTo>
                    <a:pt x="1814" y="742"/>
                  </a:lnTo>
                  <a:lnTo>
                    <a:pt x="2001" y="286"/>
                  </a:lnTo>
                  <a:lnTo>
                    <a:pt x="1983" y="250"/>
                  </a:lnTo>
                  <a:lnTo>
                    <a:pt x="1742" y="117"/>
                  </a:lnTo>
                  <a:lnTo>
                    <a:pt x="1385" y="27"/>
                  </a:lnTo>
                  <a:lnTo>
                    <a:pt x="1126" y="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160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187159" y="1806657"/>
              <a:ext cx="135231" cy="135292"/>
            </a:xfrm>
            <a:custGeom>
              <a:avLst/>
              <a:gdLst/>
              <a:ahLst/>
              <a:cxnLst/>
              <a:rect l="l" t="t" r="r" b="b"/>
              <a:pathLst>
                <a:path w="2197" h="2198" extrusionOk="0">
                  <a:moveTo>
                    <a:pt x="956" y="1"/>
                  </a:moveTo>
                  <a:lnTo>
                    <a:pt x="741" y="55"/>
                  </a:lnTo>
                  <a:lnTo>
                    <a:pt x="456" y="197"/>
                  </a:lnTo>
                  <a:lnTo>
                    <a:pt x="161" y="510"/>
                  </a:lnTo>
                  <a:lnTo>
                    <a:pt x="36" y="805"/>
                  </a:lnTo>
                  <a:lnTo>
                    <a:pt x="0" y="1019"/>
                  </a:lnTo>
                  <a:lnTo>
                    <a:pt x="0" y="1135"/>
                  </a:lnTo>
                  <a:lnTo>
                    <a:pt x="9" y="1242"/>
                  </a:lnTo>
                  <a:lnTo>
                    <a:pt x="54" y="1457"/>
                  </a:lnTo>
                  <a:lnTo>
                    <a:pt x="197" y="1742"/>
                  </a:lnTo>
                  <a:lnTo>
                    <a:pt x="509" y="2037"/>
                  </a:lnTo>
                  <a:lnTo>
                    <a:pt x="804" y="2162"/>
                  </a:lnTo>
                  <a:lnTo>
                    <a:pt x="1018" y="2198"/>
                  </a:lnTo>
                  <a:lnTo>
                    <a:pt x="1134" y="2198"/>
                  </a:lnTo>
                  <a:lnTo>
                    <a:pt x="1241" y="2189"/>
                  </a:lnTo>
                  <a:lnTo>
                    <a:pt x="1456" y="2144"/>
                  </a:lnTo>
                  <a:lnTo>
                    <a:pt x="1741" y="2001"/>
                  </a:lnTo>
                  <a:lnTo>
                    <a:pt x="2036" y="1689"/>
                  </a:lnTo>
                  <a:lnTo>
                    <a:pt x="2161" y="1394"/>
                  </a:lnTo>
                  <a:lnTo>
                    <a:pt x="2197" y="1180"/>
                  </a:lnTo>
                  <a:lnTo>
                    <a:pt x="2197" y="1064"/>
                  </a:lnTo>
                  <a:lnTo>
                    <a:pt x="2188" y="956"/>
                  </a:lnTo>
                  <a:lnTo>
                    <a:pt x="2143" y="742"/>
                  </a:lnTo>
                  <a:lnTo>
                    <a:pt x="2000" y="447"/>
                  </a:lnTo>
                  <a:lnTo>
                    <a:pt x="1688" y="162"/>
                  </a:lnTo>
                  <a:lnTo>
                    <a:pt x="1393" y="37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220089" y="1837987"/>
              <a:ext cx="49550" cy="75402"/>
            </a:xfrm>
            <a:custGeom>
              <a:avLst/>
              <a:gdLst/>
              <a:ahLst/>
              <a:cxnLst/>
              <a:rect l="l" t="t" r="r" b="b"/>
              <a:pathLst>
                <a:path w="805" h="1225" extrusionOk="0">
                  <a:moveTo>
                    <a:pt x="465" y="1"/>
                  </a:moveTo>
                  <a:lnTo>
                    <a:pt x="242" y="72"/>
                  </a:lnTo>
                  <a:lnTo>
                    <a:pt x="144" y="162"/>
                  </a:lnTo>
                  <a:lnTo>
                    <a:pt x="90" y="215"/>
                  </a:lnTo>
                  <a:lnTo>
                    <a:pt x="28" y="367"/>
                  </a:lnTo>
                  <a:lnTo>
                    <a:pt x="1" y="537"/>
                  </a:lnTo>
                  <a:lnTo>
                    <a:pt x="10" y="715"/>
                  </a:lnTo>
                  <a:lnTo>
                    <a:pt x="72" y="885"/>
                  </a:lnTo>
                  <a:lnTo>
                    <a:pt x="180" y="1037"/>
                  </a:lnTo>
                  <a:lnTo>
                    <a:pt x="340" y="1153"/>
                  </a:lnTo>
                  <a:lnTo>
                    <a:pt x="563" y="1224"/>
                  </a:lnTo>
                  <a:lnTo>
                    <a:pt x="697" y="1224"/>
                  </a:lnTo>
                  <a:lnTo>
                    <a:pt x="805" y="37"/>
                  </a:lnTo>
                  <a:lnTo>
                    <a:pt x="751" y="1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FD8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270131" y="1648959"/>
              <a:ext cx="224297" cy="83588"/>
            </a:xfrm>
            <a:custGeom>
              <a:avLst/>
              <a:gdLst/>
              <a:ahLst/>
              <a:cxnLst/>
              <a:rect l="l" t="t" r="r" b="b"/>
              <a:pathLst>
                <a:path w="3644" h="1358" extrusionOk="0">
                  <a:moveTo>
                    <a:pt x="152" y="0"/>
                  </a:moveTo>
                  <a:lnTo>
                    <a:pt x="1" y="45"/>
                  </a:lnTo>
                  <a:lnTo>
                    <a:pt x="90" y="72"/>
                  </a:lnTo>
                  <a:lnTo>
                    <a:pt x="518" y="438"/>
                  </a:lnTo>
                  <a:lnTo>
                    <a:pt x="715" y="786"/>
                  </a:lnTo>
                  <a:lnTo>
                    <a:pt x="804" y="1090"/>
                  </a:lnTo>
                  <a:lnTo>
                    <a:pt x="831" y="1268"/>
                  </a:lnTo>
                  <a:lnTo>
                    <a:pt x="974" y="1304"/>
                  </a:lnTo>
                  <a:lnTo>
                    <a:pt x="2010" y="1357"/>
                  </a:lnTo>
                  <a:lnTo>
                    <a:pt x="2769" y="1286"/>
                  </a:lnTo>
                  <a:lnTo>
                    <a:pt x="3340" y="1179"/>
                  </a:lnTo>
                  <a:lnTo>
                    <a:pt x="3644" y="1098"/>
                  </a:lnTo>
                  <a:lnTo>
                    <a:pt x="3644" y="1098"/>
                  </a:lnTo>
                  <a:lnTo>
                    <a:pt x="3465" y="1116"/>
                  </a:lnTo>
                  <a:lnTo>
                    <a:pt x="2510" y="1054"/>
                  </a:lnTo>
                  <a:lnTo>
                    <a:pt x="2019" y="920"/>
                  </a:lnTo>
                  <a:lnTo>
                    <a:pt x="1742" y="777"/>
                  </a:lnTo>
                  <a:lnTo>
                    <a:pt x="1635" y="688"/>
                  </a:lnTo>
                  <a:lnTo>
                    <a:pt x="1420" y="500"/>
                  </a:lnTo>
                  <a:lnTo>
                    <a:pt x="983" y="214"/>
                  </a:lnTo>
                  <a:lnTo>
                    <a:pt x="545" y="4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160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285519" y="1797362"/>
              <a:ext cx="28068" cy="112149"/>
            </a:xfrm>
            <a:custGeom>
              <a:avLst/>
              <a:gdLst/>
              <a:ahLst/>
              <a:cxnLst/>
              <a:rect l="l" t="t" r="r" b="b"/>
              <a:pathLst>
                <a:path w="456" h="1822" extrusionOk="0">
                  <a:moveTo>
                    <a:pt x="438" y="0"/>
                  </a:moveTo>
                  <a:lnTo>
                    <a:pt x="63" y="134"/>
                  </a:lnTo>
                  <a:lnTo>
                    <a:pt x="90" y="223"/>
                  </a:lnTo>
                  <a:lnTo>
                    <a:pt x="108" y="465"/>
                  </a:lnTo>
                  <a:lnTo>
                    <a:pt x="72" y="875"/>
                  </a:lnTo>
                  <a:lnTo>
                    <a:pt x="1" y="1429"/>
                  </a:lnTo>
                  <a:lnTo>
                    <a:pt x="18" y="1715"/>
                  </a:lnTo>
                  <a:lnTo>
                    <a:pt x="90" y="1813"/>
                  </a:lnTo>
                  <a:lnTo>
                    <a:pt x="161" y="1822"/>
                  </a:lnTo>
                  <a:lnTo>
                    <a:pt x="224" y="1804"/>
                  </a:lnTo>
                  <a:lnTo>
                    <a:pt x="331" y="1652"/>
                  </a:lnTo>
                  <a:lnTo>
                    <a:pt x="420" y="1250"/>
                  </a:lnTo>
                  <a:lnTo>
                    <a:pt x="456" y="223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160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430105" y="2069978"/>
              <a:ext cx="95653" cy="155605"/>
            </a:xfrm>
            <a:custGeom>
              <a:avLst/>
              <a:gdLst/>
              <a:ahLst/>
              <a:cxnLst/>
              <a:rect l="l" t="t" r="r" b="b"/>
              <a:pathLst>
                <a:path w="1554" h="2528" extrusionOk="0">
                  <a:moveTo>
                    <a:pt x="1554" y="0"/>
                  </a:moveTo>
                  <a:lnTo>
                    <a:pt x="1465" y="45"/>
                  </a:lnTo>
                  <a:lnTo>
                    <a:pt x="884" y="259"/>
                  </a:lnTo>
                  <a:lnTo>
                    <a:pt x="322" y="358"/>
                  </a:lnTo>
                  <a:lnTo>
                    <a:pt x="0" y="349"/>
                  </a:lnTo>
                  <a:lnTo>
                    <a:pt x="1420" y="2528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83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430105" y="2069424"/>
              <a:ext cx="96207" cy="86912"/>
            </a:xfrm>
            <a:custGeom>
              <a:avLst/>
              <a:gdLst/>
              <a:ahLst/>
              <a:cxnLst/>
              <a:rect l="l" t="t" r="r" b="b"/>
              <a:pathLst>
                <a:path w="1563" h="1412" extrusionOk="0">
                  <a:moveTo>
                    <a:pt x="1563" y="0"/>
                  </a:moveTo>
                  <a:lnTo>
                    <a:pt x="1474" y="54"/>
                  </a:lnTo>
                  <a:lnTo>
                    <a:pt x="866" y="268"/>
                  </a:lnTo>
                  <a:lnTo>
                    <a:pt x="313" y="367"/>
                  </a:lnTo>
                  <a:lnTo>
                    <a:pt x="0" y="358"/>
                  </a:lnTo>
                  <a:lnTo>
                    <a:pt x="688" y="1411"/>
                  </a:lnTo>
                  <a:lnTo>
                    <a:pt x="1045" y="429"/>
                  </a:lnTo>
                  <a:lnTo>
                    <a:pt x="1509" y="902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D8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472391" y="2095830"/>
              <a:ext cx="50104" cy="130307"/>
            </a:xfrm>
            <a:custGeom>
              <a:avLst/>
              <a:gdLst/>
              <a:ahLst/>
              <a:cxnLst/>
              <a:rect l="l" t="t" r="r" b="b"/>
              <a:pathLst>
                <a:path w="814" h="2117" extrusionOk="0">
                  <a:moveTo>
                    <a:pt x="358" y="0"/>
                  </a:moveTo>
                  <a:lnTo>
                    <a:pt x="1" y="973"/>
                  </a:lnTo>
                  <a:lnTo>
                    <a:pt x="19" y="991"/>
                  </a:lnTo>
                  <a:lnTo>
                    <a:pt x="153" y="1072"/>
                  </a:lnTo>
                  <a:lnTo>
                    <a:pt x="313" y="1107"/>
                  </a:lnTo>
                  <a:lnTo>
                    <a:pt x="420" y="1098"/>
                  </a:lnTo>
                  <a:lnTo>
                    <a:pt x="528" y="1786"/>
                  </a:lnTo>
                  <a:lnTo>
                    <a:pt x="733" y="2117"/>
                  </a:lnTo>
                  <a:lnTo>
                    <a:pt x="787" y="1224"/>
                  </a:lnTo>
                  <a:lnTo>
                    <a:pt x="697" y="1000"/>
                  </a:lnTo>
                  <a:lnTo>
                    <a:pt x="760" y="929"/>
                  </a:lnTo>
                  <a:lnTo>
                    <a:pt x="813" y="759"/>
                  </a:lnTo>
                  <a:lnTo>
                    <a:pt x="813" y="518"/>
                  </a:lnTo>
                  <a:lnTo>
                    <a:pt x="804" y="4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D2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540591" y="2394791"/>
              <a:ext cx="22590" cy="22097"/>
            </a:xfrm>
            <a:custGeom>
              <a:avLst/>
              <a:gdLst/>
              <a:ahLst/>
              <a:cxnLst/>
              <a:rect l="l" t="t" r="r" b="b"/>
              <a:pathLst>
                <a:path w="367" h="359" extrusionOk="0">
                  <a:moveTo>
                    <a:pt x="179" y="1"/>
                  </a:moveTo>
                  <a:lnTo>
                    <a:pt x="107" y="10"/>
                  </a:lnTo>
                  <a:lnTo>
                    <a:pt x="9" y="108"/>
                  </a:lnTo>
                  <a:lnTo>
                    <a:pt x="0" y="180"/>
                  </a:lnTo>
                  <a:lnTo>
                    <a:pt x="18" y="260"/>
                  </a:lnTo>
                  <a:lnTo>
                    <a:pt x="116" y="349"/>
                  </a:lnTo>
                  <a:lnTo>
                    <a:pt x="188" y="358"/>
                  </a:lnTo>
                  <a:lnTo>
                    <a:pt x="259" y="349"/>
                  </a:lnTo>
                  <a:lnTo>
                    <a:pt x="357" y="242"/>
                  </a:lnTo>
                  <a:lnTo>
                    <a:pt x="366" y="171"/>
                  </a:lnTo>
                  <a:lnTo>
                    <a:pt x="348" y="9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1C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530681" y="2324436"/>
              <a:ext cx="22590" cy="22097"/>
            </a:xfrm>
            <a:custGeom>
              <a:avLst/>
              <a:gdLst/>
              <a:ahLst/>
              <a:cxnLst/>
              <a:rect l="l" t="t" r="r" b="b"/>
              <a:pathLst>
                <a:path w="367" h="359" extrusionOk="0">
                  <a:moveTo>
                    <a:pt x="179" y="1"/>
                  </a:moveTo>
                  <a:lnTo>
                    <a:pt x="107" y="10"/>
                  </a:lnTo>
                  <a:lnTo>
                    <a:pt x="9" y="117"/>
                  </a:lnTo>
                  <a:lnTo>
                    <a:pt x="0" y="188"/>
                  </a:lnTo>
                  <a:lnTo>
                    <a:pt x="9" y="260"/>
                  </a:lnTo>
                  <a:lnTo>
                    <a:pt x="116" y="358"/>
                  </a:lnTo>
                  <a:lnTo>
                    <a:pt x="188" y="358"/>
                  </a:lnTo>
                  <a:lnTo>
                    <a:pt x="259" y="349"/>
                  </a:lnTo>
                  <a:lnTo>
                    <a:pt x="358" y="251"/>
                  </a:lnTo>
                  <a:lnTo>
                    <a:pt x="366" y="180"/>
                  </a:lnTo>
                  <a:lnTo>
                    <a:pt x="349" y="99"/>
                  </a:lnTo>
                  <a:lnTo>
                    <a:pt x="250" y="10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1C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299799" y="2017782"/>
              <a:ext cx="252919" cy="273232"/>
            </a:xfrm>
            <a:custGeom>
              <a:avLst/>
              <a:gdLst/>
              <a:ahLst/>
              <a:cxnLst/>
              <a:rect l="l" t="t" r="r" b="b"/>
              <a:pathLst>
                <a:path w="4109" h="4439" extrusionOk="0">
                  <a:moveTo>
                    <a:pt x="72" y="0"/>
                  </a:moveTo>
                  <a:lnTo>
                    <a:pt x="1" y="831"/>
                  </a:lnTo>
                  <a:lnTo>
                    <a:pt x="1787" y="2375"/>
                  </a:lnTo>
                  <a:lnTo>
                    <a:pt x="3814" y="4438"/>
                  </a:lnTo>
                  <a:lnTo>
                    <a:pt x="3885" y="4054"/>
                  </a:lnTo>
                  <a:lnTo>
                    <a:pt x="3912" y="3661"/>
                  </a:lnTo>
                  <a:lnTo>
                    <a:pt x="4109" y="1152"/>
                  </a:lnTo>
                  <a:lnTo>
                    <a:pt x="3975" y="625"/>
                  </a:lnTo>
                  <a:lnTo>
                    <a:pt x="3680" y="839"/>
                  </a:lnTo>
                  <a:lnTo>
                    <a:pt x="3537" y="3385"/>
                  </a:lnTo>
                  <a:lnTo>
                    <a:pt x="2117" y="1197"/>
                  </a:lnTo>
                  <a:lnTo>
                    <a:pt x="1947" y="1170"/>
                  </a:lnTo>
                  <a:lnTo>
                    <a:pt x="1010" y="795"/>
                  </a:lnTo>
                  <a:lnTo>
                    <a:pt x="501" y="455"/>
                  </a:lnTo>
                  <a:lnTo>
                    <a:pt x="206" y="17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C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018235" y="2642724"/>
              <a:ext cx="285296" cy="154497"/>
            </a:xfrm>
            <a:custGeom>
              <a:avLst/>
              <a:gdLst/>
              <a:ahLst/>
              <a:cxnLst/>
              <a:rect l="l" t="t" r="r" b="b"/>
              <a:pathLst>
                <a:path w="4635" h="2510" extrusionOk="0">
                  <a:moveTo>
                    <a:pt x="4340" y="0"/>
                  </a:moveTo>
                  <a:lnTo>
                    <a:pt x="4019" y="63"/>
                  </a:lnTo>
                  <a:lnTo>
                    <a:pt x="3161" y="340"/>
                  </a:lnTo>
                  <a:lnTo>
                    <a:pt x="2188" y="634"/>
                  </a:lnTo>
                  <a:lnTo>
                    <a:pt x="1742" y="697"/>
                  </a:lnTo>
                  <a:lnTo>
                    <a:pt x="1483" y="697"/>
                  </a:lnTo>
                  <a:lnTo>
                    <a:pt x="1358" y="679"/>
                  </a:lnTo>
                  <a:lnTo>
                    <a:pt x="1295" y="670"/>
                  </a:lnTo>
                  <a:lnTo>
                    <a:pt x="813" y="751"/>
                  </a:lnTo>
                  <a:lnTo>
                    <a:pt x="348" y="911"/>
                  </a:lnTo>
                  <a:lnTo>
                    <a:pt x="81" y="1045"/>
                  </a:lnTo>
                  <a:lnTo>
                    <a:pt x="63" y="1152"/>
                  </a:lnTo>
                  <a:lnTo>
                    <a:pt x="0" y="1777"/>
                  </a:lnTo>
                  <a:lnTo>
                    <a:pt x="9" y="2269"/>
                  </a:lnTo>
                  <a:lnTo>
                    <a:pt x="54" y="2501"/>
                  </a:lnTo>
                  <a:lnTo>
                    <a:pt x="152" y="2510"/>
                  </a:lnTo>
                  <a:lnTo>
                    <a:pt x="831" y="2501"/>
                  </a:lnTo>
                  <a:lnTo>
                    <a:pt x="1456" y="2438"/>
                  </a:lnTo>
                  <a:lnTo>
                    <a:pt x="2161" y="2304"/>
                  </a:lnTo>
                  <a:lnTo>
                    <a:pt x="2894" y="2063"/>
                  </a:lnTo>
                  <a:lnTo>
                    <a:pt x="3411" y="1795"/>
                  </a:lnTo>
                  <a:lnTo>
                    <a:pt x="3733" y="1572"/>
                  </a:lnTo>
                  <a:lnTo>
                    <a:pt x="4028" y="1313"/>
                  </a:lnTo>
                  <a:lnTo>
                    <a:pt x="4278" y="1001"/>
                  </a:lnTo>
                  <a:lnTo>
                    <a:pt x="4385" y="831"/>
                  </a:lnTo>
                  <a:lnTo>
                    <a:pt x="4483" y="652"/>
                  </a:lnTo>
                  <a:lnTo>
                    <a:pt x="4599" y="384"/>
                  </a:lnTo>
                  <a:lnTo>
                    <a:pt x="4635" y="197"/>
                  </a:lnTo>
                  <a:lnTo>
                    <a:pt x="4599" y="72"/>
                  </a:lnTo>
                  <a:lnTo>
                    <a:pt x="4492" y="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rgbClr val="3E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046451" y="3178662"/>
              <a:ext cx="313364" cy="155605"/>
            </a:xfrm>
            <a:custGeom>
              <a:avLst/>
              <a:gdLst/>
              <a:ahLst/>
              <a:cxnLst/>
              <a:rect l="l" t="t" r="r" b="b"/>
              <a:pathLst>
                <a:path w="5091" h="2528" extrusionOk="0">
                  <a:moveTo>
                    <a:pt x="1027" y="0"/>
                  </a:moveTo>
                  <a:lnTo>
                    <a:pt x="741" y="188"/>
                  </a:lnTo>
                  <a:lnTo>
                    <a:pt x="214" y="625"/>
                  </a:lnTo>
                  <a:lnTo>
                    <a:pt x="0" y="884"/>
                  </a:lnTo>
                  <a:lnTo>
                    <a:pt x="223" y="1161"/>
                  </a:lnTo>
                  <a:lnTo>
                    <a:pt x="714" y="1652"/>
                  </a:lnTo>
                  <a:lnTo>
                    <a:pt x="1259" y="2054"/>
                  </a:lnTo>
                  <a:lnTo>
                    <a:pt x="1840" y="2340"/>
                  </a:lnTo>
                  <a:lnTo>
                    <a:pt x="2456" y="2509"/>
                  </a:lnTo>
                  <a:lnTo>
                    <a:pt x="3090" y="2527"/>
                  </a:lnTo>
                  <a:lnTo>
                    <a:pt x="3581" y="2429"/>
                  </a:lnTo>
                  <a:lnTo>
                    <a:pt x="3902" y="2313"/>
                  </a:lnTo>
                  <a:lnTo>
                    <a:pt x="4224" y="2143"/>
                  </a:lnTo>
                  <a:lnTo>
                    <a:pt x="4545" y="1938"/>
                  </a:lnTo>
                  <a:lnTo>
                    <a:pt x="4706" y="1804"/>
                  </a:lnTo>
                  <a:lnTo>
                    <a:pt x="4849" y="1679"/>
                  </a:lnTo>
                  <a:lnTo>
                    <a:pt x="5028" y="1482"/>
                  </a:lnTo>
                  <a:lnTo>
                    <a:pt x="5090" y="1331"/>
                  </a:lnTo>
                  <a:lnTo>
                    <a:pt x="5037" y="1232"/>
                  </a:lnTo>
                  <a:lnTo>
                    <a:pt x="4813" y="1143"/>
                  </a:lnTo>
                  <a:lnTo>
                    <a:pt x="4286" y="1107"/>
                  </a:lnTo>
                  <a:lnTo>
                    <a:pt x="3626" y="1107"/>
                  </a:lnTo>
                  <a:lnTo>
                    <a:pt x="2965" y="1063"/>
                  </a:lnTo>
                  <a:lnTo>
                    <a:pt x="2554" y="965"/>
                  </a:lnTo>
                  <a:lnTo>
                    <a:pt x="2340" y="848"/>
                  </a:lnTo>
                  <a:lnTo>
                    <a:pt x="2206" y="679"/>
                  </a:lnTo>
                  <a:lnTo>
                    <a:pt x="2152" y="464"/>
                  </a:lnTo>
                  <a:lnTo>
                    <a:pt x="2179" y="330"/>
                  </a:lnTo>
                  <a:lnTo>
                    <a:pt x="2179" y="259"/>
                  </a:lnTo>
                  <a:lnTo>
                    <a:pt x="2125" y="179"/>
                  </a:lnTo>
                  <a:lnTo>
                    <a:pt x="1920" y="125"/>
                  </a:lnTo>
                  <a:lnTo>
                    <a:pt x="1527" y="116"/>
                  </a:lnTo>
                  <a:lnTo>
                    <a:pt x="1241" y="89"/>
                  </a:lnTo>
                  <a:lnTo>
                    <a:pt x="1089" y="45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3E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548839" y="1978204"/>
              <a:ext cx="437023" cy="273232"/>
            </a:xfrm>
            <a:custGeom>
              <a:avLst/>
              <a:gdLst/>
              <a:ahLst/>
              <a:cxnLst/>
              <a:rect l="l" t="t" r="r" b="b"/>
              <a:pathLst>
                <a:path w="7100" h="4439" extrusionOk="0">
                  <a:moveTo>
                    <a:pt x="6447" y="0"/>
                  </a:moveTo>
                  <a:lnTo>
                    <a:pt x="6197" y="295"/>
                  </a:lnTo>
                  <a:lnTo>
                    <a:pt x="5028" y="1438"/>
                  </a:lnTo>
                  <a:lnTo>
                    <a:pt x="4483" y="1893"/>
                  </a:lnTo>
                  <a:lnTo>
                    <a:pt x="3929" y="2286"/>
                  </a:lnTo>
                  <a:lnTo>
                    <a:pt x="3402" y="2563"/>
                  </a:lnTo>
                  <a:lnTo>
                    <a:pt x="3152" y="2634"/>
                  </a:lnTo>
                  <a:lnTo>
                    <a:pt x="3036" y="2661"/>
                  </a:lnTo>
                  <a:lnTo>
                    <a:pt x="2786" y="2679"/>
                  </a:lnTo>
                  <a:lnTo>
                    <a:pt x="2393" y="2626"/>
                  </a:lnTo>
                  <a:lnTo>
                    <a:pt x="1857" y="2438"/>
                  </a:lnTo>
                  <a:lnTo>
                    <a:pt x="1340" y="2170"/>
                  </a:lnTo>
                  <a:lnTo>
                    <a:pt x="652" y="1715"/>
                  </a:lnTo>
                  <a:lnTo>
                    <a:pt x="63" y="1224"/>
                  </a:lnTo>
                  <a:lnTo>
                    <a:pt x="0" y="1170"/>
                  </a:lnTo>
                  <a:lnTo>
                    <a:pt x="223" y="2733"/>
                  </a:lnTo>
                  <a:lnTo>
                    <a:pt x="277" y="2795"/>
                  </a:lnTo>
                  <a:lnTo>
                    <a:pt x="813" y="3295"/>
                  </a:lnTo>
                  <a:lnTo>
                    <a:pt x="1447" y="3795"/>
                  </a:lnTo>
                  <a:lnTo>
                    <a:pt x="1938" y="4090"/>
                  </a:lnTo>
                  <a:lnTo>
                    <a:pt x="2447" y="4322"/>
                  </a:lnTo>
                  <a:lnTo>
                    <a:pt x="2947" y="4438"/>
                  </a:lnTo>
                  <a:lnTo>
                    <a:pt x="3197" y="4429"/>
                  </a:lnTo>
                  <a:lnTo>
                    <a:pt x="3349" y="4411"/>
                  </a:lnTo>
                  <a:lnTo>
                    <a:pt x="3670" y="4304"/>
                  </a:lnTo>
                  <a:lnTo>
                    <a:pt x="4161" y="4036"/>
                  </a:lnTo>
                  <a:lnTo>
                    <a:pt x="4822" y="3483"/>
                  </a:lnTo>
                  <a:lnTo>
                    <a:pt x="5465" y="2822"/>
                  </a:lnTo>
                  <a:lnTo>
                    <a:pt x="6314" y="1768"/>
                  </a:lnTo>
                  <a:lnTo>
                    <a:pt x="7028" y="732"/>
                  </a:lnTo>
                  <a:lnTo>
                    <a:pt x="7099" y="616"/>
                  </a:lnTo>
                  <a:lnTo>
                    <a:pt x="6447" y="0"/>
                  </a:lnTo>
                  <a:close/>
                </a:path>
              </a:pathLst>
            </a:custGeom>
            <a:solidFill>
              <a:srgbClr val="001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490549" y="1823153"/>
              <a:ext cx="50104" cy="91898"/>
            </a:xfrm>
            <a:custGeom>
              <a:avLst/>
              <a:gdLst/>
              <a:ahLst/>
              <a:cxnLst/>
              <a:rect l="l" t="t" r="r" b="b"/>
              <a:pathLst>
                <a:path w="814" h="1493" extrusionOk="0">
                  <a:moveTo>
                    <a:pt x="376" y="1"/>
                  </a:moveTo>
                  <a:lnTo>
                    <a:pt x="331" y="10"/>
                  </a:lnTo>
                  <a:lnTo>
                    <a:pt x="277" y="63"/>
                  </a:lnTo>
                  <a:lnTo>
                    <a:pt x="277" y="108"/>
                  </a:lnTo>
                  <a:lnTo>
                    <a:pt x="277" y="251"/>
                  </a:lnTo>
                  <a:lnTo>
                    <a:pt x="331" y="724"/>
                  </a:lnTo>
                  <a:lnTo>
                    <a:pt x="358" y="796"/>
                  </a:lnTo>
                  <a:lnTo>
                    <a:pt x="438" y="903"/>
                  </a:lnTo>
                  <a:lnTo>
                    <a:pt x="492" y="965"/>
                  </a:lnTo>
                  <a:lnTo>
                    <a:pt x="599" y="1144"/>
                  </a:lnTo>
                  <a:lnTo>
                    <a:pt x="608" y="1206"/>
                  </a:lnTo>
                  <a:lnTo>
                    <a:pt x="608" y="1215"/>
                  </a:lnTo>
                  <a:lnTo>
                    <a:pt x="563" y="1242"/>
                  </a:lnTo>
                  <a:lnTo>
                    <a:pt x="483" y="1278"/>
                  </a:lnTo>
                  <a:lnTo>
                    <a:pt x="340" y="1287"/>
                  </a:lnTo>
                  <a:lnTo>
                    <a:pt x="179" y="1260"/>
                  </a:lnTo>
                  <a:lnTo>
                    <a:pt x="152" y="1242"/>
                  </a:lnTo>
                  <a:lnTo>
                    <a:pt x="117" y="1224"/>
                  </a:lnTo>
                  <a:lnTo>
                    <a:pt x="45" y="1251"/>
                  </a:lnTo>
                  <a:lnTo>
                    <a:pt x="18" y="1278"/>
                  </a:lnTo>
                  <a:lnTo>
                    <a:pt x="0" y="1322"/>
                  </a:lnTo>
                  <a:lnTo>
                    <a:pt x="18" y="1394"/>
                  </a:lnTo>
                  <a:lnTo>
                    <a:pt x="54" y="1421"/>
                  </a:lnTo>
                  <a:lnTo>
                    <a:pt x="125" y="1456"/>
                  </a:lnTo>
                  <a:lnTo>
                    <a:pt x="358" y="1492"/>
                  </a:lnTo>
                  <a:lnTo>
                    <a:pt x="501" y="1483"/>
                  </a:lnTo>
                  <a:lnTo>
                    <a:pt x="652" y="1421"/>
                  </a:lnTo>
                  <a:lnTo>
                    <a:pt x="724" y="1385"/>
                  </a:lnTo>
                  <a:lnTo>
                    <a:pt x="795" y="1296"/>
                  </a:lnTo>
                  <a:lnTo>
                    <a:pt x="804" y="1251"/>
                  </a:lnTo>
                  <a:lnTo>
                    <a:pt x="813" y="1189"/>
                  </a:lnTo>
                  <a:lnTo>
                    <a:pt x="786" y="1064"/>
                  </a:lnTo>
                  <a:lnTo>
                    <a:pt x="679" y="876"/>
                  </a:lnTo>
                  <a:lnTo>
                    <a:pt x="590" y="778"/>
                  </a:lnTo>
                  <a:lnTo>
                    <a:pt x="554" y="724"/>
                  </a:lnTo>
                  <a:lnTo>
                    <a:pt x="527" y="688"/>
                  </a:lnTo>
                  <a:lnTo>
                    <a:pt x="474" y="233"/>
                  </a:lnTo>
                  <a:lnTo>
                    <a:pt x="474" y="108"/>
                  </a:lnTo>
                  <a:lnTo>
                    <a:pt x="474" y="63"/>
                  </a:lnTo>
                  <a:lnTo>
                    <a:pt x="411" y="1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D8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986499" y="2070532"/>
              <a:ext cx="413387" cy="507931"/>
            </a:xfrm>
            <a:custGeom>
              <a:avLst/>
              <a:gdLst/>
              <a:ahLst/>
              <a:cxnLst/>
              <a:rect l="l" t="t" r="r" b="b"/>
              <a:pathLst>
                <a:path w="6716" h="8252" extrusionOk="0">
                  <a:moveTo>
                    <a:pt x="5225" y="0"/>
                  </a:moveTo>
                  <a:lnTo>
                    <a:pt x="5001" y="9"/>
                  </a:lnTo>
                  <a:lnTo>
                    <a:pt x="4484" y="116"/>
                  </a:lnTo>
                  <a:lnTo>
                    <a:pt x="3921" y="349"/>
                  </a:lnTo>
                  <a:lnTo>
                    <a:pt x="3323" y="679"/>
                  </a:lnTo>
                  <a:lnTo>
                    <a:pt x="2706" y="1117"/>
                  </a:lnTo>
                  <a:lnTo>
                    <a:pt x="2108" y="1652"/>
                  </a:lnTo>
                  <a:lnTo>
                    <a:pt x="1546" y="2286"/>
                  </a:lnTo>
                  <a:lnTo>
                    <a:pt x="1045" y="3001"/>
                  </a:lnTo>
                  <a:lnTo>
                    <a:pt x="822" y="3385"/>
                  </a:lnTo>
                  <a:lnTo>
                    <a:pt x="626" y="3778"/>
                  </a:lnTo>
                  <a:lnTo>
                    <a:pt x="322" y="4546"/>
                  </a:lnTo>
                  <a:lnTo>
                    <a:pt x="126" y="5269"/>
                  </a:lnTo>
                  <a:lnTo>
                    <a:pt x="27" y="5948"/>
                  </a:lnTo>
                  <a:lnTo>
                    <a:pt x="1" y="6582"/>
                  </a:lnTo>
                  <a:lnTo>
                    <a:pt x="45" y="7144"/>
                  </a:lnTo>
                  <a:lnTo>
                    <a:pt x="135" y="7644"/>
                  </a:lnTo>
                  <a:lnTo>
                    <a:pt x="260" y="8073"/>
                  </a:lnTo>
                  <a:lnTo>
                    <a:pt x="340" y="8252"/>
                  </a:lnTo>
                  <a:lnTo>
                    <a:pt x="1572" y="8109"/>
                  </a:lnTo>
                  <a:lnTo>
                    <a:pt x="1546" y="8073"/>
                  </a:lnTo>
                  <a:lnTo>
                    <a:pt x="1438" y="7752"/>
                  </a:lnTo>
                  <a:lnTo>
                    <a:pt x="1367" y="7394"/>
                  </a:lnTo>
                  <a:lnTo>
                    <a:pt x="1331" y="6912"/>
                  </a:lnTo>
                  <a:lnTo>
                    <a:pt x="1367" y="6314"/>
                  </a:lnTo>
                  <a:lnTo>
                    <a:pt x="1483" y="5590"/>
                  </a:lnTo>
                  <a:lnTo>
                    <a:pt x="1733" y="4733"/>
                  </a:lnTo>
                  <a:lnTo>
                    <a:pt x="1921" y="4251"/>
                  </a:lnTo>
                  <a:lnTo>
                    <a:pt x="2037" y="3983"/>
                  </a:lnTo>
                  <a:lnTo>
                    <a:pt x="2287" y="3510"/>
                  </a:lnTo>
                  <a:lnTo>
                    <a:pt x="2564" y="3117"/>
                  </a:lnTo>
                  <a:lnTo>
                    <a:pt x="2867" y="2786"/>
                  </a:lnTo>
                  <a:lnTo>
                    <a:pt x="3171" y="2519"/>
                  </a:lnTo>
                  <a:lnTo>
                    <a:pt x="3483" y="2313"/>
                  </a:lnTo>
                  <a:lnTo>
                    <a:pt x="3957" y="2081"/>
                  </a:lnTo>
                  <a:lnTo>
                    <a:pt x="4555" y="1929"/>
                  </a:lnTo>
                  <a:lnTo>
                    <a:pt x="5073" y="1885"/>
                  </a:lnTo>
                  <a:lnTo>
                    <a:pt x="5618" y="1920"/>
                  </a:lnTo>
                  <a:lnTo>
                    <a:pt x="5698" y="1938"/>
                  </a:lnTo>
                  <a:lnTo>
                    <a:pt x="5752" y="1974"/>
                  </a:lnTo>
                  <a:lnTo>
                    <a:pt x="6082" y="1965"/>
                  </a:lnTo>
                  <a:lnTo>
                    <a:pt x="6305" y="1831"/>
                  </a:lnTo>
                  <a:lnTo>
                    <a:pt x="6466" y="1679"/>
                  </a:lnTo>
                  <a:lnTo>
                    <a:pt x="6546" y="1563"/>
                  </a:lnTo>
                  <a:lnTo>
                    <a:pt x="6555" y="1554"/>
                  </a:lnTo>
                  <a:lnTo>
                    <a:pt x="6564" y="1536"/>
                  </a:lnTo>
                  <a:lnTo>
                    <a:pt x="6627" y="1429"/>
                  </a:lnTo>
                  <a:lnTo>
                    <a:pt x="6698" y="1215"/>
                  </a:lnTo>
                  <a:lnTo>
                    <a:pt x="6716" y="1000"/>
                  </a:lnTo>
                  <a:lnTo>
                    <a:pt x="6689" y="786"/>
                  </a:lnTo>
                  <a:lnTo>
                    <a:pt x="6609" y="590"/>
                  </a:lnTo>
                  <a:lnTo>
                    <a:pt x="6484" y="402"/>
                  </a:lnTo>
                  <a:lnTo>
                    <a:pt x="6323" y="259"/>
                  </a:lnTo>
                  <a:lnTo>
                    <a:pt x="6127" y="143"/>
                  </a:lnTo>
                  <a:lnTo>
                    <a:pt x="6019" y="107"/>
                  </a:lnTo>
                  <a:lnTo>
                    <a:pt x="5859" y="72"/>
                  </a:lnTo>
                  <a:lnTo>
                    <a:pt x="5466" y="9"/>
                  </a:lnTo>
                  <a:lnTo>
                    <a:pt x="5225" y="0"/>
                  </a:lnTo>
                  <a:close/>
                </a:path>
              </a:pathLst>
            </a:custGeom>
            <a:solidFill>
              <a:srgbClr val="001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520771" y="1540627"/>
              <a:ext cx="132523" cy="178748"/>
            </a:xfrm>
            <a:custGeom>
              <a:avLst/>
              <a:gdLst/>
              <a:ahLst/>
              <a:cxnLst/>
              <a:rect l="l" t="t" r="r" b="b"/>
              <a:pathLst>
                <a:path w="2153" h="2904" extrusionOk="0">
                  <a:moveTo>
                    <a:pt x="1358" y="1"/>
                  </a:moveTo>
                  <a:lnTo>
                    <a:pt x="1233" y="54"/>
                  </a:lnTo>
                  <a:lnTo>
                    <a:pt x="1170" y="99"/>
                  </a:lnTo>
                  <a:lnTo>
                    <a:pt x="1090" y="162"/>
                  </a:lnTo>
                  <a:lnTo>
                    <a:pt x="911" y="242"/>
                  </a:lnTo>
                  <a:lnTo>
                    <a:pt x="626" y="313"/>
                  </a:lnTo>
                  <a:lnTo>
                    <a:pt x="90" y="313"/>
                  </a:lnTo>
                  <a:lnTo>
                    <a:pt x="1" y="296"/>
                  </a:lnTo>
                  <a:lnTo>
                    <a:pt x="1608" y="2903"/>
                  </a:lnTo>
                  <a:lnTo>
                    <a:pt x="1769" y="2805"/>
                  </a:lnTo>
                  <a:lnTo>
                    <a:pt x="2001" y="2564"/>
                  </a:lnTo>
                  <a:lnTo>
                    <a:pt x="2126" y="2269"/>
                  </a:lnTo>
                  <a:lnTo>
                    <a:pt x="2153" y="1948"/>
                  </a:lnTo>
                  <a:lnTo>
                    <a:pt x="2090" y="1439"/>
                  </a:lnTo>
                  <a:lnTo>
                    <a:pt x="1885" y="760"/>
                  </a:lnTo>
                  <a:lnTo>
                    <a:pt x="1787" y="465"/>
                  </a:lnTo>
                  <a:lnTo>
                    <a:pt x="1760" y="385"/>
                  </a:lnTo>
                  <a:lnTo>
                    <a:pt x="1662" y="179"/>
                  </a:lnTo>
                  <a:lnTo>
                    <a:pt x="1510" y="2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3913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275609" y="2416273"/>
              <a:ext cx="826773" cy="291944"/>
            </a:xfrm>
            <a:custGeom>
              <a:avLst/>
              <a:gdLst/>
              <a:ahLst/>
              <a:cxnLst/>
              <a:rect l="l" t="t" r="r" b="b"/>
              <a:pathLst>
                <a:path w="13432" h="4743" extrusionOk="0">
                  <a:moveTo>
                    <a:pt x="8350" y="0"/>
                  </a:moveTo>
                  <a:lnTo>
                    <a:pt x="7457" y="36"/>
                  </a:lnTo>
                  <a:lnTo>
                    <a:pt x="6430" y="179"/>
                  </a:lnTo>
                  <a:lnTo>
                    <a:pt x="5270" y="438"/>
                  </a:lnTo>
                  <a:lnTo>
                    <a:pt x="3984" y="849"/>
                  </a:lnTo>
                  <a:lnTo>
                    <a:pt x="3287" y="1117"/>
                  </a:lnTo>
                  <a:lnTo>
                    <a:pt x="1" y="991"/>
                  </a:lnTo>
                  <a:lnTo>
                    <a:pt x="1" y="1063"/>
                  </a:lnTo>
                  <a:lnTo>
                    <a:pt x="10" y="1492"/>
                  </a:lnTo>
                  <a:lnTo>
                    <a:pt x="63" y="1876"/>
                  </a:lnTo>
                  <a:lnTo>
                    <a:pt x="188" y="2295"/>
                  </a:lnTo>
                  <a:lnTo>
                    <a:pt x="394" y="2715"/>
                  </a:lnTo>
                  <a:lnTo>
                    <a:pt x="724" y="3081"/>
                  </a:lnTo>
                  <a:lnTo>
                    <a:pt x="1063" y="3286"/>
                  </a:lnTo>
                  <a:lnTo>
                    <a:pt x="1331" y="3394"/>
                  </a:lnTo>
                  <a:lnTo>
                    <a:pt x="1483" y="3429"/>
                  </a:lnTo>
                  <a:lnTo>
                    <a:pt x="1724" y="3465"/>
                  </a:lnTo>
                  <a:lnTo>
                    <a:pt x="2251" y="3483"/>
                  </a:lnTo>
                  <a:lnTo>
                    <a:pt x="2823" y="3438"/>
                  </a:lnTo>
                  <a:lnTo>
                    <a:pt x="3430" y="3331"/>
                  </a:lnTo>
                  <a:lnTo>
                    <a:pt x="4377" y="3099"/>
                  </a:lnTo>
                  <a:lnTo>
                    <a:pt x="5662" y="2697"/>
                  </a:lnTo>
                  <a:lnTo>
                    <a:pt x="6904" y="2268"/>
                  </a:lnTo>
                  <a:lnTo>
                    <a:pt x="8020" y="1920"/>
                  </a:lnTo>
                  <a:lnTo>
                    <a:pt x="8725" y="1768"/>
                  </a:lnTo>
                  <a:lnTo>
                    <a:pt x="9118" y="1733"/>
                  </a:lnTo>
                  <a:lnTo>
                    <a:pt x="9431" y="1768"/>
                  </a:lnTo>
                  <a:lnTo>
                    <a:pt x="9672" y="1884"/>
                  </a:lnTo>
                  <a:lnTo>
                    <a:pt x="9743" y="1983"/>
                  </a:lnTo>
                  <a:lnTo>
                    <a:pt x="10083" y="2456"/>
                  </a:lnTo>
                  <a:lnTo>
                    <a:pt x="10869" y="3403"/>
                  </a:lnTo>
                  <a:lnTo>
                    <a:pt x="11949" y="4555"/>
                  </a:lnTo>
                  <a:lnTo>
                    <a:pt x="12146" y="4742"/>
                  </a:lnTo>
                  <a:lnTo>
                    <a:pt x="13432" y="4349"/>
                  </a:lnTo>
                  <a:lnTo>
                    <a:pt x="13190" y="3912"/>
                  </a:lnTo>
                  <a:lnTo>
                    <a:pt x="12128" y="2188"/>
                  </a:lnTo>
                  <a:lnTo>
                    <a:pt x="11646" y="1509"/>
                  </a:lnTo>
                  <a:lnTo>
                    <a:pt x="11163" y="920"/>
                  </a:lnTo>
                  <a:lnTo>
                    <a:pt x="10699" y="500"/>
                  </a:lnTo>
                  <a:lnTo>
                    <a:pt x="10494" y="384"/>
                  </a:lnTo>
                  <a:lnTo>
                    <a:pt x="10288" y="304"/>
                  </a:lnTo>
                  <a:lnTo>
                    <a:pt x="9761" y="152"/>
                  </a:lnTo>
                  <a:lnTo>
                    <a:pt x="9118" y="45"/>
                  </a:lnTo>
                  <a:lnTo>
                    <a:pt x="8350" y="0"/>
                  </a:lnTo>
                  <a:close/>
                </a:path>
              </a:pathLst>
            </a:custGeom>
            <a:solidFill>
              <a:srgbClr val="001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103017" y="2591574"/>
              <a:ext cx="413448" cy="614048"/>
            </a:xfrm>
            <a:custGeom>
              <a:avLst/>
              <a:gdLst/>
              <a:ahLst/>
              <a:cxnLst/>
              <a:rect l="l" t="t" r="r" b="b"/>
              <a:pathLst>
                <a:path w="6717" h="9976" extrusionOk="0">
                  <a:moveTo>
                    <a:pt x="6716" y="1"/>
                  </a:moveTo>
                  <a:lnTo>
                    <a:pt x="4010" y="331"/>
                  </a:lnTo>
                  <a:lnTo>
                    <a:pt x="4100" y="546"/>
                  </a:lnTo>
                  <a:lnTo>
                    <a:pt x="4234" y="1001"/>
                  </a:lnTo>
                  <a:lnTo>
                    <a:pt x="4314" y="1456"/>
                  </a:lnTo>
                  <a:lnTo>
                    <a:pt x="4341" y="1912"/>
                  </a:lnTo>
                  <a:lnTo>
                    <a:pt x="4323" y="2591"/>
                  </a:lnTo>
                  <a:lnTo>
                    <a:pt x="4198" y="3457"/>
                  </a:lnTo>
                  <a:lnTo>
                    <a:pt x="3993" y="4234"/>
                  </a:lnTo>
                  <a:lnTo>
                    <a:pt x="3760" y="4886"/>
                  </a:lnTo>
                  <a:lnTo>
                    <a:pt x="3475" y="5546"/>
                  </a:lnTo>
                  <a:lnTo>
                    <a:pt x="3430" y="5645"/>
                  </a:lnTo>
                  <a:lnTo>
                    <a:pt x="3028" y="5868"/>
                  </a:lnTo>
                  <a:lnTo>
                    <a:pt x="2296" y="6413"/>
                  </a:lnTo>
                  <a:lnTo>
                    <a:pt x="1662" y="7056"/>
                  </a:lnTo>
                  <a:lnTo>
                    <a:pt x="1126" y="7716"/>
                  </a:lnTo>
                  <a:lnTo>
                    <a:pt x="492" y="8672"/>
                  </a:lnTo>
                  <a:lnTo>
                    <a:pt x="45" y="9529"/>
                  </a:lnTo>
                  <a:lnTo>
                    <a:pt x="1" y="9618"/>
                  </a:lnTo>
                  <a:lnTo>
                    <a:pt x="1242" y="9976"/>
                  </a:lnTo>
                  <a:lnTo>
                    <a:pt x="1894" y="9351"/>
                  </a:lnTo>
                  <a:lnTo>
                    <a:pt x="4055" y="7413"/>
                  </a:lnTo>
                  <a:lnTo>
                    <a:pt x="5412" y="6198"/>
                  </a:lnTo>
                  <a:lnTo>
                    <a:pt x="5546" y="6073"/>
                  </a:lnTo>
                  <a:lnTo>
                    <a:pt x="5770" y="5761"/>
                  </a:lnTo>
                  <a:lnTo>
                    <a:pt x="5966" y="5377"/>
                  </a:lnTo>
                  <a:lnTo>
                    <a:pt x="6136" y="4939"/>
                  </a:lnTo>
                  <a:lnTo>
                    <a:pt x="6341" y="4207"/>
                  </a:lnTo>
                  <a:lnTo>
                    <a:pt x="6529" y="3162"/>
                  </a:lnTo>
                  <a:lnTo>
                    <a:pt x="6680" y="1608"/>
                  </a:lnTo>
                  <a:lnTo>
                    <a:pt x="6716" y="162"/>
                  </a:lnTo>
                  <a:lnTo>
                    <a:pt x="6716" y="1"/>
                  </a:lnTo>
                  <a:close/>
                </a:path>
              </a:pathLst>
            </a:custGeom>
            <a:solidFill>
              <a:srgbClr val="001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550993" y="1761046"/>
              <a:ext cx="55028" cy="28129"/>
            </a:xfrm>
            <a:custGeom>
              <a:avLst/>
              <a:gdLst/>
              <a:ahLst/>
              <a:cxnLst/>
              <a:rect l="l" t="t" r="r" b="b"/>
              <a:pathLst>
                <a:path w="894" h="457" extrusionOk="0">
                  <a:moveTo>
                    <a:pt x="340" y="1"/>
                  </a:moveTo>
                  <a:lnTo>
                    <a:pt x="126" y="63"/>
                  </a:lnTo>
                  <a:lnTo>
                    <a:pt x="28" y="144"/>
                  </a:lnTo>
                  <a:lnTo>
                    <a:pt x="1" y="170"/>
                  </a:lnTo>
                  <a:lnTo>
                    <a:pt x="1" y="260"/>
                  </a:lnTo>
                  <a:lnTo>
                    <a:pt x="28" y="287"/>
                  </a:lnTo>
                  <a:lnTo>
                    <a:pt x="63" y="313"/>
                  </a:lnTo>
                  <a:lnTo>
                    <a:pt x="144" y="322"/>
                  </a:lnTo>
                  <a:lnTo>
                    <a:pt x="179" y="295"/>
                  </a:lnTo>
                  <a:lnTo>
                    <a:pt x="233" y="251"/>
                  </a:lnTo>
                  <a:lnTo>
                    <a:pt x="358" y="206"/>
                  </a:lnTo>
                  <a:lnTo>
                    <a:pt x="429" y="215"/>
                  </a:lnTo>
                  <a:lnTo>
                    <a:pt x="510" y="233"/>
                  </a:lnTo>
                  <a:lnTo>
                    <a:pt x="644" y="331"/>
                  </a:lnTo>
                  <a:lnTo>
                    <a:pt x="697" y="403"/>
                  </a:lnTo>
                  <a:lnTo>
                    <a:pt x="733" y="447"/>
                  </a:lnTo>
                  <a:lnTo>
                    <a:pt x="787" y="456"/>
                  </a:lnTo>
                  <a:lnTo>
                    <a:pt x="813" y="456"/>
                  </a:lnTo>
                  <a:lnTo>
                    <a:pt x="840" y="447"/>
                  </a:lnTo>
                  <a:lnTo>
                    <a:pt x="876" y="420"/>
                  </a:lnTo>
                  <a:lnTo>
                    <a:pt x="894" y="340"/>
                  </a:lnTo>
                  <a:lnTo>
                    <a:pt x="885" y="304"/>
                  </a:lnTo>
                  <a:lnTo>
                    <a:pt x="804" y="188"/>
                  </a:lnTo>
                  <a:lnTo>
                    <a:pt x="590" y="36"/>
                  </a:lnTo>
                  <a:lnTo>
                    <a:pt x="456" y="1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5F24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384987" y="1768187"/>
              <a:ext cx="54474" cy="31392"/>
            </a:xfrm>
            <a:custGeom>
              <a:avLst/>
              <a:gdLst/>
              <a:ahLst/>
              <a:cxnLst/>
              <a:rect l="l" t="t" r="r" b="b"/>
              <a:pathLst>
                <a:path w="885" h="510" extrusionOk="0">
                  <a:moveTo>
                    <a:pt x="519" y="1"/>
                  </a:moveTo>
                  <a:lnTo>
                    <a:pt x="403" y="19"/>
                  </a:lnTo>
                  <a:lnTo>
                    <a:pt x="278" y="63"/>
                  </a:lnTo>
                  <a:lnTo>
                    <a:pt x="81" y="242"/>
                  </a:lnTo>
                  <a:lnTo>
                    <a:pt x="19" y="367"/>
                  </a:lnTo>
                  <a:lnTo>
                    <a:pt x="1" y="412"/>
                  </a:lnTo>
                  <a:lnTo>
                    <a:pt x="37" y="483"/>
                  </a:lnTo>
                  <a:lnTo>
                    <a:pt x="72" y="501"/>
                  </a:lnTo>
                  <a:lnTo>
                    <a:pt x="90" y="510"/>
                  </a:lnTo>
                  <a:lnTo>
                    <a:pt x="117" y="510"/>
                  </a:lnTo>
                  <a:lnTo>
                    <a:pt x="179" y="501"/>
                  </a:lnTo>
                  <a:lnTo>
                    <a:pt x="215" y="447"/>
                  </a:lnTo>
                  <a:lnTo>
                    <a:pt x="251" y="367"/>
                  </a:lnTo>
                  <a:lnTo>
                    <a:pt x="376" y="251"/>
                  </a:lnTo>
                  <a:lnTo>
                    <a:pt x="456" y="224"/>
                  </a:lnTo>
                  <a:lnTo>
                    <a:pt x="528" y="215"/>
                  </a:lnTo>
                  <a:lnTo>
                    <a:pt x="653" y="233"/>
                  </a:lnTo>
                  <a:lnTo>
                    <a:pt x="715" y="269"/>
                  </a:lnTo>
                  <a:lnTo>
                    <a:pt x="751" y="296"/>
                  </a:lnTo>
                  <a:lnTo>
                    <a:pt x="831" y="278"/>
                  </a:lnTo>
                  <a:lnTo>
                    <a:pt x="858" y="251"/>
                  </a:lnTo>
                  <a:lnTo>
                    <a:pt x="885" y="215"/>
                  </a:lnTo>
                  <a:lnTo>
                    <a:pt x="867" y="135"/>
                  </a:lnTo>
                  <a:lnTo>
                    <a:pt x="840" y="99"/>
                  </a:lnTo>
                  <a:lnTo>
                    <a:pt x="742" y="37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5F24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904425" y="1774280"/>
              <a:ext cx="153450" cy="241347"/>
            </a:xfrm>
            <a:custGeom>
              <a:avLst/>
              <a:gdLst/>
              <a:ahLst/>
              <a:cxnLst/>
              <a:rect l="l" t="t" r="r" b="b"/>
              <a:pathLst>
                <a:path w="2493" h="3921" extrusionOk="0">
                  <a:moveTo>
                    <a:pt x="1537" y="0"/>
                  </a:moveTo>
                  <a:lnTo>
                    <a:pt x="1358" y="98"/>
                  </a:lnTo>
                  <a:lnTo>
                    <a:pt x="1251" y="214"/>
                  </a:lnTo>
                  <a:lnTo>
                    <a:pt x="1090" y="429"/>
                  </a:lnTo>
                  <a:lnTo>
                    <a:pt x="849" y="848"/>
                  </a:lnTo>
                  <a:lnTo>
                    <a:pt x="644" y="1402"/>
                  </a:lnTo>
                  <a:lnTo>
                    <a:pt x="590" y="1634"/>
                  </a:lnTo>
                  <a:lnTo>
                    <a:pt x="456" y="1643"/>
                  </a:lnTo>
                  <a:lnTo>
                    <a:pt x="224" y="1768"/>
                  </a:lnTo>
                  <a:lnTo>
                    <a:pt x="135" y="1884"/>
                  </a:lnTo>
                  <a:lnTo>
                    <a:pt x="54" y="2009"/>
                  </a:lnTo>
                  <a:lnTo>
                    <a:pt x="1" y="2259"/>
                  </a:lnTo>
                  <a:lnTo>
                    <a:pt x="28" y="2500"/>
                  </a:lnTo>
                  <a:lnTo>
                    <a:pt x="108" y="2715"/>
                  </a:lnTo>
                  <a:lnTo>
                    <a:pt x="438" y="3143"/>
                  </a:lnTo>
                  <a:lnTo>
                    <a:pt x="545" y="3224"/>
                  </a:lnTo>
                  <a:lnTo>
                    <a:pt x="1296" y="3920"/>
                  </a:lnTo>
                  <a:lnTo>
                    <a:pt x="1376" y="3885"/>
                  </a:lnTo>
                  <a:lnTo>
                    <a:pt x="1760" y="3572"/>
                  </a:lnTo>
                  <a:lnTo>
                    <a:pt x="1930" y="3313"/>
                  </a:lnTo>
                  <a:lnTo>
                    <a:pt x="2010" y="3099"/>
                  </a:lnTo>
                  <a:lnTo>
                    <a:pt x="2037" y="2983"/>
                  </a:lnTo>
                  <a:lnTo>
                    <a:pt x="2162" y="2965"/>
                  </a:lnTo>
                  <a:lnTo>
                    <a:pt x="2367" y="2813"/>
                  </a:lnTo>
                  <a:lnTo>
                    <a:pt x="2448" y="2661"/>
                  </a:lnTo>
                  <a:lnTo>
                    <a:pt x="2492" y="2509"/>
                  </a:lnTo>
                  <a:lnTo>
                    <a:pt x="2483" y="2250"/>
                  </a:lnTo>
                  <a:lnTo>
                    <a:pt x="2385" y="2036"/>
                  </a:lnTo>
                  <a:lnTo>
                    <a:pt x="2215" y="1858"/>
                  </a:lnTo>
                  <a:lnTo>
                    <a:pt x="1688" y="1572"/>
                  </a:lnTo>
                  <a:lnTo>
                    <a:pt x="1528" y="1527"/>
                  </a:lnTo>
                  <a:lnTo>
                    <a:pt x="1608" y="1402"/>
                  </a:lnTo>
                  <a:lnTo>
                    <a:pt x="1715" y="1098"/>
                  </a:lnTo>
                  <a:lnTo>
                    <a:pt x="1778" y="777"/>
                  </a:lnTo>
                  <a:lnTo>
                    <a:pt x="1787" y="482"/>
                  </a:lnTo>
                  <a:lnTo>
                    <a:pt x="1751" y="223"/>
                  </a:lnTo>
                  <a:lnTo>
                    <a:pt x="1671" y="54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937971" y="1883659"/>
              <a:ext cx="76448" cy="60506"/>
            </a:xfrm>
            <a:custGeom>
              <a:avLst/>
              <a:gdLst/>
              <a:ahLst/>
              <a:cxnLst/>
              <a:rect l="l" t="t" r="r" b="b"/>
              <a:pathLst>
                <a:path w="1242" h="983" extrusionOk="0">
                  <a:moveTo>
                    <a:pt x="876" y="0"/>
                  </a:moveTo>
                  <a:lnTo>
                    <a:pt x="947" y="36"/>
                  </a:lnTo>
                  <a:lnTo>
                    <a:pt x="1170" y="277"/>
                  </a:lnTo>
                  <a:lnTo>
                    <a:pt x="1179" y="447"/>
                  </a:lnTo>
                  <a:lnTo>
                    <a:pt x="1108" y="581"/>
                  </a:lnTo>
                  <a:lnTo>
                    <a:pt x="1045" y="652"/>
                  </a:lnTo>
                  <a:lnTo>
                    <a:pt x="965" y="715"/>
                  </a:lnTo>
                  <a:lnTo>
                    <a:pt x="804" y="813"/>
                  </a:lnTo>
                  <a:lnTo>
                    <a:pt x="536" y="893"/>
                  </a:lnTo>
                  <a:lnTo>
                    <a:pt x="81" y="893"/>
                  </a:lnTo>
                  <a:lnTo>
                    <a:pt x="0" y="866"/>
                  </a:lnTo>
                  <a:lnTo>
                    <a:pt x="197" y="956"/>
                  </a:lnTo>
                  <a:lnTo>
                    <a:pt x="590" y="982"/>
                  </a:lnTo>
                  <a:lnTo>
                    <a:pt x="938" y="875"/>
                  </a:lnTo>
                  <a:lnTo>
                    <a:pt x="1117" y="723"/>
                  </a:lnTo>
                  <a:lnTo>
                    <a:pt x="1206" y="598"/>
                  </a:lnTo>
                  <a:lnTo>
                    <a:pt x="1224" y="527"/>
                  </a:lnTo>
                  <a:lnTo>
                    <a:pt x="1242" y="393"/>
                  </a:lnTo>
                  <a:lnTo>
                    <a:pt x="1161" y="188"/>
                  </a:lnTo>
                  <a:lnTo>
                    <a:pt x="929" y="18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989059" y="1933086"/>
              <a:ext cx="40748" cy="51212"/>
            </a:xfrm>
            <a:custGeom>
              <a:avLst/>
              <a:gdLst/>
              <a:ahLst/>
              <a:cxnLst/>
              <a:rect l="l" t="t" r="r" b="b"/>
              <a:pathLst>
                <a:path w="662" h="832" extrusionOk="0">
                  <a:moveTo>
                    <a:pt x="117" y="1"/>
                  </a:moveTo>
                  <a:lnTo>
                    <a:pt x="19" y="54"/>
                  </a:lnTo>
                  <a:lnTo>
                    <a:pt x="1" y="63"/>
                  </a:lnTo>
                  <a:lnTo>
                    <a:pt x="37" y="144"/>
                  </a:lnTo>
                  <a:lnTo>
                    <a:pt x="242" y="367"/>
                  </a:lnTo>
                  <a:lnTo>
                    <a:pt x="385" y="501"/>
                  </a:lnTo>
                  <a:lnTo>
                    <a:pt x="438" y="563"/>
                  </a:lnTo>
                  <a:lnTo>
                    <a:pt x="501" y="680"/>
                  </a:lnTo>
                  <a:lnTo>
                    <a:pt x="510" y="812"/>
                  </a:lnTo>
                  <a:lnTo>
                    <a:pt x="644" y="528"/>
                  </a:lnTo>
                  <a:lnTo>
                    <a:pt x="662" y="403"/>
                  </a:lnTo>
                  <a:lnTo>
                    <a:pt x="537" y="358"/>
                  </a:lnTo>
                  <a:lnTo>
                    <a:pt x="349" y="233"/>
                  </a:lnTo>
                  <a:lnTo>
                    <a:pt x="188" y="54"/>
                  </a:lnTo>
                  <a:lnTo>
                    <a:pt x="171" y="28"/>
                  </a:lnTo>
                  <a:lnTo>
                    <a:pt x="117" y="1"/>
                  </a:lnTo>
                  <a:close/>
                  <a:moveTo>
                    <a:pt x="510" y="812"/>
                  </a:moveTo>
                  <a:lnTo>
                    <a:pt x="501" y="831"/>
                  </a:lnTo>
                  <a:lnTo>
                    <a:pt x="510" y="813"/>
                  </a:lnTo>
                  <a:lnTo>
                    <a:pt x="510" y="812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014357" y="1912773"/>
              <a:ext cx="25914" cy="41302"/>
            </a:xfrm>
            <a:custGeom>
              <a:avLst/>
              <a:gdLst/>
              <a:ahLst/>
              <a:cxnLst/>
              <a:rect l="l" t="t" r="r" b="b"/>
              <a:pathLst>
                <a:path w="421" h="671" extrusionOk="0">
                  <a:moveTo>
                    <a:pt x="376" y="0"/>
                  </a:moveTo>
                  <a:lnTo>
                    <a:pt x="394" y="72"/>
                  </a:lnTo>
                  <a:lnTo>
                    <a:pt x="394" y="188"/>
                  </a:lnTo>
                  <a:lnTo>
                    <a:pt x="322" y="358"/>
                  </a:lnTo>
                  <a:lnTo>
                    <a:pt x="63" y="581"/>
                  </a:lnTo>
                  <a:lnTo>
                    <a:pt x="1" y="608"/>
                  </a:lnTo>
                  <a:lnTo>
                    <a:pt x="45" y="661"/>
                  </a:lnTo>
                  <a:lnTo>
                    <a:pt x="99" y="670"/>
                  </a:lnTo>
                  <a:lnTo>
                    <a:pt x="269" y="545"/>
                  </a:lnTo>
                  <a:lnTo>
                    <a:pt x="420" y="313"/>
                  </a:lnTo>
                  <a:lnTo>
                    <a:pt x="403" y="45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997307" y="1929269"/>
              <a:ext cx="24252" cy="25914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17" y="0"/>
                  </a:moveTo>
                  <a:lnTo>
                    <a:pt x="28" y="18"/>
                  </a:lnTo>
                  <a:lnTo>
                    <a:pt x="10" y="72"/>
                  </a:lnTo>
                  <a:lnTo>
                    <a:pt x="1" y="134"/>
                  </a:lnTo>
                  <a:lnTo>
                    <a:pt x="37" y="197"/>
                  </a:lnTo>
                  <a:lnTo>
                    <a:pt x="90" y="295"/>
                  </a:lnTo>
                  <a:lnTo>
                    <a:pt x="144" y="358"/>
                  </a:lnTo>
                  <a:lnTo>
                    <a:pt x="206" y="411"/>
                  </a:lnTo>
                  <a:lnTo>
                    <a:pt x="242" y="420"/>
                  </a:lnTo>
                  <a:lnTo>
                    <a:pt x="260" y="420"/>
                  </a:lnTo>
                  <a:lnTo>
                    <a:pt x="296" y="411"/>
                  </a:lnTo>
                  <a:lnTo>
                    <a:pt x="322" y="393"/>
                  </a:lnTo>
                  <a:lnTo>
                    <a:pt x="394" y="331"/>
                  </a:lnTo>
                  <a:lnTo>
                    <a:pt x="394" y="277"/>
                  </a:lnTo>
                  <a:lnTo>
                    <a:pt x="376" y="286"/>
                  </a:lnTo>
                  <a:lnTo>
                    <a:pt x="260" y="304"/>
                  </a:lnTo>
                  <a:lnTo>
                    <a:pt x="188" y="241"/>
                  </a:lnTo>
                  <a:lnTo>
                    <a:pt x="144" y="161"/>
                  </a:lnTo>
                  <a:lnTo>
                    <a:pt x="135" y="1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017127" y="1949582"/>
              <a:ext cx="20928" cy="12741"/>
            </a:xfrm>
            <a:custGeom>
              <a:avLst/>
              <a:gdLst/>
              <a:ahLst/>
              <a:cxnLst/>
              <a:rect l="l" t="t" r="r" b="b"/>
              <a:pathLst>
                <a:path w="340" h="207" fill="none" extrusionOk="0">
                  <a:moveTo>
                    <a:pt x="143" y="10"/>
                  </a:moveTo>
                  <a:lnTo>
                    <a:pt x="143" y="19"/>
                  </a:lnTo>
                  <a:lnTo>
                    <a:pt x="233" y="90"/>
                  </a:lnTo>
                  <a:lnTo>
                    <a:pt x="340" y="108"/>
                  </a:lnTo>
                  <a:lnTo>
                    <a:pt x="295" y="126"/>
                  </a:lnTo>
                  <a:lnTo>
                    <a:pt x="125" y="197"/>
                  </a:lnTo>
                  <a:lnTo>
                    <a:pt x="36" y="206"/>
                  </a:lnTo>
                  <a:lnTo>
                    <a:pt x="18" y="179"/>
                  </a:lnTo>
                  <a:lnTo>
                    <a:pt x="9" y="81"/>
                  </a:lnTo>
                  <a:lnTo>
                    <a:pt x="0" y="54"/>
                  </a:lnTo>
                  <a:lnTo>
                    <a:pt x="36" y="28"/>
                  </a:lnTo>
                  <a:lnTo>
                    <a:pt x="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970409" y="1939179"/>
              <a:ext cx="29176" cy="27514"/>
            </a:xfrm>
            <a:custGeom>
              <a:avLst/>
              <a:gdLst/>
              <a:ahLst/>
              <a:cxnLst/>
              <a:rect l="l" t="t" r="r" b="b"/>
              <a:pathLst>
                <a:path w="474" h="447" fill="none" extrusionOk="0">
                  <a:moveTo>
                    <a:pt x="340" y="0"/>
                  </a:moveTo>
                  <a:lnTo>
                    <a:pt x="358" y="45"/>
                  </a:lnTo>
                  <a:lnTo>
                    <a:pt x="331" y="259"/>
                  </a:lnTo>
                  <a:lnTo>
                    <a:pt x="170" y="402"/>
                  </a:lnTo>
                  <a:lnTo>
                    <a:pt x="0" y="447"/>
                  </a:lnTo>
                  <a:lnTo>
                    <a:pt x="54" y="447"/>
                  </a:lnTo>
                  <a:lnTo>
                    <a:pt x="313" y="393"/>
                  </a:lnTo>
                  <a:lnTo>
                    <a:pt x="447" y="286"/>
                  </a:lnTo>
                  <a:lnTo>
                    <a:pt x="474" y="1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939633" y="1869317"/>
              <a:ext cx="48442" cy="12741"/>
            </a:xfrm>
            <a:custGeom>
              <a:avLst/>
              <a:gdLst/>
              <a:ahLst/>
              <a:cxnLst/>
              <a:rect l="l" t="t" r="r" b="b"/>
              <a:pathLst>
                <a:path w="787" h="207" extrusionOk="0">
                  <a:moveTo>
                    <a:pt x="215" y="1"/>
                  </a:moveTo>
                  <a:lnTo>
                    <a:pt x="36" y="10"/>
                  </a:lnTo>
                  <a:lnTo>
                    <a:pt x="0" y="99"/>
                  </a:lnTo>
                  <a:lnTo>
                    <a:pt x="63" y="90"/>
                  </a:lnTo>
                  <a:lnTo>
                    <a:pt x="402" y="81"/>
                  </a:lnTo>
                  <a:lnTo>
                    <a:pt x="670" y="144"/>
                  </a:lnTo>
                  <a:lnTo>
                    <a:pt x="786" y="206"/>
                  </a:lnTo>
                  <a:lnTo>
                    <a:pt x="759" y="180"/>
                  </a:lnTo>
                  <a:lnTo>
                    <a:pt x="491" y="46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087075" y="2583880"/>
              <a:ext cx="60568" cy="84204"/>
            </a:xfrm>
            <a:custGeom>
              <a:avLst/>
              <a:gdLst/>
              <a:ahLst/>
              <a:cxnLst/>
              <a:rect l="l" t="t" r="r" b="b"/>
              <a:pathLst>
                <a:path w="984" h="1368" extrusionOk="0">
                  <a:moveTo>
                    <a:pt x="1" y="1"/>
                  </a:moveTo>
                  <a:lnTo>
                    <a:pt x="528" y="1367"/>
                  </a:lnTo>
                  <a:lnTo>
                    <a:pt x="608" y="1367"/>
                  </a:lnTo>
                  <a:lnTo>
                    <a:pt x="858" y="1278"/>
                  </a:lnTo>
                  <a:lnTo>
                    <a:pt x="938" y="1189"/>
                  </a:lnTo>
                  <a:lnTo>
                    <a:pt x="983" y="1064"/>
                  </a:lnTo>
                  <a:lnTo>
                    <a:pt x="974" y="894"/>
                  </a:lnTo>
                  <a:lnTo>
                    <a:pt x="947" y="778"/>
                  </a:lnTo>
                  <a:lnTo>
                    <a:pt x="885" y="653"/>
                  </a:lnTo>
                  <a:lnTo>
                    <a:pt x="608" y="385"/>
                  </a:lnTo>
                  <a:lnTo>
                    <a:pt x="108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7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991977" y="2639954"/>
              <a:ext cx="191367" cy="148465"/>
            </a:xfrm>
            <a:custGeom>
              <a:avLst/>
              <a:gdLst/>
              <a:ahLst/>
              <a:cxnLst/>
              <a:rect l="l" t="t" r="r" b="b"/>
              <a:pathLst>
                <a:path w="3109" h="2412" extrusionOk="0">
                  <a:moveTo>
                    <a:pt x="2430" y="1"/>
                  </a:moveTo>
                  <a:lnTo>
                    <a:pt x="2350" y="10"/>
                  </a:lnTo>
                  <a:lnTo>
                    <a:pt x="331" y="385"/>
                  </a:lnTo>
                  <a:lnTo>
                    <a:pt x="251" y="412"/>
                  </a:lnTo>
                  <a:lnTo>
                    <a:pt x="117" y="501"/>
                  </a:lnTo>
                  <a:lnTo>
                    <a:pt x="37" y="635"/>
                  </a:lnTo>
                  <a:lnTo>
                    <a:pt x="1" y="796"/>
                  </a:lnTo>
                  <a:lnTo>
                    <a:pt x="10" y="876"/>
                  </a:lnTo>
                  <a:lnTo>
                    <a:pt x="296" y="2412"/>
                  </a:lnTo>
                  <a:lnTo>
                    <a:pt x="617" y="2358"/>
                  </a:lnTo>
                  <a:lnTo>
                    <a:pt x="331" y="822"/>
                  </a:lnTo>
                  <a:lnTo>
                    <a:pt x="331" y="778"/>
                  </a:lnTo>
                  <a:lnTo>
                    <a:pt x="358" y="724"/>
                  </a:lnTo>
                  <a:lnTo>
                    <a:pt x="385" y="706"/>
                  </a:lnTo>
                  <a:lnTo>
                    <a:pt x="2412" y="331"/>
                  </a:lnTo>
                  <a:lnTo>
                    <a:pt x="2439" y="340"/>
                  </a:lnTo>
                  <a:lnTo>
                    <a:pt x="2492" y="385"/>
                  </a:lnTo>
                  <a:lnTo>
                    <a:pt x="2501" y="420"/>
                  </a:lnTo>
                  <a:lnTo>
                    <a:pt x="2787" y="1956"/>
                  </a:lnTo>
                  <a:lnTo>
                    <a:pt x="3109" y="1894"/>
                  </a:lnTo>
                  <a:lnTo>
                    <a:pt x="2823" y="358"/>
                  </a:lnTo>
                  <a:lnTo>
                    <a:pt x="2805" y="278"/>
                  </a:lnTo>
                  <a:lnTo>
                    <a:pt x="2716" y="135"/>
                  </a:lnTo>
                  <a:lnTo>
                    <a:pt x="2591" y="45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0B0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003549" y="2569600"/>
              <a:ext cx="136400" cy="146310"/>
            </a:xfrm>
            <a:custGeom>
              <a:avLst/>
              <a:gdLst/>
              <a:ahLst/>
              <a:cxnLst/>
              <a:rect l="l" t="t" r="r" b="b"/>
              <a:pathLst>
                <a:path w="2216" h="2377" extrusionOk="0">
                  <a:moveTo>
                    <a:pt x="1260" y="1"/>
                  </a:moveTo>
                  <a:lnTo>
                    <a:pt x="54" y="135"/>
                  </a:lnTo>
                  <a:lnTo>
                    <a:pt x="45" y="197"/>
                  </a:lnTo>
                  <a:lnTo>
                    <a:pt x="0" y="795"/>
                  </a:lnTo>
                  <a:lnTo>
                    <a:pt x="27" y="1403"/>
                  </a:lnTo>
                  <a:lnTo>
                    <a:pt x="108" y="1787"/>
                  </a:lnTo>
                  <a:lnTo>
                    <a:pt x="259" y="2108"/>
                  </a:lnTo>
                  <a:lnTo>
                    <a:pt x="438" y="2260"/>
                  </a:lnTo>
                  <a:lnTo>
                    <a:pt x="581" y="2322"/>
                  </a:lnTo>
                  <a:lnTo>
                    <a:pt x="670" y="2331"/>
                  </a:lnTo>
                  <a:lnTo>
                    <a:pt x="1081" y="2376"/>
                  </a:lnTo>
                  <a:lnTo>
                    <a:pt x="1554" y="2349"/>
                  </a:lnTo>
                  <a:lnTo>
                    <a:pt x="1867" y="2197"/>
                  </a:lnTo>
                  <a:lnTo>
                    <a:pt x="2037" y="2055"/>
                  </a:lnTo>
                  <a:lnTo>
                    <a:pt x="2108" y="1983"/>
                  </a:lnTo>
                  <a:lnTo>
                    <a:pt x="2197" y="1813"/>
                  </a:lnTo>
                  <a:lnTo>
                    <a:pt x="2215" y="1626"/>
                  </a:lnTo>
                  <a:lnTo>
                    <a:pt x="2188" y="1421"/>
                  </a:lnTo>
                  <a:lnTo>
                    <a:pt x="2090" y="1126"/>
                  </a:lnTo>
                  <a:lnTo>
                    <a:pt x="1885" y="778"/>
                  </a:lnTo>
                  <a:lnTo>
                    <a:pt x="1786" y="653"/>
                  </a:lnTo>
                  <a:lnTo>
                    <a:pt x="1313" y="99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929317" y="2720219"/>
              <a:ext cx="387042" cy="262275"/>
            </a:xfrm>
            <a:custGeom>
              <a:avLst/>
              <a:gdLst/>
              <a:ahLst/>
              <a:cxnLst/>
              <a:rect l="l" t="t" r="r" b="b"/>
              <a:pathLst>
                <a:path w="6288" h="4261" extrusionOk="0">
                  <a:moveTo>
                    <a:pt x="5305" y="1"/>
                  </a:moveTo>
                  <a:lnTo>
                    <a:pt x="63" y="974"/>
                  </a:lnTo>
                  <a:lnTo>
                    <a:pt x="28" y="983"/>
                  </a:lnTo>
                  <a:lnTo>
                    <a:pt x="1" y="1001"/>
                  </a:lnTo>
                  <a:lnTo>
                    <a:pt x="1" y="1001"/>
                  </a:lnTo>
                  <a:lnTo>
                    <a:pt x="4761" y="117"/>
                  </a:lnTo>
                  <a:lnTo>
                    <a:pt x="4868" y="117"/>
                  </a:lnTo>
                  <a:lnTo>
                    <a:pt x="5029" y="224"/>
                  </a:lnTo>
                  <a:lnTo>
                    <a:pt x="5064" y="331"/>
                  </a:lnTo>
                  <a:lnTo>
                    <a:pt x="5743" y="3974"/>
                  </a:lnTo>
                  <a:lnTo>
                    <a:pt x="5743" y="4064"/>
                  </a:lnTo>
                  <a:lnTo>
                    <a:pt x="5671" y="4215"/>
                  </a:lnTo>
                  <a:lnTo>
                    <a:pt x="5600" y="4260"/>
                  </a:lnTo>
                  <a:lnTo>
                    <a:pt x="5600" y="4260"/>
                  </a:lnTo>
                  <a:lnTo>
                    <a:pt x="6073" y="4171"/>
                  </a:lnTo>
                  <a:lnTo>
                    <a:pt x="6180" y="4135"/>
                  </a:lnTo>
                  <a:lnTo>
                    <a:pt x="6288" y="3974"/>
                  </a:lnTo>
                  <a:lnTo>
                    <a:pt x="6288" y="3867"/>
                  </a:lnTo>
                  <a:lnTo>
                    <a:pt x="5609" y="215"/>
                  </a:lnTo>
                  <a:lnTo>
                    <a:pt x="5582" y="117"/>
                  </a:lnTo>
                  <a:lnTo>
                    <a:pt x="5413" y="1"/>
                  </a:lnTo>
                  <a:close/>
                </a:path>
              </a:pathLst>
            </a:custGeom>
            <a:solidFill>
              <a:srgbClr val="572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920023" y="2727359"/>
              <a:ext cx="362790" cy="309548"/>
            </a:xfrm>
            <a:custGeom>
              <a:avLst/>
              <a:gdLst/>
              <a:ahLst/>
              <a:cxnLst/>
              <a:rect l="l" t="t" r="r" b="b"/>
              <a:pathLst>
                <a:path w="5894" h="5029" extrusionOk="0">
                  <a:moveTo>
                    <a:pt x="4912" y="1"/>
                  </a:moveTo>
                  <a:lnTo>
                    <a:pt x="143" y="885"/>
                  </a:lnTo>
                  <a:lnTo>
                    <a:pt x="81" y="929"/>
                  </a:lnTo>
                  <a:lnTo>
                    <a:pt x="0" y="1072"/>
                  </a:lnTo>
                  <a:lnTo>
                    <a:pt x="9" y="1161"/>
                  </a:lnTo>
                  <a:lnTo>
                    <a:pt x="688" y="4814"/>
                  </a:lnTo>
                  <a:lnTo>
                    <a:pt x="715" y="4912"/>
                  </a:lnTo>
                  <a:lnTo>
                    <a:pt x="884" y="5028"/>
                  </a:lnTo>
                  <a:lnTo>
                    <a:pt x="991" y="5028"/>
                  </a:lnTo>
                  <a:lnTo>
                    <a:pt x="5751" y="4144"/>
                  </a:lnTo>
                  <a:lnTo>
                    <a:pt x="5822" y="4099"/>
                  </a:lnTo>
                  <a:lnTo>
                    <a:pt x="5894" y="3948"/>
                  </a:lnTo>
                  <a:lnTo>
                    <a:pt x="5894" y="3858"/>
                  </a:lnTo>
                  <a:lnTo>
                    <a:pt x="5215" y="215"/>
                  </a:lnTo>
                  <a:lnTo>
                    <a:pt x="5180" y="108"/>
                  </a:lnTo>
                  <a:lnTo>
                    <a:pt x="5019" y="1"/>
                  </a:lnTo>
                  <a:close/>
                </a:path>
              </a:pathLst>
            </a:custGeom>
            <a:solidFill>
              <a:srgbClr val="823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994747" y="2750441"/>
              <a:ext cx="42410" cy="34716"/>
            </a:xfrm>
            <a:custGeom>
              <a:avLst/>
              <a:gdLst/>
              <a:ahLst/>
              <a:cxnLst/>
              <a:rect l="l" t="t" r="r" b="b"/>
              <a:pathLst>
                <a:path w="689" h="564" extrusionOk="0">
                  <a:moveTo>
                    <a:pt x="394" y="1"/>
                  </a:moveTo>
                  <a:lnTo>
                    <a:pt x="197" y="36"/>
                  </a:lnTo>
                  <a:lnTo>
                    <a:pt x="108" y="72"/>
                  </a:lnTo>
                  <a:lnTo>
                    <a:pt x="1" y="224"/>
                  </a:lnTo>
                  <a:lnTo>
                    <a:pt x="10" y="322"/>
                  </a:lnTo>
                  <a:lnTo>
                    <a:pt x="18" y="367"/>
                  </a:lnTo>
                  <a:lnTo>
                    <a:pt x="45" y="456"/>
                  </a:lnTo>
                  <a:lnTo>
                    <a:pt x="197" y="563"/>
                  </a:lnTo>
                  <a:lnTo>
                    <a:pt x="295" y="554"/>
                  </a:lnTo>
                  <a:lnTo>
                    <a:pt x="492" y="519"/>
                  </a:lnTo>
                  <a:lnTo>
                    <a:pt x="581" y="492"/>
                  </a:lnTo>
                  <a:lnTo>
                    <a:pt x="688" y="340"/>
                  </a:lnTo>
                  <a:lnTo>
                    <a:pt x="679" y="242"/>
                  </a:lnTo>
                  <a:lnTo>
                    <a:pt x="670" y="197"/>
                  </a:lnTo>
                  <a:lnTo>
                    <a:pt x="644" y="108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23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150843" y="2721327"/>
              <a:ext cx="41856" cy="34654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492" y="0"/>
                  </a:moveTo>
                  <a:lnTo>
                    <a:pt x="394" y="9"/>
                  </a:lnTo>
                  <a:lnTo>
                    <a:pt x="197" y="45"/>
                  </a:lnTo>
                  <a:lnTo>
                    <a:pt x="99" y="72"/>
                  </a:lnTo>
                  <a:lnTo>
                    <a:pt x="1" y="224"/>
                  </a:lnTo>
                  <a:lnTo>
                    <a:pt x="1" y="322"/>
                  </a:lnTo>
                  <a:lnTo>
                    <a:pt x="10" y="367"/>
                  </a:lnTo>
                  <a:lnTo>
                    <a:pt x="45" y="465"/>
                  </a:lnTo>
                  <a:lnTo>
                    <a:pt x="197" y="563"/>
                  </a:lnTo>
                  <a:lnTo>
                    <a:pt x="286" y="563"/>
                  </a:lnTo>
                  <a:lnTo>
                    <a:pt x="492" y="527"/>
                  </a:lnTo>
                  <a:lnTo>
                    <a:pt x="581" y="492"/>
                  </a:lnTo>
                  <a:lnTo>
                    <a:pt x="679" y="340"/>
                  </a:lnTo>
                  <a:lnTo>
                    <a:pt x="679" y="250"/>
                  </a:lnTo>
                  <a:lnTo>
                    <a:pt x="670" y="197"/>
                  </a:lnTo>
                  <a:lnTo>
                    <a:pt x="635" y="108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823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939781" y="2843878"/>
              <a:ext cx="323274" cy="79772"/>
            </a:xfrm>
            <a:custGeom>
              <a:avLst/>
              <a:gdLst/>
              <a:ahLst/>
              <a:cxnLst/>
              <a:rect l="l" t="t" r="r" b="b"/>
              <a:pathLst>
                <a:path w="5252" h="1296" extrusionOk="0">
                  <a:moveTo>
                    <a:pt x="5207" y="1"/>
                  </a:moveTo>
                  <a:lnTo>
                    <a:pt x="5189" y="19"/>
                  </a:lnTo>
                  <a:lnTo>
                    <a:pt x="4930" y="251"/>
                  </a:lnTo>
                  <a:lnTo>
                    <a:pt x="4350" y="581"/>
                  </a:lnTo>
                  <a:lnTo>
                    <a:pt x="3653" y="831"/>
                  </a:lnTo>
                  <a:lnTo>
                    <a:pt x="3055" y="965"/>
                  </a:lnTo>
                  <a:lnTo>
                    <a:pt x="2706" y="1019"/>
                  </a:lnTo>
                  <a:lnTo>
                    <a:pt x="2028" y="1099"/>
                  </a:lnTo>
                  <a:lnTo>
                    <a:pt x="1001" y="1117"/>
                  </a:lnTo>
                  <a:lnTo>
                    <a:pt x="99" y="1001"/>
                  </a:lnTo>
                  <a:lnTo>
                    <a:pt x="1" y="956"/>
                  </a:lnTo>
                  <a:lnTo>
                    <a:pt x="27" y="1135"/>
                  </a:lnTo>
                  <a:lnTo>
                    <a:pt x="188" y="1171"/>
                  </a:lnTo>
                  <a:lnTo>
                    <a:pt x="1233" y="1296"/>
                  </a:lnTo>
                  <a:lnTo>
                    <a:pt x="1947" y="1287"/>
                  </a:lnTo>
                  <a:lnTo>
                    <a:pt x="2465" y="1242"/>
                  </a:lnTo>
                  <a:lnTo>
                    <a:pt x="2742" y="1197"/>
                  </a:lnTo>
                  <a:lnTo>
                    <a:pt x="3331" y="1072"/>
                  </a:lnTo>
                  <a:lnTo>
                    <a:pt x="4242" y="796"/>
                  </a:lnTo>
                  <a:lnTo>
                    <a:pt x="4850" y="528"/>
                  </a:lnTo>
                  <a:lnTo>
                    <a:pt x="5189" y="313"/>
                  </a:lnTo>
                  <a:lnTo>
                    <a:pt x="5251" y="242"/>
                  </a:lnTo>
                  <a:lnTo>
                    <a:pt x="5207" y="1"/>
                  </a:lnTo>
                  <a:close/>
                </a:path>
              </a:pathLst>
            </a:custGeom>
            <a:solidFill>
              <a:srgbClr val="572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108557" y="2887888"/>
              <a:ext cx="13234" cy="41794"/>
            </a:xfrm>
            <a:custGeom>
              <a:avLst/>
              <a:gdLst/>
              <a:ahLst/>
              <a:cxnLst/>
              <a:rect l="l" t="t" r="r" b="b"/>
              <a:pathLst>
                <a:path w="215" h="679" extrusionOk="0">
                  <a:moveTo>
                    <a:pt x="72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27" y="36"/>
                  </a:lnTo>
                  <a:lnTo>
                    <a:pt x="143" y="643"/>
                  </a:lnTo>
                  <a:lnTo>
                    <a:pt x="143" y="670"/>
                  </a:lnTo>
                  <a:lnTo>
                    <a:pt x="125" y="679"/>
                  </a:lnTo>
                  <a:lnTo>
                    <a:pt x="197" y="661"/>
                  </a:lnTo>
                  <a:lnTo>
                    <a:pt x="214" y="652"/>
                  </a:lnTo>
                  <a:lnTo>
                    <a:pt x="214" y="634"/>
                  </a:lnTo>
                  <a:lnTo>
                    <a:pt x="107" y="1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6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082705" y="2888442"/>
              <a:ext cx="34654" cy="45672"/>
            </a:xfrm>
            <a:custGeom>
              <a:avLst/>
              <a:gdLst/>
              <a:ahLst/>
              <a:cxnLst/>
              <a:rect l="l" t="t" r="r" b="b"/>
              <a:pathLst>
                <a:path w="563" h="742" extrusionOk="0">
                  <a:moveTo>
                    <a:pt x="420" y="0"/>
                  </a:moveTo>
                  <a:lnTo>
                    <a:pt x="27" y="72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117" y="723"/>
                  </a:lnTo>
                  <a:lnTo>
                    <a:pt x="125" y="741"/>
                  </a:lnTo>
                  <a:lnTo>
                    <a:pt x="152" y="741"/>
                  </a:lnTo>
                  <a:lnTo>
                    <a:pt x="545" y="670"/>
                  </a:lnTo>
                  <a:lnTo>
                    <a:pt x="563" y="661"/>
                  </a:lnTo>
                  <a:lnTo>
                    <a:pt x="563" y="634"/>
                  </a:lnTo>
                  <a:lnTo>
                    <a:pt x="447" y="2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9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354765" y="2614164"/>
              <a:ext cx="161698" cy="131415"/>
            </a:xfrm>
            <a:custGeom>
              <a:avLst/>
              <a:gdLst/>
              <a:ahLst/>
              <a:cxnLst/>
              <a:rect l="l" t="t" r="r" b="b"/>
              <a:pathLst>
                <a:path w="2627" h="2135" extrusionOk="0">
                  <a:moveTo>
                    <a:pt x="2626" y="0"/>
                  </a:moveTo>
                  <a:lnTo>
                    <a:pt x="2421" y="80"/>
                  </a:lnTo>
                  <a:lnTo>
                    <a:pt x="1465" y="286"/>
                  </a:lnTo>
                  <a:lnTo>
                    <a:pt x="1037" y="330"/>
                  </a:lnTo>
                  <a:lnTo>
                    <a:pt x="599" y="322"/>
                  </a:lnTo>
                  <a:lnTo>
                    <a:pt x="188" y="241"/>
                  </a:lnTo>
                  <a:lnTo>
                    <a:pt x="1" y="161"/>
                  </a:lnTo>
                  <a:lnTo>
                    <a:pt x="1" y="161"/>
                  </a:lnTo>
                  <a:lnTo>
                    <a:pt x="45" y="277"/>
                  </a:lnTo>
                  <a:lnTo>
                    <a:pt x="233" y="1054"/>
                  </a:lnTo>
                  <a:lnTo>
                    <a:pt x="278" y="1759"/>
                  </a:lnTo>
                  <a:lnTo>
                    <a:pt x="242" y="2134"/>
                  </a:lnTo>
                  <a:lnTo>
                    <a:pt x="242" y="2134"/>
                  </a:lnTo>
                  <a:lnTo>
                    <a:pt x="2573" y="1411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0013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274009" y="2451419"/>
              <a:ext cx="345248" cy="106178"/>
            </a:xfrm>
            <a:custGeom>
              <a:avLst/>
              <a:gdLst/>
              <a:ahLst/>
              <a:cxnLst/>
              <a:rect l="l" t="t" r="r" b="b"/>
              <a:pathLst>
                <a:path w="5609" h="1725" extrusionOk="0">
                  <a:moveTo>
                    <a:pt x="4688" y="1"/>
                  </a:moveTo>
                  <a:lnTo>
                    <a:pt x="4590" y="394"/>
                  </a:lnTo>
                  <a:lnTo>
                    <a:pt x="4170" y="563"/>
                  </a:lnTo>
                  <a:lnTo>
                    <a:pt x="3331" y="787"/>
                  </a:lnTo>
                  <a:lnTo>
                    <a:pt x="2527" y="876"/>
                  </a:lnTo>
                  <a:lnTo>
                    <a:pt x="1786" y="867"/>
                  </a:lnTo>
                  <a:lnTo>
                    <a:pt x="831" y="751"/>
                  </a:lnTo>
                  <a:lnTo>
                    <a:pt x="71" y="554"/>
                  </a:lnTo>
                  <a:lnTo>
                    <a:pt x="0" y="519"/>
                  </a:lnTo>
                  <a:lnTo>
                    <a:pt x="18" y="822"/>
                  </a:lnTo>
                  <a:lnTo>
                    <a:pt x="80" y="1287"/>
                  </a:lnTo>
                  <a:lnTo>
                    <a:pt x="197" y="1680"/>
                  </a:lnTo>
                  <a:lnTo>
                    <a:pt x="223" y="1724"/>
                  </a:lnTo>
                  <a:lnTo>
                    <a:pt x="304" y="1590"/>
                  </a:lnTo>
                  <a:lnTo>
                    <a:pt x="491" y="1421"/>
                  </a:lnTo>
                  <a:lnTo>
                    <a:pt x="732" y="1340"/>
                  </a:lnTo>
                  <a:lnTo>
                    <a:pt x="1027" y="1322"/>
                  </a:lnTo>
                  <a:lnTo>
                    <a:pt x="1581" y="1358"/>
                  </a:lnTo>
                  <a:lnTo>
                    <a:pt x="2313" y="1367"/>
                  </a:lnTo>
                  <a:lnTo>
                    <a:pt x="2893" y="1322"/>
                  </a:lnTo>
                  <a:lnTo>
                    <a:pt x="3224" y="1269"/>
                  </a:lnTo>
                  <a:lnTo>
                    <a:pt x="3545" y="1206"/>
                  </a:lnTo>
                  <a:lnTo>
                    <a:pt x="4108" y="1037"/>
                  </a:lnTo>
                  <a:lnTo>
                    <a:pt x="4572" y="831"/>
                  </a:lnTo>
                  <a:lnTo>
                    <a:pt x="4938" y="617"/>
                  </a:lnTo>
                  <a:lnTo>
                    <a:pt x="5340" y="313"/>
                  </a:lnTo>
                  <a:lnTo>
                    <a:pt x="5590" y="28"/>
                  </a:lnTo>
                  <a:lnTo>
                    <a:pt x="5608" y="1"/>
                  </a:lnTo>
                  <a:lnTo>
                    <a:pt x="5608" y="1"/>
                  </a:lnTo>
                  <a:lnTo>
                    <a:pt x="5179" y="162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0013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548285" y="2050158"/>
              <a:ext cx="76448" cy="150681"/>
            </a:xfrm>
            <a:custGeom>
              <a:avLst/>
              <a:gdLst/>
              <a:ahLst/>
              <a:cxnLst/>
              <a:rect l="l" t="t" r="r" b="b"/>
              <a:pathLst>
                <a:path w="1242" h="2448" extrusionOk="0">
                  <a:moveTo>
                    <a:pt x="0" y="1"/>
                  </a:moveTo>
                  <a:lnTo>
                    <a:pt x="304" y="1626"/>
                  </a:lnTo>
                  <a:lnTo>
                    <a:pt x="384" y="1707"/>
                  </a:lnTo>
                  <a:lnTo>
                    <a:pt x="973" y="2251"/>
                  </a:lnTo>
                  <a:lnTo>
                    <a:pt x="1241" y="2448"/>
                  </a:lnTo>
                  <a:lnTo>
                    <a:pt x="1143" y="2296"/>
                  </a:lnTo>
                  <a:lnTo>
                    <a:pt x="723" y="1412"/>
                  </a:lnTo>
                  <a:lnTo>
                    <a:pt x="554" y="894"/>
                  </a:lnTo>
                  <a:lnTo>
                    <a:pt x="491" y="564"/>
                  </a:lnTo>
                  <a:lnTo>
                    <a:pt x="482" y="4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13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948583" y="1637388"/>
              <a:ext cx="122613" cy="47334"/>
            </a:xfrm>
            <a:custGeom>
              <a:avLst/>
              <a:gdLst/>
              <a:ahLst/>
              <a:cxnLst/>
              <a:rect l="l" t="t" r="r" b="b"/>
              <a:pathLst>
                <a:path w="1992" h="769" extrusionOk="0">
                  <a:moveTo>
                    <a:pt x="161" y="1"/>
                  </a:moveTo>
                  <a:lnTo>
                    <a:pt x="45" y="72"/>
                  </a:lnTo>
                  <a:lnTo>
                    <a:pt x="18" y="143"/>
                  </a:lnTo>
                  <a:lnTo>
                    <a:pt x="9" y="170"/>
                  </a:lnTo>
                  <a:lnTo>
                    <a:pt x="1" y="242"/>
                  </a:lnTo>
                  <a:lnTo>
                    <a:pt x="81" y="358"/>
                  </a:lnTo>
                  <a:lnTo>
                    <a:pt x="143" y="385"/>
                  </a:lnTo>
                  <a:lnTo>
                    <a:pt x="1769" y="760"/>
                  </a:lnTo>
                  <a:lnTo>
                    <a:pt x="1840" y="769"/>
                  </a:lnTo>
                  <a:lnTo>
                    <a:pt x="1956" y="697"/>
                  </a:lnTo>
                  <a:lnTo>
                    <a:pt x="1983" y="626"/>
                  </a:lnTo>
                  <a:lnTo>
                    <a:pt x="1983" y="599"/>
                  </a:lnTo>
                  <a:lnTo>
                    <a:pt x="1992" y="527"/>
                  </a:lnTo>
                  <a:lnTo>
                    <a:pt x="1920" y="411"/>
                  </a:lnTo>
                  <a:lnTo>
                    <a:pt x="1858" y="385"/>
                  </a:lnTo>
                  <a:lnTo>
                    <a:pt x="233" y="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960647" y="1892953"/>
              <a:ext cx="121566" cy="52320"/>
            </a:xfrm>
            <a:custGeom>
              <a:avLst/>
              <a:gdLst/>
              <a:ahLst/>
              <a:cxnLst/>
              <a:rect l="l" t="t" r="r" b="b"/>
              <a:pathLst>
                <a:path w="1975" h="850" extrusionOk="0">
                  <a:moveTo>
                    <a:pt x="1805" y="1"/>
                  </a:moveTo>
                  <a:lnTo>
                    <a:pt x="1733" y="10"/>
                  </a:lnTo>
                  <a:lnTo>
                    <a:pt x="135" y="465"/>
                  </a:lnTo>
                  <a:lnTo>
                    <a:pt x="72" y="492"/>
                  </a:lnTo>
                  <a:lnTo>
                    <a:pt x="1" y="608"/>
                  </a:lnTo>
                  <a:lnTo>
                    <a:pt x="10" y="680"/>
                  </a:lnTo>
                  <a:lnTo>
                    <a:pt x="19" y="715"/>
                  </a:lnTo>
                  <a:lnTo>
                    <a:pt x="46" y="778"/>
                  </a:lnTo>
                  <a:lnTo>
                    <a:pt x="171" y="849"/>
                  </a:lnTo>
                  <a:lnTo>
                    <a:pt x="242" y="840"/>
                  </a:lnTo>
                  <a:lnTo>
                    <a:pt x="1841" y="385"/>
                  </a:lnTo>
                  <a:lnTo>
                    <a:pt x="1912" y="358"/>
                  </a:lnTo>
                  <a:lnTo>
                    <a:pt x="1974" y="242"/>
                  </a:lnTo>
                  <a:lnTo>
                    <a:pt x="1966" y="171"/>
                  </a:lnTo>
                  <a:lnTo>
                    <a:pt x="1957" y="135"/>
                  </a:lnTo>
                  <a:lnTo>
                    <a:pt x="1930" y="63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084921" y="1402134"/>
              <a:ext cx="101746" cy="88574"/>
            </a:xfrm>
            <a:custGeom>
              <a:avLst/>
              <a:gdLst/>
              <a:ahLst/>
              <a:cxnLst/>
              <a:rect l="l" t="t" r="r" b="b"/>
              <a:pathLst>
                <a:path w="1653" h="1439" extrusionOk="0">
                  <a:moveTo>
                    <a:pt x="250" y="1"/>
                  </a:moveTo>
                  <a:lnTo>
                    <a:pt x="107" y="9"/>
                  </a:lnTo>
                  <a:lnTo>
                    <a:pt x="54" y="63"/>
                  </a:lnTo>
                  <a:lnTo>
                    <a:pt x="36" y="90"/>
                  </a:lnTo>
                  <a:lnTo>
                    <a:pt x="0" y="152"/>
                  </a:lnTo>
                  <a:lnTo>
                    <a:pt x="9" y="286"/>
                  </a:lnTo>
                  <a:lnTo>
                    <a:pt x="54" y="340"/>
                  </a:lnTo>
                  <a:lnTo>
                    <a:pt x="1340" y="1403"/>
                  </a:lnTo>
                  <a:lnTo>
                    <a:pt x="1402" y="1438"/>
                  </a:lnTo>
                  <a:lnTo>
                    <a:pt x="1536" y="1429"/>
                  </a:lnTo>
                  <a:lnTo>
                    <a:pt x="1590" y="1376"/>
                  </a:lnTo>
                  <a:lnTo>
                    <a:pt x="1616" y="1349"/>
                  </a:lnTo>
                  <a:lnTo>
                    <a:pt x="1652" y="1286"/>
                  </a:lnTo>
                  <a:lnTo>
                    <a:pt x="1634" y="1152"/>
                  </a:lnTo>
                  <a:lnTo>
                    <a:pt x="1590" y="1099"/>
                  </a:lnTo>
                  <a:lnTo>
                    <a:pt x="304" y="36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366337" y="1307035"/>
              <a:ext cx="36316" cy="123721"/>
            </a:xfrm>
            <a:custGeom>
              <a:avLst/>
              <a:gdLst/>
              <a:ahLst/>
              <a:cxnLst/>
              <a:rect l="l" t="t" r="r" b="b"/>
              <a:pathLst>
                <a:path w="590" h="2010" extrusionOk="0">
                  <a:moveTo>
                    <a:pt x="152" y="1"/>
                  </a:moveTo>
                  <a:lnTo>
                    <a:pt x="81" y="27"/>
                  </a:lnTo>
                  <a:lnTo>
                    <a:pt x="0" y="135"/>
                  </a:lnTo>
                  <a:lnTo>
                    <a:pt x="0" y="206"/>
                  </a:lnTo>
                  <a:lnTo>
                    <a:pt x="206" y="1858"/>
                  </a:lnTo>
                  <a:lnTo>
                    <a:pt x="224" y="1921"/>
                  </a:lnTo>
                  <a:lnTo>
                    <a:pt x="331" y="2010"/>
                  </a:lnTo>
                  <a:lnTo>
                    <a:pt x="402" y="2010"/>
                  </a:lnTo>
                  <a:lnTo>
                    <a:pt x="438" y="2001"/>
                  </a:lnTo>
                  <a:lnTo>
                    <a:pt x="509" y="1983"/>
                  </a:lnTo>
                  <a:lnTo>
                    <a:pt x="590" y="1876"/>
                  </a:lnTo>
                  <a:lnTo>
                    <a:pt x="590" y="1804"/>
                  </a:lnTo>
                  <a:lnTo>
                    <a:pt x="384" y="152"/>
                  </a:lnTo>
                  <a:lnTo>
                    <a:pt x="366" y="81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728571" y="1519207"/>
              <a:ext cx="114919" cy="69862"/>
            </a:xfrm>
            <a:custGeom>
              <a:avLst/>
              <a:gdLst/>
              <a:ahLst/>
              <a:cxnLst/>
              <a:rect l="l" t="t" r="r" b="b"/>
              <a:pathLst>
                <a:path w="1867" h="1135" extrusionOk="0">
                  <a:moveTo>
                    <a:pt x="1661" y="1"/>
                  </a:moveTo>
                  <a:lnTo>
                    <a:pt x="1590" y="18"/>
                  </a:lnTo>
                  <a:lnTo>
                    <a:pt x="98" y="760"/>
                  </a:lnTo>
                  <a:lnTo>
                    <a:pt x="36" y="804"/>
                  </a:lnTo>
                  <a:lnTo>
                    <a:pt x="0" y="929"/>
                  </a:lnTo>
                  <a:lnTo>
                    <a:pt x="18" y="1001"/>
                  </a:lnTo>
                  <a:lnTo>
                    <a:pt x="36" y="1028"/>
                  </a:lnTo>
                  <a:lnTo>
                    <a:pt x="72" y="1090"/>
                  </a:lnTo>
                  <a:lnTo>
                    <a:pt x="206" y="1135"/>
                  </a:lnTo>
                  <a:lnTo>
                    <a:pt x="268" y="1108"/>
                  </a:lnTo>
                  <a:lnTo>
                    <a:pt x="1768" y="367"/>
                  </a:lnTo>
                  <a:lnTo>
                    <a:pt x="1822" y="331"/>
                  </a:lnTo>
                  <a:lnTo>
                    <a:pt x="1866" y="197"/>
                  </a:lnTo>
                  <a:lnTo>
                    <a:pt x="1840" y="135"/>
                  </a:lnTo>
                  <a:lnTo>
                    <a:pt x="1831" y="99"/>
                  </a:lnTo>
                  <a:lnTo>
                    <a:pt x="1786" y="45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771965" y="1793485"/>
              <a:ext cx="124274" cy="28129"/>
            </a:xfrm>
            <a:custGeom>
              <a:avLst/>
              <a:gdLst/>
              <a:ahLst/>
              <a:cxnLst/>
              <a:rect l="l" t="t" r="r" b="b"/>
              <a:pathLst>
                <a:path w="2019" h="457" extrusionOk="0">
                  <a:moveTo>
                    <a:pt x="188" y="1"/>
                  </a:moveTo>
                  <a:lnTo>
                    <a:pt x="117" y="10"/>
                  </a:lnTo>
                  <a:lnTo>
                    <a:pt x="18" y="99"/>
                  </a:lnTo>
                  <a:lnTo>
                    <a:pt x="1" y="170"/>
                  </a:lnTo>
                  <a:lnTo>
                    <a:pt x="1" y="206"/>
                  </a:lnTo>
                  <a:lnTo>
                    <a:pt x="10" y="277"/>
                  </a:lnTo>
                  <a:lnTo>
                    <a:pt x="99" y="376"/>
                  </a:lnTo>
                  <a:lnTo>
                    <a:pt x="170" y="394"/>
                  </a:lnTo>
                  <a:lnTo>
                    <a:pt x="1840" y="456"/>
                  </a:lnTo>
                  <a:lnTo>
                    <a:pt x="1912" y="456"/>
                  </a:lnTo>
                  <a:lnTo>
                    <a:pt x="2010" y="358"/>
                  </a:lnTo>
                  <a:lnTo>
                    <a:pt x="2019" y="286"/>
                  </a:lnTo>
                  <a:lnTo>
                    <a:pt x="2019" y="251"/>
                  </a:lnTo>
                  <a:lnTo>
                    <a:pt x="2019" y="179"/>
                  </a:lnTo>
                  <a:lnTo>
                    <a:pt x="1921" y="81"/>
                  </a:lnTo>
                  <a:lnTo>
                    <a:pt x="1849" y="7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600481" y="1332333"/>
              <a:ext cx="75340" cy="112210"/>
            </a:xfrm>
            <a:custGeom>
              <a:avLst/>
              <a:gdLst/>
              <a:ahLst/>
              <a:cxnLst/>
              <a:rect l="l" t="t" r="r" b="b"/>
              <a:pathLst>
                <a:path w="1224" h="1823" extrusionOk="0">
                  <a:moveTo>
                    <a:pt x="1036" y="0"/>
                  </a:moveTo>
                  <a:lnTo>
                    <a:pt x="902" y="36"/>
                  </a:lnTo>
                  <a:lnTo>
                    <a:pt x="858" y="99"/>
                  </a:lnTo>
                  <a:lnTo>
                    <a:pt x="27" y="1536"/>
                  </a:lnTo>
                  <a:lnTo>
                    <a:pt x="0" y="1608"/>
                  </a:lnTo>
                  <a:lnTo>
                    <a:pt x="36" y="1733"/>
                  </a:lnTo>
                  <a:lnTo>
                    <a:pt x="90" y="1777"/>
                  </a:lnTo>
                  <a:lnTo>
                    <a:pt x="125" y="1795"/>
                  </a:lnTo>
                  <a:lnTo>
                    <a:pt x="188" y="1822"/>
                  </a:lnTo>
                  <a:lnTo>
                    <a:pt x="322" y="1786"/>
                  </a:lnTo>
                  <a:lnTo>
                    <a:pt x="367" y="1733"/>
                  </a:lnTo>
                  <a:lnTo>
                    <a:pt x="1197" y="286"/>
                  </a:lnTo>
                  <a:lnTo>
                    <a:pt x="1224" y="224"/>
                  </a:lnTo>
                  <a:lnTo>
                    <a:pt x="1188" y="90"/>
                  </a:lnTo>
                  <a:lnTo>
                    <a:pt x="1135" y="45"/>
                  </a:lnTo>
                  <a:lnTo>
                    <a:pt x="1099" y="27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6"/>
          <p:cNvSpPr/>
          <p:nvPr/>
        </p:nvSpPr>
        <p:spPr>
          <a:xfrm>
            <a:off x="4753450" y="2296950"/>
            <a:ext cx="3840300" cy="112200"/>
          </a:xfrm>
          <a:prstGeom prst="roundRect">
            <a:avLst>
              <a:gd name="adj" fmla="val 50000"/>
            </a:avLst>
          </a:prstGeom>
          <a:solidFill>
            <a:srgbClr val="9D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16"/>
          <p:cNvGrpSpPr/>
          <p:nvPr/>
        </p:nvGrpSpPr>
        <p:grpSpPr>
          <a:xfrm>
            <a:off x="5767084" y="2620179"/>
            <a:ext cx="1897245" cy="2115044"/>
            <a:chOff x="5767084" y="2620179"/>
            <a:chExt cx="1897245" cy="2115044"/>
          </a:xfrm>
        </p:grpSpPr>
        <p:sp>
          <p:nvSpPr>
            <p:cNvPr id="259" name="Google Shape;259;p16"/>
            <p:cNvSpPr/>
            <p:nvPr/>
          </p:nvSpPr>
          <p:spPr>
            <a:xfrm>
              <a:off x="5767084" y="2620179"/>
              <a:ext cx="1897245" cy="1956185"/>
            </a:xfrm>
            <a:custGeom>
              <a:avLst/>
              <a:gdLst/>
              <a:ahLst/>
              <a:cxnLst/>
              <a:rect l="l" t="t" r="r" b="b"/>
              <a:pathLst>
                <a:path w="29872" h="30800" extrusionOk="0">
                  <a:moveTo>
                    <a:pt x="16173" y="0"/>
                  </a:moveTo>
                  <a:lnTo>
                    <a:pt x="15119" y="36"/>
                  </a:lnTo>
                  <a:lnTo>
                    <a:pt x="14065" y="152"/>
                  </a:lnTo>
                  <a:lnTo>
                    <a:pt x="13029" y="357"/>
                  </a:lnTo>
                  <a:lnTo>
                    <a:pt x="12002" y="643"/>
                  </a:lnTo>
                  <a:lnTo>
                    <a:pt x="11493" y="822"/>
                  </a:lnTo>
                  <a:lnTo>
                    <a:pt x="11065" y="974"/>
                  </a:lnTo>
                  <a:lnTo>
                    <a:pt x="10208" y="1331"/>
                  </a:lnTo>
                  <a:lnTo>
                    <a:pt x="9368" y="1733"/>
                  </a:lnTo>
                  <a:lnTo>
                    <a:pt x="8547" y="2170"/>
                  </a:lnTo>
                  <a:lnTo>
                    <a:pt x="7743" y="2643"/>
                  </a:lnTo>
                  <a:lnTo>
                    <a:pt x="6966" y="3161"/>
                  </a:lnTo>
                  <a:lnTo>
                    <a:pt x="6225" y="3715"/>
                  </a:lnTo>
                  <a:lnTo>
                    <a:pt x="5501" y="4313"/>
                  </a:lnTo>
                  <a:lnTo>
                    <a:pt x="4823" y="4938"/>
                  </a:lnTo>
                  <a:lnTo>
                    <a:pt x="4171" y="5599"/>
                  </a:lnTo>
                  <a:lnTo>
                    <a:pt x="3555" y="6296"/>
                  </a:lnTo>
                  <a:lnTo>
                    <a:pt x="2974" y="7019"/>
                  </a:lnTo>
                  <a:lnTo>
                    <a:pt x="2447" y="7778"/>
                  </a:lnTo>
                  <a:lnTo>
                    <a:pt x="1956" y="8573"/>
                  </a:lnTo>
                  <a:lnTo>
                    <a:pt x="1519" y="9386"/>
                  </a:lnTo>
                  <a:lnTo>
                    <a:pt x="1126" y="10234"/>
                  </a:lnTo>
                  <a:lnTo>
                    <a:pt x="956" y="10671"/>
                  </a:lnTo>
                  <a:lnTo>
                    <a:pt x="786" y="11091"/>
                  </a:lnTo>
                  <a:lnTo>
                    <a:pt x="519" y="11966"/>
                  </a:lnTo>
                  <a:lnTo>
                    <a:pt x="295" y="12850"/>
                  </a:lnTo>
                  <a:lnTo>
                    <a:pt x="143" y="13752"/>
                  </a:lnTo>
                  <a:lnTo>
                    <a:pt x="36" y="14654"/>
                  </a:lnTo>
                  <a:lnTo>
                    <a:pt x="1" y="15565"/>
                  </a:lnTo>
                  <a:lnTo>
                    <a:pt x="27" y="16476"/>
                  </a:lnTo>
                  <a:lnTo>
                    <a:pt x="108" y="17387"/>
                  </a:lnTo>
                  <a:lnTo>
                    <a:pt x="179" y="17833"/>
                  </a:lnTo>
                  <a:lnTo>
                    <a:pt x="260" y="18316"/>
                  </a:lnTo>
                  <a:lnTo>
                    <a:pt x="483" y="19271"/>
                  </a:lnTo>
                  <a:lnTo>
                    <a:pt x="769" y="20218"/>
                  </a:lnTo>
                  <a:lnTo>
                    <a:pt x="1135" y="21137"/>
                  </a:lnTo>
                  <a:lnTo>
                    <a:pt x="1340" y="21575"/>
                  </a:lnTo>
                  <a:lnTo>
                    <a:pt x="1599" y="22057"/>
                  </a:lnTo>
                  <a:lnTo>
                    <a:pt x="2162" y="22968"/>
                  </a:lnTo>
                  <a:lnTo>
                    <a:pt x="2564" y="23647"/>
                  </a:lnTo>
                  <a:lnTo>
                    <a:pt x="2787" y="24129"/>
                  </a:lnTo>
                  <a:lnTo>
                    <a:pt x="2974" y="24629"/>
                  </a:lnTo>
                  <a:lnTo>
                    <a:pt x="3099" y="25165"/>
                  </a:lnTo>
                  <a:lnTo>
                    <a:pt x="3135" y="25451"/>
                  </a:lnTo>
                  <a:lnTo>
                    <a:pt x="3153" y="25763"/>
                  </a:lnTo>
                  <a:lnTo>
                    <a:pt x="3126" y="26379"/>
                  </a:lnTo>
                  <a:lnTo>
                    <a:pt x="3019" y="26978"/>
                  </a:lnTo>
                  <a:lnTo>
                    <a:pt x="2822" y="27558"/>
                  </a:lnTo>
                  <a:lnTo>
                    <a:pt x="2689" y="27835"/>
                  </a:lnTo>
                  <a:lnTo>
                    <a:pt x="2635" y="27960"/>
                  </a:lnTo>
                  <a:lnTo>
                    <a:pt x="2572" y="28219"/>
                  </a:lnTo>
                  <a:lnTo>
                    <a:pt x="2581" y="28478"/>
                  </a:lnTo>
                  <a:lnTo>
                    <a:pt x="2644" y="28719"/>
                  </a:lnTo>
                  <a:lnTo>
                    <a:pt x="2751" y="28942"/>
                  </a:lnTo>
                  <a:lnTo>
                    <a:pt x="2912" y="29139"/>
                  </a:lnTo>
                  <a:lnTo>
                    <a:pt x="3117" y="29290"/>
                  </a:lnTo>
                  <a:lnTo>
                    <a:pt x="3358" y="29398"/>
                  </a:lnTo>
                  <a:lnTo>
                    <a:pt x="3492" y="29424"/>
                  </a:lnTo>
                  <a:lnTo>
                    <a:pt x="4859" y="29648"/>
                  </a:lnTo>
                  <a:lnTo>
                    <a:pt x="7600" y="30067"/>
                  </a:lnTo>
                  <a:lnTo>
                    <a:pt x="10350" y="30416"/>
                  </a:lnTo>
                  <a:lnTo>
                    <a:pt x="13101" y="30666"/>
                  </a:lnTo>
                  <a:lnTo>
                    <a:pt x="14485" y="30746"/>
                  </a:lnTo>
                  <a:lnTo>
                    <a:pt x="15208" y="30773"/>
                  </a:lnTo>
                  <a:lnTo>
                    <a:pt x="16646" y="30800"/>
                  </a:lnTo>
                  <a:lnTo>
                    <a:pt x="18084" y="30773"/>
                  </a:lnTo>
                  <a:lnTo>
                    <a:pt x="19530" y="30701"/>
                  </a:lnTo>
                  <a:lnTo>
                    <a:pt x="20959" y="30576"/>
                  </a:lnTo>
                  <a:lnTo>
                    <a:pt x="22388" y="30389"/>
                  </a:lnTo>
                  <a:lnTo>
                    <a:pt x="23808" y="30148"/>
                  </a:lnTo>
                  <a:lnTo>
                    <a:pt x="25210" y="29835"/>
                  </a:lnTo>
                  <a:lnTo>
                    <a:pt x="25906" y="29657"/>
                  </a:lnTo>
                  <a:lnTo>
                    <a:pt x="26005" y="29621"/>
                  </a:lnTo>
                  <a:lnTo>
                    <a:pt x="26183" y="29532"/>
                  </a:lnTo>
                  <a:lnTo>
                    <a:pt x="26398" y="29326"/>
                  </a:lnTo>
                  <a:lnTo>
                    <a:pt x="26567" y="28978"/>
                  </a:lnTo>
                  <a:lnTo>
                    <a:pt x="26585" y="28576"/>
                  </a:lnTo>
                  <a:lnTo>
                    <a:pt x="26532" y="28371"/>
                  </a:lnTo>
                  <a:lnTo>
                    <a:pt x="26496" y="28290"/>
                  </a:lnTo>
                  <a:lnTo>
                    <a:pt x="26469" y="28210"/>
                  </a:lnTo>
                  <a:lnTo>
                    <a:pt x="26219" y="27469"/>
                  </a:lnTo>
                  <a:lnTo>
                    <a:pt x="25942" y="26326"/>
                  </a:lnTo>
                  <a:lnTo>
                    <a:pt x="25880" y="25549"/>
                  </a:lnTo>
                  <a:lnTo>
                    <a:pt x="25906" y="25165"/>
                  </a:lnTo>
                  <a:lnTo>
                    <a:pt x="25933" y="24942"/>
                  </a:lnTo>
                  <a:lnTo>
                    <a:pt x="26014" y="24504"/>
                  </a:lnTo>
                  <a:lnTo>
                    <a:pt x="26219" y="23870"/>
                  </a:lnTo>
                  <a:lnTo>
                    <a:pt x="26594" y="23057"/>
                  </a:lnTo>
                  <a:lnTo>
                    <a:pt x="27049" y="22263"/>
                  </a:lnTo>
                  <a:lnTo>
                    <a:pt x="27809" y="21093"/>
                  </a:lnTo>
                  <a:lnTo>
                    <a:pt x="28523" y="19914"/>
                  </a:lnTo>
                  <a:lnTo>
                    <a:pt x="28916" y="19101"/>
                  </a:lnTo>
                  <a:lnTo>
                    <a:pt x="29059" y="18682"/>
                  </a:lnTo>
                  <a:lnTo>
                    <a:pt x="29202" y="18235"/>
                  </a:lnTo>
                  <a:lnTo>
                    <a:pt x="29452" y="17333"/>
                  </a:lnTo>
                  <a:lnTo>
                    <a:pt x="29648" y="16449"/>
                  </a:lnTo>
                  <a:lnTo>
                    <a:pt x="29782" y="15565"/>
                  </a:lnTo>
                  <a:lnTo>
                    <a:pt x="29862" y="14672"/>
                  </a:lnTo>
                  <a:lnTo>
                    <a:pt x="29871" y="13779"/>
                  </a:lnTo>
                  <a:lnTo>
                    <a:pt x="29809" y="12868"/>
                  </a:lnTo>
                  <a:lnTo>
                    <a:pt x="29675" y="11948"/>
                  </a:lnTo>
                  <a:lnTo>
                    <a:pt x="29568" y="11475"/>
                  </a:lnTo>
                  <a:lnTo>
                    <a:pt x="29461" y="11011"/>
                  </a:lnTo>
                  <a:lnTo>
                    <a:pt x="29184" y="10109"/>
                  </a:lnTo>
                  <a:lnTo>
                    <a:pt x="28853" y="9225"/>
                  </a:lnTo>
                  <a:lnTo>
                    <a:pt x="28460" y="8368"/>
                  </a:lnTo>
                  <a:lnTo>
                    <a:pt x="28023" y="7528"/>
                  </a:lnTo>
                  <a:lnTo>
                    <a:pt x="27532" y="6724"/>
                  </a:lnTo>
                  <a:lnTo>
                    <a:pt x="26987" y="5948"/>
                  </a:lnTo>
                  <a:lnTo>
                    <a:pt x="26398" y="5206"/>
                  </a:lnTo>
                  <a:lnTo>
                    <a:pt x="25772" y="4492"/>
                  </a:lnTo>
                  <a:lnTo>
                    <a:pt x="25094" y="3831"/>
                  </a:lnTo>
                  <a:lnTo>
                    <a:pt x="24388" y="3206"/>
                  </a:lnTo>
                  <a:lnTo>
                    <a:pt x="23638" y="2626"/>
                  </a:lnTo>
                  <a:lnTo>
                    <a:pt x="22852" y="2090"/>
                  </a:lnTo>
                  <a:lnTo>
                    <a:pt x="22040" y="1608"/>
                  </a:lnTo>
                  <a:lnTo>
                    <a:pt x="21200" y="1188"/>
                  </a:lnTo>
                  <a:lnTo>
                    <a:pt x="20334" y="813"/>
                  </a:lnTo>
                  <a:lnTo>
                    <a:pt x="19888" y="652"/>
                  </a:lnTo>
                  <a:lnTo>
                    <a:pt x="19361" y="482"/>
                  </a:lnTo>
                  <a:lnTo>
                    <a:pt x="18298" y="215"/>
                  </a:lnTo>
                  <a:lnTo>
                    <a:pt x="17235" y="63"/>
                  </a:lnTo>
                  <a:lnTo>
                    <a:pt x="16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004760" y="4272407"/>
              <a:ext cx="1279015" cy="462816"/>
            </a:xfrm>
            <a:custGeom>
              <a:avLst/>
              <a:gdLst/>
              <a:ahLst/>
              <a:cxnLst/>
              <a:rect l="l" t="t" r="r" b="b"/>
              <a:pathLst>
                <a:path w="20138" h="7287" extrusionOk="0">
                  <a:moveTo>
                    <a:pt x="9966" y="0"/>
                  </a:moveTo>
                  <a:lnTo>
                    <a:pt x="7484" y="107"/>
                  </a:lnTo>
                  <a:lnTo>
                    <a:pt x="6180" y="179"/>
                  </a:lnTo>
                  <a:lnTo>
                    <a:pt x="5814" y="206"/>
                  </a:lnTo>
                  <a:lnTo>
                    <a:pt x="5117" y="313"/>
                  </a:lnTo>
                  <a:lnTo>
                    <a:pt x="4483" y="491"/>
                  </a:lnTo>
                  <a:lnTo>
                    <a:pt x="3894" y="723"/>
                  </a:lnTo>
                  <a:lnTo>
                    <a:pt x="3349" y="1018"/>
                  </a:lnTo>
                  <a:lnTo>
                    <a:pt x="2858" y="1357"/>
                  </a:lnTo>
                  <a:lnTo>
                    <a:pt x="2402" y="1750"/>
                  </a:lnTo>
                  <a:lnTo>
                    <a:pt x="1992" y="2188"/>
                  </a:lnTo>
                  <a:lnTo>
                    <a:pt x="1626" y="2670"/>
                  </a:lnTo>
                  <a:lnTo>
                    <a:pt x="1304" y="3197"/>
                  </a:lnTo>
                  <a:lnTo>
                    <a:pt x="1009" y="3751"/>
                  </a:lnTo>
                  <a:lnTo>
                    <a:pt x="759" y="4340"/>
                  </a:lnTo>
                  <a:lnTo>
                    <a:pt x="438" y="5269"/>
                  </a:lnTo>
                  <a:lnTo>
                    <a:pt x="116" y="6599"/>
                  </a:lnTo>
                  <a:lnTo>
                    <a:pt x="0" y="7287"/>
                  </a:lnTo>
                  <a:lnTo>
                    <a:pt x="20137" y="7287"/>
                  </a:lnTo>
                  <a:lnTo>
                    <a:pt x="19994" y="6564"/>
                  </a:lnTo>
                  <a:lnTo>
                    <a:pt x="19646" y="5269"/>
                  </a:lnTo>
                  <a:lnTo>
                    <a:pt x="19200" y="4153"/>
                  </a:lnTo>
                  <a:lnTo>
                    <a:pt x="18664" y="3206"/>
                  </a:lnTo>
                  <a:lnTo>
                    <a:pt x="18048" y="2402"/>
                  </a:lnTo>
                  <a:lnTo>
                    <a:pt x="17351" y="1741"/>
                  </a:lnTo>
                  <a:lnTo>
                    <a:pt x="16574" y="1206"/>
                  </a:lnTo>
                  <a:lnTo>
                    <a:pt x="15726" y="786"/>
                  </a:lnTo>
                  <a:lnTo>
                    <a:pt x="14815" y="473"/>
                  </a:lnTo>
                  <a:lnTo>
                    <a:pt x="13833" y="250"/>
                  </a:lnTo>
                  <a:lnTo>
                    <a:pt x="12797" y="107"/>
                  </a:lnTo>
                  <a:lnTo>
                    <a:pt x="11699" y="27"/>
                  </a:lnTo>
                  <a:lnTo>
                    <a:pt x="9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6345649" y="4272979"/>
              <a:ext cx="610863" cy="330710"/>
            </a:xfrm>
            <a:custGeom>
              <a:avLst/>
              <a:gdLst/>
              <a:ahLst/>
              <a:cxnLst/>
              <a:rect l="l" t="t" r="r" b="b"/>
              <a:pathLst>
                <a:path w="9618" h="5207" extrusionOk="0">
                  <a:moveTo>
                    <a:pt x="5001" y="0"/>
                  </a:moveTo>
                  <a:lnTo>
                    <a:pt x="4849" y="18"/>
                  </a:lnTo>
                  <a:lnTo>
                    <a:pt x="3465" y="322"/>
                  </a:lnTo>
                  <a:lnTo>
                    <a:pt x="2081" y="732"/>
                  </a:lnTo>
                  <a:lnTo>
                    <a:pt x="1206" y="1081"/>
                  </a:lnTo>
                  <a:lnTo>
                    <a:pt x="661" y="1393"/>
                  </a:lnTo>
                  <a:lnTo>
                    <a:pt x="366" y="1616"/>
                  </a:lnTo>
                  <a:lnTo>
                    <a:pt x="152" y="1857"/>
                  </a:lnTo>
                  <a:lnTo>
                    <a:pt x="27" y="2108"/>
                  </a:lnTo>
                  <a:lnTo>
                    <a:pt x="9" y="2241"/>
                  </a:lnTo>
                  <a:lnTo>
                    <a:pt x="0" y="2375"/>
                  </a:lnTo>
                  <a:lnTo>
                    <a:pt x="36" y="2643"/>
                  </a:lnTo>
                  <a:lnTo>
                    <a:pt x="107" y="2902"/>
                  </a:lnTo>
                  <a:lnTo>
                    <a:pt x="232" y="3152"/>
                  </a:lnTo>
                  <a:lnTo>
                    <a:pt x="491" y="3518"/>
                  </a:lnTo>
                  <a:lnTo>
                    <a:pt x="982" y="3974"/>
                  </a:lnTo>
                  <a:lnTo>
                    <a:pt x="1608" y="4367"/>
                  </a:lnTo>
                  <a:lnTo>
                    <a:pt x="2358" y="4706"/>
                  </a:lnTo>
                  <a:lnTo>
                    <a:pt x="3206" y="4965"/>
                  </a:lnTo>
                  <a:lnTo>
                    <a:pt x="4135" y="5135"/>
                  </a:lnTo>
                  <a:lnTo>
                    <a:pt x="4626" y="5179"/>
                  </a:lnTo>
                  <a:lnTo>
                    <a:pt x="5117" y="5206"/>
                  </a:lnTo>
                  <a:lnTo>
                    <a:pt x="6064" y="5170"/>
                  </a:lnTo>
                  <a:lnTo>
                    <a:pt x="6948" y="5037"/>
                  </a:lnTo>
                  <a:lnTo>
                    <a:pt x="7734" y="4813"/>
                  </a:lnTo>
                  <a:lnTo>
                    <a:pt x="8412" y="4510"/>
                  </a:lnTo>
                  <a:lnTo>
                    <a:pt x="8957" y="4135"/>
                  </a:lnTo>
                  <a:lnTo>
                    <a:pt x="9269" y="3804"/>
                  </a:lnTo>
                  <a:lnTo>
                    <a:pt x="9421" y="3572"/>
                  </a:lnTo>
                  <a:lnTo>
                    <a:pt x="9537" y="3331"/>
                  </a:lnTo>
                  <a:lnTo>
                    <a:pt x="9609" y="3072"/>
                  </a:lnTo>
                  <a:lnTo>
                    <a:pt x="9618" y="2938"/>
                  </a:lnTo>
                  <a:lnTo>
                    <a:pt x="9618" y="2804"/>
                  </a:lnTo>
                  <a:lnTo>
                    <a:pt x="9537" y="2536"/>
                  </a:lnTo>
                  <a:lnTo>
                    <a:pt x="9359" y="2268"/>
                  </a:lnTo>
                  <a:lnTo>
                    <a:pt x="9100" y="2000"/>
                  </a:lnTo>
                  <a:lnTo>
                    <a:pt x="8600" y="1616"/>
                  </a:lnTo>
                  <a:lnTo>
                    <a:pt x="7787" y="1143"/>
                  </a:lnTo>
                  <a:lnTo>
                    <a:pt x="6474" y="536"/>
                  </a:lnTo>
                  <a:lnTo>
                    <a:pt x="5153" y="45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570241" y="4006912"/>
              <a:ext cx="198540" cy="426042"/>
            </a:xfrm>
            <a:custGeom>
              <a:avLst/>
              <a:gdLst/>
              <a:ahLst/>
              <a:cxnLst/>
              <a:rect l="l" t="t" r="r" b="b"/>
              <a:pathLst>
                <a:path w="3126" h="6708" extrusionOk="0">
                  <a:moveTo>
                    <a:pt x="1001" y="1"/>
                  </a:moveTo>
                  <a:lnTo>
                    <a:pt x="813" y="37"/>
                  </a:lnTo>
                  <a:lnTo>
                    <a:pt x="670" y="108"/>
                  </a:lnTo>
                  <a:lnTo>
                    <a:pt x="545" y="224"/>
                  </a:lnTo>
                  <a:lnTo>
                    <a:pt x="402" y="438"/>
                  </a:lnTo>
                  <a:lnTo>
                    <a:pt x="286" y="822"/>
                  </a:lnTo>
                  <a:lnTo>
                    <a:pt x="215" y="1483"/>
                  </a:lnTo>
                  <a:lnTo>
                    <a:pt x="224" y="2367"/>
                  </a:lnTo>
                  <a:lnTo>
                    <a:pt x="206" y="2707"/>
                  </a:lnTo>
                  <a:lnTo>
                    <a:pt x="9" y="5305"/>
                  </a:lnTo>
                  <a:lnTo>
                    <a:pt x="0" y="5439"/>
                  </a:lnTo>
                  <a:lnTo>
                    <a:pt x="27" y="5698"/>
                  </a:lnTo>
                  <a:lnTo>
                    <a:pt x="108" y="5939"/>
                  </a:lnTo>
                  <a:lnTo>
                    <a:pt x="233" y="6163"/>
                  </a:lnTo>
                  <a:lnTo>
                    <a:pt x="402" y="6359"/>
                  </a:lnTo>
                  <a:lnTo>
                    <a:pt x="599" y="6511"/>
                  </a:lnTo>
                  <a:lnTo>
                    <a:pt x="822" y="6627"/>
                  </a:lnTo>
                  <a:lnTo>
                    <a:pt x="1072" y="6698"/>
                  </a:lnTo>
                  <a:lnTo>
                    <a:pt x="1206" y="6707"/>
                  </a:lnTo>
                  <a:lnTo>
                    <a:pt x="1367" y="6707"/>
                  </a:lnTo>
                  <a:lnTo>
                    <a:pt x="1626" y="6672"/>
                  </a:lnTo>
                  <a:lnTo>
                    <a:pt x="1858" y="6591"/>
                  </a:lnTo>
                  <a:lnTo>
                    <a:pt x="2072" y="6475"/>
                  </a:lnTo>
                  <a:lnTo>
                    <a:pt x="2269" y="6314"/>
                  </a:lnTo>
                  <a:lnTo>
                    <a:pt x="2420" y="6127"/>
                  </a:lnTo>
                  <a:lnTo>
                    <a:pt x="2537" y="5904"/>
                  </a:lnTo>
                  <a:lnTo>
                    <a:pt x="2608" y="5654"/>
                  </a:lnTo>
                  <a:lnTo>
                    <a:pt x="2626" y="5529"/>
                  </a:lnTo>
                  <a:lnTo>
                    <a:pt x="3126" y="72"/>
                  </a:lnTo>
                  <a:lnTo>
                    <a:pt x="2117" y="37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017209" y="3520320"/>
              <a:ext cx="201398" cy="209909"/>
            </a:xfrm>
            <a:custGeom>
              <a:avLst/>
              <a:gdLst/>
              <a:ahLst/>
              <a:cxnLst/>
              <a:rect l="l" t="t" r="r" b="b"/>
              <a:pathLst>
                <a:path w="3171" h="3305" fill="none" extrusionOk="0">
                  <a:moveTo>
                    <a:pt x="2742" y="741"/>
                  </a:moveTo>
                  <a:lnTo>
                    <a:pt x="2680" y="625"/>
                  </a:lnTo>
                  <a:lnTo>
                    <a:pt x="2528" y="429"/>
                  </a:lnTo>
                  <a:lnTo>
                    <a:pt x="2331" y="268"/>
                  </a:lnTo>
                  <a:lnTo>
                    <a:pt x="2108" y="134"/>
                  </a:lnTo>
                  <a:lnTo>
                    <a:pt x="1867" y="45"/>
                  </a:lnTo>
                  <a:lnTo>
                    <a:pt x="1617" y="0"/>
                  </a:lnTo>
                  <a:lnTo>
                    <a:pt x="1367" y="0"/>
                  </a:lnTo>
                  <a:lnTo>
                    <a:pt x="1108" y="36"/>
                  </a:lnTo>
                  <a:lnTo>
                    <a:pt x="992" y="80"/>
                  </a:lnTo>
                  <a:lnTo>
                    <a:pt x="876" y="134"/>
                  </a:lnTo>
                  <a:lnTo>
                    <a:pt x="653" y="259"/>
                  </a:lnTo>
                  <a:lnTo>
                    <a:pt x="376" y="518"/>
                  </a:lnTo>
                  <a:lnTo>
                    <a:pt x="117" y="964"/>
                  </a:lnTo>
                  <a:lnTo>
                    <a:pt x="19" y="1331"/>
                  </a:lnTo>
                  <a:lnTo>
                    <a:pt x="1" y="1590"/>
                  </a:lnTo>
                  <a:lnTo>
                    <a:pt x="10" y="1715"/>
                  </a:lnTo>
                  <a:lnTo>
                    <a:pt x="45" y="1965"/>
                  </a:lnTo>
                  <a:lnTo>
                    <a:pt x="251" y="2438"/>
                  </a:lnTo>
                  <a:lnTo>
                    <a:pt x="572" y="2831"/>
                  </a:lnTo>
                  <a:lnTo>
                    <a:pt x="1001" y="3126"/>
                  </a:lnTo>
                  <a:lnTo>
                    <a:pt x="1242" y="3215"/>
                  </a:lnTo>
                  <a:lnTo>
                    <a:pt x="1483" y="3286"/>
                  </a:lnTo>
                  <a:lnTo>
                    <a:pt x="1992" y="3304"/>
                  </a:lnTo>
                  <a:lnTo>
                    <a:pt x="2492" y="3206"/>
                  </a:lnTo>
                  <a:lnTo>
                    <a:pt x="2965" y="2992"/>
                  </a:lnTo>
                  <a:lnTo>
                    <a:pt x="3171" y="2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6102892" y="2736412"/>
              <a:ext cx="1298831" cy="1441226"/>
            </a:xfrm>
            <a:custGeom>
              <a:avLst/>
              <a:gdLst/>
              <a:ahLst/>
              <a:cxnLst/>
              <a:rect l="l" t="t" r="r" b="b"/>
              <a:pathLst>
                <a:path w="20450" h="22692" extrusionOk="0">
                  <a:moveTo>
                    <a:pt x="10252" y="1"/>
                  </a:moveTo>
                  <a:lnTo>
                    <a:pt x="9421" y="45"/>
                  </a:lnTo>
                  <a:lnTo>
                    <a:pt x="8591" y="135"/>
                  </a:lnTo>
                  <a:lnTo>
                    <a:pt x="7358" y="349"/>
                  </a:lnTo>
                  <a:lnTo>
                    <a:pt x="6546" y="555"/>
                  </a:lnTo>
                  <a:lnTo>
                    <a:pt x="6144" y="671"/>
                  </a:lnTo>
                  <a:lnTo>
                    <a:pt x="5340" y="938"/>
                  </a:lnTo>
                  <a:lnTo>
                    <a:pt x="4554" y="1251"/>
                  </a:lnTo>
                  <a:lnTo>
                    <a:pt x="3795" y="1635"/>
                  </a:lnTo>
                  <a:lnTo>
                    <a:pt x="3081" y="2064"/>
                  </a:lnTo>
                  <a:lnTo>
                    <a:pt x="2411" y="2573"/>
                  </a:lnTo>
                  <a:lnTo>
                    <a:pt x="1813" y="3135"/>
                  </a:lnTo>
                  <a:lnTo>
                    <a:pt x="1295" y="3778"/>
                  </a:lnTo>
                  <a:lnTo>
                    <a:pt x="1072" y="4135"/>
                  </a:lnTo>
                  <a:lnTo>
                    <a:pt x="875" y="4484"/>
                  </a:lnTo>
                  <a:lnTo>
                    <a:pt x="554" y="5207"/>
                  </a:lnTo>
                  <a:lnTo>
                    <a:pt x="331" y="5957"/>
                  </a:lnTo>
                  <a:lnTo>
                    <a:pt x="170" y="6743"/>
                  </a:lnTo>
                  <a:lnTo>
                    <a:pt x="36" y="7940"/>
                  </a:lnTo>
                  <a:lnTo>
                    <a:pt x="0" y="9565"/>
                  </a:lnTo>
                  <a:lnTo>
                    <a:pt x="18" y="10369"/>
                  </a:lnTo>
                  <a:lnTo>
                    <a:pt x="27" y="11083"/>
                  </a:lnTo>
                  <a:lnTo>
                    <a:pt x="98" y="12547"/>
                  </a:lnTo>
                  <a:lnTo>
                    <a:pt x="223" y="14012"/>
                  </a:lnTo>
                  <a:lnTo>
                    <a:pt x="438" y="15459"/>
                  </a:lnTo>
                  <a:lnTo>
                    <a:pt x="786" y="16852"/>
                  </a:lnTo>
                  <a:lnTo>
                    <a:pt x="1143" y="17843"/>
                  </a:lnTo>
                  <a:lnTo>
                    <a:pt x="1429" y="18477"/>
                  </a:lnTo>
                  <a:lnTo>
                    <a:pt x="1768" y="19075"/>
                  </a:lnTo>
                  <a:lnTo>
                    <a:pt x="2152" y="19647"/>
                  </a:lnTo>
                  <a:lnTo>
                    <a:pt x="2590" y="20183"/>
                  </a:lnTo>
                  <a:lnTo>
                    <a:pt x="3081" y="20674"/>
                  </a:lnTo>
                  <a:lnTo>
                    <a:pt x="3349" y="20906"/>
                  </a:lnTo>
                  <a:lnTo>
                    <a:pt x="3706" y="21174"/>
                  </a:lnTo>
                  <a:lnTo>
                    <a:pt x="4465" y="21638"/>
                  </a:lnTo>
                  <a:lnTo>
                    <a:pt x="5278" y="22013"/>
                  </a:lnTo>
                  <a:lnTo>
                    <a:pt x="6126" y="22299"/>
                  </a:lnTo>
                  <a:lnTo>
                    <a:pt x="7001" y="22495"/>
                  </a:lnTo>
                  <a:lnTo>
                    <a:pt x="7903" y="22620"/>
                  </a:lnTo>
                  <a:lnTo>
                    <a:pt x="8814" y="22692"/>
                  </a:lnTo>
                  <a:lnTo>
                    <a:pt x="9725" y="22692"/>
                  </a:lnTo>
                  <a:lnTo>
                    <a:pt x="10171" y="22674"/>
                  </a:lnTo>
                  <a:lnTo>
                    <a:pt x="10707" y="22638"/>
                  </a:lnTo>
                  <a:lnTo>
                    <a:pt x="11779" y="22513"/>
                  </a:lnTo>
                  <a:lnTo>
                    <a:pt x="12841" y="22317"/>
                  </a:lnTo>
                  <a:lnTo>
                    <a:pt x="13886" y="22031"/>
                  </a:lnTo>
                  <a:lnTo>
                    <a:pt x="14886" y="21665"/>
                  </a:lnTo>
                  <a:lnTo>
                    <a:pt x="15842" y="21201"/>
                  </a:lnTo>
                  <a:lnTo>
                    <a:pt x="16735" y="20629"/>
                  </a:lnTo>
                  <a:lnTo>
                    <a:pt x="17556" y="19959"/>
                  </a:lnTo>
                  <a:lnTo>
                    <a:pt x="17932" y="19584"/>
                  </a:lnTo>
                  <a:lnTo>
                    <a:pt x="18271" y="19209"/>
                  </a:lnTo>
                  <a:lnTo>
                    <a:pt x="18851" y="18405"/>
                  </a:lnTo>
                  <a:lnTo>
                    <a:pt x="19334" y="17539"/>
                  </a:lnTo>
                  <a:lnTo>
                    <a:pt x="19726" y="16628"/>
                  </a:lnTo>
                  <a:lnTo>
                    <a:pt x="20030" y="15673"/>
                  </a:lnTo>
                  <a:lnTo>
                    <a:pt x="20253" y="14691"/>
                  </a:lnTo>
                  <a:lnTo>
                    <a:pt x="20387" y="13690"/>
                  </a:lnTo>
                  <a:lnTo>
                    <a:pt x="20450" y="12681"/>
                  </a:lnTo>
                  <a:lnTo>
                    <a:pt x="20450" y="12181"/>
                  </a:lnTo>
                  <a:lnTo>
                    <a:pt x="20423" y="11199"/>
                  </a:lnTo>
                  <a:lnTo>
                    <a:pt x="20289" y="9743"/>
                  </a:lnTo>
                  <a:lnTo>
                    <a:pt x="20155" y="8788"/>
                  </a:lnTo>
                  <a:lnTo>
                    <a:pt x="19968" y="7850"/>
                  </a:lnTo>
                  <a:lnTo>
                    <a:pt x="19726" y="6939"/>
                  </a:lnTo>
                  <a:lnTo>
                    <a:pt x="19432" y="6064"/>
                  </a:lnTo>
                  <a:lnTo>
                    <a:pt x="19075" y="5216"/>
                  </a:lnTo>
                  <a:lnTo>
                    <a:pt x="18655" y="4412"/>
                  </a:lnTo>
                  <a:lnTo>
                    <a:pt x="18173" y="3662"/>
                  </a:lnTo>
                  <a:lnTo>
                    <a:pt x="17610" y="2957"/>
                  </a:lnTo>
                  <a:lnTo>
                    <a:pt x="16985" y="2314"/>
                  </a:lnTo>
                  <a:lnTo>
                    <a:pt x="16271" y="1742"/>
                  </a:lnTo>
                  <a:lnTo>
                    <a:pt x="15485" y="1233"/>
                  </a:lnTo>
                  <a:lnTo>
                    <a:pt x="14610" y="805"/>
                  </a:lnTo>
                  <a:lnTo>
                    <a:pt x="13654" y="456"/>
                  </a:lnTo>
                  <a:lnTo>
                    <a:pt x="13127" y="313"/>
                  </a:lnTo>
                  <a:lnTo>
                    <a:pt x="12725" y="224"/>
                  </a:lnTo>
                  <a:lnTo>
                    <a:pt x="11904" y="90"/>
                  </a:lnTo>
                  <a:lnTo>
                    <a:pt x="11082" y="19"/>
                  </a:lnTo>
                  <a:lnTo>
                    <a:pt x="10252" y="1"/>
                  </a:lnTo>
                  <a:close/>
                </a:path>
              </a:pathLst>
            </a:custGeom>
            <a:solidFill>
              <a:srgbClr val="FBA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194164" y="2787478"/>
              <a:ext cx="1111723" cy="1305118"/>
            </a:xfrm>
            <a:custGeom>
              <a:avLst/>
              <a:gdLst/>
              <a:ahLst/>
              <a:cxnLst/>
              <a:rect l="l" t="t" r="r" b="b"/>
              <a:pathLst>
                <a:path w="17504" h="20549" extrusionOk="0">
                  <a:moveTo>
                    <a:pt x="7288" y="1"/>
                  </a:moveTo>
                  <a:lnTo>
                    <a:pt x="6225" y="108"/>
                  </a:lnTo>
                  <a:lnTo>
                    <a:pt x="5198" y="358"/>
                  </a:lnTo>
                  <a:lnTo>
                    <a:pt x="4207" y="733"/>
                  </a:lnTo>
                  <a:lnTo>
                    <a:pt x="3734" y="983"/>
                  </a:lnTo>
                  <a:lnTo>
                    <a:pt x="3475" y="1135"/>
                  </a:lnTo>
                  <a:lnTo>
                    <a:pt x="3001" y="1447"/>
                  </a:lnTo>
                  <a:lnTo>
                    <a:pt x="2573" y="1787"/>
                  </a:lnTo>
                  <a:lnTo>
                    <a:pt x="2189" y="2153"/>
                  </a:lnTo>
                  <a:lnTo>
                    <a:pt x="1849" y="2528"/>
                  </a:lnTo>
                  <a:lnTo>
                    <a:pt x="1546" y="2930"/>
                  </a:lnTo>
                  <a:lnTo>
                    <a:pt x="1153" y="3555"/>
                  </a:lnTo>
                  <a:lnTo>
                    <a:pt x="760" y="4457"/>
                  </a:lnTo>
                  <a:lnTo>
                    <a:pt x="483" y="5421"/>
                  </a:lnTo>
                  <a:lnTo>
                    <a:pt x="296" y="6430"/>
                  </a:lnTo>
                  <a:lnTo>
                    <a:pt x="188" y="7493"/>
                  </a:lnTo>
                  <a:lnTo>
                    <a:pt x="153" y="8046"/>
                  </a:lnTo>
                  <a:lnTo>
                    <a:pt x="81" y="9261"/>
                  </a:lnTo>
                  <a:lnTo>
                    <a:pt x="1" y="11011"/>
                  </a:lnTo>
                  <a:lnTo>
                    <a:pt x="1" y="12145"/>
                  </a:lnTo>
                  <a:lnTo>
                    <a:pt x="99" y="13253"/>
                  </a:lnTo>
                  <a:lnTo>
                    <a:pt x="313" y="14351"/>
                  </a:lnTo>
                  <a:lnTo>
                    <a:pt x="581" y="15164"/>
                  </a:lnTo>
                  <a:lnTo>
                    <a:pt x="814" y="15708"/>
                  </a:lnTo>
                  <a:lnTo>
                    <a:pt x="1090" y="16253"/>
                  </a:lnTo>
                  <a:lnTo>
                    <a:pt x="1421" y="16798"/>
                  </a:lnTo>
                  <a:lnTo>
                    <a:pt x="1608" y="17066"/>
                  </a:lnTo>
                  <a:lnTo>
                    <a:pt x="1867" y="17414"/>
                  </a:lnTo>
                  <a:lnTo>
                    <a:pt x="2439" y="18048"/>
                  </a:lnTo>
                  <a:lnTo>
                    <a:pt x="3082" y="18611"/>
                  </a:lnTo>
                  <a:lnTo>
                    <a:pt x="3778" y="19111"/>
                  </a:lnTo>
                  <a:lnTo>
                    <a:pt x="4519" y="19530"/>
                  </a:lnTo>
                  <a:lnTo>
                    <a:pt x="5305" y="19888"/>
                  </a:lnTo>
                  <a:lnTo>
                    <a:pt x="6127" y="20164"/>
                  </a:lnTo>
                  <a:lnTo>
                    <a:pt x="6966" y="20370"/>
                  </a:lnTo>
                  <a:lnTo>
                    <a:pt x="7832" y="20495"/>
                  </a:lnTo>
                  <a:lnTo>
                    <a:pt x="8699" y="20548"/>
                  </a:lnTo>
                  <a:lnTo>
                    <a:pt x="9565" y="20522"/>
                  </a:lnTo>
                  <a:lnTo>
                    <a:pt x="10422" y="20423"/>
                  </a:lnTo>
                  <a:lnTo>
                    <a:pt x="11262" y="20236"/>
                  </a:lnTo>
                  <a:lnTo>
                    <a:pt x="12074" y="19968"/>
                  </a:lnTo>
                  <a:lnTo>
                    <a:pt x="12860" y="19620"/>
                  </a:lnTo>
                  <a:lnTo>
                    <a:pt x="13601" y="19191"/>
                  </a:lnTo>
                  <a:lnTo>
                    <a:pt x="13949" y="18941"/>
                  </a:lnTo>
                  <a:lnTo>
                    <a:pt x="14360" y="18611"/>
                  </a:lnTo>
                  <a:lnTo>
                    <a:pt x="15110" y="17887"/>
                  </a:lnTo>
                  <a:lnTo>
                    <a:pt x="15771" y="17075"/>
                  </a:lnTo>
                  <a:lnTo>
                    <a:pt x="16325" y="16182"/>
                  </a:lnTo>
                  <a:lnTo>
                    <a:pt x="16548" y="15708"/>
                  </a:lnTo>
                  <a:lnTo>
                    <a:pt x="16762" y="15235"/>
                  </a:lnTo>
                  <a:lnTo>
                    <a:pt x="17093" y="14253"/>
                  </a:lnTo>
                  <a:lnTo>
                    <a:pt x="17325" y="13244"/>
                  </a:lnTo>
                  <a:lnTo>
                    <a:pt x="17459" y="12208"/>
                  </a:lnTo>
                  <a:lnTo>
                    <a:pt x="17504" y="11154"/>
                  </a:lnTo>
                  <a:lnTo>
                    <a:pt x="17450" y="10109"/>
                  </a:lnTo>
                  <a:lnTo>
                    <a:pt x="17307" y="9064"/>
                  </a:lnTo>
                  <a:lnTo>
                    <a:pt x="17084" y="8029"/>
                  </a:lnTo>
                  <a:lnTo>
                    <a:pt x="16771" y="7019"/>
                  </a:lnTo>
                  <a:lnTo>
                    <a:pt x="16370" y="6046"/>
                  </a:lnTo>
                  <a:lnTo>
                    <a:pt x="15896" y="5108"/>
                  </a:lnTo>
                  <a:lnTo>
                    <a:pt x="15334" y="4224"/>
                  </a:lnTo>
                  <a:lnTo>
                    <a:pt x="14700" y="3394"/>
                  </a:lnTo>
                  <a:lnTo>
                    <a:pt x="13994" y="2635"/>
                  </a:lnTo>
                  <a:lnTo>
                    <a:pt x="13208" y="1947"/>
                  </a:lnTo>
                  <a:lnTo>
                    <a:pt x="12360" y="1349"/>
                  </a:lnTo>
                  <a:lnTo>
                    <a:pt x="11905" y="1090"/>
                  </a:lnTo>
                  <a:lnTo>
                    <a:pt x="11431" y="849"/>
                  </a:lnTo>
                  <a:lnTo>
                    <a:pt x="10440" y="456"/>
                  </a:lnTo>
                  <a:lnTo>
                    <a:pt x="9404" y="179"/>
                  </a:lnTo>
                  <a:lnTo>
                    <a:pt x="8350" y="27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6581611" y="3427270"/>
              <a:ext cx="135599" cy="340363"/>
            </a:xfrm>
            <a:custGeom>
              <a:avLst/>
              <a:gdLst/>
              <a:ahLst/>
              <a:cxnLst/>
              <a:rect l="l" t="t" r="r" b="b"/>
              <a:pathLst>
                <a:path w="2135" h="5359" extrusionOk="0">
                  <a:moveTo>
                    <a:pt x="1634" y="1"/>
                  </a:moveTo>
                  <a:lnTo>
                    <a:pt x="1563" y="9"/>
                  </a:lnTo>
                  <a:lnTo>
                    <a:pt x="1465" y="108"/>
                  </a:lnTo>
                  <a:lnTo>
                    <a:pt x="1456" y="179"/>
                  </a:lnTo>
                  <a:lnTo>
                    <a:pt x="1473" y="1072"/>
                  </a:lnTo>
                  <a:lnTo>
                    <a:pt x="1590" y="2849"/>
                  </a:lnTo>
                  <a:lnTo>
                    <a:pt x="1697" y="3733"/>
                  </a:lnTo>
                  <a:lnTo>
                    <a:pt x="1473" y="3528"/>
                  </a:lnTo>
                  <a:lnTo>
                    <a:pt x="1375" y="3447"/>
                  </a:lnTo>
                  <a:lnTo>
                    <a:pt x="1143" y="3287"/>
                  </a:lnTo>
                  <a:lnTo>
                    <a:pt x="1000" y="3233"/>
                  </a:lnTo>
                  <a:lnTo>
                    <a:pt x="857" y="3197"/>
                  </a:lnTo>
                  <a:lnTo>
                    <a:pt x="563" y="3242"/>
                  </a:lnTo>
                  <a:lnTo>
                    <a:pt x="429" y="3314"/>
                  </a:lnTo>
                  <a:lnTo>
                    <a:pt x="286" y="3421"/>
                  </a:lnTo>
                  <a:lnTo>
                    <a:pt x="71" y="3698"/>
                  </a:lnTo>
                  <a:lnTo>
                    <a:pt x="27" y="3867"/>
                  </a:lnTo>
                  <a:lnTo>
                    <a:pt x="0" y="4001"/>
                  </a:lnTo>
                  <a:lnTo>
                    <a:pt x="27" y="4296"/>
                  </a:lnTo>
                  <a:lnTo>
                    <a:pt x="134" y="4573"/>
                  </a:lnTo>
                  <a:lnTo>
                    <a:pt x="313" y="4823"/>
                  </a:lnTo>
                  <a:lnTo>
                    <a:pt x="429" y="4930"/>
                  </a:lnTo>
                  <a:lnTo>
                    <a:pt x="625" y="5082"/>
                  </a:lnTo>
                  <a:lnTo>
                    <a:pt x="1125" y="5296"/>
                  </a:lnTo>
                  <a:lnTo>
                    <a:pt x="1429" y="5358"/>
                  </a:lnTo>
                  <a:lnTo>
                    <a:pt x="1465" y="5358"/>
                  </a:lnTo>
                  <a:lnTo>
                    <a:pt x="1527" y="5350"/>
                  </a:lnTo>
                  <a:lnTo>
                    <a:pt x="1625" y="5269"/>
                  </a:lnTo>
                  <a:lnTo>
                    <a:pt x="1643" y="5207"/>
                  </a:lnTo>
                  <a:lnTo>
                    <a:pt x="1652" y="5135"/>
                  </a:lnTo>
                  <a:lnTo>
                    <a:pt x="1572" y="5019"/>
                  </a:lnTo>
                  <a:lnTo>
                    <a:pt x="1500" y="4992"/>
                  </a:lnTo>
                  <a:lnTo>
                    <a:pt x="1241" y="4939"/>
                  </a:lnTo>
                  <a:lnTo>
                    <a:pt x="831" y="4769"/>
                  </a:lnTo>
                  <a:lnTo>
                    <a:pt x="670" y="4653"/>
                  </a:lnTo>
                  <a:lnTo>
                    <a:pt x="598" y="4582"/>
                  </a:lnTo>
                  <a:lnTo>
                    <a:pt x="473" y="4403"/>
                  </a:lnTo>
                  <a:lnTo>
                    <a:pt x="393" y="4224"/>
                  </a:lnTo>
                  <a:lnTo>
                    <a:pt x="375" y="4037"/>
                  </a:lnTo>
                  <a:lnTo>
                    <a:pt x="393" y="3948"/>
                  </a:lnTo>
                  <a:lnTo>
                    <a:pt x="420" y="3849"/>
                  </a:lnTo>
                  <a:lnTo>
                    <a:pt x="536" y="3698"/>
                  </a:lnTo>
                  <a:lnTo>
                    <a:pt x="616" y="3635"/>
                  </a:lnTo>
                  <a:lnTo>
                    <a:pt x="688" y="3599"/>
                  </a:lnTo>
                  <a:lnTo>
                    <a:pt x="831" y="3572"/>
                  </a:lnTo>
                  <a:lnTo>
                    <a:pt x="902" y="3590"/>
                  </a:lnTo>
                  <a:lnTo>
                    <a:pt x="1072" y="3671"/>
                  </a:lnTo>
                  <a:lnTo>
                    <a:pt x="1223" y="3805"/>
                  </a:lnTo>
                  <a:lnTo>
                    <a:pt x="1831" y="4349"/>
                  </a:lnTo>
                  <a:lnTo>
                    <a:pt x="1875" y="4385"/>
                  </a:lnTo>
                  <a:lnTo>
                    <a:pt x="1982" y="4394"/>
                  </a:lnTo>
                  <a:lnTo>
                    <a:pt x="2036" y="4376"/>
                  </a:lnTo>
                  <a:lnTo>
                    <a:pt x="2090" y="4340"/>
                  </a:lnTo>
                  <a:lnTo>
                    <a:pt x="2134" y="4242"/>
                  </a:lnTo>
                  <a:lnTo>
                    <a:pt x="2134" y="4180"/>
                  </a:lnTo>
                  <a:lnTo>
                    <a:pt x="2000" y="3189"/>
                  </a:lnTo>
                  <a:lnTo>
                    <a:pt x="1840" y="1188"/>
                  </a:lnTo>
                  <a:lnTo>
                    <a:pt x="1822" y="179"/>
                  </a:lnTo>
                  <a:lnTo>
                    <a:pt x="1813" y="108"/>
                  </a:lnTo>
                  <a:lnTo>
                    <a:pt x="1715" y="9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6995606" y="3487912"/>
              <a:ext cx="73802" cy="84027"/>
            </a:xfrm>
            <a:custGeom>
              <a:avLst/>
              <a:gdLst/>
              <a:ahLst/>
              <a:cxnLst/>
              <a:rect l="l" t="t" r="r" b="b"/>
              <a:pathLst>
                <a:path w="1162" h="1323" extrusionOk="0">
                  <a:moveTo>
                    <a:pt x="590" y="1"/>
                  </a:moveTo>
                  <a:lnTo>
                    <a:pt x="510" y="19"/>
                  </a:lnTo>
                  <a:lnTo>
                    <a:pt x="349" y="81"/>
                  </a:lnTo>
                  <a:lnTo>
                    <a:pt x="287" y="135"/>
                  </a:lnTo>
                  <a:lnTo>
                    <a:pt x="215" y="197"/>
                  </a:lnTo>
                  <a:lnTo>
                    <a:pt x="99" y="340"/>
                  </a:lnTo>
                  <a:lnTo>
                    <a:pt x="28" y="510"/>
                  </a:lnTo>
                  <a:lnTo>
                    <a:pt x="1" y="697"/>
                  </a:lnTo>
                  <a:lnTo>
                    <a:pt x="10" y="787"/>
                  </a:lnTo>
                  <a:lnTo>
                    <a:pt x="28" y="876"/>
                  </a:lnTo>
                  <a:lnTo>
                    <a:pt x="108" y="1046"/>
                  </a:lnTo>
                  <a:lnTo>
                    <a:pt x="233" y="1188"/>
                  </a:lnTo>
                  <a:lnTo>
                    <a:pt x="394" y="1278"/>
                  </a:lnTo>
                  <a:lnTo>
                    <a:pt x="483" y="1305"/>
                  </a:lnTo>
                  <a:lnTo>
                    <a:pt x="635" y="1322"/>
                  </a:lnTo>
                  <a:lnTo>
                    <a:pt x="885" y="1251"/>
                  </a:lnTo>
                  <a:lnTo>
                    <a:pt x="1055" y="1072"/>
                  </a:lnTo>
                  <a:lnTo>
                    <a:pt x="1144" y="831"/>
                  </a:lnTo>
                  <a:lnTo>
                    <a:pt x="1162" y="563"/>
                  </a:lnTo>
                  <a:lnTo>
                    <a:pt x="1090" y="313"/>
                  </a:lnTo>
                  <a:lnTo>
                    <a:pt x="947" y="108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6350159" y="3477765"/>
              <a:ext cx="73802" cy="83964"/>
            </a:xfrm>
            <a:custGeom>
              <a:avLst/>
              <a:gdLst/>
              <a:ahLst/>
              <a:cxnLst/>
              <a:rect l="l" t="t" r="r" b="b"/>
              <a:pathLst>
                <a:path w="1162" h="1322" extrusionOk="0">
                  <a:moveTo>
                    <a:pt x="590" y="0"/>
                  </a:moveTo>
                  <a:lnTo>
                    <a:pt x="510" y="18"/>
                  </a:lnTo>
                  <a:lnTo>
                    <a:pt x="358" y="81"/>
                  </a:lnTo>
                  <a:lnTo>
                    <a:pt x="286" y="134"/>
                  </a:lnTo>
                  <a:lnTo>
                    <a:pt x="215" y="197"/>
                  </a:lnTo>
                  <a:lnTo>
                    <a:pt x="108" y="340"/>
                  </a:lnTo>
                  <a:lnTo>
                    <a:pt x="27" y="518"/>
                  </a:lnTo>
                  <a:lnTo>
                    <a:pt x="1" y="697"/>
                  </a:lnTo>
                  <a:lnTo>
                    <a:pt x="10" y="786"/>
                  </a:lnTo>
                  <a:lnTo>
                    <a:pt x="27" y="884"/>
                  </a:lnTo>
                  <a:lnTo>
                    <a:pt x="108" y="1045"/>
                  </a:lnTo>
                  <a:lnTo>
                    <a:pt x="233" y="1188"/>
                  </a:lnTo>
                  <a:lnTo>
                    <a:pt x="394" y="1277"/>
                  </a:lnTo>
                  <a:lnTo>
                    <a:pt x="483" y="1304"/>
                  </a:lnTo>
                  <a:lnTo>
                    <a:pt x="644" y="1322"/>
                  </a:lnTo>
                  <a:lnTo>
                    <a:pt x="894" y="1250"/>
                  </a:lnTo>
                  <a:lnTo>
                    <a:pt x="1063" y="1072"/>
                  </a:lnTo>
                  <a:lnTo>
                    <a:pt x="1153" y="831"/>
                  </a:lnTo>
                  <a:lnTo>
                    <a:pt x="1162" y="563"/>
                  </a:lnTo>
                  <a:lnTo>
                    <a:pt x="1099" y="313"/>
                  </a:lnTo>
                  <a:lnTo>
                    <a:pt x="956" y="107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121566" y="2702939"/>
              <a:ext cx="1371489" cy="1391940"/>
            </a:xfrm>
            <a:custGeom>
              <a:avLst/>
              <a:gdLst/>
              <a:ahLst/>
              <a:cxnLst/>
              <a:rect l="l" t="t" r="r" b="b"/>
              <a:pathLst>
                <a:path w="21594" h="21916" extrusionOk="0">
                  <a:moveTo>
                    <a:pt x="8109" y="1"/>
                  </a:moveTo>
                  <a:lnTo>
                    <a:pt x="6725" y="135"/>
                  </a:lnTo>
                  <a:lnTo>
                    <a:pt x="5368" y="412"/>
                  </a:lnTo>
                  <a:lnTo>
                    <a:pt x="4394" y="733"/>
                  </a:lnTo>
                  <a:lnTo>
                    <a:pt x="3760" y="1001"/>
                  </a:lnTo>
                  <a:lnTo>
                    <a:pt x="3144" y="1305"/>
                  </a:lnTo>
                  <a:lnTo>
                    <a:pt x="2546" y="1653"/>
                  </a:lnTo>
                  <a:lnTo>
                    <a:pt x="1974" y="2037"/>
                  </a:lnTo>
                  <a:lnTo>
                    <a:pt x="1430" y="2466"/>
                  </a:lnTo>
                  <a:lnTo>
                    <a:pt x="1171" y="2707"/>
                  </a:lnTo>
                  <a:lnTo>
                    <a:pt x="921" y="2939"/>
                  </a:lnTo>
                  <a:lnTo>
                    <a:pt x="465" y="3475"/>
                  </a:lnTo>
                  <a:lnTo>
                    <a:pt x="206" y="3912"/>
                  </a:lnTo>
                  <a:lnTo>
                    <a:pt x="81" y="4225"/>
                  </a:lnTo>
                  <a:lnTo>
                    <a:pt x="10" y="4537"/>
                  </a:lnTo>
                  <a:lnTo>
                    <a:pt x="1" y="4868"/>
                  </a:lnTo>
                  <a:lnTo>
                    <a:pt x="19" y="5037"/>
                  </a:lnTo>
                  <a:lnTo>
                    <a:pt x="54" y="5189"/>
                  </a:lnTo>
                  <a:lnTo>
                    <a:pt x="171" y="5466"/>
                  </a:lnTo>
                  <a:lnTo>
                    <a:pt x="331" y="5725"/>
                  </a:lnTo>
                  <a:lnTo>
                    <a:pt x="546" y="5957"/>
                  </a:lnTo>
                  <a:lnTo>
                    <a:pt x="921" y="6243"/>
                  </a:lnTo>
                  <a:lnTo>
                    <a:pt x="1501" y="6520"/>
                  </a:lnTo>
                  <a:lnTo>
                    <a:pt x="1805" y="6591"/>
                  </a:lnTo>
                  <a:lnTo>
                    <a:pt x="2117" y="6645"/>
                  </a:lnTo>
                  <a:lnTo>
                    <a:pt x="2742" y="6690"/>
                  </a:lnTo>
                  <a:lnTo>
                    <a:pt x="3689" y="6654"/>
                  </a:lnTo>
                  <a:lnTo>
                    <a:pt x="4314" y="6627"/>
                  </a:lnTo>
                  <a:lnTo>
                    <a:pt x="4787" y="6627"/>
                  </a:lnTo>
                  <a:lnTo>
                    <a:pt x="5716" y="6698"/>
                  </a:lnTo>
                  <a:lnTo>
                    <a:pt x="6636" y="6832"/>
                  </a:lnTo>
                  <a:lnTo>
                    <a:pt x="7547" y="7038"/>
                  </a:lnTo>
                  <a:lnTo>
                    <a:pt x="8449" y="7306"/>
                  </a:lnTo>
                  <a:lnTo>
                    <a:pt x="9342" y="7609"/>
                  </a:lnTo>
                  <a:lnTo>
                    <a:pt x="10654" y="8145"/>
                  </a:lnTo>
                  <a:lnTo>
                    <a:pt x="11503" y="8538"/>
                  </a:lnTo>
                  <a:lnTo>
                    <a:pt x="12405" y="8967"/>
                  </a:lnTo>
                  <a:lnTo>
                    <a:pt x="13726" y="9690"/>
                  </a:lnTo>
                  <a:lnTo>
                    <a:pt x="14575" y="10226"/>
                  </a:lnTo>
                  <a:lnTo>
                    <a:pt x="15378" y="10806"/>
                  </a:lnTo>
                  <a:lnTo>
                    <a:pt x="16128" y="11440"/>
                  </a:lnTo>
                  <a:lnTo>
                    <a:pt x="16825" y="12137"/>
                  </a:lnTo>
                  <a:lnTo>
                    <a:pt x="17441" y="12905"/>
                  </a:lnTo>
                  <a:lnTo>
                    <a:pt x="17718" y="13324"/>
                  </a:lnTo>
                  <a:lnTo>
                    <a:pt x="17843" y="13539"/>
                  </a:lnTo>
                  <a:lnTo>
                    <a:pt x="18075" y="14012"/>
                  </a:lnTo>
                  <a:lnTo>
                    <a:pt x="18272" y="14530"/>
                  </a:lnTo>
                  <a:lnTo>
                    <a:pt x="18441" y="15084"/>
                  </a:lnTo>
                  <a:lnTo>
                    <a:pt x="18620" y="15968"/>
                  </a:lnTo>
                  <a:lnTo>
                    <a:pt x="18727" y="17218"/>
                  </a:lnTo>
                  <a:lnTo>
                    <a:pt x="18682" y="18486"/>
                  </a:lnTo>
                  <a:lnTo>
                    <a:pt x="18539" y="19397"/>
                  </a:lnTo>
                  <a:lnTo>
                    <a:pt x="18397" y="19977"/>
                  </a:lnTo>
                  <a:lnTo>
                    <a:pt x="18218" y="20531"/>
                  </a:lnTo>
                  <a:lnTo>
                    <a:pt x="17986" y="21040"/>
                  </a:lnTo>
                  <a:lnTo>
                    <a:pt x="17727" y="21504"/>
                  </a:lnTo>
                  <a:lnTo>
                    <a:pt x="17414" y="21915"/>
                  </a:lnTo>
                  <a:lnTo>
                    <a:pt x="17584" y="21745"/>
                  </a:lnTo>
                  <a:lnTo>
                    <a:pt x="18236" y="20986"/>
                  </a:lnTo>
                  <a:lnTo>
                    <a:pt x="18843" y="20156"/>
                  </a:lnTo>
                  <a:lnTo>
                    <a:pt x="19397" y="19263"/>
                  </a:lnTo>
                  <a:lnTo>
                    <a:pt x="19906" y="18316"/>
                  </a:lnTo>
                  <a:lnTo>
                    <a:pt x="20352" y="17325"/>
                  </a:lnTo>
                  <a:lnTo>
                    <a:pt x="20736" y="16298"/>
                  </a:lnTo>
                  <a:lnTo>
                    <a:pt x="21058" y="15253"/>
                  </a:lnTo>
                  <a:lnTo>
                    <a:pt x="21308" y="14191"/>
                  </a:lnTo>
                  <a:lnTo>
                    <a:pt x="21477" y="13119"/>
                  </a:lnTo>
                  <a:lnTo>
                    <a:pt x="21576" y="12047"/>
                  </a:lnTo>
                  <a:lnTo>
                    <a:pt x="21593" y="10994"/>
                  </a:lnTo>
                  <a:lnTo>
                    <a:pt x="21522" y="9958"/>
                  </a:lnTo>
                  <a:lnTo>
                    <a:pt x="21361" y="8958"/>
                  </a:lnTo>
                  <a:lnTo>
                    <a:pt x="21102" y="7984"/>
                  </a:lnTo>
                  <a:lnTo>
                    <a:pt x="20745" y="7073"/>
                  </a:lnTo>
                  <a:lnTo>
                    <a:pt x="20522" y="6636"/>
                  </a:lnTo>
                  <a:lnTo>
                    <a:pt x="20361" y="6332"/>
                  </a:lnTo>
                  <a:lnTo>
                    <a:pt x="19995" y="5743"/>
                  </a:lnTo>
                  <a:lnTo>
                    <a:pt x="19593" y="5180"/>
                  </a:lnTo>
                  <a:lnTo>
                    <a:pt x="19156" y="4645"/>
                  </a:lnTo>
                  <a:lnTo>
                    <a:pt x="18441" y="3886"/>
                  </a:lnTo>
                  <a:lnTo>
                    <a:pt x="17379" y="2966"/>
                  </a:lnTo>
                  <a:lnTo>
                    <a:pt x="16227" y="2162"/>
                  </a:lnTo>
                  <a:lnTo>
                    <a:pt x="14985" y="1474"/>
                  </a:lnTo>
                  <a:lnTo>
                    <a:pt x="13673" y="912"/>
                  </a:lnTo>
                  <a:lnTo>
                    <a:pt x="12315" y="483"/>
                  </a:lnTo>
                  <a:lnTo>
                    <a:pt x="10922" y="180"/>
                  </a:lnTo>
                  <a:lnTo>
                    <a:pt x="9511" y="19"/>
                  </a:lnTo>
                  <a:lnTo>
                    <a:pt x="8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045655" y="3353282"/>
              <a:ext cx="182725" cy="103843"/>
            </a:xfrm>
            <a:custGeom>
              <a:avLst/>
              <a:gdLst/>
              <a:ahLst/>
              <a:cxnLst/>
              <a:rect l="l" t="t" r="r" b="b"/>
              <a:pathLst>
                <a:path w="2877" h="1635" extrusionOk="0">
                  <a:moveTo>
                    <a:pt x="501" y="1"/>
                  </a:moveTo>
                  <a:lnTo>
                    <a:pt x="286" y="63"/>
                  </a:lnTo>
                  <a:lnTo>
                    <a:pt x="179" y="117"/>
                  </a:lnTo>
                  <a:lnTo>
                    <a:pt x="126" y="144"/>
                  </a:lnTo>
                  <a:lnTo>
                    <a:pt x="45" y="233"/>
                  </a:lnTo>
                  <a:lnTo>
                    <a:pt x="19" y="287"/>
                  </a:lnTo>
                  <a:lnTo>
                    <a:pt x="1" y="349"/>
                  </a:lnTo>
                  <a:lnTo>
                    <a:pt x="27" y="465"/>
                  </a:lnTo>
                  <a:lnTo>
                    <a:pt x="126" y="617"/>
                  </a:lnTo>
                  <a:lnTo>
                    <a:pt x="215" y="706"/>
                  </a:lnTo>
                  <a:lnTo>
                    <a:pt x="411" y="858"/>
                  </a:lnTo>
                  <a:lnTo>
                    <a:pt x="1054" y="1251"/>
                  </a:lnTo>
                  <a:lnTo>
                    <a:pt x="1617" y="1510"/>
                  </a:lnTo>
                  <a:lnTo>
                    <a:pt x="1992" y="1617"/>
                  </a:lnTo>
                  <a:lnTo>
                    <a:pt x="2331" y="1635"/>
                  </a:lnTo>
                  <a:lnTo>
                    <a:pt x="2626" y="1555"/>
                  </a:lnTo>
                  <a:lnTo>
                    <a:pt x="2733" y="1465"/>
                  </a:lnTo>
                  <a:lnTo>
                    <a:pt x="2796" y="1403"/>
                  </a:lnTo>
                  <a:lnTo>
                    <a:pt x="2858" y="1278"/>
                  </a:lnTo>
                  <a:lnTo>
                    <a:pt x="2876" y="1153"/>
                  </a:lnTo>
                  <a:lnTo>
                    <a:pt x="2840" y="1028"/>
                  </a:lnTo>
                  <a:lnTo>
                    <a:pt x="2724" y="849"/>
                  </a:lnTo>
                  <a:lnTo>
                    <a:pt x="2456" y="626"/>
                  </a:lnTo>
                  <a:lnTo>
                    <a:pt x="1938" y="340"/>
                  </a:lnTo>
                  <a:lnTo>
                    <a:pt x="1269" y="81"/>
                  </a:lnTo>
                  <a:lnTo>
                    <a:pt x="1081" y="36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041028" y="2997905"/>
              <a:ext cx="149254" cy="685744"/>
            </a:xfrm>
            <a:custGeom>
              <a:avLst/>
              <a:gdLst/>
              <a:ahLst/>
              <a:cxnLst/>
              <a:rect l="l" t="t" r="r" b="b"/>
              <a:pathLst>
                <a:path w="2350" h="10797" extrusionOk="0">
                  <a:moveTo>
                    <a:pt x="1751" y="1"/>
                  </a:moveTo>
                  <a:lnTo>
                    <a:pt x="1519" y="18"/>
                  </a:lnTo>
                  <a:lnTo>
                    <a:pt x="1278" y="90"/>
                  </a:lnTo>
                  <a:lnTo>
                    <a:pt x="1063" y="197"/>
                  </a:lnTo>
                  <a:lnTo>
                    <a:pt x="876" y="331"/>
                  </a:lnTo>
                  <a:lnTo>
                    <a:pt x="813" y="402"/>
                  </a:lnTo>
                  <a:lnTo>
                    <a:pt x="715" y="518"/>
                  </a:lnTo>
                  <a:lnTo>
                    <a:pt x="572" y="760"/>
                  </a:lnTo>
                  <a:lnTo>
                    <a:pt x="403" y="1153"/>
                  </a:lnTo>
                  <a:lnTo>
                    <a:pt x="322" y="1429"/>
                  </a:lnTo>
                  <a:lnTo>
                    <a:pt x="179" y="2010"/>
                  </a:lnTo>
                  <a:lnTo>
                    <a:pt x="19" y="3189"/>
                  </a:lnTo>
                  <a:lnTo>
                    <a:pt x="1" y="4385"/>
                  </a:lnTo>
                  <a:lnTo>
                    <a:pt x="90" y="5582"/>
                  </a:lnTo>
                  <a:lnTo>
                    <a:pt x="179" y="6180"/>
                  </a:lnTo>
                  <a:lnTo>
                    <a:pt x="287" y="6769"/>
                  </a:lnTo>
                  <a:lnTo>
                    <a:pt x="546" y="7930"/>
                  </a:lnTo>
                  <a:lnTo>
                    <a:pt x="1037" y="9663"/>
                  </a:lnTo>
                  <a:lnTo>
                    <a:pt x="1394" y="10797"/>
                  </a:lnTo>
                  <a:lnTo>
                    <a:pt x="1537" y="10038"/>
                  </a:lnTo>
                  <a:lnTo>
                    <a:pt x="1769" y="8493"/>
                  </a:lnTo>
                  <a:lnTo>
                    <a:pt x="1849" y="7716"/>
                  </a:lnTo>
                  <a:lnTo>
                    <a:pt x="1965" y="6350"/>
                  </a:lnTo>
                  <a:lnTo>
                    <a:pt x="2073" y="3608"/>
                  </a:lnTo>
                  <a:lnTo>
                    <a:pt x="2090" y="2242"/>
                  </a:lnTo>
                  <a:lnTo>
                    <a:pt x="2090" y="1956"/>
                  </a:lnTo>
                  <a:lnTo>
                    <a:pt x="2117" y="1411"/>
                  </a:lnTo>
                  <a:lnTo>
                    <a:pt x="2171" y="1135"/>
                  </a:lnTo>
                  <a:lnTo>
                    <a:pt x="2224" y="974"/>
                  </a:lnTo>
                  <a:lnTo>
                    <a:pt x="2323" y="706"/>
                  </a:lnTo>
                  <a:lnTo>
                    <a:pt x="2349" y="536"/>
                  </a:lnTo>
                  <a:lnTo>
                    <a:pt x="2332" y="447"/>
                  </a:lnTo>
                  <a:lnTo>
                    <a:pt x="2296" y="322"/>
                  </a:lnTo>
                  <a:lnTo>
                    <a:pt x="2162" y="134"/>
                  </a:lnTo>
                  <a:lnTo>
                    <a:pt x="1974" y="36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229352" y="3339365"/>
              <a:ext cx="160560" cy="131661"/>
            </a:xfrm>
            <a:custGeom>
              <a:avLst/>
              <a:gdLst/>
              <a:ahLst/>
              <a:cxnLst/>
              <a:rect l="l" t="t" r="r" b="b"/>
              <a:pathLst>
                <a:path w="2528" h="2073" extrusionOk="0">
                  <a:moveTo>
                    <a:pt x="1983" y="0"/>
                  </a:moveTo>
                  <a:lnTo>
                    <a:pt x="1653" y="108"/>
                  </a:lnTo>
                  <a:lnTo>
                    <a:pt x="1126" y="384"/>
                  </a:lnTo>
                  <a:lnTo>
                    <a:pt x="554" y="822"/>
                  </a:lnTo>
                  <a:lnTo>
                    <a:pt x="411" y="956"/>
                  </a:lnTo>
                  <a:lnTo>
                    <a:pt x="260" y="1126"/>
                  </a:lnTo>
                  <a:lnTo>
                    <a:pt x="81" y="1420"/>
                  </a:lnTo>
                  <a:lnTo>
                    <a:pt x="9" y="1635"/>
                  </a:lnTo>
                  <a:lnTo>
                    <a:pt x="1" y="1751"/>
                  </a:lnTo>
                  <a:lnTo>
                    <a:pt x="1" y="1813"/>
                  </a:lnTo>
                  <a:lnTo>
                    <a:pt x="27" y="1929"/>
                  </a:lnTo>
                  <a:lnTo>
                    <a:pt x="63" y="1983"/>
                  </a:lnTo>
                  <a:lnTo>
                    <a:pt x="99" y="2027"/>
                  </a:lnTo>
                  <a:lnTo>
                    <a:pt x="206" y="2072"/>
                  </a:lnTo>
                  <a:lnTo>
                    <a:pt x="393" y="2072"/>
                  </a:lnTo>
                  <a:lnTo>
                    <a:pt x="518" y="2036"/>
                  </a:lnTo>
                  <a:lnTo>
                    <a:pt x="751" y="1956"/>
                  </a:lnTo>
                  <a:lnTo>
                    <a:pt x="1429" y="1626"/>
                  </a:lnTo>
                  <a:lnTo>
                    <a:pt x="1947" y="1286"/>
                  </a:lnTo>
                  <a:lnTo>
                    <a:pt x="2233" y="1027"/>
                  </a:lnTo>
                  <a:lnTo>
                    <a:pt x="2438" y="750"/>
                  </a:lnTo>
                  <a:lnTo>
                    <a:pt x="2528" y="465"/>
                  </a:lnTo>
                  <a:lnTo>
                    <a:pt x="2510" y="322"/>
                  </a:lnTo>
                  <a:lnTo>
                    <a:pt x="2483" y="241"/>
                  </a:lnTo>
                  <a:lnTo>
                    <a:pt x="2412" y="116"/>
                  </a:lnTo>
                  <a:lnTo>
                    <a:pt x="2313" y="36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295154" y="3413106"/>
              <a:ext cx="237727" cy="111210"/>
            </a:xfrm>
            <a:custGeom>
              <a:avLst/>
              <a:gdLst/>
              <a:ahLst/>
              <a:cxnLst/>
              <a:rect l="l" t="t" r="r" b="b"/>
              <a:pathLst>
                <a:path w="3743" h="1751" extrusionOk="0">
                  <a:moveTo>
                    <a:pt x="3546" y="0"/>
                  </a:moveTo>
                  <a:lnTo>
                    <a:pt x="3474" y="18"/>
                  </a:lnTo>
                  <a:lnTo>
                    <a:pt x="2653" y="393"/>
                  </a:lnTo>
                  <a:lnTo>
                    <a:pt x="974" y="1081"/>
                  </a:lnTo>
                  <a:lnTo>
                    <a:pt x="125" y="1393"/>
                  </a:lnTo>
                  <a:lnTo>
                    <a:pt x="63" y="1429"/>
                  </a:lnTo>
                  <a:lnTo>
                    <a:pt x="0" y="1554"/>
                  </a:lnTo>
                  <a:lnTo>
                    <a:pt x="18" y="1626"/>
                  </a:lnTo>
                  <a:lnTo>
                    <a:pt x="45" y="1679"/>
                  </a:lnTo>
                  <a:lnTo>
                    <a:pt x="134" y="1751"/>
                  </a:lnTo>
                  <a:lnTo>
                    <a:pt x="224" y="1751"/>
                  </a:lnTo>
                  <a:lnTo>
                    <a:pt x="250" y="1742"/>
                  </a:lnTo>
                  <a:lnTo>
                    <a:pt x="1108" y="1429"/>
                  </a:lnTo>
                  <a:lnTo>
                    <a:pt x="2804" y="733"/>
                  </a:lnTo>
                  <a:lnTo>
                    <a:pt x="3626" y="357"/>
                  </a:lnTo>
                  <a:lnTo>
                    <a:pt x="3688" y="313"/>
                  </a:lnTo>
                  <a:lnTo>
                    <a:pt x="3742" y="179"/>
                  </a:lnTo>
                  <a:lnTo>
                    <a:pt x="3715" y="107"/>
                  </a:lnTo>
                  <a:lnTo>
                    <a:pt x="3680" y="45"/>
                  </a:lnTo>
                  <a:lnTo>
                    <a:pt x="3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943460" y="3413091"/>
              <a:ext cx="189458" cy="123659"/>
            </a:xfrm>
            <a:custGeom>
              <a:avLst/>
              <a:gdLst/>
              <a:ahLst/>
              <a:cxnLst/>
              <a:rect l="l" t="t" r="r" b="b"/>
              <a:pathLst>
                <a:path w="2983" h="1947" extrusionOk="0">
                  <a:moveTo>
                    <a:pt x="108" y="0"/>
                  </a:moveTo>
                  <a:lnTo>
                    <a:pt x="45" y="45"/>
                  </a:lnTo>
                  <a:lnTo>
                    <a:pt x="0" y="98"/>
                  </a:lnTo>
                  <a:lnTo>
                    <a:pt x="0" y="241"/>
                  </a:lnTo>
                  <a:lnTo>
                    <a:pt x="45" y="304"/>
                  </a:lnTo>
                  <a:lnTo>
                    <a:pt x="322" y="589"/>
                  </a:lnTo>
                  <a:lnTo>
                    <a:pt x="947" y="1089"/>
                  </a:lnTo>
                  <a:lnTo>
                    <a:pt x="1635" y="1500"/>
                  </a:lnTo>
                  <a:lnTo>
                    <a:pt x="2358" y="1822"/>
                  </a:lnTo>
                  <a:lnTo>
                    <a:pt x="2742" y="1947"/>
                  </a:lnTo>
                  <a:lnTo>
                    <a:pt x="2858" y="1947"/>
                  </a:lnTo>
                  <a:lnTo>
                    <a:pt x="2947" y="1875"/>
                  </a:lnTo>
                  <a:lnTo>
                    <a:pt x="2974" y="1822"/>
                  </a:lnTo>
                  <a:lnTo>
                    <a:pt x="2983" y="1741"/>
                  </a:lnTo>
                  <a:lnTo>
                    <a:pt x="2912" y="1616"/>
                  </a:lnTo>
                  <a:lnTo>
                    <a:pt x="2849" y="1590"/>
                  </a:lnTo>
                  <a:lnTo>
                    <a:pt x="2492" y="1473"/>
                  </a:lnTo>
                  <a:lnTo>
                    <a:pt x="1804" y="1170"/>
                  </a:lnTo>
                  <a:lnTo>
                    <a:pt x="1161" y="786"/>
                  </a:lnTo>
                  <a:lnTo>
                    <a:pt x="581" y="313"/>
                  </a:lnTo>
                  <a:lnTo>
                    <a:pt x="313" y="4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601999" y="3863431"/>
              <a:ext cx="306892" cy="85170"/>
            </a:xfrm>
            <a:custGeom>
              <a:avLst/>
              <a:gdLst/>
              <a:ahLst/>
              <a:cxnLst/>
              <a:rect l="l" t="t" r="r" b="b"/>
              <a:pathLst>
                <a:path w="4832" h="1341" extrusionOk="0">
                  <a:moveTo>
                    <a:pt x="2671" y="1"/>
                  </a:moveTo>
                  <a:lnTo>
                    <a:pt x="2349" y="18"/>
                  </a:lnTo>
                  <a:lnTo>
                    <a:pt x="2037" y="45"/>
                  </a:lnTo>
                  <a:lnTo>
                    <a:pt x="1411" y="197"/>
                  </a:lnTo>
                  <a:lnTo>
                    <a:pt x="822" y="456"/>
                  </a:lnTo>
                  <a:lnTo>
                    <a:pt x="286" y="813"/>
                  </a:lnTo>
                  <a:lnTo>
                    <a:pt x="45" y="1028"/>
                  </a:lnTo>
                  <a:lnTo>
                    <a:pt x="1" y="1081"/>
                  </a:lnTo>
                  <a:lnTo>
                    <a:pt x="1" y="1224"/>
                  </a:lnTo>
                  <a:lnTo>
                    <a:pt x="36" y="1287"/>
                  </a:lnTo>
                  <a:lnTo>
                    <a:pt x="99" y="1331"/>
                  </a:lnTo>
                  <a:lnTo>
                    <a:pt x="170" y="1340"/>
                  </a:lnTo>
                  <a:lnTo>
                    <a:pt x="242" y="1331"/>
                  </a:lnTo>
                  <a:lnTo>
                    <a:pt x="304" y="1295"/>
                  </a:lnTo>
                  <a:lnTo>
                    <a:pt x="518" y="1099"/>
                  </a:lnTo>
                  <a:lnTo>
                    <a:pt x="1001" y="778"/>
                  </a:lnTo>
                  <a:lnTo>
                    <a:pt x="1528" y="545"/>
                  </a:lnTo>
                  <a:lnTo>
                    <a:pt x="2090" y="411"/>
                  </a:lnTo>
                  <a:lnTo>
                    <a:pt x="2376" y="385"/>
                  </a:lnTo>
                  <a:lnTo>
                    <a:pt x="2662" y="376"/>
                  </a:lnTo>
                  <a:lnTo>
                    <a:pt x="3233" y="447"/>
                  </a:lnTo>
                  <a:lnTo>
                    <a:pt x="3787" y="608"/>
                  </a:lnTo>
                  <a:lnTo>
                    <a:pt x="4305" y="867"/>
                  </a:lnTo>
                  <a:lnTo>
                    <a:pt x="4537" y="1037"/>
                  </a:lnTo>
                  <a:lnTo>
                    <a:pt x="4608" y="1072"/>
                  </a:lnTo>
                  <a:lnTo>
                    <a:pt x="4742" y="1054"/>
                  </a:lnTo>
                  <a:lnTo>
                    <a:pt x="4796" y="1001"/>
                  </a:lnTo>
                  <a:lnTo>
                    <a:pt x="4832" y="929"/>
                  </a:lnTo>
                  <a:lnTo>
                    <a:pt x="4814" y="786"/>
                  </a:lnTo>
                  <a:lnTo>
                    <a:pt x="4760" y="742"/>
                  </a:lnTo>
                  <a:lnTo>
                    <a:pt x="4501" y="554"/>
                  </a:lnTo>
                  <a:lnTo>
                    <a:pt x="3930" y="269"/>
                  </a:lnTo>
                  <a:lnTo>
                    <a:pt x="3305" y="81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4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3203" name="Google Shape;3203;p43"/>
          <p:cNvGrpSpPr/>
          <p:nvPr/>
        </p:nvGrpSpPr>
        <p:grpSpPr>
          <a:xfrm>
            <a:off x="3154500" y="1512275"/>
            <a:ext cx="1037133" cy="3171836"/>
            <a:chOff x="3154500" y="1512275"/>
            <a:chExt cx="1037133" cy="3171836"/>
          </a:xfrm>
        </p:grpSpPr>
        <p:sp>
          <p:nvSpPr>
            <p:cNvPr id="3204" name="Google Shape;3204;p43"/>
            <p:cNvSpPr/>
            <p:nvPr/>
          </p:nvSpPr>
          <p:spPr>
            <a:xfrm>
              <a:off x="3933989" y="2767017"/>
              <a:ext cx="202819" cy="521931"/>
            </a:xfrm>
            <a:custGeom>
              <a:avLst/>
              <a:gdLst/>
              <a:ahLst/>
              <a:cxnLst/>
              <a:rect l="l" t="t" r="r" b="b"/>
              <a:pathLst>
                <a:path w="2412" h="6207" extrusionOk="0">
                  <a:moveTo>
                    <a:pt x="1849" y="0"/>
                  </a:moveTo>
                  <a:lnTo>
                    <a:pt x="0" y="339"/>
                  </a:lnTo>
                  <a:lnTo>
                    <a:pt x="1608" y="6206"/>
                  </a:lnTo>
                  <a:lnTo>
                    <a:pt x="2411" y="6171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3"/>
            <p:cNvSpPr/>
            <p:nvPr/>
          </p:nvSpPr>
          <p:spPr>
            <a:xfrm>
              <a:off x="3994027" y="3237061"/>
              <a:ext cx="193822" cy="144967"/>
            </a:xfrm>
            <a:custGeom>
              <a:avLst/>
              <a:gdLst/>
              <a:ahLst/>
              <a:cxnLst/>
              <a:rect l="l" t="t" r="r" b="b"/>
              <a:pathLst>
                <a:path w="2305" h="1724" extrusionOk="0">
                  <a:moveTo>
                    <a:pt x="849" y="0"/>
                  </a:moveTo>
                  <a:lnTo>
                    <a:pt x="724" y="63"/>
                  </a:lnTo>
                  <a:lnTo>
                    <a:pt x="545" y="241"/>
                  </a:lnTo>
                  <a:lnTo>
                    <a:pt x="394" y="527"/>
                  </a:lnTo>
                  <a:lnTo>
                    <a:pt x="367" y="670"/>
                  </a:lnTo>
                  <a:lnTo>
                    <a:pt x="331" y="822"/>
                  </a:lnTo>
                  <a:lnTo>
                    <a:pt x="117" y="1367"/>
                  </a:lnTo>
                  <a:lnTo>
                    <a:pt x="27" y="1536"/>
                  </a:lnTo>
                  <a:lnTo>
                    <a:pt x="1" y="1599"/>
                  </a:lnTo>
                  <a:lnTo>
                    <a:pt x="1" y="1670"/>
                  </a:lnTo>
                  <a:lnTo>
                    <a:pt x="54" y="1724"/>
                  </a:lnTo>
                  <a:lnTo>
                    <a:pt x="72" y="1724"/>
                  </a:lnTo>
                  <a:lnTo>
                    <a:pt x="179" y="1715"/>
                  </a:lnTo>
                  <a:lnTo>
                    <a:pt x="331" y="1625"/>
                  </a:lnTo>
                  <a:lnTo>
                    <a:pt x="456" y="1429"/>
                  </a:lnTo>
                  <a:lnTo>
                    <a:pt x="465" y="1393"/>
                  </a:lnTo>
                  <a:lnTo>
                    <a:pt x="536" y="1358"/>
                  </a:lnTo>
                  <a:lnTo>
                    <a:pt x="626" y="1242"/>
                  </a:lnTo>
                  <a:lnTo>
                    <a:pt x="679" y="1206"/>
                  </a:lnTo>
                  <a:lnTo>
                    <a:pt x="778" y="1233"/>
                  </a:lnTo>
                  <a:lnTo>
                    <a:pt x="804" y="1286"/>
                  </a:lnTo>
                  <a:lnTo>
                    <a:pt x="822" y="1447"/>
                  </a:lnTo>
                  <a:lnTo>
                    <a:pt x="2305" y="1358"/>
                  </a:lnTo>
                  <a:lnTo>
                    <a:pt x="2287" y="1197"/>
                  </a:lnTo>
                  <a:lnTo>
                    <a:pt x="2215" y="759"/>
                  </a:lnTo>
                  <a:lnTo>
                    <a:pt x="2171" y="625"/>
                  </a:lnTo>
                  <a:lnTo>
                    <a:pt x="2001" y="322"/>
                  </a:lnTo>
                  <a:lnTo>
                    <a:pt x="1912" y="206"/>
                  </a:lnTo>
                  <a:lnTo>
                    <a:pt x="1858" y="143"/>
                  </a:lnTo>
                  <a:lnTo>
                    <a:pt x="1706" y="63"/>
                  </a:lnTo>
                  <a:lnTo>
                    <a:pt x="1617" y="54"/>
                  </a:lnTo>
                  <a:lnTo>
                    <a:pt x="1233" y="27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3"/>
            <p:cNvSpPr/>
            <p:nvPr/>
          </p:nvSpPr>
          <p:spPr>
            <a:xfrm>
              <a:off x="4061634" y="3333929"/>
              <a:ext cx="37587" cy="125459"/>
            </a:xfrm>
            <a:custGeom>
              <a:avLst/>
              <a:gdLst/>
              <a:ahLst/>
              <a:cxnLst/>
              <a:rect l="l" t="t" r="r" b="b"/>
              <a:pathLst>
                <a:path w="447" h="1492" extrusionOk="0">
                  <a:moveTo>
                    <a:pt x="0" y="0"/>
                  </a:moveTo>
                  <a:lnTo>
                    <a:pt x="45" y="831"/>
                  </a:lnTo>
                  <a:lnTo>
                    <a:pt x="36" y="911"/>
                  </a:lnTo>
                  <a:lnTo>
                    <a:pt x="27" y="1268"/>
                  </a:lnTo>
                  <a:lnTo>
                    <a:pt x="72" y="1456"/>
                  </a:lnTo>
                  <a:lnTo>
                    <a:pt x="125" y="1492"/>
                  </a:lnTo>
                  <a:lnTo>
                    <a:pt x="161" y="1492"/>
                  </a:lnTo>
                  <a:lnTo>
                    <a:pt x="259" y="1447"/>
                  </a:lnTo>
                  <a:lnTo>
                    <a:pt x="304" y="1393"/>
                  </a:lnTo>
                  <a:lnTo>
                    <a:pt x="358" y="1313"/>
                  </a:lnTo>
                  <a:lnTo>
                    <a:pt x="420" y="1081"/>
                  </a:lnTo>
                  <a:lnTo>
                    <a:pt x="447" y="768"/>
                  </a:lnTo>
                  <a:lnTo>
                    <a:pt x="411" y="411"/>
                  </a:lnTo>
                  <a:lnTo>
                    <a:pt x="358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3"/>
            <p:cNvSpPr/>
            <p:nvPr/>
          </p:nvSpPr>
          <p:spPr>
            <a:xfrm>
              <a:off x="4093166" y="3348140"/>
              <a:ext cx="42128" cy="117218"/>
            </a:xfrm>
            <a:custGeom>
              <a:avLst/>
              <a:gdLst/>
              <a:ahLst/>
              <a:cxnLst/>
              <a:rect l="l" t="t" r="r" b="b"/>
              <a:pathLst>
                <a:path w="501" h="1394" extrusionOk="0">
                  <a:moveTo>
                    <a:pt x="402" y="1"/>
                  </a:moveTo>
                  <a:lnTo>
                    <a:pt x="0" y="90"/>
                  </a:lnTo>
                  <a:lnTo>
                    <a:pt x="63" y="546"/>
                  </a:lnTo>
                  <a:lnTo>
                    <a:pt x="81" y="715"/>
                  </a:lnTo>
                  <a:lnTo>
                    <a:pt x="81" y="876"/>
                  </a:lnTo>
                  <a:lnTo>
                    <a:pt x="72" y="1028"/>
                  </a:lnTo>
                  <a:lnTo>
                    <a:pt x="90" y="1269"/>
                  </a:lnTo>
                  <a:lnTo>
                    <a:pt x="134" y="1376"/>
                  </a:lnTo>
                  <a:lnTo>
                    <a:pt x="179" y="1394"/>
                  </a:lnTo>
                  <a:lnTo>
                    <a:pt x="215" y="1394"/>
                  </a:lnTo>
                  <a:lnTo>
                    <a:pt x="313" y="1340"/>
                  </a:lnTo>
                  <a:lnTo>
                    <a:pt x="358" y="1287"/>
                  </a:lnTo>
                  <a:lnTo>
                    <a:pt x="402" y="1206"/>
                  </a:lnTo>
                  <a:lnTo>
                    <a:pt x="474" y="939"/>
                  </a:lnTo>
                  <a:lnTo>
                    <a:pt x="501" y="599"/>
                  </a:lnTo>
                  <a:lnTo>
                    <a:pt x="456" y="206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3"/>
            <p:cNvSpPr/>
            <p:nvPr/>
          </p:nvSpPr>
          <p:spPr>
            <a:xfrm>
              <a:off x="4126213" y="3341413"/>
              <a:ext cx="41371" cy="107464"/>
            </a:xfrm>
            <a:custGeom>
              <a:avLst/>
              <a:gdLst/>
              <a:ahLst/>
              <a:cxnLst/>
              <a:rect l="l" t="t" r="r" b="b"/>
              <a:pathLst>
                <a:path w="492" h="1278" extrusionOk="0">
                  <a:moveTo>
                    <a:pt x="366" y="1"/>
                  </a:moveTo>
                  <a:lnTo>
                    <a:pt x="0" y="99"/>
                  </a:lnTo>
                  <a:lnTo>
                    <a:pt x="99" y="518"/>
                  </a:lnTo>
                  <a:lnTo>
                    <a:pt x="125" y="670"/>
                  </a:lnTo>
                  <a:lnTo>
                    <a:pt x="125" y="813"/>
                  </a:lnTo>
                  <a:lnTo>
                    <a:pt x="134" y="956"/>
                  </a:lnTo>
                  <a:lnTo>
                    <a:pt x="161" y="1170"/>
                  </a:lnTo>
                  <a:lnTo>
                    <a:pt x="215" y="1269"/>
                  </a:lnTo>
                  <a:lnTo>
                    <a:pt x="250" y="1277"/>
                  </a:lnTo>
                  <a:lnTo>
                    <a:pt x="286" y="1277"/>
                  </a:lnTo>
                  <a:lnTo>
                    <a:pt x="366" y="1233"/>
                  </a:lnTo>
                  <a:lnTo>
                    <a:pt x="402" y="1179"/>
                  </a:lnTo>
                  <a:lnTo>
                    <a:pt x="447" y="1099"/>
                  </a:lnTo>
                  <a:lnTo>
                    <a:pt x="492" y="858"/>
                  </a:lnTo>
                  <a:lnTo>
                    <a:pt x="492" y="545"/>
                  </a:lnTo>
                  <a:lnTo>
                    <a:pt x="429" y="188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3"/>
            <p:cNvSpPr/>
            <p:nvPr/>
          </p:nvSpPr>
          <p:spPr>
            <a:xfrm>
              <a:off x="4157745" y="3333929"/>
              <a:ext cx="33887" cy="88628"/>
            </a:xfrm>
            <a:custGeom>
              <a:avLst/>
              <a:gdLst/>
              <a:ahLst/>
              <a:cxnLst/>
              <a:rect l="l" t="t" r="r" b="b"/>
              <a:pathLst>
                <a:path w="403" h="1054" extrusionOk="0">
                  <a:moveTo>
                    <a:pt x="295" y="0"/>
                  </a:moveTo>
                  <a:lnTo>
                    <a:pt x="0" y="81"/>
                  </a:lnTo>
                  <a:lnTo>
                    <a:pt x="72" y="429"/>
                  </a:lnTo>
                  <a:lnTo>
                    <a:pt x="117" y="545"/>
                  </a:lnTo>
                  <a:lnTo>
                    <a:pt x="134" y="670"/>
                  </a:lnTo>
                  <a:lnTo>
                    <a:pt x="134" y="786"/>
                  </a:lnTo>
                  <a:lnTo>
                    <a:pt x="143" y="965"/>
                  </a:lnTo>
                  <a:lnTo>
                    <a:pt x="170" y="1045"/>
                  </a:lnTo>
                  <a:lnTo>
                    <a:pt x="197" y="1054"/>
                  </a:lnTo>
                  <a:lnTo>
                    <a:pt x="233" y="1054"/>
                  </a:lnTo>
                  <a:lnTo>
                    <a:pt x="304" y="1018"/>
                  </a:lnTo>
                  <a:lnTo>
                    <a:pt x="331" y="974"/>
                  </a:lnTo>
                  <a:lnTo>
                    <a:pt x="367" y="911"/>
                  </a:lnTo>
                  <a:lnTo>
                    <a:pt x="402" y="706"/>
                  </a:lnTo>
                  <a:lnTo>
                    <a:pt x="402" y="447"/>
                  </a:lnTo>
                  <a:lnTo>
                    <a:pt x="349" y="1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3"/>
            <p:cNvSpPr/>
            <p:nvPr/>
          </p:nvSpPr>
          <p:spPr>
            <a:xfrm>
              <a:off x="3814585" y="2097182"/>
              <a:ext cx="370237" cy="1169237"/>
            </a:xfrm>
            <a:custGeom>
              <a:avLst/>
              <a:gdLst/>
              <a:ahLst/>
              <a:cxnLst/>
              <a:rect l="l" t="t" r="r" b="b"/>
              <a:pathLst>
                <a:path w="4403" h="13905" extrusionOk="0">
                  <a:moveTo>
                    <a:pt x="81" y="1"/>
                  </a:moveTo>
                  <a:lnTo>
                    <a:pt x="0" y="18"/>
                  </a:lnTo>
                  <a:lnTo>
                    <a:pt x="1554" y="3805"/>
                  </a:lnTo>
                  <a:lnTo>
                    <a:pt x="2474" y="13905"/>
                  </a:lnTo>
                  <a:lnTo>
                    <a:pt x="4376" y="13726"/>
                  </a:lnTo>
                  <a:lnTo>
                    <a:pt x="4403" y="12958"/>
                  </a:lnTo>
                  <a:lnTo>
                    <a:pt x="4376" y="9484"/>
                  </a:lnTo>
                  <a:lnTo>
                    <a:pt x="4296" y="7904"/>
                  </a:lnTo>
                  <a:lnTo>
                    <a:pt x="4171" y="6332"/>
                  </a:lnTo>
                  <a:lnTo>
                    <a:pt x="3956" y="4850"/>
                  </a:lnTo>
                  <a:lnTo>
                    <a:pt x="3822" y="4198"/>
                  </a:lnTo>
                  <a:lnTo>
                    <a:pt x="3715" y="3760"/>
                  </a:lnTo>
                  <a:lnTo>
                    <a:pt x="3474" y="2992"/>
                  </a:lnTo>
                  <a:lnTo>
                    <a:pt x="3197" y="2340"/>
                  </a:lnTo>
                  <a:lnTo>
                    <a:pt x="2912" y="1787"/>
                  </a:lnTo>
                  <a:lnTo>
                    <a:pt x="2599" y="1322"/>
                  </a:lnTo>
                  <a:lnTo>
                    <a:pt x="2286" y="947"/>
                  </a:lnTo>
                  <a:lnTo>
                    <a:pt x="1965" y="652"/>
                  </a:lnTo>
                  <a:lnTo>
                    <a:pt x="1644" y="420"/>
                  </a:lnTo>
                  <a:lnTo>
                    <a:pt x="1188" y="179"/>
                  </a:lnTo>
                  <a:lnTo>
                    <a:pt x="652" y="2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3"/>
            <p:cNvSpPr/>
            <p:nvPr/>
          </p:nvSpPr>
          <p:spPr>
            <a:xfrm>
              <a:off x="3209324" y="2766260"/>
              <a:ext cx="202819" cy="522688"/>
            </a:xfrm>
            <a:custGeom>
              <a:avLst/>
              <a:gdLst/>
              <a:ahLst/>
              <a:cxnLst/>
              <a:rect l="l" t="t" r="r" b="b"/>
              <a:pathLst>
                <a:path w="2412" h="6216" extrusionOk="0">
                  <a:moveTo>
                    <a:pt x="563" y="0"/>
                  </a:moveTo>
                  <a:lnTo>
                    <a:pt x="1" y="6171"/>
                  </a:lnTo>
                  <a:lnTo>
                    <a:pt x="805" y="6215"/>
                  </a:lnTo>
                  <a:lnTo>
                    <a:pt x="2412" y="34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3"/>
            <p:cNvSpPr/>
            <p:nvPr/>
          </p:nvSpPr>
          <p:spPr>
            <a:xfrm>
              <a:off x="3158283" y="3237061"/>
              <a:ext cx="194578" cy="144210"/>
            </a:xfrm>
            <a:custGeom>
              <a:avLst/>
              <a:gdLst/>
              <a:ahLst/>
              <a:cxnLst/>
              <a:rect l="l" t="t" r="r" b="b"/>
              <a:pathLst>
                <a:path w="2314" h="1715" extrusionOk="0">
                  <a:moveTo>
                    <a:pt x="1465" y="0"/>
                  </a:moveTo>
                  <a:lnTo>
                    <a:pt x="1072" y="18"/>
                  </a:lnTo>
                  <a:lnTo>
                    <a:pt x="688" y="45"/>
                  </a:lnTo>
                  <a:lnTo>
                    <a:pt x="608" y="54"/>
                  </a:lnTo>
                  <a:lnTo>
                    <a:pt x="456" y="134"/>
                  </a:lnTo>
                  <a:lnTo>
                    <a:pt x="402" y="197"/>
                  </a:lnTo>
                  <a:lnTo>
                    <a:pt x="313" y="322"/>
                  </a:lnTo>
                  <a:lnTo>
                    <a:pt x="135" y="616"/>
                  </a:lnTo>
                  <a:lnTo>
                    <a:pt x="99" y="750"/>
                  </a:lnTo>
                  <a:lnTo>
                    <a:pt x="27" y="1188"/>
                  </a:lnTo>
                  <a:lnTo>
                    <a:pt x="1" y="1349"/>
                  </a:lnTo>
                  <a:lnTo>
                    <a:pt x="1492" y="1447"/>
                  </a:lnTo>
                  <a:lnTo>
                    <a:pt x="1510" y="1277"/>
                  </a:lnTo>
                  <a:lnTo>
                    <a:pt x="1528" y="1224"/>
                  </a:lnTo>
                  <a:lnTo>
                    <a:pt x="1635" y="1206"/>
                  </a:lnTo>
                  <a:lnTo>
                    <a:pt x="1679" y="1242"/>
                  </a:lnTo>
                  <a:lnTo>
                    <a:pt x="1769" y="1349"/>
                  </a:lnTo>
                  <a:lnTo>
                    <a:pt x="1840" y="1384"/>
                  </a:lnTo>
                  <a:lnTo>
                    <a:pt x="1858" y="1429"/>
                  </a:lnTo>
                  <a:lnTo>
                    <a:pt x="1974" y="1617"/>
                  </a:lnTo>
                  <a:lnTo>
                    <a:pt x="2126" y="1715"/>
                  </a:lnTo>
                  <a:lnTo>
                    <a:pt x="2251" y="1715"/>
                  </a:lnTo>
                  <a:lnTo>
                    <a:pt x="2313" y="1661"/>
                  </a:lnTo>
                  <a:lnTo>
                    <a:pt x="2313" y="1590"/>
                  </a:lnTo>
                  <a:lnTo>
                    <a:pt x="2278" y="1527"/>
                  </a:lnTo>
                  <a:lnTo>
                    <a:pt x="2188" y="1358"/>
                  </a:lnTo>
                  <a:lnTo>
                    <a:pt x="1983" y="822"/>
                  </a:lnTo>
                  <a:lnTo>
                    <a:pt x="1938" y="661"/>
                  </a:lnTo>
                  <a:lnTo>
                    <a:pt x="1912" y="527"/>
                  </a:lnTo>
                  <a:lnTo>
                    <a:pt x="1769" y="232"/>
                  </a:lnTo>
                  <a:lnTo>
                    <a:pt x="1590" y="63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3"/>
            <p:cNvSpPr/>
            <p:nvPr/>
          </p:nvSpPr>
          <p:spPr>
            <a:xfrm>
              <a:off x="3246911" y="3333172"/>
              <a:ext cx="38344" cy="125459"/>
            </a:xfrm>
            <a:custGeom>
              <a:avLst/>
              <a:gdLst/>
              <a:ahLst/>
              <a:cxnLst/>
              <a:rect l="l" t="t" r="r" b="b"/>
              <a:pathLst>
                <a:path w="456" h="1492" extrusionOk="0">
                  <a:moveTo>
                    <a:pt x="456" y="0"/>
                  </a:moveTo>
                  <a:lnTo>
                    <a:pt x="99" y="206"/>
                  </a:lnTo>
                  <a:lnTo>
                    <a:pt x="45" y="411"/>
                  </a:lnTo>
                  <a:lnTo>
                    <a:pt x="0" y="777"/>
                  </a:lnTo>
                  <a:lnTo>
                    <a:pt x="27" y="1081"/>
                  </a:lnTo>
                  <a:lnTo>
                    <a:pt x="99" y="1313"/>
                  </a:lnTo>
                  <a:lnTo>
                    <a:pt x="143" y="1393"/>
                  </a:lnTo>
                  <a:lnTo>
                    <a:pt x="188" y="1447"/>
                  </a:lnTo>
                  <a:lnTo>
                    <a:pt x="286" y="1492"/>
                  </a:lnTo>
                  <a:lnTo>
                    <a:pt x="331" y="1492"/>
                  </a:lnTo>
                  <a:lnTo>
                    <a:pt x="375" y="1465"/>
                  </a:lnTo>
                  <a:lnTo>
                    <a:pt x="420" y="1268"/>
                  </a:lnTo>
                  <a:lnTo>
                    <a:pt x="411" y="911"/>
                  </a:lnTo>
                  <a:lnTo>
                    <a:pt x="402" y="83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3"/>
            <p:cNvSpPr/>
            <p:nvPr/>
          </p:nvSpPr>
          <p:spPr>
            <a:xfrm>
              <a:off x="3211595" y="3347383"/>
              <a:ext cx="42128" cy="117302"/>
            </a:xfrm>
            <a:custGeom>
              <a:avLst/>
              <a:gdLst/>
              <a:ahLst/>
              <a:cxnLst/>
              <a:rect l="l" t="t" r="r" b="b"/>
              <a:pathLst>
                <a:path w="501" h="1395" extrusionOk="0">
                  <a:moveTo>
                    <a:pt x="99" y="1"/>
                  </a:moveTo>
                  <a:lnTo>
                    <a:pt x="36" y="206"/>
                  </a:lnTo>
                  <a:lnTo>
                    <a:pt x="1" y="599"/>
                  </a:lnTo>
                  <a:lnTo>
                    <a:pt x="19" y="939"/>
                  </a:lnTo>
                  <a:lnTo>
                    <a:pt x="90" y="1206"/>
                  </a:lnTo>
                  <a:lnTo>
                    <a:pt x="135" y="1287"/>
                  </a:lnTo>
                  <a:lnTo>
                    <a:pt x="179" y="1340"/>
                  </a:lnTo>
                  <a:lnTo>
                    <a:pt x="277" y="1394"/>
                  </a:lnTo>
                  <a:lnTo>
                    <a:pt x="322" y="1394"/>
                  </a:lnTo>
                  <a:lnTo>
                    <a:pt x="358" y="1376"/>
                  </a:lnTo>
                  <a:lnTo>
                    <a:pt x="403" y="1269"/>
                  </a:lnTo>
                  <a:lnTo>
                    <a:pt x="420" y="1037"/>
                  </a:lnTo>
                  <a:lnTo>
                    <a:pt x="411" y="876"/>
                  </a:lnTo>
                  <a:lnTo>
                    <a:pt x="411" y="715"/>
                  </a:lnTo>
                  <a:lnTo>
                    <a:pt x="429" y="546"/>
                  </a:lnTo>
                  <a:lnTo>
                    <a:pt x="501" y="9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3"/>
            <p:cNvSpPr/>
            <p:nvPr/>
          </p:nvSpPr>
          <p:spPr>
            <a:xfrm>
              <a:off x="3178548" y="3340656"/>
              <a:ext cx="41371" cy="107464"/>
            </a:xfrm>
            <a:custGeom>
              <a:avLst/>
              <a:gdLst/>
              <a:ahLst/>
              <a:cxnLst/>
              <a:rect l="l" t="t" r="r" b="b"/>
              <a:pathLst>
                <a:path w="492" h="1278" extrusionOk="0">
                  <a:moveTo>
                    <a:pt x="135" y="1"/>
                  </a:moveTo>
                  <a:lnTo>
                    <a:pt x="72" y="188"/>
                  </a:lnTo>
                  <a:lnTo>
                    <a:pt x="1" y="545"/>
                  </a:lnTo>
                  <a:lnTo>
                    <a:pt x="1" y="858"/>
                  </a:lnTo>
                  <a:lnTo>
                    <a:pt x="54" y="1099"/>
                  </a:lnTo>
                  <a:lnTo>
                    <a:pt x="90" y="1179"/>
                  </a:lnTo>
                  <a:lnTo>
                    <a:pt x="126" y="1233"/>
                  </a:lnTo>
                  <a:lnTo>
                    <a:pt x="215" y="1278"/>
                  </a:lnTo>
                  <a:lnTo>
                    <a:pt x="251" y="1278"/>
                  </a:lnTo>
                  <a:lnTo>
                    <a:pt x="286" y="1269"/>
                  </a:lnTo>
                  <a:lnTo>
                    <a:pt x="331" y="1170"/>
                  </a:lnTo>
                  <a:lnTo>
                    <a:pt x="367" y="956"/>
                  </a:lnTo>
                  <a:lnTo>
                    <a:pt x="367" y="813"/>
                  </a:lnTo>
                  <a:lnTo>
                    <a:pt x="376" y="670"/>
                  </a:lnTo>
                  <a:lnTo>
                    <a:pt x="403" y="519"/>
                  </a:lnTo>
                  <a:lnTo>
                    <a:pt x="49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3"/>
            <p:cNvSpPr/>
            <p:nvPr/>
          </p:nvSpPr>
          <p:spPr>
            <a:xfrm>
              <a:off x="3154500" y="3333172"/>
              <a:ext cx="34644" cy="89385"/>
            </a:xfrm>
            <a:custGeom>
              <a:avLst/>
              <a:gdLst/>
              <a:ahLst/>
              <a:cxnLst/>
              <a:rect l="l" t="t" r="r" b="b"/>
              <a:pathLst>
                <a:path w="412" h="1063" extrusionOk="0">
                  <a:moveTo>
                    <a:pt x="108" y="0"/>
                  </a:moveTo>
                  <a:lnTo>
                    <a:pt x="55" y="152"/>
                  </a:lnTo>
                  <a:lnTo>
                    <a:pt x="1" y="447"/>
                  </a:lnTo>
                  <a:lnTo>
                    <a:pt x="1" y="706"/>
                  </a:lnTo>
                  <a:lnTo>
                    <a:pt x="46" y="911"/>
                  </a:lnTo>
                  <a:lnTo>
                    <a:pt x="72" y="974"/>
                  </a:lnTo>
                  <a:lnTo>
                    <a:pt x="99" y="1018"/>
                  </a:lnTo>
                  <a:lnTo>
                    <a:pt x="180" y="1063"/>
                  </a:lnTo>
                  <a:lnTo>
                    <a:pt x="206" y="1063"/>
                  </a:lnTo>
                  <a:lnTo>
                    <a:pt x="233" y="1045"/>
                  </a:lnTo>
                  <a:lnTo>
                    <a:pt x="260" y="974"/>
                  </a:lnTo>
                  <a:lnTo>
                    <a:pt x="269" y="786"/>
                  </a:lnTo>
                  <a:lnTo>
                    <a:pt x="269" y="670"/>
                  </a:lnTo>
                  <a:lnTo>
                    <a:pt x="287" y="545"/>
                  </a:lnTo>
                  <a:lnTo>
                    <a:pt x="331" y="429"/>
                  </a:lnTo>
                  <a:lnTo>
                    <a:pt x="412" y="9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3"/>
            <p:cNvSpPr/>
            <p:nvPr/>
          </p:nvSpPr>
          <p:spPr>
            <a:xfrm>
              <a:off x="3161311" y="2096425"/>
              <a:ext cx="370994" cy="1169993"/>
            </a:xfrm>
            <a:custGeom>
              <a:avLst/>
              <a:gdLst/>
              <a:ahLst/>
              <a:cxnLst/>
              <a:rect l="l" t="t" r="r" b="b"/>
              <a:pathLst>
                <a:path w="4412" h="13914" extrusionOk="0">
                  <a:moveTo>
                    <a:pt x="4322" y="1"/>
                  </a:moveTo>
                  <a:lnTo>
                    <a:pt x="3751" y="27"/>
                  </a:lnTo>
                  <a:lnTo>
                    <a:pt x="3215" y="179"/>
                  </a:lnTo>
                  <a:lnTo>
                    <a:pt x="2760" y="420"/>
                  </a:lnTo>
                  <a:lnTo>
                    <a:pt x="2438" y="653"/>
                  </a:lnTo>
                  <a:lnTo>
                    <a:pt x="2126" y="947"/>
                  </a:lnTo>
                  <a:lnTo>
                    <a:pt x="1804" y="1322"/>
                  </a:lnTo>
                  <a:lnTo>
                    <a:pt x="1501" y="1787"/>
                  </a:lnTo>
                  <a:lnTo>
                    <a:pt x="1206" y="2340"/>
                  </a:lnTo>
                  <a:lnTo>
                    <a:pt x="938" y="2992"/>
                  </a:lnTo>
                  <a:lnTo>
                    <a:pt x="697" y="3769"/>
                  </a:lnTo>
                  <a:lnTo>
                    <a:pt x="590" y="4198"/>
                  </a:lnTo>
                  <a:lnTo>
                    <a:pt x="447" y="4859"/>
                  </a:lnTo>
                  <a:lnTo>
                    <a:pt x="241" y="6332"/>
                  </a:lnTo>
                  <a:lnTo>
                    <a:pt x="108" y="7913"/>
                  </a:lnTo>
                  <a:lnTo>
                    <a:pt x="36" y="9484"/>
                  </a:lnTo>
                  <a:lnTo>
                    <a:pt x="0" y="12958"/>
                  </a:lnTo>
                  <a:lnTo>
                    <a:pt x="36" y="13726"/>
                  </a:lnTo>
                  <a:lnTo>
                    <a:pt x="1929" y="13914"/>
                  </a:lnTo>
                  <a:lnTo>
                    <a:pt x="2849" y="3814"/>
                  </a:lnTo>
                  <a:lnTo>
                    <a:pt x="4412" y="19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3"/>
            <p:cNvSpPr/>
            <p:nvPr/>
          </p:nvSpPr>
          <p:spPr>
            <a:xfrm>
              <a:off x="3317461" y="2917195"/>
              <a:ext cx="369565" cy="1540147"/>
            </a:xfrm>
            <a:custGeom>
              <a:avLst/>
              <a:gdLst/>
              <a:ahLst/>
              <a:cxnLst/>
              <a:rect l="l" t="t" r="r" b="b"/>
              <a:pathLst>
                <a:path w="4395" h="18316" extrusionOk="0">
                  <a:moveTo>
                    <a:pt x="4394" y="0"/>
                  </a:moveTo>
                  <a:lnTo>
                    <a:pt x="974" y="295"/>
                  </a:lnTo>
                  <a:lnTo>
                    <a:pt x="849" y="384"/>
                  </a:lnTo>
                  <a:lnTo>
                    <a:pt x="635" y="634"/>
                  </a:lnTo>
                  <a:lnTo>
                    <a:pt x="456" y="965"/>
                  </a:lnTo>
                  <a:lnTo>
                    <a:pt x="313" y="1357"/>
                  </a:lnTo>
                  <a:lnTo>
                    <a:pt x="144" y="2072"/>
                  </a:lnTo>
                  <a:lnTo>
                    <a:pt x="28" y="3215"/>
                  </a:lnTo>
                  <a:lnTo>
                    <a:pt x="1" y="4545"/>
                  </a:lnTo>
                  <a:lnTo>
                    <a:pt x="63" y="6019"/>
                  </a:lnTo>
                  <a:lnTo>
                    <a:pt x="188" y="7573"/>
                  </a:lnTo>
                  <a:lnTo>
                    <a:pt x="367" y="9180"/>
                  </a:lnTo>
                  <a:lnTo>
                    <a:pt x="706" y="11582"/>
                  </a:lnTo>
                  <a:lnTo>
                    <a:pt x="1206" y="14529"/>
                  </a:lnTo>
                  <a:lnTo>
                    <a:pt x="1849" y="17815"/>
                  </a:lnTo>
                  <a:lnTo>
                    <a:pt x="1965" y="18315"/>
                  </a:lnTo>
                  <a:lnTo>
                    <a:pt x="3600" y="18315"/>
                  </a:lnTo>
                  <a:lnTo>
                    <a:pt x="3734" y="2983"/>
                  </a:lnTo>
                  <a:lnTo>
                    <a:pt x="4394" y="2983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3"/>
            <p:cNvSpPr/>
            <p:nvPr/>
          </p:nvSpPr>
          <p:spPr>
            <a:xfrm>
              <a:off x="3611094" y="2917195"/>
              <a:ext cx="374778" cy="1540147"/>
            </a:xfrm>
            <a:custGeom>
              <a:avLst/>
              <a:gdLst/>
              <a:ahLst/>
              <a:cxnLst/>
              <a:rect l="l" t="t" r="r" b="b"/>
              <a:pathLst>
                <a:path w="4457" h="18316" extrusionOk="0">
                  <a:moveTo>
                    <a:pt x="0" y="0"/>
                  </a:moveTo>
                  <a:lnTo>
                    <a:pt x="0" y="2983"/>
                  </a:lnTo>
                  <a:lnTo>
                    <a:pt x="670" y="2983"/>
                  </a:lnTo>
                  <a:lnTo>
                    <a:pt x="1126" y="18315"/>
                  </a:lnTo>
                  <a:lnTo>
                    <a:pt x="2760" y="18315"/>
                  </a:lnTo>
                  <a:lnTo>
                    <a:pt x="2858" y="17815"/>
                  </a:lnTo>
                  <a:lnTo>
                    <a:pt x="3447" y="14529"/>
                  </a:lnTo>
                  <a:lnTo>
                    <a:pt x="3894" y="11582"/>
                  </a:lnTo>
                  <a:lnTo>
                    <a:pt x="4180" y="9180"/>
                  </a:lnTo>
                  <a:lnTo>
                    <a:pt x="4331" y="7573"/>
                  </a:lnTo>
                  <a:lnTo>
                    <a:pt x="4430" y="6019"/>
                  </a:lnTo>
                  <a:lnTo>
                    <a:pt x="4456" y="4545"/>
                  </a:lnTo>
                  <a:lnTo>
                    <a:pt x="4412" y="3215"/>
                  </a:lnTo>
                  <a:lnTo>
                    <a:pt x="4278" y="2072"/>
                  </a:lnTo>
                  <a:lnTo>
                    <a:pt x="4099" y="1357"/>
                  </a:lnTo>
                  <a:lnTo>
                    <a:pt x="3947" y="965"/>
                  </a:lnTo>
                  <a:lnTo>
                    <a:pt x="3769" y="634"/>
                  </a:lnTo>
                  <a:lnTo>
                    <a:pt x="3555" y="384"/>
                  </a:lnTo>
                  <a:lnTo>
                    <a:pt x="3430" y="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3"/>
            <p:cNvSpPr/>
            <p:nvPr/>
          </p:nvSpPr>
          <p:spPr>
            <a:xfrm>
              <a:off x="3520195" y="2092725"/>
              <a:ext cx="283207" cy="95439"/>
            </a:xfrm>
            <a:custGeom>
              <a:avLst/>
              <a:gdLst/>
              <a:ahLst/>
              <a:cxnLst/>
              <a:rect l="l" t="t" r="r" b="b"/>
              <a:pathLst>
                <a:path w="3368" h="1135" extrusionOk="0">
                  <a:moveTo>
                    <a:pt x="2019" y="0"/>
                  </a:moveTo>
                  <a:lnTo>
                    <a:pt x="340" y="36"/>
                  </a:lnTo>
                  <a:lnTo>
                    <a:pt x="1" y="54"/>
                  </a:lnTo>
                  <a:lnTo>
                    <a:pt x="10" y="89"/>
                  </a:lnTo>
                  <a:lnTo>
                    <a:pt x="179" y="411"/>
                  </a:lnTo>
                  <a:lnTo>
                    <a:pt x="465" y="723"/>
                  </a:lnTo>
                  <a:lnTo>
                    <a:pt x="733" y="911"/>
                  </a:lnTo>
                  <a:lnTo>
                    <a:pt x="1072" y="1063"/>
                  </a:lnTo>
                  <a:lnTo>
                    <a:pt x="1492" y="1134"/>
                  </a:lnTo>
                  <a:lnTo>
                    <a:pt x="1742" y="1125"/>
                  </a:lnTo>
                  <a:lnTo>
                    <a:pt x="1992" y="1107"/>
                  </a:lnTo>
                  <a:lnTo>
                    <a:pt x="2403" y="1000"/>
                  </a:lnTo>
                  <a:lnTo>
                    <a:pt x="2725" y="839"/>
                  </a:lnTo>
                  <a:lnTo>
                    <a:pt x="2975" y="661"/>
                  </a:lnTo>
                  <a:lnTo>
                    <a:pt x="3225" y="366"/>
                  </a:lnTo>
                  <a:lnTo>
                    <a:pt x="3359" y="80"/>
                  </a:lnTo>
                  <a:lnTo>
                    <a:pt x="3367" y="54"/>
                  </a:lnTo>
                  <a:lnTo>
                    <a:pt x="3055" y="18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3"/>
            <p:cNvSpPr/>
            <p:nvPr/>
          </p:nvSpPr>
          <p:spPr>
            <a:xfrm>
              <a:off x="3802561" y="1721735"/>
              <a:ext cx="109734" cy="151778"/>
            </a:xfrm>
            <a:custGeom>
              <a:avLst/>
              <a:gdLst/>
              <a:ahLst/>
              <a:cxnLst/>
              <a:rect l="l" t="t" r="r" b="b"/>
              <a:pathLst>
                <a:path w="1305" h="1805" extrusionOk="0">
                  <a:moveTo>
                    <a:pt x="769" y="1"/>
                  </a:moveTo>
                  <a:lnTo>
                    <a:pt x="536" y="54"/>
                  </a:lnTo>
                  <a:lnTo>
                    <a:pt x="322" y="215"/>
                  </a:lnTo>
                  <a:lnTo>
                    <a:pt x="170" y="456"/>
                  </a:lnTo>
                  <a:lnTo>
                    <a:pt x="126" y="608"/>
                  </a:lnTo>
                  <a:lnTo>
                    <a:pt x="45" y="947"/>
                  </a:lnTo>
                  <a:lnTo>
                    <a:pt x="1" y="1501"/>
                  </a:lnTo>
                  <a:lnTo>
                    <a:pt x="54" y="1697"/>
                  </a:lnTo>
                  <a:lnTo>
                    <a:pt x="134" y="1778"/>
                  </a:lnTo>
                  <a:lnTo>
                    <a:pt x="188" y="1796"/>
                  </a:lnTo>
                  <a:lnTo>
                    <a:pt x="251" y="1804"/>
                  </a:lnTo>
                  <a:lnTo>
                    <a:pt x="402" y="1778"/>
                  </a:lnTo>
                  <a:lnTo>
                    <a:pt x="643" y="1662"/>
                  </a:lnTo>
                  <a:lnTo>
                    <a:pt x="974" y="1385"/>
                  </a:lnTo>
                  <a:lnTo>
                    <a:pt x="1215" y="1054"/>
                  </a:lnTo>
                  <a:lnTo>
                    <a:pt x="1269" y="894"/>
                  </a:lnTo>
                  <a:lnTo>
                    <a:pt x="1304" y="742"/>
                  </a:lnTo>
                  <a:lnTo>
                    <a:pt x="1278" y="456"/>
                  </a:lnTo>
                  <a:lnTo>
                    <a:pt x="1179" y="215"/>
                  </a:lnTo>
                  <a:lnTo>
                    <a:pt x="1001" y="54"/>
                  </a:lnTo>
                  <a:lnTo>
                    <a:pt x="885" y="1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3"/>
            <p:cNvSpPr/>
            <p:nvPr/>
          </p:nvSpPr>
          <p:spPr>
            <a:xfrm>
              <a:off x="3822069" y="1746541"/>
              <a:ext cx="71474" cy="99223"/>
            </a:xfrm>
            <a:custGeom>
              <a:avLst/>
              <a:gdLst/>
              <a:ahLst/>
              <a:cxnLst/>
              <a:rect l="l" t="t" r="r" b="b"/>
              <a:pathLst>
                <a:path w="850" h="1180" extrusionOk="0">
                  <a:moveTo>
                    <a:pt x="501" y="0"/>
                  </a:moveTo>
                  <a:lnTo>
                    <a:pt x="340" y="36"/>
                  </a:lnTo>
                  <a:lnTo>
                    <a:pt x="206" y="143"/>
                  </a:lnTo>
                  <a:lnTo>
                    <a:pt x="108" y="304"/>
                  </a:lnTo>
                  <a:lnTo>
                    <a:pt x="81" y="393"/>
                  </a:lnTo>
                  <a:lnTo>
                    <a:pt x="28" y="616"/>
                  </a:lnTo>
                  <a:lnTo>
                    <a:pt x="1" y="974"/>
                  </a:lnTo>
                  <a:lnTo>
                    <a:pt x="54" y="1143"/>
                  </a:lnTo>
                  <a:lnTo>
                    <a:pt x="117" y="1170"/>
                  </a:lnTo>
                  <a:lnTo>
                    <a:pt x="206" y="1179"/>
                  </a:lnTo>
                  <a:lnTo>
                    <a:pt x="420" y="1081"/>
                  </a:lnTo>
                  <a:lnTo>
                    <a:pt x="635" y="902"/>
                  </a:lnTo>
                  <a:lnTo>
                    <a:pt x="787" y="688"/>
                  </a:lnTo>
                  <a:lnTo>
                    <a:pt x="822" y="590"/>
                  </a:lnTo>
                  <a:lnTo>
                    <a:pt x="849" y="483"/>
                  </a:lnTo>
                  <a:lnTo>
                    <a:pt x="831" y="295"/>
                  </a:lnTo>
                  <a:lnTo>
                    <a:pt x="769" y="143"/>
                  </a:lnTo>
                  <a:lnTo>
                    <a:pt x="653" y="36"/>
                  </a:lnTo>
                  <a:lnTo>
                    <a:pt x="572" y="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3"/>
            <p:cNvSpPr/>
            <p:nvPr/>
          </p:nvSpPr>
          <p:spPr>
            <a:xfrm>
              <a:off x="3423327" y="1721735"/>
              <a:ext cx="109734" cy="151778"/>
            </a:xfrm>
            <a:custGeom>
              <a:avLst/>
              <a:gdLst/>
              <a:ahLst/>
              <a:cxnLst/>
              <a:rect l="l" t="t" r="r" b="b"/>
              <a:pathLst>
                <a:path w="1305" h="1805" extrusionOk="0">
                  <a:moveTo>
                    <a:pt x="537" y="1"/>
                  </a:moveTo>
                  <a:lnTo>
                    <a:pt x="421" y="18"/>
                  </a:lnTo>
                  <a:lnTo>
                    <a:pt x="305" y="54"/>
                  </a:lnTo>
                  <a:lnTo>
                    <a:pt x="126" y="215"/>
                  </a:lnTo>
                  <a:lnTo>
                    <a:pt x="19" y="456"/>
                  </a:lnTo>
                  <a:lnTo>
                    <a:pt x="1" y="742"/>
                  </a:lnTo>
                  <a:lnTo>
                    <a:pt x="37" y="894"/>
                  </a:lnTo>
                  <a:lnTo>
                    <a:pt x="90" y="1054"/>
                  </a:lnTo>
                  <a:lnTo>
                    <a:pt x="331" y="1385"/>
                  </a:lnTo>
                  <a:lnTo>
                    <a:pt x="662" y="1662"/>
                  </a:lnTo>
                  <a:lnTo>
                    <a:pt x="903" y="1778"/>
                  </a:lnTo>
                  <a:lnTo>
                    <a:pt x="1055" y="1804"/>
                  </a:lnTo>
                  <a:lnTo>
                    <a:pt x="1117" y="1796"/>
                  </a:lnTo>
                  <a:lnTo>
                    <a:pt x="1171" y="1778"/>
                  </a:lnTo>
                  <a:lnTo>
                    <a:pt x="1251" y="1697"/>
                  </a:lnTo>
                  <a:lnTo>
                    <a:pt x="1305" y="1501"/>
                  </a:lnTo>
                  <a:lnTo>
                    <a:pt x="1260" y="947"/>
                  </a:lnTo>
                  <a:lnTo>
                    <a:pt x="1180" y="608"/>
                  </a:lnTo>
                  <a:lnTo>
                    <a:pt x="1135" y="456"/>
                  </a:lnTo>
                  <a:lnTo>
                    <a:pt x="974" y="215"/>
                  </a:lnTo>
                  <a:lnTo>
                    <a:pt x="769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3"/>
            <p:cNvSpPr/>
            <p:nvPr/>
          </p:nvSpPr>
          <p:spPr>
            <a:xfrm>
              <a:off x="3442162" y="1746541"/>
              <a:ext cx="71390" cy="99223"/>
            </a:xfrm>
            <a:custGeom>
              <a:avLst/>
              <a:gdLst/>
              <a:ahLst/>
              <a:cxnLst/>
              <a:rect l="l" t="t" r="r" b="b"/>
              <a:pathLst>
                <a:path w="849" h="1180" extrusionOk="0">
                  <a:moveTo>
                    <a:pt x="348" y="0"/>
                  </a:moveTo>
                  <a:lnTo>
                    <a:pt x="277" y="9"/>
                  </a:lnTo>
                  <a:lnTo>
                    <a:pt x="197" y="36"/>
                  </a:lnTo>
                  <a:lnTo>
                    <a:pt x="81" y="143"/>
                  </a:lnTo>
                  <a:lnTo>
                    <a:pt x="18" y="295"/>
                  </a:lnTo>
                  <a:lnTo>
                    <a:pt x="0" y="483"/>
                  </a:lnTo>
                  <a:lnTo>
                    <a:pt x="18" y="590"/>
                  </a:lnTo>
                  <a:lnTo>
                    <a:pt x="54" y="688"/>
                  </a:lnTo>
                  <a:lnTo>
                    <a:pt x="214" y="902"/>
                  </a:lnTo>
                  <a:lnTo>
                    <a:pt x="429" y="1081"/>
                  </a:lnTo>
                  <a:lnTo>
                    <a:pt x="643" y="1179"/>
                  </a:lnTo>
                  <a:lnTo>
                    <a:pt x="723" y="1170"/>
                  </a:lnTo>
                  <a:lnTo>
                    <a:pt x="795" y="1143"/>
                  </a:lnTo>
                  <a:lnTo>
                    <a:pt x="849" y="974"/>
                  </a:lnTo>
                  <a:lnTo>
                    <a:pt x="822" y="616"/>
                  </a:lnTo>
                  <a:lnTo>
                    <a:pt x="768" y="393"/>
                  </a:lnTo>
                  <a:lnTo>
                    <a:pt x="741" y="304"/>
                  </a:lnTo>
                  <a:lnTo>
                    <a:pt x="634" y="143"/>
                  </a:lnTo>
                  <a:lnTo>
                    <a:pt x="500" y="36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3"/>
            <p:cNvSpPr/>
            <p:nvPr/>
          </p:nvSpPr>
          <p:spPr>
            <a:xfrm>
              <a:off x="3514982" y="1920011"/>
              <a:ext cx="286150" cy="324410"/>
            </a:xfrm>
            <a:custGeom>
              <a:avLst/>
              <a:gdLst/>
              <a:ahLst/>
              <a:cxnLst/>
              <a:rect l="l" t="t" r="r" b="b"/>
              <a:pathLst>
                <a:path w="3403" h="3858" extrusionOk="0">
                  <a:moveTo>
                    <a:pt x="2715" y="0"/>
                  </a:moveTo>
                  <a:lnTo>
                    <a:pt x="733" y="80"/>
                  </a:lnTo>
                  <a:lnTo>
                    <a:pt x="733" y="1786"/>
                  </a:lnTo>
                  <a:lnTo>
                    <a:pt x="0" y="2527"/>
                  </a:lnTo>
                  <a:lnTo>
                    <a:pt x="9" y="2572"/>
                  </a:lnTo>
                  <a:lnTo>
                    <a:pt x="108" y="2947"/>
                  </a:lnTo>
                  <a:lnTo>
                    <a:pt x="340" y="3322"/>
                  </a:lnTo>
                  <a:lnTo>
                    <a:pt x="581" y="3554"/>
                  </a:lnTo>
                  <a:lnTo>
                    <a:pt x="911" y="3733"/>
                  </a:lnTo>
                  <a:lnTo>
                    <a:pt x="1349" y="3849"/>
                  </a:lnTo>
                  <a:lnTo>
                    <a:pt x="1626" y="3858"/>
                  </a:lnTo>
                  <a:lnTo>
                    <a:pt x="1894" y="3849"/>
                  </a:lnTo>
                  <a:lnTo>
                    <a:pt x="2349" y="3733"/>
                  </a:lnTo>
                  <a:lnTo>
                    <a:pt x="2697" y="3554"/>
                  </a:lnTo>
                  <a:lnTo>
                    <a:pt x="2974" y="3322"/>
                  </a:lnTo>
                  <a:lnTo>
                    <a:pt x="3242" y="2947"/>
                  </a:lnTo>
                  <a:lnTo>
                    <a:pt x="3394" y="2572"/>
                  </a:lnTo>
                  <a:lnTo>
                    <a:pt x="3403" y="2527"/>
                  </a:lnTo>
                  <a:lnTo>
                    <a:pt x="2715" y="178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3"/>
            <p:cNvSpPr/>
            <p:nvPr/>
          </p:nvSpPr>
          <p:spPr>
            <a:xfrm>
              <a:off x="3576534" y="1920011"/>
              <a:ext cx="166830" cy="122431"/>
            </a:xfrm>
            <a:custGeom>
              <a:avLst/>
              <a:gdLst/>
              <a:ahLst/>
              <a:cxnLst/>
              <a:rect l="l" t="t" r="r" b="b"/>
              <a:pathLst>
                <a:path w="1984" h="1456" extrusionOk="0">
                  <a:moveTo>
                    <a:pt x="1983" y="0"/>
                  </a:moveTo>
                  <a:lnTo>
                    <a:pt x="1" y="80"/>
                  </a:lnTo>
                  <a:lnTo>
                    <a:pt x="1" y="1143"/>
                  </a:lnTo>
                  <a:lnTo>
                    <a:pt x="117" y="1224"/>
                  </a:lnTo>
                  <a:lnTo>
                    <a:pt x="358" y="1349"/>
                  </a:lnTo>
                  <a:lnTo>
                    <a:pt x="608" y="1429"/>
                  </a:lnTo>
                  <a:lnTo>
                    <a:pt x="876" y="1456"/>
                  </a:lnTo>
                  <a:lnTo>
                    <a:pt x="1269" y="1429"/>
                  </a:lnTo>
                  <a:lnTo>
                    <a:pt x="1644" y="1295"/>
                  </a:lnTo>
                  <a:lnTo>
                    <a:pt x="1876" y="1170"/>
                  </a:lnTo>
                  <a:lnTo>
                    <a:pt x="1983" y="1090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3"/>
            <p:cNvSpPr/>
            <p:nvPr/>
          </p:nvSpPr>
          <p:spPr>
            <a:xfrm>
              <a:off x="3488663" y="1541537"/>
              <a:ext cx="355270" cy="469376"/>
            </a:xfrm>
            <a:custGeom>
              <a:avLst/>
              <a:gdLst/>
              <a:ahLst/>
              <a:cxnLst/>
              <a:rect l="l" t="t" r="r" b="b"/>
              <a:pathLst>
                <a:path w="4225" h="5582" extrusionOk="0">
                  <a:moveTo>
                    <a:pt x="2198" y="0"/>
                  </a:moveTo>
                  <a:lnTo>
                    <a:pt x="1823" y="18"/>
                  </a:lnTo>
                  <a:lnTo>
                    <a:pt x="1617" y="63"/>
                  </a:lnTo>
                  <a:lnTo>
                    <a:pt x="1456" y="108"/>
                  </a:lnTo>
                  <a:lnTo>
                    <a:pt x="1153" y="233"/>
                  </a:lnTo>
                  <a:lnTo>
                    <a:pt x="876" y="411"/>
                  </a:lnTo>
                  <a:lnTo>
                    <a:pt x="635" y="626"/>
                  </a:lnTo>
                  <a:lnTo>
                    <a:pt x="429" y="876"/>
                  </a:lnTo>
                  <a:lnTo>
                    <a:pt x="260" y="1152"/>
                  </a:lnTo>
                  <a:lnTo>
                    <a:pt x="135" y="1456"/>
                  </a:lnTo>
                  <a:lnTo>
                    <a:pt x="54" y="1777"/>
                  </a:lnTo>
                  <a:lnTo>
                    <a:pt x="37" y="1938"/>
                  </a:lnTo>
                  <a:lnTo>
                    <a:pt x="1" y="2403"/>
                  </a:lnTo>
                  <a:lnTo>
                    <a:pt x="54" y="3179"/>
                  </a:lnTo>
                  <a:lnTo>
                    <a:pt x="162" y="3706"/>
                  </a:lnTo>
                  <a:lnTo>
                    <a:pt x="340" y="4215"/>
                  </a:lnTo>
                  <a:lnTo>
                    <a:pt x="617" y="4689"/>
                  </a:lnTo>
                  <a:lnTo>
                    <a:pt x="1010" y="5099"/>
                  </a:lnTo>
                  <a:lnTo>
                    <a:pt x="1528" y="5430"/>
                  </a:lnTo>
                  <a:lnTo>
                    <a:pt x="1840" y="5555"/>
                  </a:lnTo>
                  <a:lnTo>
                    <a:pt x="1956" y="5582"/>
                  </a:lnTo>
                  <a:lnTo>
                    <a:pt x="2081" y="5573"/>
                  </a:lnTo>
                  <a:lnTo>
                    <a:pt x="2296" y="5528"/>
                  </a:lnTo>
                  <a:lnTo>
                    <a:pt x="2787" y="5314"/>
                  </a:lnTo>
                  <a:lnTo>
                    <a:pt x="3153" y="5064"/>
                  </a:lnTo>
                  <a:lnTo>
                    <a:pt x="3519" y="4689"/>
                  </a:lnTo>
                  <a:lnTo>
                    <a:pt x="3832" y="4180"/>
                  </a:lnTo>
                  <a:lnTo>
                    <a:pt x="4082" y="3501"/>
                  </a:lnTo>
                  <a:lnTo>
                    <a:pt x="4216" y="2635"/>
                  </a:lnTo>
                  <a:lnTo>
                    <a:pt x="4225" y="2117"/>
                  </a:lnTo>
                  <a:lnTo>
                    <a:pt x="4216" y="1920"/>
                  </a:lnTo>
                  <a:lnTo>
                    <a:pt x="4144" y="1536"/>
                  </a:lnTo>
                  <a:lnTo>
                    <a:pt x="4010" y="1179"/>
                  </a:lnTo>
                  <a:lnTo>
                    <a:pt x="3814" y="858"/>
                  </a:lnTo>
                  <a:lnTo>
                    <a:pt x="3573" y="572"/>
                  </a:lnTo>
                  <a:lnTo>
                    <a:pt x="3278" y="340"/>
                  </a:lnTo>
                  <a:lnTo>
                    <a:pt x="2948" y="161"/>
                  </a:lnTo>
                  <a:lnTo>
                    <a:pt x="2573" y="45"/>
                  </a:lnTo>
                  <a:lnTo>
                    <a:pt x="2376" y="18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3"/>
            <p:cNvSpPr/>
            <p:nvPr/>
          </p:nvSpPr>
          <p:spPr>
            <a:xfrm>
              <a:off x="3349750" y="2097182"/>
              <a:ext cx="628638" cy="906463"/>
            </a:xfrm>
            <a:custGeom>
              <a:avLst/>
              <a:gdLst/>
              <a:ahLst/>
              <a:cxnLst/>
              <a:rect l="l" t="t" r="r" b="b"/>
              <a:pathLst>
                <a:path w="7476" h="10780" extrusionOk="0">
                  <a:moveTo>
                    <a:pt x="2028" y="1"/>
                  </a:moveTo>
                  <a:lnTo>
                    <a:pt x="1921" y="18"/>
                  </a:lnTo>
                  <a:lnTo>
                    <a:pt x="1724" y="108"/>
                  </a:lnTo>
                  <a:lnTo>
                    <a:pt x="1456" y="331"/>
                  </a:lnTo>
                  <a:lnTo>
                    <a:pt x="1144" y="786"/>
                  </a:lnTo>
                  <a:lnTo>
                    <a:pt x="876" y="1403"/>
                  </a:lnTo>
                  <a:lnTo>
                    <a:pt x="653" y="2135"/>
                  </a:lnTo>
                  <a:lnTo>
                    <a:pt x="474" y="2974"/>
                  </a:lnTo>
                  <a:lnTo>
                    <a:pt x="269" y="4332"/>
                  </a:lnTo>
                  <a:lnTo>
                    <a:pt x="99" y="6234"/>
                  </a:lnTo>
                  <a:lnTo>
                    <a:pt x="19" y="8002"/>
                  </a:lnTo>
                  <a:lnTo>
                    <a:pt x="1" y="9993"/>
                  </a:lnTo>
                  <a:lnTo>
                    <a:pt x="10" y="10306"/>
                  </a:lnTo>
                  <a:lnTo>
                    <a:pt x="233" y="10404"/>
                  </a:lnTo>
                  <a:lnTo>
                    <a:pt x="983" y="10574"/>
                  </a:lnTo>
                  <a:lnTo>
                    <a:pt x="1983" y="10690"/>
                  </a:lnTo>
                  <a:lnTo>
                    <a:pt x="3144" y="10761"/>
                  </a:lnTo>
                  <a:lnTo>
                    <a:pt x="4350" y="10779"/>
                  </a:lnTo>
                  <a:lnTo>
                    <a:pt x="5502" y="10734"/>
                  </a:lnTo>
                  <a:lnTo>
                    <a:pt x="6502" y="10636"/>
                  </a:lnTo>
                  <a:lnTo>
                    <a:pt x="7082" y="10520"/>
                  </a:lnTo>
                  <a:lnTo>
                    <a:pt x="7368" y="10431"/>
                  </a:lnTo>
                  <a:lnTo>
                    <a:pt x="7475" y="10377"/>
                  </a:lnTo>
                  <a:lnTo>
                    <a:pt x="7475" y="10074"/>
                  </a:lnTo>
                  <a:lnTo>
                    <a:pt x="7422" y="8136"/>
                  </a:lnTo>
                  <a:lnTo>
                    <a:pt x="7314" y="6403"/>
                  </a:lnTo>
                  <a:lnTo>
                    <a:pt x="7127" y="4537"/>
                  </a:lnTo>
                  <a:lnTo>
                    <a:pt x="6904" y="3171"/>
                  </a:lnTo>
                  <a:lnTo>
                    <a:pt x="6725" y="2331"/>
                  </a:lnTo>
                  <a:lnTo>
                    <a:pt x="6502" y="1572"/>
                  </a:lnTo>
                  <a:lnTo>
                    <a:pt x="6243" y="929"/>
                  </a:lnTo>
                  <a:lnTo>
                    <a:pt x="5939" y="420"/>
                  </a:lnTo>
                  <a:lnTo>
                    <a:pt x="5680" y="161"/>
                  </a:lnTo>
                  <a:lnTo>
                    <a:pt x="5493" y="36"/>
                  </a:lnTo>
                  <a:lnTo>
                    <a:pt x="5394" y="1"/>
                  </a:lnTo>
                  <a:lnTo>
                    <a:pt x="5386" y="54"/>
                  </a:lnTo>
                  <a:lnTo>
                    <a:pt x="5171" y="376"/>
                  </a:lnTo>
                  <a:lnTo>
                    <a:pt x="4885" y="635"/>
                  </a:lnTo>
                  <a:lnTo>
                    <a:pt x="4671" y="760"/>
                  </a:lnTo>
                  <a:lnTo>
                    <a:pt x="4439" y="867"/>
                  </a:lnTo>
                  <a:lnTo>
                    <a:pt x="3957" y="983"/>
                  </a:lnTo>
                  <a:lnTo>
                    <a:pt x="3466" y="983"/>
                  </a:lnTo>
                  <a:lnTo>
                    <a:pt x="2983" y="867"/>
                  </a:lnTo>
                  <a:lnTo>
                    <a:pt x="2751" y="760"/>
                  </a:lnTo>
                  <a:lnTo>
                    <a:pt x="2537" y="635"/>
                  </a:lnTo>
                  <a:lnTo>
                    <a:pt x="2251" y="376"/>
                  </a:lnTo>
                  <a:lnTo>
                    <a:pt x="2037" y="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3"/>
            <p:cNvSpPr/>
            <p:nvPr/>
          </p:nvSpPr>
          <p:spPr>
            <a:xfrm>
              <a:off x="3349750" y="2097182"/>
              <a:ext cx="203576" cy="901923"/>
            </a:xfrm>
            <a:custGeom>
              <a:avLst/>
              <a:gdLst/>
              <a:ahLst/>
              <a:cxnLst/>
              <a:rect l="l" t="t" r="r" b="b"/>
              <a:pathLst>
                <a:path w="2421" h="10726" extrusionOk="0">
                  <a:moveTo>
                    <a:pt x="2028" y="1"/>
                  </a:moveTo>
                  <a:lnTo>
                    <a:pt x="1921" y="18"/>
                  </a:lnTo>
                  <a:lnTo>
                    <a:pt x="1724" y="108"/>
                  </a:lnTo>
                  <a:lnTo>
                    <a:pt x="1456" y="331"/>
                  </a:lnTo>
                  <a:lnTo>
                    <a:pt x="1144" y="786"/>
                  </a:lnTo>
                  <a:lnTo>
                    <a:pt x="876" y="1403"/>
                  </a:lnTo>
                  <a:lnTo>
                    <a:pt x="653" y="2135"/>
                  </a:lnTo>
                  <a:lnTo>
                    <a:pt x="474" y="2974"/>
                  </a:lnTo>
                  <a:lnTo>
                    <a:pt x="269" y="4332"/>
                  </a:lnTo>
                  <a:lnTo>
                    <a:pt x="99" y="6234"/>
                  </a:lnTo>
                  <a:lnTo>
                    <a:pt x="19" y="8002"/>
                  </a:lnTo>
                  <a:lnTo>
                    <a:pt x="1" y="9993"/>
                  </a:lnTo>
                  <a:lnTo>
                    <a:pt x="10" y="10306"/>
                  </a:lnTo>
                  <a:lnTo>
                    <a:pt x="170" y="10377"/>
                  </a:lnTo>
                  <a:lnTo>
                    <a:pt x="635" y="10511"/>
                  </a:lnTo>
                  <a:lnTo>
                    <a:pt x="1617" y="10663"/>
                  </a:lnTo>
                  <a:lnTo>
                    <a:pt x="2421" y="10725"/>
                  </a:lnTo>
                  <a:lnTo>
                    <a:pt x="2367" y="10350"/>
                  </a:lnTo>
                  <a:lnTo>
                    <a:pt x="2144" y="8457"/>
                  </a:lnTo>
                  <a:lnTo>
                    <a:pt x="2037" y="7216"/>
                  </a:lnTo>
                  <a:lnTo>
                    <a:pt x="2028" y="6796"/>
                  </a:lnTo>
                  <a:lnTo>
                    <a:pt x="2037" y="6100"/>
                  </a:lnTo>
                  <a:lnTo>
                    <a:pt x="2144" y="4117"/>
                  </a:lnTo>
                  <a:lnTo>
                    <a:pt x="2367" y="1117"/>
                  </a:lnTo>
                  <a:lnTo>
                    <a:pt x="2421" y="536"/>
                  </a:lnTo>
                  <a:lnTo>
                    <a:pt x="2305" y="429"/>
                  </a:lnTo>
                  <a:lnTo>
                    <a:pt x="2153" y="242"/>
                  </a:lnTo>
                  <a:lnTo>
                    <a:pt x="2037" y="36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3"/>
            <p:cNvSpPr/>
            <p:nvPr/>
          </p:nvSpPr>
          <p:spPr>
            <a:xfrm>
              <a:off x="3759760" y="2097182"/>
              <a:ext cx="218628" cy="904950"/>
            </a:xfrm>
            <a:custGeom>
              <a:avLst/>
              <a:gdLst/>
              <a:ahLst/>
              <a:cxnLst/>
              <a:rect l="l" t="t" r="r" b="b"/>
              <a:pathLst>
                <a:path w="2600" h="10762" extrusionOk="0">
                  <a:moveTo>
                    <a:pt x="518" y="1"/>
                  </a:moveTo>
                  <a:lnTo>
                    <a:pt x="510" y="45"/>
                  </a:lnTo>
                  <a:lnTo>
                    <a:pt x="358" y="295"/>
                  </a:lnTo>
                  <a:lnTo>
                    <a:pt x="152" y="519"/>
                  </a:lnTo>
                  <a:lnTo>
                    <a:pt x="1" y="635"/>
                  </a:lnTo>
                  <a:lnTo>
                    <a:pt x="224" y="2697"/>
                  </a:lnTo>
                  <a:lnTo>
                    <a:pt x="536" y="6153"/>
                  </a:lnTo>
                  <a:lnTo>
                    <a:pt x="563" y="6609"/>
                  </a:lnTo>
                  <a:lnTo>
                    <a:pt x="545" y="7484"/>
                  </a:lnTo>
                  <a:lnTo>
                    <a:pt x="438" y="8698"/>
                  </a:lnTo>
                  <a:lnTo>
                    <a:pt x="81" y="10493"/>
                  </a:lnTo>
                  <a:lnTo>
                    <a:pt x="1" y="10761"/>
                  </a:lnTo>
                  <a:lnTo>
                    <a:pt x="867" y="10717"/>
                  </a:lnTo>
                  <a:lnTo>
                    <a:pt x="1920" y="10583"/>
                  </a:lnTo>
                  <a:lnTo>
                    <a:pt x="2429" y="10458"/>
                  </a:lnTo>
                  <a:lnTo>
                    <a:pt x="2599" y="10377"/>
                  </a:lnTo>
                  <a:lnTo>
                    <a:pt x="2599" y="10074"/>
                  </a:lnTo>
                  <a:lnTo>
                    <a:pt x="2546" y="8136"/>
                  </a:lnTo>
                  <a:lnTo>
                    <a:pt x="2438" y="6403"/>
                  </a:lnTo>
                  <a:lnTo>
                    <a:pt x="2251" y="4537"/>
                  </a:lnTo>
                  <a:lnTo>
                    <a:pt x="2028" y="3171"/>
                  </a:lnTo>
                  <a:lnTo>
                    <a:pt x="1849" y="2331"/>
                  </a:lnTo>
                  <a:lnTo>
                    <a:pt x="1626" y="1572"/>
                  </a:lnTo>
                  <a:lnTo>
                    <a:pt x="1367" y="929"/>
                  </a:lnTo>
                  <a:lnTo>
                    <a:pt x="1063" y="420"/>
                  </a:lnTo>
                  <a:lnTo>
                    <a:pt x="804" y="161"/>
                  </a:lnTo>
                  <a:lnTo>
                    <a:pt x="617" y="3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3"/>
            <p:cNvSpPr/>
            <p:nvPr/>
          </p:nvSpPr>
          <p:spPr>
            <a:xfrm>
              <a:off x="3650867" y="1711981"/>
              <a:ext cx="38428" cy="145724"/>
            </a:xfrm>
            <a:custGeom>
              <a:avLst/>
              <a:gdLst/>
              <a:ahLst/>
              <a:cxnLst/>
              <a:rect l="l" t="t" r="r" b="b"/>
              <a:pathLst>
                <a:path w="457" h="1733" extrusionOk="0">
                  <a:moveTo>
                    <a:pt x="358" y="1"/>
                  </a:moveTo>
                  <a:lnTo>
                    <a:pt x="349" y="45"/>
                  </a:lnTo>
                  <a:lnTo>
                    <a:pt x="322" y="724"/>
                  </a:lnTo>
                  <a:lnTo>
                    <a:pt x="304" y="1411"/>
                  </a:lnTo>
                  <a:lnTo>
                    <a:pt x="295" y="1510"/>
                  </a:lnTo>
                  <a:lnTo>
                    <a:pt x="295" y="1565"/>
                  </a:lnTo>
                  <a:lnTo>
                    <a:pt x="295" y="1565"/>
                  </a:lnTo>
                  <a:lnTo>
                    <a:pt x="45" y="1626"/>
                  </a:lnTo>
                  <a:lnTo>
                    <a:pt x="1" y="1653"/>
                  </a:lnTo>
                  <a:lnTo>
                    <a:pt x="27" y="1733"/>
                  </a:lnTo>
                  <a:lnTo>
                    <a:pt x="72" y="1733"/>
                  </a:lnTo>
                  <a:lnTo>
                    <a:pt x="224" y="1697"/>
                  </a:lnTo>
                  <a:lnTo>
                    <a:pt x="367" y="1661"/>
                  </a:lnTo>
                  <a:lnTo>
                    <a:pt x="403" y="1644"/>
                  </a:lnTo>
                  <a:lnTo>
                    <a:pt x="411" y="1608"/>
                  </a:lnTo>
                  <a:lnTo>
                    <a:pt x="429" y="920"/>
                  </a:lnTo>
                  <a:lnTo>
                    <a:pt x="447" y="242"/>
                  </a:lnTo>
                  <a:lnTo>
                    <a:pt x="456" y="143"/>
                  </a:lnTo>
                  <a:lnTo>
                    <a:pt x="456" y="45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3"/>
            <p:cNvSpPr/>
            <p:nvPr/>
          </p:nvSpPr>
          <p:spPr>
            <a:xfrm>
              <a:off x="3723687" y="1832898"/>
              <a:ext cx="61720" cy="59366"/>
            </a:xfrm>
            <a:custGeom>
              <a:avLst/>
              <a:gdLst/>
              <a:ahLst/>
              <a:cxnLst/>
              <a:rect l="l" t="t" r="r" b="b"/>
              <a:pathLst>
                <a:path w="734" h="706" extrusionOk="0">
                  <a:moveTo>
                    <a:pt x="349" y="0"/>
                  </a:moveTo>
                  <a:lnTo>
                    <a:pt x="278" y="9"/>
                  </a:lnTo>
                  <a:lnTo>
                    <a:pt x="153" y="63"/>
                  </a:lnTo>
                  <a:lnTo>
                    <a:pt x="54" y="170"/>
                  </a:lnTo>
                  <a:lnTo>
                    <a:pt x="1" y="295"/>
                  </a:lnTo>
                  <a:lnTo>
                    <a:pt x="1" y="366"/>
                  </a:lnTo>
                  <a:lnTo>
                    <a:pt x="10" y="438"/>
                  </a:lnTo>
                  <a:lnTo>
                    <a:pt x="72" y="563"/>
                  </a:lnTo>
                  <a:lnTo>
                    <a:pt x="171" y="652"/>
                  </a:lnTo>
                  <a:lnTo>
                    <a:pt x="305" y="706"/>
                  </a:lnTo>
                  <a:lnTo>
                    <a:pt x="385" y="706"/>
                  </a:lnTo>
                  <a:lnTo>
                    <a:pt x="456" y="697"/>
                  </a:lnTo>
                  <a:lnTo>
                    <a:pt x="590" y="634"/>
                  </a:lnTo>
                  <a:lnTo>
                    <a:pt x="680" y="536"/>
                  </a:lnTo>
                  <a:lnTo>
                    <a:pt x="733" y="411"/>
                  </a:lnTo>
                  <a:lnTo>
                    <a:pt x="733" y="340"/>
                  </a:lnTo>
                  <a:lnTo>
                    <a:pt x="724" y="268"/>
                  </a:lnTo>
                  <a:lnTo>
                    <a:pt x="662" y="143"/>
                  </a:lnTo>
                  <a:lnTo>
                    <a:pt x="563" y="45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3"/>
            <p:cNvSpPr/>
            <p:nvPr/>
          </p:nvSpPr>
          <p:spPr>
            <a:xfrm>
              <a:off x="3544244" y="1840381"/>
              <a:ext cx="61636" cy="58693"/>
            </a:xfrm>
            <a:custGeom>
              <a:avLst/>
              <a:gdLst/>
              <a:ahLst/>
              <a:cxnLst/>
              <a:rect l="l" t="t" r="r" b="b"/>
              <a:pathLst>
                <a:path w="733" h="698" extrusionOk="0">
                  <a:moveTo>
                    <a:pt x="349" y="1"/>
                  </a:moveTo>
                  <a:lnTo>
                    <a:pt x="277" y="9"/>
                  </a:lnTo>
                  <a:lnTo>
                    <a:pt x="152" y="63"/>
                  </a:lnTo>
                  <a:lnTo>
                    <a:pt x="54" y="161"/>
                  </a:lnTo>
                  <a:lnTo>
                    <a:pt x="1" y="295"/>
                  </a:lnTo>
                  <a:lnTo>
                    <a:pt x="1" y="367"/>
                  </a:lnTo>
                  <a:lnTo>
                    <a:pt x="10" y="438"/>
                  </a:lnTo>
                  <a:lnTo>
                    <a:pt x="72" y="563"/>
                  </a:lnTo>
                  <a:lnTo>
                    <a:pt x="170" y="652"/>
                  </a:lnTo>
                  <a:lnTo>
                    <a:pt x="304" y="697"/>
                  </a:lnTo>
                  <a:lnTo>
                    <a:pt x="456" y="697"/>
                  </a:lnTo>
                  <a:lnTo>
                    <a:pt x="590" y="635"/>
                  </a:lnTo>
                  <a:lnTo>
                    <a:pt x="679" y="536"/>
                  </a:lnTo>
                  <a:lnTo>
                    <a:pt x="733" y="402"/>
                  </a:lnTo>
                  <a:lnTo>
                    <a:pt x="733" y="331"/>
                  </a:lnTo>
                  <a:lnTo>
                    <a:pt x="724" y="260"/>
                  </a:lnTo>
                  <a:lnTo>
                    <a:pt x="661" y="134"/>
                  </a:lnTo>
                  <a:lnTo>
                    <a:pt x="563" y="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3"/>
            <p:cNvSpPr/>
            <p:nvPr/>
          </p:nvSpPr>
          <p:spPr>
            <a:xfrm>
              <a:off x="3661378" y="1942547"/>
              <a:ext cx="15136" cy="7568"/>
            </a:xfrm>
            <a:custGeom>
              <a:avLst/>
              <a:gdLst/>
              <a:ahLst/>
              <a:cxnLst/>
              <a:rect l="l" t="t" r="r" b="b"/>
              <a:pathLst>
                <a:path w="180" h="90" extrusionOk="0">
                  <a:moveTo>
                    <a:pt x="90" y="0"/>
                  </a:moveTo>
                  <a:lnTo>
                    <a:pt x="19" y="18"/>
                  </a:lnTo>
                  <a:lnTo>
                    <a:pt x="1" y="45"/>
                  </a:lnTo>
                  <a:lnTo>
                    <a:pt x="27" y="80"/>
                  </a:lnTo>
                  <a:lnTo>
                    <a:pt x="99" y="89"/>
                  </a:lnTo>
                  <a:lnTo>
                    <a:pt x="161" y="71"/>
                  </a:lnTo>
                  <a:lnTo>
                    <a:pt x="179" y="36"/>
                  </a:lnTo>
                  <a:lnTo>
                    <a:pt x="161" y="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3"/>
            <p:cNvSpPr/>
            <p:nvPr/>
          </p:nvSpPr>
          <p:spPr>
            <a:xfrm>
              <a:off x="3557782" y="1717951"/>
              <a:ext cx="60879" cy="27160"/>
            </a:xfrm>
            <a:custGeom>
              <a:avLst/>
              <a:gdLst/>
              <a:ahLst/>
              <a:cxnLst/>
              <a:rect l="l" t="t" r="r" b="b"/>
              <a:pathLst>
                <a:path w="724" h="323" extrusionOk="0">
                  <a:moveTo>
                    <a:pt x="465" y="1"/>
                  </a:moveTo>
                  <a:lnTo>
                    <a:pt x="322" y="28"/>
                  </a:lnTo>
                  <a:lnTo>
                    <a:pt x="179" y="72"/>
                  </a:lnTo>
                  <a:lnTo>
                    <a:pt x="36" y="171"/>
                  </a:lnTo>
                  <a:lnTo>
                    <a:pt x="0" y="242"/>
                  </a:lnTo>
                  <a:lnTo>
                    <a:pt x="0" y="278"/>
                  </a:lnTo>
                  <a:lnTo>
                    <a:pt x="9" y="305"/>
                  </a:lnTo>
                  <a:lnTo>
                    <a:pt x="72" y="322"/>
                  </a:lnTo>
                  <a:lnTo>
                    <a:pt x="233" y="296"/>
                  </a:lnTo>
                  <a:lnTo>
                    <a:pt x="375" y="260"/>
                  </a:lnTo>
                  <a:lnTo>
                    <a:pt x="518" y="224"/>
                  </a:lnTo>
                  <a:lnTo>
                    <a:pt x="670" y="171"/>
                  </a:lnTo>
                  <a:lnTo>
                    <a:pt x="724" y="126"/>
                  </a:lnTo>
                  <a:lnTo>
                    <a:pt x="715" y="90"/>
                  </a:lnTo>
                  <a:lnTo>
                    <a:pt x="706" y="63"/>
                  </a:lnTo>
                  <a:lnTo>
                    <a:pt x="634" y="1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3"/>
            <p:cNvSpPr/>
            <p:nvPr/>
          </p:nvSpPr>
          <p:spPr>
            <a:xfrm>
              <a:off x="3707205" y="1717951"/>
              <a:ext cx="61636" cy="23376"/>
            </a:xfrm>
            <a:custGeom>
              <a:avLst/>
              <a:gdLst/>
              <a:ahLst/>
              <a:cxnLst/>
              <a:rect l="l" t="t" r="r" b="b"/>
              <a:pathLst>
                <a:path w="733" h="278" extrusionOk="0">
                  <a:moveTo>
                    <a:pt x="242" y="1"/>
                  </a:moveTo>
                  <a:lnTo>
                    <a:pt x="72" y="37"/>
                  </a:lnTo>
                  <a:lnTo>
                    <a:pt x="9" y="90"/>
                  </a:lnTo>
                  <a:lnTo>
                    <a:pt x="0" y="117"/>
                  </a:lnTo>
                  <a:lnTo>
                    <a:pt x="0" y="153"/>
                  </a:lnTo>
                  <a:lnTo>
                    <a:pt x="54" y="188"/>
                  </a:lnTo>
                  <a:lnTo>
                    <a:pt x="206" y="224"/>
                  </a:lnTo>
                  <a:lnTo>
                    <a:pt x="358" y="242"/>
                  </a:lnTo>
                  <a:lnTo>
                    <a:pt x="501" y="269"/>
                  </a:lnTo>
                  <a:lnTo>
                    <a:pt x="661" y="278"/>
                  </a:lnTo>
                  <a:lnTo>
                    <a:pt x="724" y="251"/>
                  </a:lnTo>
                  <a:lnTo>
                    <a:pt x="733" y="215"/>
                  </a:lnTo>
                  <a:lnTo>
                    <a:pt x="733" y="188"/>
                  </a:lnTo>
                  <a:lnTo>
                    <a:pt x="688" y="126"/>
                  </a:lnTo>
                  <a:lnTo>
                    <a:pt x="536" y="46"/>
                  </a:lnTo>
                  <a:lnTo>
                    <a:pt x="384" y="1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3"/>
            <p:cNvSpPr/>
            <p:nvPr/>
          </p:nvSpPr>
          <p:spPr>
            <a:xfrm>
              <a:off x="3718473" y="1773532"/>
              <a:ext cx="23376" cy="30103"/>
            </a:xfrm>
            <a:custGeom>
              <a:avLst/>
              <a:gdLst/>
              <a:ahLst/>
              <a:cxnLst/>
              <a:rect l="l" t="t" r="r" b="b"/>
              <a:pathLst>
                <a:path w="278" h="358" extrusionOk="0">
                  <a:moveTo>
                    <a:pt x="143" y="1"/>
                  </a:moveTo>
                  <a:lnTo>
                    <a:pt x="81" y="10"/>
                  </a:lnTo>
                  <a:lnTo>
                    <a:pt x="9" y="108"/>
                  </a:lnTo>
                  <a:lnTo>
                    <a:pt x="0" y="179"/>
                  </a:lnTo>
                  <a:lnTo>
                    <a:pt x="9" y="251"/>
                  </a:lnTo>
                  <a:lnTo>
                    <a:pt x="81" y="349"/>
                  </a:lnTo>
                  <a:lnTo>
                    <a:pt x="134" y="358"/>
                  </a:lnTo>
                  <a:lnTo>
                    <a:pt x="188" y="349"/>
                  </a:lnTo>
                  <a:lnTo>
                    <a:pt x="268" y="251"/>
                  </a:lnTo>
                  <a:lnTo>
                    <a:pt x="277" y="179"/>
                  </a:lnTo>
                  <a:lnTo>
                    <a:pt x="268" y="117"/>
                  </a:lnTo>
                  <a:lnTo>
                    <a:pt x="197" y="19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3"/>
            <p:cNvSpPr/>
            <p:nvPr/>
          </p:nvSpPr>
          <p:spPr>
            <a:xfrm>
              <a:off x="3584018" y="1773532"/>
              <a:ext cx="23376" cy="30103"/>
            </a:xfrm>
            <a:custGeom>
              <a:avLst/>
              <a:gdLst/>
              <a:ahLst/>
              <a:cxnLst/>
              <a:rect l="l" t="t" r="r" b="b"/>
              <a:pathLst>
                <a:path w="278" h="358" extrusionOk="0">
                  <a:moveTo>
                    <a:pt x="144" y="1"/>
                  </a:moveTo>
                  <a:lnTo>
                    <a:pt x="90" y="10"/>
                  </a:lnTo>
                  <a:lnTo>
                    <a:pt x="10" y="108"/>
                  </a:lnTo>
                  <a:lnTo>
                    <a:pt x="1" y="179"/>
                  </a:lnTo>
                  <a:lnTo>
                    <a:pt x="10" y="251"/>
                  </a:lnTo>
                  <a:lnTo>
                    <a:pt x="81" y="349"/>
                  </a:lnTo>
                  <a:lnTo>
                    <a:pt x="135" y="358"/>
                  </a:lnTo>
                  <a:lnTo>
                    <a:pt x="197" y="349"/>
                  </a:lnTo>
                  <a:lnTo>
                    <a:pt x="269" y="251"/>
                  </a:lnTo>
                  <a:lnTo>
                    <a:pt x="278" y="179"/>
                  </a:lnTo>
                  <a:lnTo>
                    <a:pt x="269" y="117"/>
                  </a:lnTo>
                  <a:lnTo>
                    <a:pt x="197" y="1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3"/>
            <p:cNvSpPr/>
            <p:nvPr/>
          </p:nvSpPr>
          <p:spPr>
            <a:xfrm>
              <a:off x="3620091" y="1871914"/>
              <a:ext cx="85685" cy="43641"/>
            </a:xfrm>
            <a:custGeom>
              <a:avLst/>
              <a:gdLst/>
              <a:ahLst/>
              <a:cxnLst/>
              <a:rect l="l" t="t" r="r" b="b"/>
              <a:pathLst>
                <a:path w="1019" h="519" extrusionOk="0">
                  <a:moveTo>
                    <a:pt x="849" y="1"/>
                  </a:moveTo>
                  <a:lnTo>
                    <a:pt x="697" y="36"/>
                  </a:lnTo>
                  <a:lnTo>
                    <a:pt x="599" y="81"/>
                  </a:lnTo>
                  <a:lnTo>
                    <a:pt x="554" y="99"/>
                  </a:lnTo>
                  <a:lnTo>
                    <a:pt x="465" y="108"/>
                  </a:lnTo>
                  <a:lnTo>
                    <a:pt x="420" y="90"/>
                  </a:lnTo>
                  <a:lnTo>
                    <a:pt x="322" y="45"/>
                  </a:lnTo>
                  <a:lnTo>
                    <a:pt x="161" y="18"/>
                  </a:lnTo>
                  <a:lnTo>
                    <a:pt x="72" y="45"/>
                  </a:lnTo>
                  <a:lnTo>
                    <a:pt x="36" y="90"/>
                  </a:lnTo>
                  <a:lnTo>
                    <a:pt x="1" y="161"/>
                  </a:lnTo>
                  <a:lnTo>
                    <a:pt x="27" y="304"/>
                  </a:lnTo>
                  <a:lnTo>
                    <a:pt x="161" y="429"/>
                  </a:lnTo>
                  <a:lnTo>
                    <a:pt x="376" y="510"/>
                  </a:lnTo>
                  <a:lnTo>
                    <a:pt x="518" y="519"/>
                  </a:lnTo>
                  <a:lnTo>
                    <a:pt x="661" y="510"/>
                  </a:lnTo>
                  <a:lnTo>
                    <a:pt x="885" y="411"/>
                  </a:lnTo>
                  <a:lnTo>
                    <a:pt x="1010" y="260"/>
                  </a:lnTo>
                  <a:lnTo>
                    <a:pt x="1019" y="99"/>
                  </a:lnTo>
                  <a:lnTo>
                    <a:pt x="974" y="36"/>
                  </a:lnTo>
                  <a:lnTo>
                    <a:pt x="938" y="10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3"/>
            <p:cNvSpPr/>
            <p:nvPr/>
          </p:nvSpPr>
          <p:spPr>
            <a:xfrm>
              <a:off x="3789779" y="2097182"/>
              <a:ext cx="244106" cy="1116682"/>
            </a:xfrm>
            <a:custGeom>
              <a:avLst/>
              <a:gdLst/>
              <a:ahLst/>
              <a:cxnLst/>
              <a:rect l="l" t="t" r="r" b="b"/>
              <a:pathLst>
                <a:path w="2903" h="13280" extrusionOk="0">
                  <a:moveTo>
                    <a:pt x="161" y="1"/>
                  </a:moveTo>
                  <a:lnTo>
                    <a:pt x="188" y="268"/>
                  </a:lnTo>
                  <a:lnTo>
                    <a:pt x="385" y="2947"/>
                  </a:lnTo>
                  <a:lnTo>
                    <a:pt x="492" y="5984"/>
                  </a:lnTo>
                  <a:lnTo>
                    <a:pt x="501" y="8189"/>
                  </a:lnTo>
                  <a:lnTo>
                    <a:pt x="403" y="10368"/>
                  </a:lnTo>
                  <a:lnTo>
                    <a:pt x="242" y="11886"/>
                  </a:lnTo>
                  <a:lnTo>
                    <a:pt x="90" y="12815"/>
                  </a:lnTo>
                  <a:lnTo>
                    <a:pt x="1" y="13253"/>
                  </a:lnTo>
                  <a:lnTo>
                    <a:pt x="242" y="13279"/>
                  </a:lnTo>
                  <a:lnTo>
                    <a:pt x="1563" y="13270"/>
                  </a:lnTo>
                  <a:lnTo>
                    <a:pt x="2287" y="13154"/>
                  </a:lnTo>
                  <a:lnTo>
                    <a:pt x="2724" y="13012"/>
                  </a:lnTo>
                  <a:lnTo>
                    <a:pt x="2903" y="12913"/>
                  </a:lnTo>
                  <a:lnTo>
                    <a:pt x="1742" y="661"/>
                  </a:lnTo>
                  <a:lnTo>
                    <a:pt x="1599" y="581"/>
                  </a:lnTo>
                  <a:lnTo>
                    <a:pt x="858" y="224"/>
                  </a:lnTo>
                  <a:lnTo>
                    <a:pt x="349" y="2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1C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3"/>
            <p:cNvSpPr/>
            <p:nvPr/>
          </p:nvSpPr>
          <p:spPr>
            <a:xfrm>
              <a:off x="3290469" y="2097182"/>
              <a:ext cx="244863" cy="1116682"/>
            </a:xfrm>
            <a:custGeom>
              <a:avLst/>
              <a:gdLst/>
              <a:ahLst/>
              <a:cxnLst/>
              <a:rect l="l" t="t" r="r" b="b"/>
              <a:pathLst>
                <a:path w="2912" h="13280" extrusionOk="0">
                  <a:moveTo>
                    <a:pt x="2751" y="1"/>
                  </a:moveTo>
                  <a:lnTo>
                    <a:pt x="2563" y="27"/>
                  </a:lnTo>
                  <a:lnTo>
                    <a:pt x="2054" y="224"/>
                  </a:lnTo>
                  <a:lnTo>
                    <a:pt x="1313" y="581"/>
                  </a:lnTo>
                  <a:lnTo>
                    <a:pt x="1170" y="661"/>
                  </a:lnTo>
                  <a:lnTo>
                    <a:pt x="0" y="12913"/>
                  </a:lnTo>
                  <a:lnTo>
                    <a:pt x="188" y="13012"/>
                  </a:lnTo>
                  <a:lnTo>
                    <a:pt x="625" y="13154"/>
                  </a:lnTo>
                  <a:lnTo>
                    <a:pt x="1349" y="13270"/>
                  </a:lnTo>
                  <a:lnTo>
                    <a:pt x="2670" y="13279"/>
                  </a:lnTo>
                  <a:lnTo>
                    <a:pt x="2911" y="13253"/>
                  </a:lnTo>
                  <a:lnTo>
                    <a:pt x="2822" y="12815"/>
                  </a:lnTo>
                  <a:lnTo>
                    <a:pt x="2670" y="11886"/>
                  </a:lnTo>
                  <a:lnTo>
                    <a:pt x="2510" y="10368"/>
                  </a:lnTo>
                  <a:lnTo>
                    <a:pt x="2411" y="8189"/>
                  </a:lnTo>
                  <a:lnTo>
                    <a:pt x="2420" y="5984"/>
                  </a:lnTo>
                  <a:lnTo>
                    <a:pt x="2527" y="2947"/>
                  </a:lnTo>
                  <a:lnTo>
                    <a:pt x="2724" y="268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1C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3"/>
            <p:cNvSpPr/>
            <p:nvPr/>
          </p:nvSpPr>
          <p:spPr>
            <a:xfrm>
              <a:off x="3472938" y="1512275"/>
              <a:ext cx="410767" cy="268912"/>
            </a:xfrm>
            <a:custGeom>
              <a:avLst/>
              <a:gdLst/>
              <a:ahLst/>
              <a:cxnLst/>
              <a:rect l="l" t="t" r="r" b="b"/>
              <a:pathLst>
                <a:path w="4885" h="3198" extrusionOk="0">
                  <a:moveTo>
                    <a:pt x="2099" y="0"/>
                  </a:moveTo>
                  <a:lnTo>
                    <a:pt x="1465" y="81"/>
                  </a:lnTo>
                  <a:lnTo>
                    <a:pt x="1161" y="170"/>
                  </a:lnTo>
                  <a:lnTo>
                    <a:pt x="884" y="286"/>
                  </a:lnTo>
                  <a:lnTo>
                    <a:pt x="536" y="536"/>
                  </a:lnTo>
                  <a:lnTo>
                    <a:pt x="331" y="884"/>
                  </a:lnTo>
                  <a:lnTo>
                    <a:pt x="331" y="947"/>
                  </a:lnTo>
                  <a:lnTo>
                    <a:pt x="822" y="732"/>
                  </a:lnTo>
                  <a:lnTo>
                    <a:pt x="616" y="929"/>
                  </a:lnTo>
                  <a:lnTo>
                    <a:pt x="322" y="1322"/>
                  </a:lnTo>
                  <a:lnTo>
                    <a:pt x="125" y="1697"/>
                  </a:lnTo>
                  <a:lnTo>
                    <a:pt x="27" y="2045"/>
                  </a:lnTo>
                  <a:lnTo>
                    <a:pt x="0" y="2349"/>
                  </a:lnTo>
                  <a:lnTo>
                    <a:pt x="36" y="2608"/>
                  </a:lnTo>
                  <a:lnTo>
                    <a:pt x="125" y="2795"/>
                  </a:lnTo>
                  <a:lnTo>
                    <a:pt x="250" y="2902"/>
                  </a:lnTo>
                  <a:lnTo>
                    <a:pt x="322" y="2920"/>
                  </a:lnTo>
                  <a:lnTo>
                    <a:pt x="393" y="2911"/>
                  </a:lnTo>
                  <a:lnTo>
                    <a:pt x="563" y="2813"/>
                  </a:lnTo>
                  <a:lnTo>
                    <a:pt x="831" y="2509"/>
                  </a:lnTo>
                  <a:lnTo>
                    <a:pt x="1322" y="1742"/>
                  </a:lnTo>
                  <a:lnTo>
                    <a:pt x="1411" y="1563"/>
                  </a:lnTo>
                  <a:lnTo>
                    <a:pt x="1402" y="1599"/>
                  </a:lnTo>
                  <a:lnTo>
                    <a:pt x="1393" y="1795"/>
                  </a:lnTo>
                  <a:lnTo>
                    <a:pt x="1447" y="1929"/>
                  </a:lnTo>
                  <a:lnTo>
                    <a:pt x="1509" y="1974"/>
                  </a:lnTo>
                  <a:lnTo>
                    <a:pt x="1554" y="1983"/>
                  </a:lnTo>
                  <a:lnTo>
                    <a:pt x="1724" y="1911"/>
                  </a:lnTo>
                  <a:lnTo>
                    <a:pt x="2099" y="1688"/>
                  </a:lnTo>
                  <a:lnTo>
                    <a:pt x="2974" y="1063"/>
                  </a:lnTo>
                  <a:lnTo>
                    <a:pt x="3161" y="920"/>
                  </a:lnTo>
                  <a:lnTo>
                    <a:pt x="3197" y="1063"/>
                  </a:lnTo>
                  <a:lnTo>
                    <a:pt x="3429" y="1706"/>
                  </a:lnTo>
                  <a:lnTo>
                    <a:pt x="3572" y="1983"/>
                  </a:lnTo>
                  <a:lnTo>
                    <a:pt x="3679" y="2090"/>
                  </a:lnTo>
                  <a:lnTo>
                    <a:pt x="3724" y="2117"/>
                  </a:lnTo>
                  <a:lnTo>
                    <a:pt x="3778" y="2125"/>
                  </a:lnTo>
                  <a:lnTo>
                    <a:pt x="3849" y="2108"/>
                  </a:lnTo>
                  <a:lnTo>
                    <a:pt x="3921" y="2000"/>
                  </a:lnTo>
                  <a:lnTo>
                    <a:pt x="3965" y="1697"/>
                  </a:lnTo>
                  <a:lnTo>
                    <a:pt x="3956" y="1625"/>
                  </a:lnTo>
                  <a:lnTo>
                    <a:pt x="3983" y="1822"/>
                  </a:lnTo>
                  <a:lnTo>
                    <a:pt x="4162" y="2706"/>
                  </a:lnTo>
                  <a:lnTo>
                    <a:pt x="4278" y="3054"/>
                  </a:lnTo>
                  <a:lnTo>
                    <a:pt x="4358" y="3179"/>
                  </a:lnTo>
                  <a:lnTo>
                    <a:pt x="4403" y="3197"/>
                  </a:lnTo>
                  <a:lnTo>
                    <a:pt x="4438" y="3188"/>
                  </a:lnTo>
                  <a:lnTo>
                    <a:pt x="4501" y="3135"/>
                  </a:lnTo>
                  <a:lnTo>
                    <a:pt x="4563" y="2974"/>
                  </a:lnTo>
                  <a:lnTo>
                    <a:pt x="4590" y="2563"/>
                  </a:lnTo>
                  <a:lnTo>
                    <a:pt x="4581" y="2474"/>
                  </a:lnTo>
                  <a:lnTo>
                    <a:pt x="4689" y="2447"/>
                  </a:lnTo>
                  <a:lnTo>
                    <a:pt x="4814" y="2367"/>
                  </a:lnTo>
                  <a:lnTo>
                    <a:pt x="4885" y="2242"/>
                  </a:lnTo>
                  <a:lnTo>
                    <a:pt x="4876" y="2215"/>
                  </a:lnTo>
                  <a:lnTo>
                    <a:pt x="4831" y="1992"/>
                  </a:lnTo>
                  <a:lnTo>
                    <a:pt x="4697" y="1590"/>
                  </a:lnTo>
                  <a:lnTo>
                    <a:pt x="4438" y="1107"/>
                  </a:lnTo>
                  <a:lnTo>
                    <a:pt x="3912" y="527"/>
                  </a:lnTo>
                  <a:lnTo>
                    <a:pt x="3813" y="465"/>
                  </a:lnTo>
                  <a:lnTo>
                    <a:pt x="3831" y="447"/>
                  </a:lnTo>
                  <a:lnTo>
                    <a:pt x="3894" y="340"/>
                  </a:lnTo>
                  <a:lnTo>
                    <a:pt x="3903" y="268"/>
                  </a:lnTo>
                  <a:lnTo>
                    <a:pt x="3876" y="241"/>
                  </a:lnTo>
                  <a:lnTo>
                    <a:pt x="3840" y="223"/>
                  </a:lnTo>
                  <a:lnTo>
                    <a:pt x="3742" y="259"/>
                  </a:lnTo>
                  <a:lnTo>
                    <a:pt x="3599" y="357"/>
                  </a:lnTo>
                  <a:lnTo>
                    <a:pt x="3572" y="384"/>
                  </a:lnTo>
                  <a:lnTo>
                    <a:pt x="3447" y="304"/>
                  </a:lnTo>
                  <a:lnTo>
                    <a:pt x="3170" y="179"/>
                  </a:lnTo>
                  <a:lnTo>
                    <a:pt x="2733" y="45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3"/>
            <p:cNvSpPr/>
            <p:nvPr/>
          </p:nvSpPr>
          <p:spPr>
            <a:xfrm>
              <a:off x="3606553" y="2215072"/>
              <a:ext cx="123272" cy="97710"/>
            </a:xfrm>
            <a:custGeom>
              <a:avLst/>
              <a:gdLst/>
              <a:ahLst/>
              <a:cxnLst/>
              <a:rect l="l" t="t" r="r" b="b"/>
              <a:pathLst>
                <a:path w="1466" h="1162" extrusionOk="0">
                  <a:moveTo>
                    <a:pt x="1456" y="1"/>
                  </a:moveTo>
                  <a:lnTo>
                    <a:pt x="19" y="18"/>
                  </a:lnTo>
                  <a:lnTo>
                    <a:pt x="1" y="72"/>
                  </a:lnTo>
                  <a:lnTo>
                    <a:pt x="108" y="483"/>
                  </a:lnTo>
                  <a:lnTo>
                    <a:pt x="429" y="911"/>
                  </a:lnTo>
                  <a:lnTo>
                    <a:pt x="724" y="1161"/>
                  </a:lnTo>
                  <a:lnTo>
                    <a:pt x="831" y="1099"/>
                  </a:lnTo>
                  <a:lnTo>
                    <a:pt x="1269" y="644"/>
                  </a:lnTo>
                  <a:lnTo>
                    <a:pt x="1421" y="340"/>
                  </a:lnTo>
                  <a:lnTo>
                    <a:pt x="1465" y="117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3"/>
            <p:cNvSpPr/>
            <p:nvPr/>
          </p:nvSpPr>
          <p:spPr>
            <a:xfrm>
              <a:off x="3660621" y="2091212"/>
              <a:ext cx="186338" cy="154721"/>
            </a:xfrm>
            <a:custGeom>
              <a:avLst/>
              <a:gdLst/>
              <a:ahLst/>
              <a:cxnLst/>
              <a:rect l="l" t="t" r="r" b="b"/>
              <a:pathLst>
                <a:path w="2216" h="1840" extrusionOk="0">
                  <a:moveTo>
                    <a:pt x="1305" y="0"/>
                  </a:moveTo>
                  <a:lnTo>
                    <a:pt x="1233" y="27"/>
                  </a:lnTo>
                  <a:lnTo>
                    <a:pt x="1224" y="125"/>
                  </a:lnTo>
                  <a:lnTo>
                    <a:pt x="1117" y="322"/>
                  </a:lnTo>
                  <a:lnTo>
                    <a:pt x="840" y="590"/>
                  </a:lnTo>
                  <a:lnTo>
                    <a:pt x="153" y="991"/>
                  </a:lnTo>
                  <a:lnTo>
                    <a:pt x="1" y="1045"/>
                  </a:lnTo>
                  <a:lnTo>
                    <a:pt x="1" y="1840"/>
                  </a:lnTo>
                  <a:lnTo>
                    <a:pt x="1474" y="1340"/>
                  </a:lnTo>
                  <a:lnTo>
                    <a:pt x="921" y="1018"/>
                  </a:lnTo>
                  <a:lnTo>
                    <a:pt x="2215" y="384"/>
                  </a:lnTo>
                  <a:lnTo>
                    <a:pt x="2135" y="277"/>
                  </a:lnTo>
                  <a:lnTo>
                    <a:pt x="1965" y="125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3"/>
            <p:cNvSpPr/>
            <p:nvPr/>
          </p:nvSpPr>
          <p:spPr>
            <a:xfrm>
              <a:off x="3470668" y="2091212"/>
              <a:ext cx="190795" cy="154721"/>
            </a:xfrm>
            <a:custGeom>
              <a:avLst/>
              <a:gdLst/>
              <a:ahLst/>
              <a:cxnLst/>
              <a:rect l="l" t="t" r="r" b="b"/>
              <a:pathLst>
                <a:path w="2269" h="1840" extrusionOk="0">
                  <a:moveTo>
                    <a:pt x="492" y="0"/>
                  </a:moveTo>
                  <a:lnTo>
                    <a:pt x="251" y="125"/>
                  </a:lnTo>
                  <a:lnTo>
                    <a:pt x="81" y="277"/>
                  </a:lnTo>
                  <a:lnTo>
                    <a:pt x="0" y="384"/>
                  </a:lnTo>
                  <a:lnTo>
                    <a:pt x="1295" y="1018"/>
                  </a:lnTo>
                  <a:lnTo>
                    <a:pt x="742" y="1340"/>
                  </a:lnTo>
                  <a:lnTo>
                    <a:pt x="2269" y="1840"/>
                  </a:lnTo>
                  <a:lnTo>
                    <a:pt x="2269" y="1840"/>
                  </a:lnTo>
                  <a:lnTo>
                    <a:pt x="2260" y="1045"/>
                  </a:lnTo>
                  <a:lnTo>
                    <a:pt x="2108" y="991"/>
                  </a:lnTo>
                  <a:lnTo>
                    <a:pt x="1385" y="590"/>
                  </a:lnTo>
                  <a:lnTo>
                    <a:pt x="1099" y="322"/>
                  </a:lnTo>
                  <a:lnTo>
                    <a:pt x="992" y="125"/>
                  </a:lnTo>
                  <a:lnTo>
                    <a:pt x="983" y="27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3"/>
            <p:cNvSpPr/>
            <p:nvPr/>
          </p:nvSpPr>
          <p:spPr>
            <a:xfrm>
              <a:off x="3605039" y="2272923"/>
              <a:ext cx="142781" cy="561704"/>
            </a:xfrm>
            <a:custGeom>
              <a:avLst/>
              <a:gdLst/>
              <a:ahLst/>
              <a:cxnLst/>
              <a:rect l="l" t="t" r="r" b="b"/>
              <a:pathLst>
                <a:path w="1698" h="6680" extrusionOk="0">
                  <a:moveTo>
                    <a:pt x="501" y="0"/>
                  </a:moveTo>
                  <a:lnTo>
                    <a:pt x="1" y="5671"/>
                  </a:lnTo>
                  <a:lnTo>
                    <a:pt x="831" y="6680"/>
                  </a:lnTo>
                  <a:lnTo>
                    <a:pt x="1698" y="5671"/>
                  </a:lnTo>
                  <a:lnTo>
                    <a:pt x="956" y="16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3"/>
            <p:cNvSpPr/>
            <p:nvPr/>
          </p:nvSpPr>
          <p:spPr>
            <a:xfrm>
              <a:off x="3670375" y="4457243"/>
              <a:ext cx="381589" cy="226868"/>
            </a:xfrm>
            <a:custGeom>
              <a:avLst/>
              <a:gdLst/>
              <a:ahLst/>
              <a:cxnLst/>
              <a:rect l="l" t="t" r="r" b="b"/>
              <a:pathLst>
                <a:path w="4538" h="2698" extrusionOk="0">
                  <a:moveTo>
                    <a:pt x="421" y="0"/>
                  </a:moveTo>
                  <a:lnTo>
                    <a:pt x="367" y="1134"/>
                  </a:lnTo>
                  <a:lnTo>
                    <a:pt x="304" y="1224"/>
                  </a:lnTo>
                  <a:lnTo>
                    <a:pt x="72" y="1822"/>
                  </a:lnTo>
                  <a:lnTo>
                    <a:pt x="1" y="2233"/>
                  </a:lnTo>
                  <a:lnTo>
                    <a:pt x="1" y="2536"/>
                  </a:lnTo>
                  <a:lnTo>
                    <a:pt x="19" y="2697"/>
                  </a:lnTo>
                  <a:lnTo>
                    <a:pt x="4502" y="2697"/>
                  </a:lnTo>
                  <a:lnTo>
                    <a:pt x="4510" y="2662"/>
                  </a:lnTo>
                  <a:lnTo>
                    <a:pt x="4537" y="2456"/>
                  </a:lnTo>
                  <a:lnTo>
                    <a:pt x="4484" y="2251"/>
                  </a:lnTo>
                  <a:lnTo>
                    <a:pt x="4314" y="2010"/>
                  </a:lnTo>
                  <a:lnTo>
                    <a:pt x="3984" y="1733"/>
                  </a:lnTo>
                  <a:lnTo>
                    <a:pt x="3457" y="1447"/>
                  </a:lnTo>
                  <a:lnTo>
                    <a:pt x="2689" y="1152"/>
                  </a:lnTo>
                  <a:lnTo>
                    <a:pt x="2180" y="1009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rgbClr val="061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3"/>
            <p:cNvSpPr/>
            <p:nvPr/>
          </p:nvSpPr>
          <p:spPr>
            <a:xfrm>
              <a:off x="3684670" y="4432438"/>
              <a:ext cx="190038" cy="72904"/>
            </a:xfrm>
            <a:custGeom>
              <a:avLst/>
              <a:gdLst/>
              <a:ahLst/>
              <a:cxnLst/>
              <a:rect l="l" t="t" r="r" b="b"/>
              <a:pathLst>
                <a:path w="2260" h="867" extrusionOk="0">
                  <a:moveTo>
                    <a:pt x="1" y="1"/>
                  </a:moveTo>
                  <a:lnTo>
                    <a:pt x="1" y="867"/>
                  </a:lnTo>
                  <a:lnTo>
                    <a:pt x="2260" y="867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406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3"/>
            <p:cNvSpPr/>
            <p:nvPr/>
          </p:nvSpPr>
          <p:spPr>
            <a:xfrm>
              <a:off x="3267177" y="4457243"/>
              <a:ext cx="381505" cy="226868"/>
            </a:xfrm>
            <a:custGeom>
              <a:avLst/>
              <a:gdLst/>
              <a:ahLst/>
              <a:cxnLst/>
              <a:rect l="l" t="t" r="r" b="b"/>
              <a:pathLst>
                <a:path w="4537" h="2698" extrusionOk="0">
                  <a:moveTo>
                    <a:pt x="2483" y="0"/>
                  </a:moveTo>
                  <a:lnTo>
                    <a:pt x="2358" y="1009"/>
                  </a:lnTo>
                  <a:lnTo>
                    <a:pt x="1849" y="1152"/>
                  </a:lnTo>
                  <a:lnTo>
                    <a:pt x="1072" y="1447"/>
                  </a:lnTo>
                  <a:lnTo>
                    <a:pt x="545" y="1733"/>
                  </a:lnTo>
                  <a:lnTo>
                    <a:pt x="224" y="2010"/>
                  </a:lnTo>
                  <a:lnTo>
                    <a:pt x="54" y="2251"/>
                  </a:lnTo>
                  <a:lnTo>
                    <a:pt x="0" y="2456"/>
                  </a:lnTo>
                  <a:lnTo>
                    <a:pt x="18" y="2662"/>
                  </a:lnTo>
                  <a:lnTo>
                    <a:pt x="36" y="2697"/>
                  </a:lnTo>
                  <a:lnTo>
                    <a:pt x="4510" y="2697"/>
                  </a:lnTo>
                  <a:lnTo>
                    <a:pt x="4537" y="2536"/>
                  </a:lnTo>
                  <a:lnTo>
                    <a:pt x="4528" y="2233"/>
                  </a:lnTo>
                  <a:lnTo>
                    <a:pt x="4465" y="1822"/>
                  </a:lnTo>
                  <a:lnTo>
                    <a:pt x="4224" y="1224"/>
                  </a:lnTo>
                  <a:lnTo>
                    <a:pt x="4171" y="1134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061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3"/>
            <p:cNvSpPr/>
            <p:nvPr/>
          </p:nvSpPr>
          <p:spPr>
            <a:xfrm>
              <a:off x="3444349" y="4432438"/>
              <a:ext cx="189365" cy="72904"/>
            </a:xfrm>
            <a:custGeom>
              <a:avLst/>
              <a:gdLst/>
              <a:ahLst/>
              <a:cxnLst/>
              <a:rect l="l" t="t" r="r" b="b"/>
              <a:pathLst>
                <a:path w="2252" h="867" extrusionOk="0">
                  <a:moveTo>
                    <a:pt x="1" y="1"/>
                  </a:moveTo>
                  <a:lnTo>
                    <a:pt x="1" y="867"/>
                  </a:lnTo>
                  <a:lnTo>
                    <a:pt x="2251" y="867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06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1" name="Google Shape;3251;p43"/>
          <p:cNvGrpSpPr/>
          <p:nvPr/>
        </p:nvGrpSpPr>
        <p:grpSpPr>
          <a:xfrm>
            <a:off x="5004600" y="1497223"/>
            <a:ext cx="995250" cy="3228933"/>
            <a:chOff x="5004600" y="1497223"/>
            <a:chExt cx="995250" cy="3228933"/>
          </a:xfrm>
        </p:grpSpPr>
        <p:sp>
          <p:nvSpPr>
            <p:cNvPr id="3252" name="Google Shape;3252;p43"/>
            <p:cNvSpPr/>
            <p:nvPr/>
          </p:nvSpPr>
          <p:spPr>
            <a:xfrm>
              <a:off x="5057233" y="2608525"/>
              <a:ext cx="199491" cy="524943"/>
            </a:xfrm>
            <a:custGeom>
              <a:avLst/>
              <a:gdLst/>
              <a:ahLst/>
              <a:cxnLst/>
              <a:rect l="l" t="t" r="r" b="b"/>
              <a:pathLst>
                <a:path w="2403" h="6243" extrusionOk="0">
                  <a:moveTo>
                    <a:pt x="795" y="1"/>
                  </a:moveTo>
                  <a:lnTo>
                    <a:pt x="1" y="6171"/>
                  </a:lnTo>
                  <a:lnTo>
                    <a:pt x="706" y="6243"/>
                  </a:lnTo>
                  <a:lnTo>
                    <a:pt x="2403" y="430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3"/>
            <p:cNvSpPr/>
            <p:nvPr/>
          </p:nvSpPr>
          <p:spPr>
            <a:xfrm>
              <a:off x="5679140" y="2183539"/>
              <a:ext cx="297417" cy="226111"/>
            </a:xfrm>
            <a:custGeom>
              <a:avLst/>
              <a:gdLst/>
              <a:ahLst/>
              <a:cxnLst/>
              <a:rect l="l" t="t" r="r" b="b"/>
              <a:pathLst>
                <a:path w="3537" h="2689" extrusionOk="0">
                  <a:moveTo>
                    <a:pt x="848" y="1"/>
                  </a:moveTo>
                  <a:lnTo>
                    <a:pt x="563" y="117"/>
                  </a:lnTo>
                  <a:lnTo>
                    <a:pt x="339" y="304"/>
                  </a:lnTo>
                  <a:lnTo>
                    <a:pt x="170" y="527"/>
                  </a:lnTo>
                  <a:lnTo>
                    <a:pt x="18" y="804"/>
                  </a:lnTo>
                  <a:lnTo>
                    <a:pt x="0" y="849"/>
                  </a:lnTo>
                  <a:lnTo>
                    <a:pt x="1723" y="2688"/>
                  </a:lnTo>
                  <a:lnTo>
                    <a:pt x="3536" y="2617"/>
                  </a:lnTo>
                  <a:lnTo>
                    <a:pt x="3474" y="2474"/>
                  </a:lnTo>
                  <a:lnTo>
                    <a:pt x="2911" y="1563"/>
                  </a:lnTo>
                  <a:lnTo>
                    <a:pt x="2429" y="974"/>
                  </a:lnTo>
                  <a:lnTo>
                    <a:pt x="2036" y="572"/>
                  </a:lnTo>
                  <a:lnTo>
                    <a:pt x="1813" y="367"/>
                  </a:lnTo>
                  <a:lnTo>
                    <a:pt x="1590" y="188"/>
                  </a:lnTo>
                  <a:lnTo>
                    <a:pt x="1188" y="9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3"/>
            <p:cNvSpPr/>
            <p:nvPr/>
          </p:nvSpPr>
          <p:spPr>
            <a:xfrm>
              <a:off x="5235327" y="1497223"/>
              <a:ext cx="572972" cy="973229"/>
            </a:xfrm>
            <a:custGeom>
              <a:avLst/>
              <a:gdLst/>
              <a:ahLst/>
              <a:cxnLst/>
              <a:rect l="l" t="t" r="r" b="b"/>
              <a:pathLst>
                <a:path w="6814" h="11574" extrusionOk="0">
                  <a:moveTo>
                    <a:pt x="3296" y="1"/>
                  </a:moveTo>
                  <a:lnTo>
                    <a:pt x="2867" y="36"/>
                  </a:lnTo>
                  <a:lnTo>
                    <a:pt x="2492" y="117"/>
                  </a:lnTo>
                  <a:lnTo>
                    <a:pt x="2081" y="286"/>
                  </a:lnTo>
                  <a:lnTo>
                    <a:pt x="1661" y="563"/>
                  </a:lnTo>
                  <a:lnTo>
                    <a:pt x="1268" y="974"/>
                  </a:lnTo>
                  <a:lnTo>
                    <a:pt x="929" y="1537"/>
                  </a:lnTo>
                  <a:lnTo>
                    <a:pt x="786" y="1903"/>
                  </a:lnTo>
                  <a:lnTo>
                    <a:pt x="670" y="2287"/>
                  </a:lnTo>
                  <a:lnTo>
                    <a:pt x="554" y="3028"/>
                  </a:lnTo>
                  <a:lnTo>
                    <a:pt x="554" y="3724"/>
                  </a:lnTo>
                  <a:lnTo>
                    <a:pt x="617" y="4394"/>
                  </a:lnTo>
                  <a:lnTo>
                    <a:pt x="697" y="5055"/>
                  </a:lnTo>
                  <a:lnTo>
                    <a:pt x="759" y="5707"/>
                  </a:lnTo>
                  <a:lnTo>
                    <a:pt x="742" y="6377"/>
                  </a:lnTo>
                  <a:lnTo>
                    <a:pt x="608" y="7073"/>
                  </a:lnTo>
                  <a:lnTo>
                    <a:pt x="474" y="7439"/>
                  </a:lnTo>
                  <a:lnTo>
                    <a:pt x="331" y="7805"/>
                  </a:lnTo>
                  <a:lnTo>
                    <a:pt x="108" y="8582"/>
                  </a:lnTo>
                  <a:lnTo>
                    <a:pt x="0" y="9350"/>
                  </a:lnTo>
                  <a:lnTo>
                    <a:pt x="27" y="9904"/>
                  </a:lnTo>
                  <a:lnTo>
                    <a:pt x="99" y="10243"/>
                  </a:lnTo>
                  <a:lnTo>
                    <a:pt x="224" y="10556"/>
                  </a:lnTo>
                  <a:lnTo>
                    <a:pt x="411" y="10833"/>
                  </a:lnTo>
                  <a:lnTo>
                    <a:pt x="652" y="11083"/>
                  </a:lnTo>
                  <a:lnTo>
                    <a:pt x="974" y="11279"/>
                  </a:lnTo>
                  <a:lnTo>
                    <a:pt x="1367" y="11431"/>
                  </a:lnTo>
                  <a:lnTo>
                    <a:pt x="1840" y="11529"/>
                  </a:lnTo>
                  <a:lnTo>
                    <a:pt x="2394" y="11574"/>
                  </a:lnTo>
                  <a:lnTo>
                    <a:pt x="3046" y="11547"/>
                  </a:lnTo>
                  <a:lnTo>
                    <a:pt x="3403" y="11502"/>
                  </a:lnTo>
                  <a:lnTo>
                    <a:pt x="3769" y="11547"/>
                  </a:lnTo>
                  <a:lnTo>
                    <a:pt x="4412" y="11574"/>
                  </a:lnTo>
                  <a:lnTo>
                    <a:pt x="4974" y="11529"/>
                  </a:lnTo>
                  <a:lnTo>
                    <a:pt x="5448" y="11431"/>
                  </a:lnTo>
                  <a:lnTo>
                    <a:pt x="5841" y="11279"/>
                  </a:lnTo>
                  <a:lnTo>
                    <a:pt x="6153" y="11083"/>
                  </a:lnTo>
                  <a:lnTo>
                    <a:pt x="6403" y="10833"/>
                  </a:lnTo>
                  <a:lnTo>
                    <a:pt x="6591" y="10556"/>
                  </a:lnTo>
                  <a:lnTo>
                    <a:pt x="6716" y="10243"/>
                  </a:lnTo>
                  <a:lnTo>
                    <a:pt x="6787" y="9904"/>
                  </a:lnTo>
                  <a:lnTo>
                    <a:pt x="6814" y="9350"/>
                  </a:lnTo>
                  <a:lnTo>
                    <a:pt x="6707" y="8582"/>
                  </a:lnTo>
                  <a:lnTo>
                    <a:pt x="6484" y="7805"/>
                  </a:lnTo>
                  <a:lnTo>
                    <a:pt x="6332" y="7439"/>
                  </a:lnTo>
                  <a:lnTo>
                    <a:pt x="6198" y="7073"/>
                  </a:lnTo>
                  <a:lnTo>
                    <a:pt x="6064" y="6377"/>
                  </a:lnTo>
                  <a:lnTo>
                    <a:pt x="6055" y="5707"/>
                  </a:lnTo>
                  <a:lnTo>
                    <a:pt x="6108" y="5055"/>
                  </a:lnTo>
                  <a:lnTo>
                    <a:pt x="6189" y="4394"/>
                  </a:lnTo>
                  <a:lnTo>
                    <a:pt x="6260" y="3724"/>
                  </a:lnTo>
                  <a:lnTo>
                    <a:pt x="6251" y="3028"/>
                  </a:lnTo>
                  <a:lnTo>
                    <a:pt x="6144" y="2287"/>
                  </a:lnTo>
                  <a:lnTo>
                    <a:pt x="6019" y="1903"/>
                  </a:lnTo>
                  <a:lnTo>
                    <a:pt x="5885" y="1537"/>
                  </a:lnTo>
                  <a:lnTo>
                    <a:pt x="5537" y="974"/>
                  </a:lnTo>
                  <a:lnTo>
                    <a:pt x="5144" y="563"/>
                  </a:lnTo>
                  <a:lnTo>
                    <a:pt x="4724" y="286"/>
                  </a:lnTo>
                  <a:lnTo>
                    <a:pt x="4314" y="117"/>
                  </a:lnTo>
                  <a:lnTo>
                    <a:pt x="3947" y="36"/>
                  </a:lnTo>
                  <a:lnTo>
                    <a:pt x="3519" y="1"/>
                  </a:lnTo>
                  <a:lnTo>
                    <a:pt x="3403" y="9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3"/>
            <p:cNvSpPr/>
            <p:nvPr/>
          </p:nvSpPr>
          <p:spPr>
            <a:xfrm>
              <a:off x="5727911" y="4402419"/>
              <a:ext cx="22620" cy="262185"/>
            </a:xfrm>
            <a:custGeom>
              <a:avLst/>
              <a:gdLst/>
              <a:ahLst/>
              <a:cxnLst/>
              <a:rect l="l" t="t" r="r" b="b"/>
              <a:pathLst>
                <a:path w="269" h="3118" extrusionOk="0">
                  <a:moveTo>
                    <a:pt x="268" y="1"/>
                  </a:moveTo>
                  <a:lnTo>
                    <a:pt x="0" y="840"/>
                  </a:lnTo>
                  <a:lnTo>
                    <a:pt x="0" y="3090"/>
                  </a:lnTo>
                  <a:lnTo>
                    <a:pt x="179" y="3117"/>
                  </a:lnTo>
                  <a:lnTo>
                    <a:pt x="215" y="3090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2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3"/>
            <p:cNvSpPr/>
            <p:nvPr/>
          </p:nvSpPr>
          <p:spPr>
            <a:xfrm>
              <a:off x="5522906" y="4357348"/>
              <a:ext cx="232082" cy="368808"/>
            </a:xfrm>
            <a:custGeom>
              <a:avLst/>
              <a:gdLst/>
              <a:ahLst/>
              <a:cxnLst/>
              <a:rect l="l" t="t" r="r" b="b"/>
              <a:pathLst>
                <a:path w="2760" h="4386" extrusionOk="0">
                  <a:moveTo>
                    <a:pt x="1742" y="1"/>
                  </a:moveTo>
                  <a:lnTo>
                    <a:pt x="1304" y="63"/>
                  </a:lnTo>
                  <a:lnTo>
                    <a:pt x="1242" y="99"/>
                  </a:lnTo>
                  <a:lnTo>
                    <a:pt x="1215" y="313"/>
                  </a:lnTo>
                  <a:lnTo>
                    <a:pt x="947" y="1456"/>
                  </a:lnTo>
                  <a:lnTo>
                    <a:pt x="742" y="2055"/>
                  </a:lnTo>
                  <a:lnTo>
                    <a:pt x="572" y="2394"/>
                  </a:lnTo>
                  <a:lnTo>
                    <a:pt x="483" y="2528"/>
                  </a:lnTo>
                  <a:lnTo>
                    <a:pt x="358" y="2724"/>
                  </a:lnTo>
                  <a:lnTo>
                    <a:pt x="99" y="3341"/>
                  </a:lnTo>
                  <a:lnTo>
                    <a:pt x="18" y="3671"/>
                  </a:lnTo>
                  <a:lnTo>
                    <a:pt x="1" y="3778"/>
                  </a:lnTo>
                  <a:lnTo>
                    <a:pt x="10" y="4001"/>
                  </a:lnTo>
                  <a:lnTo>
                    <a:pt x="117" y="4207"/>
                  </a:lnTo>
                  <a:lnTo>
                    <a:pt x="376" y="4341"/>
                  </a:lnTo>
                  <a:lnTo>
                    <a:pt x="581" y="4376"/>
                  </a:lnTo>
                  <a:lnTo>
                    <a:pt x="769" y="4385"/>
                  </a:lnTo>
                  <a:lnTo>
                    <a:pt x="1179" y="4323"/>
                  </a:lnTo>
                  <a:lnTo>
                    <a:pt x="1474" y="4225"/>
                  </a:lnTo>
                  <a:lnTo>
                    <a:pt x="1778" y="4046"/>
                  </a:lnTo>
                  <a:lnTo>
                    <a:pt x="2046" y="3778"/>
                  </a:lnTo>
                  <a:lnTo>
                    <a:pt x="2260" y="3403"/>
                  </a:lnTo>
                  <a:lnTo>
                    <a:pt x="2403" y="2903"/>
                  </a:lnTo>
                  <a:lnTo>
                    <a:pt x="2421" y="2590"/>
                  </a:lnTo>
                  <a:lnTo>
                    <a:pt x="2456" y="2224"/>
                  </a:lnTo>
                  <a:lnTo>
                    <a:pt x="2635" y="1492"/>
                  </a:lnTo>
                  <a:lnTo>
                    <a:pt x="2742" y="992"/>
                  </a:lnTo>
                  <a:lnTo>
                    <a:pt x="2760" y="688"/>
                  </a:lnTo>
                  <a:lnTo>
                    <a:pt x="2706" y="438"/>
                  </a:lnTo>
                  <a:lnTo>
                    <a:pt x="2555" y="242"/>
                  </a:lnTo>
                  <a:lnTo>
                    <a:pt x="2438" y="170"/>
                  </a:lnTo>
                  <a:lnTo>
                    <a:pt x="2179" y="63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243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3"/>
            <p:cNvSpPr/>
            <p:nvPr/>
          </p:nvSpPr>
          <p:spPr>
            <a:xfrm>
              <a:off x="5567220" y="4038239"/>
              <a:ext cx="166746" cy="598535"/>
            </a:xfrm>
            <a:custGeom>
              <a:avLst/>
              <a:gdLst/>
              <a:ahLst/>
              <a:cxnLst/>
              <a:rect l="l" t="t" r="r" b="b"/>
              <a:pathLst>
                <a:path w="1983" h="7118" extrusionOk="0">
                  <a:moveTo>
                    <a:pt x="384" y="0"/>
                  </a:moveTo>
                  <a:lnTo>
                    <a:pt x="679" y="3296"/>
                  </a:lnTo>
                  <a:lnTo>
                    <a:pt x="661" y="3572"/>
                  </a:lnTo>
                  <a:lnTo>
                    <a:pt x="483" y="5010"/>
                  </a:lnTo>
                  <a:lnTo>
                    <a:pt x="322" y="5760"/>
                  </a:lnTo>
                  <a:lnTo>
                    <a:pt x="179" y="6198"/>
                  </a:lnTo>
                  <a:lnTo>
                    <a:pt x="99" y="6376"/>
                  </a:lnTo>
                  <a:lnTo>
                    <a:pt x="27" y="6537"/>
                  </a:lnTo>
                  <a:lnTo>
                    <a:pt x="0" y="6796"/>
                  </a:lnTo>
                  <a:lnTo>
                    <a:pt x="90" y="6975"/>
                  </a:lnTo>
                  <a:lnTo>
                    <a:pt x="250" y="7082"/>
                  </a:lnTo>
                  <a:lnTo>
                    <a:pt x="465" y="7118"/>
                  </a:lnTo>
                  <a:lnTo>
                    <a:pt x="706" y="7073"/>
                  </a:lnTo>
                  <a:lnTo>
                    <a:pt x="929" y="6966"/>
                  </a:lnTo>
                  <a:lnTo>
                    <a:pt x="1126" y="6787"/>
                  </a:lnTo>
                  <a:lnTo>
                    <a:pt x="1188" y="6671"/>
                  </a:lnTo>
                  <a:lnTo>
                    <a:pt x="1260" y="6493"/>
                  </a:lnTo>
                  <a:lnTo>
                    <a:pt x="1402" y="5939"/>
                  </a:lnTo>
                  <a:lnTo>
                    <a:pt x="1519" y="5626"/>
                  </a:lnTo>
                  <a:lnTo>
                    <a:pt x="1733" y="5144"/>
                  </a:lnTo>
                  <a:lnTo>
                    <a:pt x="1965" y="4483"/>
                  </a:lnTo>
                  <a:lnTo>
                    <a:pt x="1983" y="4198"/>
                  </a:lnTo>
                  <a:lnTo>
                    <a:pt x="1947" y="4037"/>
                  </a:lnTo>
                  <a:lnTo>
                    <a:pt x="1911" y="3965"/>
                  </a:lnTo>
                  <a:lnTo>
                    <a:pt x="1840" y="3840"/>
                  </a:lnTo>
                  <a:lnTo>
                    <a:pt x="1742" y="3403"/>
                  </a:lnTo>
                  <a:lnTo>
                    <a:pt x="1670" y="2510"/>
                  </a:lnTo>
                  <a:lnTo>
                    <a:pt x="1679" y="563"/>
                  </a:lnTo>
                  <a:lnTo>
                    <a:pt x="1706" y="16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3"/>
            <p:cNvSpPr/>
            <p:nvPr/>
          </p:nvSpPr>
          <p:spPr>
            <a:xfrm>
              <a:off x="5396018" y="4402419"/>
              <a:ext cx="22620" cy="262185"/>
            </a:xfrm>
            <a:custGeom>
              <a:avLst/>
              <a:gdLst/>
              <a:ahLst/>
              <a:cxnLst/>
              <a:rect l="l" t="t" r="r" b="b"/>
              <a:pathLst>
                <a:path w="269" h="3118" extrusionOk="0">
                  <a:moveTo>
                    <a:pt x="268" y="1"/>
                  </a:moveTo>
                  <a:lnTo>
                    <a:pt x="0" y="840"/>
                  </a:lnTo>
                  <a:lnTo>
                    <a:pt x="0" y="3090"/>
                  </a:lnTo>
                  <a:lnTo>
                    <a:pt x="179" y="3117"/>
                  </a:lnTo>
                  <a:lnTo>
                    <a:pt x="215" y="3090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2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3"/>
            <p:cNvSpPr/>
            <p:nvPr/>
          </p:nvSpPr>
          <p:spPr>
            <a:xfrm>
              <a:off x="5191013" y="4357348"/>
              <a:ext cx="232082" cy="368808"/>
            </a:xfrm>
            <a:custGeom>
              <a:avLst/>
              <a:gdLst/>
              <a:ahLst/>
              <a:cxnLst/>
              <a:rect l="l" t="t" r="r" b="b"/>
              <a:pathLst>
                <a:path w="2760" h="4386" extrusionOk="0">
                  <a:moveTo>
                    <a:pt x="1751" y="1"/>
                  </a:moveTo>
                  <a:lnTo>
                    <a:pt x="1304" y="63"/>
                  </a:lnTo>
                  <a:lnTo>
                    <a:pt x="1242" y="99"/>
                  </a:lnTo>
                  <a:lnTo>
                    <a:pt x="1215" y="313"/>
                  </a:lnTo>
                  <a:lnTo>
                    <a:pt x="947" y="1456"/>
                  </a:lnTo>
                  <a:lnTo>
                    <a:pt x="742" y="2055"/>
                  </a:lnTo>
                  <a:lnTo>
                    <a:pt x="572" y="2394"/>
                  </a:lnTo>
                  <a:lnTo>
                    <a:pt x="483" y="2528"/>
                  </a:lnTo>
                  <a:lnTo>
                    <a:pt x="358" y="2724"/>
                  </a:lnTo>
                  <a:lnTo>
                    <a:pt x="99" y="3341"/>
                  </a:lnTo>
                  <a:lnTo>
                    <a:pt x="18" y="3671"/>
                  </a:lnTo>
                  <a:lnTo>
                    <a:pt x="1" y="3778"/>
                  </a:lnTo>
                  <a:lnTo>
                    <a:pt x="9" y="4001"/>
                  </a:lnTo>
                  <a:lnTo>
                    <a:pt x="117" y="4207"/>
                  </a:lnTo>
                  <a:lnTo>
                    <a:pt x="376" y="4341"/>
                  </a:lnTo>
                  <a:lnTo>
                    <a:pt x="581" y="4376"/>
                  </a:lnTo>
                  <a:lnTo>
                    <a:pt x="769" y="4385"/>
                  </a:lnTo>
                  <a:lnTo>
                    <a:pt x="1179" y="4323"/>
                  </a:lnTo>
                  <a:lnTo>
                    <a:pt x="1474" y="4225"/>
                  </a:lnTo>
                  <a:lnTo>
                    <a:pt x="1778" y="4046"/>
                  </a:lnTo>
                  <a:lnTo>
                    <a:pt x="2045" y="3778"/>
                  </a:lnTo>
                  <a:lnTo>
                    <a:pt x="2260" y="3403"/>
                  </a:lnTo>
                  <a:lnTo>
                    <a:pt x="2403" y="2903"/>
                  </a:lnTo>
                  <a:lnTo>
                    <a:pt x="2421" y="2590"/>
                  </a:lnTo>
                  <a:lnTo>
                    <a:pt x="2456" y="2224"/>
                  </a:lnTo>
                  <a:lnTo>
                    <a:pt x="2635" y="1492"/>
                  </a:lnTo>
                  <a:lnTo>
                    <a:pt x="2742" y="992"/>
                  </a:lnTo>
                  <a:lnTo>
                    <a:pt x="2760" y="688"/>
                  </a:lnTo>
                  <a:lnTo>
                    <a:pt x="2706" y="438"/>
                  </a:lnTo>
                  <a:lnTo>
                    <a:pt x="2554" y="242"/>
                  </a:lnTo>
                  <a:lnTo>
                    <a:pt x="2438" y="170"/>
                  </a:lnTo>
                  <a:lnTo>
                    <a:pt x="2179" y="6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243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3"/>
            <p:cNvSpPr/>
            <p:nvPr/>
          </p:nvSpPr>
          <p:spPr>
            <a:xfrm>
              <a:off x="5235327" y="4038239"/>
              <a:ext cx="167502" cy="598535"/>
            </a:xfrm>
            <a:custGeom>
              <a:avLst/>
              <a:gdLst/>
              <a:ahLst/>
              <a:cxnLst/>
              <a:rect l="l" t="t" r="r" b="b"/>
              <a:pathLst>
                <a:path w="1992" h="7118" extrusionOk="0">
                  <a:moveTo>
                    <a:pt x="384" y="0"/>
                  </a:moveTo>
                  <a:lnTo>
                    <a:pt x="679" y="3296"/>
                  </a:lnTo>
                  <a:lnTo>
                    <a:pt x="661" y="3572"/>
                  </a:lnTo>
                  <a:lnTo>
                    <a:pt x="483" y="5010"/>
                  </a:lnTo>
                  <a:lnTo>
                    <a:pt x="322" y="5760"/>
                  </a:lnTo>
                  <a:lnTo>
                    <a:pt x="188" y="6198"/>
                  </a:lnTo>
                  <a:lnTo>
                    <a:pt x="99" y="6376"/>
                  </a:lnTo>
                  <a:lnTo>
                    <a:pt x="27" y="6537"/>
                  </a:lnTo>
                  <a:lnTo>
                    <a:pt x="0" y="6796"/>
                  </a:lnTo>
                  <a:lnTo>
                    <a:pt x="90" y="6975"/>
                  </a:lnTo>
                  <a:lnTo>
                    <a:pt x="250" y="7082"/>
                  </a:lnTo>
                  <a:lnTo>
                    <a:pt x="465" y="7118"/>
                  </a:lnTo>
                  <a:lnTo>
                    <a:pt x="706" y="7073"/>
                  </a:lnTo>
                  <a:lnTo>
                    <a:pt x="929" y="6966"/>
                  </a:lnTo>
                  <a:lnTo>
                    <a:pt x="1126" y="6787"/>
                  </a:lnTo>
                  <a:lnTo>
                    <a:pt x="1188" y="6671"/>
                  </a:lnTo>
                  <a:lnTo>
                    <a:pt x="1260" y="6493"/>
                  </a:lnTo>
                  <a:lnTo>
                    <a:pt x="1402" y="5939"/>
                  </a:lnTo>
                  <a:lnTo>
                    <a:pt x="1518" y="5626"/>
                  </a:lnTo>
                  <a:lnTo>
                    <a:pt x="1733" y="5144"/>
                  </a:lnTo>
                  <a:lnTo>
                    <a:pt x="1965" y="4483"/>
                  </a:lnTo>
                  <a:lnTo>
                    <a:pt x="1992" y="4198"/>
                  </a:lnTo>
                  <a:lnTo>
                    <a:pt x="1947" y="4037"/>
                  </a:lnTo>
                  <a:lnTo>
                    <a:pt x="1911" y="3965"/>
                  </a:lnTo>
                  <a:lnTo>
                    <a:pt x="1840" y="3840"/>
                  </a:lnTo>
                  <a:lnTo>
                    <a:pt x="1742" y="3403"/>
                  </a:lnTo>
                  <a:lnTo>
                    <a:pt x="1670" y="2510"/>
                  </a:lnTo>
                  <a:lnTo>
                    <a:pt x="1679" y="563"/>
                  </a:lnTo>
                  <a:lnTo>
                    <a:pt x="1706" y="16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3"/>
            <p:cNvSpPr/>
            <p:nvPr/>
          </p:nvSpPr>
          <p:spPr>
            <a:xfrm>
              <a:off x="5471108" y="2719676"/>
              <a:ext cx="403284" cy="1516854"/>
            </a:xfrm>
            <a:custGeom>
              <a:avLst/>
              <a:gdLst/>
              <a:ahLst/>
              <a:cxnLst/>
              <a:rect l="l" t="t" r="r" b="b"/>
              <a:pathLst>
                <a:path w="4796" h="18039" extrusionOk="0">
                  <a:moveTo>
                    <a:pt x="3465" y="1"/>
                  </a:moveTo>
                  <a:lnTo>
                    <a:pt x="0" y="420"/>
                  </a:lnTo>
                  <a:lnTo>
                    <a:pt x="688" y="3430"/>
                  </a:lnTo>
                  <a:lnTo>
                    <a:pt x="893" y="3430"/>
                  </a:lnTo>
                  <a:lnTo>
                    <a:pt x="876" y="4117"/>
                  </a:lnTo>
                  <a:lnTo>
                    <a:pt x="840" y="7537"/>
                  </a:lnTo>
                  <a:lnTo>
                    <a:pt x="876" y="9663"/>
                  </a:lnTo>
                  <a:lnTo>
                    <a:pt x="929" y="10297"/>
                  </a:lnTo>
                  <a:lnTo>
                    <a:pt x="1429" y="14771"/>
                  </a:lnTo>
                  <a:lnTo>
                    <a:pt x="1751" y="17887"/>
                  </a:lnTo>
                  <a:lnTo>
                    <a:pt x="1795" y="17932"/>
                  </a:lnTo>
                  <a:lnTo>
                    <a:pt x="2170" y="18039"/>
                  </a:lnTo>
                  <a:lnTo>
                    <a:pt x="2563" y="17994"/>
                  </a:lnTo>
                  <a:lnTo>
                    <a:pt x="2813" y="17905"/>
                  </a:lnTo>
                  <a:lnTo>
                    <a:pt x="2849" y="17691"/>
                  </a:lnTo>
                  <a:lnTo>
                    <a:pt x="3171" y="15771"/>
                  </a:lnTo>
                  <a:lnTo>
                    <a:pt x="3421" y="13744"/>
                  </a:lnTo>
                  <a:lnTo>
                    <a:pt x="3528" y="12386"/>
                  </a:lnTo>
                  <a:lnTo>
                    <a:pt x="3537" y="11172"/>
                  </a:lnTo>
                  <a:lnTo>
                    <a:pt x="3465" y="10449"/>
                  </a:lnTo>
                  <a:lnTo>
                    <a:pt x="3367" y="10082"/>
                  </a:lnTo>
                  <a:lnTo>
                    <a:pt x="3296" y="9948"/>
                  </a:lnTo>
                  <a:lnTo>
                    <a:pt x="3394" y="9707"/>
                  </a:lnTo>
                  <a:lnTo>
                    <a:pt x="3956" y="8100"/>
                  </a:lnTo>
                  <a:lnTo>
                    <a:pt x="4367" y="6627"/>
                  </a:lnTo>
                  <a:lnTo>
                    <a:pt x="4617" y="5385"/>
                  </a:lnTo>
                  <a:lnTo>
                    <a:pt x="4733" y="4546"/>
                  </a:lnTo>
                  <a:lnTo>
                    <a:pt x="4796" y="3698"/>
                  </a:lnTo>
                  <a:lnTo>
                    <a:pt x="4778" y="2885"/>
                  </a:lnTo>
                  <a:lnTo>
                    <a:pt x="4689" y="2108"/>
                  </a:lnTo>
                  <a:lnTo>
                    <a:pt x="4492" y="1394"/>
                  </a:lnTo>
                  <a:lnTo>
                    <a:pt x="4180" y="751"/>
                  </a:lnTo>
                  <a:lnTo>
                    <a:pt x="3867" y="349"/>
                  </a:lnTo>
                  <a:lnTo>
                    <a:pt x="3608" y="10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3"/>
            <p:cNvSpPr/>
            <p:nvPr/>
          </p:nvSpPr>
          <p:spPr>
            <a:xfrm>
              <a:off x="5206822" y="2719676"/>
              <a:ext cx="332734" cy="1540903"/>
            </a:xfrm>
            <a:custGeom>
              <a:avLst/>
              <a:gdLst/>
              <a:ahLst/>
              <a:cxnLst/>
              <a:rect l="l" t="t" r="r" b="b"/>
              <a:pathLst>
                <a:path w="3957" h="18325" extrusionOk="0">
                  <a:moveTo>
                    <a:pt x="2634" y="1"/>
                  </a:moveTo>
                  <a:lnTo>
                    <a:pt x="1036" y="420"/>
                  </a:lnTo>
                  <a:lnTo>
                    <a:pt x="732" y="1367"/>
                  </a:lnTo>
                  <a:lnTo>
                    <a:pt x="563" y="1885"/>
                  </a:lnTo>
                  <a:lnTo>
                    <a:pt x="304" y="2956"/>
                  </a:lnTo>
                  <a:lnTo>
                    <a:pt x="125" y="4037"/>
                  </a:lnTo>
                  <a:lnTo>
                    <a:pt x="36" y="5135"/>
                  </a:lnTo>
                  <a:lnTo>
                    <a:pt x="18" y="5680"/>
                  </a:lnTo>
                  <a:lnTo>
                    <a:pt x="0" y="7002"/>
                  </a:lnTo>
                  <a:lnTo>
                    <a:pt x="18" y="8948"/>
                  </a:lnTo>
                  <a:lnTo>
                    <a:pt x="63" y="9957"/>
                  </a:lnTo>
                  <a:lnTo>
                    <a:pt x="89" y="10297"/>
                  </a:lnTo>
                  <a:lnTo>
                    <a:pt x="607" y="14949"/>
                  </a:lnTo>
                  <a:lnTo>
                    <a:pt x="956" y="18262"/>
                  </a:lnTo>
                  <a:lnTo>
                    <a:pt x="1000" y="18289"/>
                  </a:lnTo>
                  <a:lnTo>
                    <a:pt x="1366" y="18325"/>
                  </a:lnTo>
                  <a:lnTo>
                    <a:pt x="1759" y="18253"/>
                  </a:lnTo>
                  <a:lnTo>
                    <a:pt x="2009" y="18146"/>
                  </a:lnTo>
                  <a:lnTo>
                    <a:pt x="2054" y="17932"/>
                  </a:lnTo>
                  <a:lnTo>
                    <a:pt x="2358" y="15949"/>
                  </a:lnTo>
                  <a:lnTo>
                    <a:pt x="2599" y="13842"/>
                  </a:lnTo>
                  <a:lnTo>
                    <a:pt x="2697" y="12440"/>
                  </a:lnTo>
                  <a:lnTo>
                    <a:pt x="2706" y="11190"/>
                  </a:lnTo>
                  <a:lnTo>
                    <a:pt x="2625" y="10457"/>
                  </a:lnTo>
                  <a:lnTo>
                    <a:pt x="2527" y="10082"/>
                  </a:lnTo>
                  <a:lnTo>
                    <a:pt x="2465" y="9948"/>
                  </a:lnTo>
                  <a:lnTo>
                    <a:pt x="2563" y="9707"/>
                  </a:lnTo>
                  <a:lnTo>
                    <a:pt x="3126" y="8100"/>
                  </a:lnTo>
                  <a:lnTo>
                    <a:pt x="3527" y="6627"/>
                  </a:lnTo>
                  <a:lnTo>
                    <a:pt x="3777" y="5385"/>
                  </a:lnTo>
                  <a:lnTo>
                    <a:pt x="3902" y="4546"/>
                  </a:lnTo>
                  <a:lnTo>
                    <a:pt x="3956" y="3698"/>
                  </a:lnTo>
                  <a:lnTo>
                    <a:pt x="3947" y="2885"/>
                  </a:lnTo>
                  <a:lnTo>
                    <a:pt x="3849" y="2108"/>
                  </a:lnTo>
                  <a:lnTo>
                    <a:pt x="3661" y="1394"/>
                  </a:lnTo>
                  <a:lnTo>
                    <a:pt x="3349" y="751"/>
                  </a:lnTo>
                  <a:lnTo>
                    <a:pt x="3027" y="349"/>
                  </a:lnTo>
                  <a:lnTo>
                    <a:pt x="2777" y="108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3"/>
            <p:cNvSpPr/>
            <p:nvPr/>
          </p:nvSpPr>
          <p:spPr>
            <a:xfrm>
              <a:off x="5384750" y="2064893"/>
              <a:ext cx="284636" cy="95439"/>
            </a:xfrm>
            <a:custGeom>
              <a:avLst/>
              <a:gdLst/>
              <a:ahLst/>
              <a:cxnLst/>
              <a:rect l="l" t="t" r="r" b="b"/>
              <a:pathLst>
                <a:path w="3385" h="1135" extrusionOk="0">
                  <a:moveTo>
                    <a:pt x="1358" y="1"/>
                  </a:moveTo>
                  <a:lnTo>
                    <a:pt x="313" y="10"/>
                  </a:lnTo>
                  <a:lnTo>
                    <a:pt x="0" y="54"/>
                  </a:lnTo>
                  <a:lnTo>
                    <a:pt x="9" y="81"/>
                  </a:lnTo>
                  <a:lnTo>
                    <a:pt x="143" y="367"/>
                  </a:lnTo>
                  <a:lnTo>
                    <a:pt x="393" y="661"/>
                  </a:lnTo>
                  <a:lnTo>
                    <a:pt x="643" y="849"/>
                  </a:lnTo>
                  <a:lnTo>
                    <a:pt x="974" y="1001"/>
                  </a:lnTo>
                  <a:lnTo>
                    <a:pt x="1385" y="1108"/>
                  </a:lnTo>
                  <a:lnTo>
                    <a:pt x="1635" y="1135"/>
                  </a:lnTo>
                  <a:lnTo>
                    <a:pt x="1885" y="1135"/>
                  </a:lnTo>
                  <a:lnTo>
                    <a:pt x="2304" y="1063"/>
                  </a:lnTo>
                  <a:lnTo>
                    <a:pt x="2653" y="920"/>
                  </a:lnTo>
                  <a:lnTo>
                    <a:pt x="2921" y="724"/>
                  </a:lnTo>
                  <a:lnTo>
                    <a:pt x="3206" y="411"/>
                  </a:lnTo>
                  <a:lnTo>
                    <a:pt x="3376" y="90"/>
                  </a:lnTo>
                  <a:lnTo>
                    <a:pt x="3385" y="54"/>
                  </a:lnTo>
                  <a:lnTo>
                    <a:pt x="3046" y="3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3"/>
            <p:cNvSpPr/>
            <p:nvPr/>
          </p:nvSpPr>
          <p:spPr>
            <a:xfrm>
              <a:off x="5275101" y="1709711"/>
              <a:ext cx="110491" cy="153292"/>
            </a:xfrm>
            <a:custGeom>
              <a:avLst/>
              <a:gdLst/>
              <a:ahLst/>
              <a:cxnLst/>
              <a:rect l="l" t="t" r="r" b="b"/>
              <a:pathLst>
                <a:path w="1314" h="1823" extrusionOk="0">
                  <a:moveTo>
                    <a:pt x="545" y="1"/>
                  </a:moveTo>
                  <a:lnTo>
                    <a:pt x="420" y="19"/>
                  </a:lnTo>
                  <a:lnTo>
                    <a:pt x="313" y="63"/>
                  </a:lnTo>
                  <a:lnTo>
                    <a:pt x="135" y="224"/>
                  </a:lnTo>
                  <a:lnTo>
                    <a:pt x="27" y="465"/>
                  </a:lnTo>
                  <a:lnTo>
                    <a:pt x="1" y="751"/>
                  </a:lnTo>
                  <a:lnTo>
                    <a:pt x="36" y="912"/>
                  </a:lnTo>
                  <a:lnTo>
                    <a:pt x="90" y="1063"/>
                  </a:lnTo>
                  <a:lnTo>
                    <a:pt x="340" y="1394"/>
                  </a:lnTo>
                  <a:lnTo>
                    <a:pt x="662" y="1680"/>
                  </a:lnTo>
                  <a:lnTo>
                    <a:pt x="912" y="1796"/>
                  </a:lnTo>
                  <a:lnTo>
                    <a:pt x="1063" y="1822"/>
                  </a:lnTo>
                  <a:lnTo>
                    <a:pt x="1126" y="1814"/>
                  </a:lnTo>
                  <a:lnTo>
                    <a:pt x="1179" y="1796"/>
                  </a:lnTo>
                  <a:lnTo>
                    <a:pt x="1260" y="1715"/>
                  </a:lnTo>
                  <a:lnTo>
                    <a:pt x="1313" y="1510"/>
                  </a:lnTo>
                  <a:lnTo>
                    <a:pt x="1269" y="965"/>
                  </a:lnTo>
                  <a:lnTo>
                    <a:pt x="1188" y="617"/>
                  </a:lnTo>
                  <a:lnTo>
                    <a:pt x="1144" y="465"/>
                  </a:lnTo>
                  <a:lnTo>
                    <a:pt x="983" y="224"/>
                  </a:lnTo>
                  <a:lnTo>
                    <a:pt x="778" y="6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3"/>
            <p:cNvSpPr/>
            <p:nvPr/>
          </p:nvSpPr>
          <p:spPr>
            <a:xfrm>
              <a:off x="5294609" y="1735273"/>
              <a:ext cx="71474" cy="99980"/>
            </a:xfrm>
            <a:custGeom>
              <a:avLst/>
              <a:gdLst/>
              <a:ahLst/>
              <a:cxnLst/>
              <a:rect l="l" t="t" r="r" b="b"/>
              <a:pathLst>
                <a:path w="850" h="1189" extrusionOk="0">
                  <a:moveTo>
                    <a:pt x="349" y="0"/>
                  </a:moveTo>
                  <a:lnTo>
                    <a:pt x="269" y="9"/>
                  </a:lnTo>
                  <a:lnTo>
                    <a:pt x="197" y="36"/>
                  </a:lnTo>
                  <a:lnTo>
                    <a:pt x="81" y="143"/>
                  </a:lnTo>
                  <a:lnTo>
                    <a:pt x="10" y="304"/>
                  </a:lnTo>
                  <a:lnTo>
                    <a:pt x="1" y="492"/>
                  </a:lnTo>
                  <a:lnTo>
                    <a:pt x="19" y="590"/>
                  </a:lnTo>
                  <a:lnTo>
                    <a:pt x="54" y="688"/>
                  </a:lnTo>
                  <a:lnTo>
                    <a:pt x="215" y="911"/>
                  </a:lnTo>
                  <a:lnTo>
                    <a:pt x="430" y="1090"/>
                  </a:lnTo>
                  <a:lnTo>
                    <a:pt x="644" y="1188"/>
                  </a:lnTo>
                  <a:lnTo>
                    <a:pt x="724" y="1179"/>
                  </a:lnTo>
                  <a:lnTo>
                    <a:pt x="796" y="1143"/>
                  </a:lnTo>
                  <a:lnTo>
                    <a:pt x="849" y="983"/>
                  </a:lnTo>
                  <a:lnTo>
                    <a:pt x="822" y="625"/>
                  </a:lnTo>
                  <a:lnTo>
                    <a:pt x="769" y="402"/>
                  </a:lnTo>
                  <a:lnTo>
                    <a:pt x="742" y="304"/>
                  </a:lnTo>
                  <a:lnTo>
                    <a:pt x="635" y="143"/>
                  </a:lnTo>
                  <a:lnTo>
                    <a:pt x="501" y="36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3"/>
            <p:cNvSpPr/>
            <p:nvPr/>
          </p:nvSpPr>
          <p:spPr>
            <a:xfrm>
              <a:off x="5656605" y="1709711"/>
              <a:ext cx="110407" cy="153292"/>
            </a:xfrm>
            <a:custGeom>
              <a:avLst/>
              <a:gdLst/>
              <a:ahLst/>
              <a:cxnLst/>
              <a:rect l="l" t="t" r="r" b="b"/>
              <a:pathLst>
                <a:path w="1313" h="1823" extrusionOk="0">
                  <a:moveTo>
                    <a:pt x="768" y="1"/>
                  </a:moveTo>
                  <a:lnTo>
                    <a:pt x="536" y="63"/>
                  </a:lnTo>
                  <a:lnTo>
                    <a:pt x="331" y="224"/>
                  </a:lnTo>
                  <a:lnTo>
                    <a:pt x="179" y="465"/>
                  </a:lnTo>
                  <a:lnTo>
                    <a:pt x="125" y="617"/>
                  </a:lnTo>
                  <a:lnTo>
                    <a:pt x="45" y="965"/>
                  </a:lnTo>
                  <a:lnTo>
                    <a:pt x="0" y="1510"/>
                  </a:lnTo>
                  <a:lnTo>
                    <a:pt x="63" y="1715"/>
                  </a:lnTo>
                  <a:lnTo>
                    <a:pt x="134" y="1796"/>
                  </a:lnTo>
                  <a:lnTo>
                    <a:pt x="197" y="1814"/>
                  </a:lnTo>
                  <a:lnTo>
                    <a:pt x="259" y="1822"/>
                  </a:lnTo>
                  <a:lnTo>
                    <a:pt x="402" y="1796"/>
                  </a:lnTo>
                  <a:lnTo>
                    <a:pt x="652" y="1680"/>
                  </a:lnTo>
                  <a:lnTo>
                    <a:pt x="982" y="1394"/>
                  </a:lnTo>
                  <a:lnTo>
                    <a:pt x="1224" y="1063"/>
                  </a:lnTo>
                  <a:lnTo>
                    <a:pt x="1277" y="912"/>
                  </a:lnTo>
                  <a:lnTo>
                    <a:pt x="1313" y="751"/>
                  </a:lnTo>
                  <a:lnTo>
                    <a:pt x="1286" y="465"/>
                  </a:lnTo>
                  <a:lnTo>
                    <a:pt x="1188" y="224"/>
                  </a:lnTo>
                  <a:lnTo>
                    <a:pt x="1009" y="63"/>
                  </a:lnTo>
                  <a:lnTo>
                    <a:pt x="893" y="1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3"/>
            <p:cNvSpPr/>
            <p:nvPr/>
          </p:nvSpPr>
          <p:spPr>
            <a:xfrm>
              <a:off x="5676113" y="1735273"/>
              <a:ext cx="72147" cy="99980"/>
            </a:xfrm>
            <a:custGeom>
              <a:avLst/>
              <a:gdLst/>
              <a:ahLst/>
              <a:cxnLst/>
              <a:rect l="l" t="t" r="r" b="b"/>
              <a:pathLst>
                <a:path w="858" h="1189" extrusionOk="0">
                  <a:moveTo>
                    <a:pt x="500" y="0"/>
                  </a:moveTo>
                  <a:lnTo>
                    <a:pt x="349" y="36"/>
                  </a:lnTo>
                  <a:lnTo>
                    <a:pt x="215" y="143"/>
                  </a:lnTo>
                  <a:lnTo>
                    <a:pt x="116" y="304"/>
                  </a:lnTo>
                  <a:lnTo>
                    <a:pt x="81" y="402"/>
                  </a:lnTo>
                  <a:lnTo>
                    <a:pt x="27" y="625"/>
                  </a:lnTo>
                  <a:lnTo>
                    <a:pt x="0" y="983"/>
                  </a:lnTo>
                  <a:lnTo>
                    <a:pt x="54" y="1143"/>
                  </a:lnTo>
                  <a:lnTo>
                    <a:pt x="125" y="1179"/>
                  </a:lnTo>
                  <a:lnTo>
                    <a:pt x="206" y="1188"/>
                  </a:lnTo>
                  <a:lnTo>
                    <a:pt x="420" y="1090"/>
                  </a:lnTo>
                  <a:lnTo>
                    <a:pt x="634" y="911"/>
                  </a:lnTo>
                  <a:lnTo>
                    <a:pt x="795" y="688"/>
                  </a:lnTo>
                  <a:lnTo>
                    <a:pt x="831" y="590"/>
                  </a:lnTo>
                  <a:lnTo>
                    <a:pt x="858" y="492"/>
                  </a:lnTo>
                  <a:lnTo>
                    <a:pt x="840" y="304"/>
                  </a:lnTo>
                  <a:lnTo>
                    <a:pt x="768" y="143"/>
                  </a:lnTo>
                  <a:lnTo>
                    <a:pt x="652" y="36"/>
                  </a:lnTo>
                  <a:lnTo>
                    <a:pt x="581" y="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3"/>
            <p:cNvSpPr/>
            <p:nvPr/>
          </p:nvSpPr>
          <p:spPr>
            <a:xfrm>
              <a:off x="5387021" y="1890665"/>
              <a:ext cx="287663" cy="326764"/>
            </a:xfrm>
            <a:custGeom>
              <a:avLst/>
              <a:gdLst/>
              <a:ahLst/>
              <a:cxnLst/>
              <a:rect l="l" t="t" r="r" b="b"/>
              <a:pathLst>
                <a:path w="3421" h="3886" extrusionOk="0">
                  <a:moveTo>
                    <a:pt x="697" y="1"/>
                  </a:moveTo>
                  <a:lnTo>
                    <a:pt x="697" y="1805"/>
                  </a:lnTo>
                  <a:lnTo>
                    <a:pt x="0" y="2546"/>
                  </a:lnTo>
                  <a:lnTo>
                    <a:pt x="9" y="2591"/>
                  </a:lnTo>
                  <a:lnTo>
                    <a:pt x="161" y="2966"/>
                  </a:lnTo>
                  <a:lnTo>
                    <a:pt x="438" y="3341"/>
                  </a:lnTo>
                  <a:lnTo>
                    <a:pt x="706" y="3573"/>
                  </a:lnTo>
                  <a:lnTo>
                    <a:pt x="1063" y="3760"/>
                  </a:lnTo>
                  <a:lnTo>
                    <a:pt x="1518" y="3868"/>
                  </a:lnTo>
                  <a:lnTo>
                    <a:pt x="1795" y="3885"/>
                  </a:lnTo>
                  <a:lnTo>
                    <a:pt x="2063" y="3868"/>
                  </a:lnTo>
                  <a:lnTo>
                    <a:pt x="2501" y="3760"/>
                  </a:lnTo>
                  <a:lnTo>
                    <a:pt x="2840" y="3573"/>
                  </a:lnTo>
                  <a:lnTo>
                    <a:pt x="3081" y="3341"/>
                  </a:lnTo>
                  <a:lnTo>
                    <a:pt x="3313" y="2966"/>
                  </a:lnTo>
                  <a:lnTo>
                    <a:pt x="3411" y="2591"/>
                  </a:lnTo>
                  <a:lnTo>
                    <a:pt x="3420" y="2546"/>
                  </a:lnTo>
                  <a:lnTo>
                    <a:pt x="2688" y="1805"/>
                  </a:lnTo>
                  <a:lnTo>
                    <a:pt x="2688" y="8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3"/>
            <p:cNvSpPr/>
            <p:nvPr/>
          </p:nvSpPr>
          <p:spPr>
            <a:xfrm>
              <a:off x="5445546" y="1890665"/>
              <a:ext cx="167586" cy="124029"/>
            </a:xfrm>
            <a:custGeom>
              <a:avLst/>
              <a:gdLst/>
              <a:ahLst/>
              <a:cxnLst/>
              <a:rect l="l" t="t" r="r" b="b"/>
              <a:pathLst>
                <a:path w="1993" h="1475" extrusionOk="0">
                  <a:moveTo>
                    <a:pt x="1" y="1"/>
                  </a:moveTo>
                  <a:lnTo>
                    <a:pt x="1" y="1099"/>
                  </a:lnTo>
                  <a:lnTo>
                    <a:pt x="108" y="1180"/>
                  </a:lnTo>
                  <a:lnTo>
                    <a:pt x="340" y="1314"/>
                  </a:lnTo>
                  <a:lnTo>
                    <a:pt x="590" y="1403"/>
                  </a:lnTo>
                  <a:lnTo>
                    <a:pt x="849" y="1456"/>
                  </a:lnTo>
                  <a:lnTo>
                    <a:pt x="1108" y="1474"/>
                  </a:lnTo>
                  <a:lnTo>
                    <a:pt x="1376" y="1439"/>
                  </a:lnTo>
                  <a:lnTo>
                    <a:pt x="1635" y="1367"/>
                  </a:lnTo>
                  <a:lnTo>
                    <a:pt x="1876" y="1242"/>
                  </a:lnTo>
                  <a:lnTo>
                    <a:pt x="1992" y="1153"/>
                  </a:lnTo>
                  <a:lnTo>
                    <a:pt x="1992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3"/>
            <p:cNvSpPr/>
            <p:nvPr/>
          </p:nvSpPr>
          <p:spPr>
            <a:xfrm>
              <a:off x="5343464" y="1510005"/>
              <a:ext cx="357456" cy="473160"/>
            </a:xfrm>
            <a:custGeom>
              <a:avLst/>
              <a:gdLst/>
              <a:ahLst/>
              <a:cxnLst/>
              <a:rect l="l" t="t" r="r" b="b"/>
              <a:pathLst>
                <a:path w="4251" h="5627" extrusionOk="0">
                  <a:moveTo>
                    <a:pt x="2045" y="0"/>
                  </a:moveTo>
                  <a:lnTo>
                    <a:pt x="1858" y="18"/>
                  </a:lnTo>
                  <a:lnTo>
                    <a:pt x="1661" y="45"/>
                  </a:lnTo>
                  <a:lnTo>
                    <a:pt x="1295" y="161"/>
                  </a:lnTo>
                  <a:lnTo>
                    <a:pt x="956" y="349"/>
                  </a:lnTo>
                  <a:lnTo>
                    <a:pt x="661" y="581"/>
                  </a:lnTo>
                  <a:lnTo>
                    <a:pt x="420" y="867"/>
                  </a:lnTo>
                  <a:lnTo>
                    <a:pt x="224" y="1188"/>
                  </a:lnTo>
                  <a:lnTo>
                    <a:pt x="81" y="1545"/>
                  </a:lnTo>
                  <a:lnTo>
                    <a:pt x="9" y="1929"/>
                  </a:lnTo>
                  <a:lnTo>
                    <a:pt x="0" y="2135"/>
                  </a:lnTo>
                  <a:lnTo>
                    <a:pt x="18" y="2653"/>
                  </a:lnTo>
                  <a:lnTo>
                    <a:pt x="152" y="3528"/>
                  </a:lnTo>
                  <a:lnTo>
                    <a:pt x="402" y="4206"/>
                  </a:lnTo>
                  <a:lnTo>
                    <a:pt x="724" y="4724"/>
                  </a:lnTo>
                  <a:lnTo>
                    <a:pt x="1081" y="5099"/>
                  </a:lnTo>
                  <a:lnTo>
                    <a:pt x="1447" y="5349"/>
                  </a:lnTo>
                  <a:lnTo>
                    <a:pt x="1947" y="5564"/>
                  </a:lnTo>
                  <a:lnTo>
                    <a:pt x="2161" y="5608"/>
                  </a:lnTo>
                  <a:lnTo>
                    <a:pt x="2286" y="5626"/>
                  </a:lnTo>
                  <a:lnTo>
                    <a:pt x="2402" y="5591"/>
                  </a:lnTo>
                  <a:lnTo>
                    <a:pt x="2724" y="5465"/>
                  </a:lnTo>
                  <a:lnTo>
                    <a:pt x="3242" y="5135"/>
                  </a:lnTo>
                  <a:lnTo>
                    <a:pt x="3635" y="4715"/>
                  </a:lnTo>
                  <a:lnTo>
                    <a:pt x="3912" y="4242"/>
                  </a:lnTo>
                  <a:lnTo>
                    <a:pt x="4099" y="3724"/>
                  </a:lnTo>
                  <a:lnTo>
                    <a:pt x="4197" y="3197"/>
                  </a:lnTo>
                  <a:lnTo>
                    <a:pt x="4251" y="2420"/>
                  </a:lnTo>
                  <a:lnTo>
                    <a:pt x="4224" y="1956"/>
                  </a:lnTo>
                  <a:lnTo>
                    <a:pt x="4206" y="1786"/>
                  </a:lnTo>
                  <a:lnTo>
                    <a:pt x="4126" y="1465"/>
                  </a:lnTo>
                  <a:lnTo>
                    <a:pt x="4001" y="1161"/>
                  </a:lnTo>
                  <a:lnTo>
                    <a:pt x="3831" y="884"/>
                  </a:lnTo>
                  <a:lnTo>
                    <a:pt x="3617" y="634"/>
                  </a:lnTo>
                  <a:lnTo>
                    <a:pt x="3376" y="420"/>
                  </a:lnTo>
                  <a:lnTo>
                    <a:pt x="3099" y="241"/>
                  </a:lnTo>
                  <a:lnTo>
                    <a:pt x="2786" y="116"/>
                  </a:lnTo>
                  <a:lnTo>
                    <a:pt x="2626" y="72"/>
                  </a:lnTo>
                  <a:lnTo>
                    <a:pt x="2429" y="27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3"/>
            <p:cNvSpPr/>
            <p:nvPr/>
          </p:nvSpPr>
          <p:spPr>
            <a:xfrm>
              <a:off x="5259376" y="2069433"/>
              <a:ext cx="576756" cy="752415"/>
            </a:xfrm>
            <a:custGeom>
              <a:avLst/>
              <a:gdLst/>
              <a:ahLst/>
              <a:cxnLst/>
              <a:rect l="l" t="t" r="r" b="b"/>
              <a:pathLst>
                <a:path w="6859" h="8948" extrusionOk="0">
                  <a:moveTo>
                    <a:pt x="1491" y="0"/>
                  </a:moveTo>
                  <a:lnTo>
                    <a:pt x="1277" y="268"/>
                  </a:lnTo>
                  <a:lnTo>
                    <a:pt x="920" y="804"/>
                  </a:lnTo>
                  <a:lnTo>
                    <a:pt x="643" y="1313"/>
                  </a:lnTo>
                  <a:lnTo>
                    <a:pt x="438" y="1795"/>
                  </a:lnTo>
                  <a:lnTo>
                    <a:pt x="295" y="2251"/>
                  </a:lnTo>
                  <a:lnTo>
                    <a:pt x="206" y="2670"/>
                  </a:lnTo>
                  <a:lnTo>
                    <a:pt x="152" y="3251"/>
                  </a:lnTo>
                  <a:lnTo>
                    <a:pt x="214" y="3911"/>
                  </a:lnTo>
                  <a:lnTo>
                    <a:pt x="357" y="4420"/>
                  </a:lnTo>
                  <a:lnTo>
                    <a:pt x="581" y="4903"/>
                  </a:lnTo>
                  <a:lnTo>
                    <a:pt x="634" y="4965"/>
                  </a:lnTo>
                  <a:lnTo>
                    <a:pt x="0" y="8582"/>
                  </a:lnTo>
                  <a:lnTo>
                    <a:pt x="223" y="8671"/>
                  </a:lnTo>
                  <a:lnTo>
                    <a:pt x="920" y="8805"/>
                  </a:lnTo>
                  <a:lnTo>
                    <a:pt x="1831" y="8894"/>
                  </a:lnTo>
                  <a:lnTo>
                    <a:pt x="2885" y="8948"/>
                  </a:lnTo>
                  <a:lnTo>
                    <a:pt x="3974" y="8948"/>
                  </a:lnTo>
                  <a:lnTo>
                    <a:pt x="5019" y="8894"/>
                  </a:lnTo>
                  <a:lnTo>
                    <a:pt x="5939" y="8805"/>
                  </a:lnTo>
                  <a:lnTo>
                    <a:pt x="6635" y="8671"/>
                  </a:lnTo>
                  <a:lnTo>
                    <a:pt x="6858" y="8582"/>
                  </a:lnTo>
                  <a:lnTo>
                    <a:pt x="5742" y="4965"/>
                  </a:lnTo>
                  <a:lnTo>
                    <a:pt x="5787" y="4903"/>
                  </a:lnTo>
                  <a:lnTo>
                    <a:pt x="6019" y="4420"/>
                  </a:lnTo>
                  <a:lnTo>
                    <a:pt x="6153" y="3911"/>
                  </a:lnTo>
                  <a:lnTo>
                    <a:pt x="6215" y="3251"/>
                  </a:lnTo>
                  <a:lnTo>
                    <a:pt x="6162" y="2670"/>
                  </a:lnTo>
                  <a:lnTo>
                    <a:pt x="6081" y="2251"/>
                  </a:lnTo>
                  <a:lnTo>
                    <a:pt x="5930" y="1795"/>
                  </a:lnTo>
                  <a:lnTo>
                    <a:pt x="5724" y="1313"/>
                  </a:lnTo>
                  <a:lnTo>
                    <a:pt x="5447" y="804"/>
                  </a:lnTo>
                  <a:lnTo>
                    <a:pt x="5090" y="268"/>
                  </a:lnTo>
                  <a:lnTo>
                    <a:pt x="4876" y="0"/>
                  </a:lnTo>
                  <a:lnTo>
                    <a:pt x="4867" y="45"/>
                  </a:lnTo>
                  <a:lnTo>
                    <a:pt x="4653" y="313"/>
                  </a:lnTo>
                  <a:lnTo>
                    <a:pt x="4367" y="527"/>
                  </a:lnTo>
                  <a:lnTo>
                    <a:pt x="4144" y="625"/>
                  </a:lnTo>
                  <a:lnTo>
                    <a:pt x="3911" y="724"/>
                  </a:lnTo>
                  <a:lnTo>
                    <a:pt x="3429" y="822"/>
                  </a:lnTo>
                  <a:lnTo>
                    <a:pt x="2938" y="822"/>
                  </a:lnTo>
                  <a:lnTo>
                    <a:pt x="2456" y="724"/>
                  </a:lnTo>
                  <a:lnTo>
                    <a:pt x="2224" y="625"/>
                  </a:lnTo>
                  <a:lnTo>
                    <a:pt x="2009" y="527"/>
                  </a:lnTo>
                  <a:lnTo>
                    <a:pt x="1715" y="313"/>
                  </a:lnTo>
                  <a:lnTo>
                    <a:pt x="1500" y="4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3"/>
            <p:cNvSpPr/>
            <p:nvPr/>
          </p:nvSpPr>
          <p:spPr>
            <a:xfrm>
              <a:off x="5501884" y="1695500"/>
              <a:ext cx="34644" cy="141940"/>
            </a:xfrm>
            <a:custGeom>
              <a:avLst/>
              <a:gdLst/>
              <a:ahLst/>
              <a:cxnLst/>
              <a:rect l="l" t="t" r="r" b="b"/>
              <a:pathLst>
                <a:path w="412" h="1688" extrusionOk="0">
                  <a:moveTo>
                    <a:pt x="36" y="0"/>
                  </a:moveTo>
                  <a:lnTo>
                    <a:pt x="18" y="45"/>
                  </a:lnTo>
                  <a:lnTo>
                    <a:pt x="9" y="714"/>
                  </a:lnTo>
                  <a:lnTo>
                    <a:pt x="1" y="1384"/>
                  </a:lnTo>
                  <a:lnTo>
                    <a:pt x="1" y="1474"/>
                  </a:lnTo>
                  <a:lnTo>
                    <a:pt x="1" y="1572"/>
                  </a:lnTo>
                  <a:lnTo>
                    <a:pt x="9" y="1607"/>
                  </a:lnTo>
                  <a:lnTo>
                    <a:pt x="45" y="1625"/>
                  </a:lnTo>
                  <a:lnTo>
                    <a:pt x="188" y="1652"/>
                  </a:lnTo>
                  <a:lnTo>
                    <a:pt x="340" y="1688"/>
                  </a:lnTo>
                  <a:lnTo>
                    <a:pt x="385" y="1679"/>
                  </a:lnTo>
                  <a:lnTo>
                    <a:pt x="411" y="1599"/>
                  </a:lnTo>
                  <a:lnTo>
                    <a:pt x="367" y="1581"/>
                  </a:lnTo>
                  <a:lnTo>
                    <a:pt x="224" y="1545"/>
                  </a:lnTo>
                  <a:lnTo>
                    <a:pt x="117" y="1526"/>
                  </a:lnTo>
                  <a:lnTo>
                    <a:pt x="117" y="1526"/>
                  </a:lnTo>
                  <a:lnTo>
                    <a:pt x="117" y="902"/>
                  </a:lnTo>
                  <a:lnTo>
                    <a:pt x="126" y="241"/>
                  </a:lnTo>
                  <a:lnTo>
                    <a:pt x="126" y="143"/>
                  </a:lnTo>
                  <a:lnTo>
                    <a:pt x="126" y="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3"/>
            <p:cNvSpPr/>
            <p:nvPr/>
          </p:nvSpPr>
          <p:spPr>
            <a:xfrm>
              <a:off x="5400475" y="1828357"/>
              <a:ext cx="62477" cy="60207"/>
            </a:xfrm>
            <a:custGeom>
              <a:avLst/>
              <a:gdLst/>
              <a:ahLst/>
              <a:cxnLst/>
              <a:rect l="l" t="t" r="r" b="b"/>
              <a:pathLst>
                <a:path w="743" h="716" extrusionOk="0">
                  <a:moveTo>
                    <a:pt x="367" y="1"/>
                  </a:moveTo>
                  <a:lnTo>
                    <a:pt x="287" y="10"/>
                  </a:lnTo>
                  <a:lnTo>
                    <a:pt x="162" y="63"/>
                  </a:lnTo>
                  <a:lnTo>
                    <a:pt x="63" y="161"/>
                  </a:lnTo>
                  <a:lnTo>
                    <a:pt x="1" y="295"/>
                  </a:lnTo>
                  <a:lnTo>
                    <a:pt x="1" y="367"/>
                  </a:lnTo>
                  <a:lnTo>
                    <a:pt x="10" y="438"/>
                  </a:lnTo>
                  <a:lnTo>
                    <a:pt x="63" y="563"/>
                  </a:lnTo>
                  <a:lnTo>
                    <a:pt x="171" y="661"/>
                  </a:lnTo>
                  <a:lnTo>
                    <a:pt x="305" y="706"/>
                  </a:lnTo>
                  <a:lnTo>
                    <a:pt x="376" y="715"/>
                  </a:lnTo>
                  <a:lnTo>
                    <a:pt x="447" y="706"/>
                  </a:lnTo>
                  <a:lnTo>
                    <a:pt x="581" y="653"/>
                  </a:lnTo>
                  <a:lnTo>
                    <a:pt x="680" y="554"/>
                  </a:lnTo>
                  <a:lnTo>
                    <a:pt x="733" y="429"/>
                  </a:lnTo>
                  <a:lnTo>
                    <a:pt x="742" y="349"/>
                  </a:lnTo>
                  <a:lnTo>
                    <a:pt x="733" y="277"/>
                  </a:lnTo>
                  <a:lnTo>
                    <a:pt x="680" y="152"/>
                  </a:lnTo>
                  <a:lnTo>
                    <a:pt x="573" y="63"/>
                  </a:lnTo>
                  <a:lnTo>
                    <a:pt x="439" y="10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3"/>
            <p:cNvSpPr/>
            <p:nvPr/>
          </p:nvSpPr>
          <p:spPr>
            <a:xfrm>
              <a:off x="5582944" y="1814819"/>
              <a:ext cx="61720" cy="59450"/>
            </a:xfrm>
            <a:custGeom>
              <a:avLst/>
              <a:gdLst/>
              <a:ahLst/>
              <a:cxnLst/>
              <a:rect l="l" t="t" r="r" b="b"/>
              <a:pathLst>
                <a:path w="734" h="707" extrusionOk="0">
                  <a:moveTo>
                    <a:pt x="287" y="1"/>
                  </a:moveTo>
                  <a:lnTo>
                    <a:pt x="153" y="63"/>
                  </a:lnTo>
                  <a:lnTo>
                    <a:pt x="55" y="162"/>
                  </a:lnTo>
                  <a:lnTo>
                    <a:pt x="1" y="287"/>
                  </a:lnTo>
                  <a:lnTo>
                    <a:pt x="1" y="358"/>
                  </a:lnTo>
                  <a:lnTo>
                    <a:pt x="1" y="430"/>
                  </a:lnTo>
                  <a:lnTo>
                    <a:pt x="63" y="555"/>
                  </a:lnTo>
                  <a:lnTo>
                    <a:pt x="162" y="653"/>
                  </a:lnTo>
                  <a:lnTo>
                    <a:pt x="296" y="706"/>
                  </a:lnTo>
                  <a:lnTo>
                    <a:pt x="447" y="706"/>
                  </a:lnTo>
                  <a:lnTo>
                    <a:pt x="581" y="644"/>
                  </a:lnTo>
                  <a:lnTo>
                    <a:pt x="680" y="546"/>
                  </a:lnTo>
                  <a:lnTo>
                    <a:pt x="733" y="421"/>
                  </a:lnTo>
                  <a:lnTo>
                    <a:pt x="733" y="349"/>
                  </a:lnTo>
                  <a:lnTo>
                    <a:pt x="733" y="278"/>
                  </a:lnTo>
                  <a:lnTo>
                    <a:pt x="671" y="153"/>
                  </a:lnTo>
                  <a:lnTo>
                    <a:pt x="572" y="55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3"/>
            <p:cNvSpPr/>
            <p:nvPr/>
          </p:nvSpPr>
          <p:spPr>
            <a:xfrm>
              <a:off x="5516179" y="1922954"/>
              <a:ext cx="15052" cy="7652"/>
            </a:xfrm>
            <a:custGeom>
              <a:avLst/>
              <a:gdLst/>
              <a:ahLst/>
              <a:cxnLst/>
              <a:rect l="l" t="t" r="r" b="b"/>
              <a:pathLst>
                <a:path w="179" h="91" extrusionOk="0">
                  <a:moveTo>
                    <a:pt x="90" y="1"/>
                  </a:moveTo>
                  <a:lnTo>
                    <a:pt x="18" y="10"/>
                  </a:lnTo>
                  <a:lnTo>
                    <a:pt x="0" y="45"/>
                  </a:lnTo>
                  <a:lnTo>
                    <a:pt x="18" y="81"/>
                  </a:lnTo>
                  <a:lnTo>
                    <a:pt x="90" y="90"/>
                  </a:lnTo>
                  <a:lnTo>
                    <a:pt x="161" y="81"/>
                  </a:lnTo>
                  <a:lnTo>
                    <a:pt x="179" y="45"/>
                  </a:lnTo>
                  <a:lnTo>
                    <a:pt x="161" y="1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E17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3"/>
            <p:cNvSpPr/>
            <p:nvPr/>
          </p:nvSpPr>
          <p:spPr>
            <a:xfrm>
              <a:off x="5556709" y="1698443"/>
              <a:ext cx="62393" cy="24890"/>
            </a:xfrm>
            <a:custGeom>
              <a:avLst/>
              <a:gdLst/>
              <a:ahLst/>
              <a:cxnLst/>
              <a:rect l="l" t="t" r="r" b="b"/>
              <a:pathLst>
                <a:path w="742" h="296" extrusionOk="0">
                  <a:moveTo>
                    <a:pt x="250" y="1"/>
                  </a:moveTo>
                  <a:lnTo>
                    <a:pt x="81" y="28"/>
                  </a:lnTo>
                  <a:lnTo>
                    <a:pt x="18" y="72"/>
                  </a:lnTo>
                  <a:lnTo>
                    <a:pt x="9" y="99"/>
                  </a:lnTo>
                  <a:lnTo>
                    <a:pt x="0" y="135"/>
                  </a:lnTo>
                  <a:lnTo>
                    <a:pt x="54" y="179"/>
                  </a:lnTo>
                  <a:lnTo>
                    <a:pt x="206" y="215"/>
                  </a:lnTo>
                  <a:lnTo>
                    <a:pt x="358" y="242"/>
                  </a:lnTo>
                  <a:lnTo>
                    <a:pt x="501" y="278"/>
                  </a:lnTo>
                  <a:lnTo>
                    <a:pt x="661" y="295"/>
                  </a:lnTo>
                  <a:lnTo>
                    <a:pt x="724" y="269"/>
                  </a:lnTo>
                  <a:lnTo>
                    <a:pt x="742" y="242"/>
                  </a:lnTo>
                  <a:lnTo>
                    <a:pt x="742" y="206"/>
                  </a:lnTo>
                  <a:lnTo>
                    <a:pt x="697" y="144"/>
                  </a:lnTo>
                  <a:lnTo>
                    <a:pt x="545" y="54"/>
                  </a:lnTo>
                  <a:lnTo>
                    <a:pt x="402" y="1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3"/>
            <p:cNvSpPr/>
            <p:nvPr/>
          </p:nvSpPr>
          <p:spPr>
            <a:xfrm>
              <a:off x="5413256" y="1702227"/>
              <a:ext cx="61720" cy="24890"/>
            </a:xfrm>
            <a:custGeom>
              <a:avLst/>
              <a:gdLst/>
              <a:ahLst/>
              <a:cxnLst/>
              <a:rect l="l" t="t" r="r" b="b"/>
              <a:pathLst>
                <a:path w="734" h="296" extrusionOk="0">
                  <a:moveTo>
                    <a:pt x="483" y="0"/>
                  </a:moveTo>
                  <a:lnTo>
                    <a:pt x="340" y="18"/>
                  </a:lnTo>
                  <a:lnTo>
                    <a:pt x="197" y="54"/>
                  </a:lnTo>
                  <a:lnTo>
                    <a:pt x="45" y="143"/>
                  </a:lnTo>
                  <a:lnTo>
                    <a:pt x="1" y="215"/>
                  </a:lnTo>
                  <a:lnTo>
                    <a:pt x="1" y="250"/>
                  </a:lnTo>
                  <a:lnTo>
                    <a:pt x="10" y="277"/>
                  </a:lnTo>
                  <a:lnTo>
                    <a:pt x="72" y="295"/>
                  </a:lnTo>
                  <a:lnTo>
                    <a:pt x="233" y="277"/>
                  </a:lnTo>
                  <a:lnTo>
                    <a:pt x="385" y="250"/>
                  </a:lnTo>
                  <a:lnTo>
                    <a:pt x="528" y="224"/>
                  </a:lnTo>
                  <a:lnTo>
                    <a:pt x="688" y="179"/>
                  </a:lnTo>
                  <a:lnTo>
                    <a:pt x="733" y="134"/>
                  </a:lnTo>
                  <a:lnTo>
                    <a:pt x="733" y="108"/>
                  </a:lnTo>
                  <a:lnTo>
                    <a:pt x="724" y="72"/>
                  </a:lnTo>
                  <a:lnTo>
                    <a:pt x="653" y="27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3"/>
            <p:cNvSpPr/>
            <p:nvPr/>
          </p:nvSpPr>
          <p:spPr>
            <a:xfrm>
              <a:off x="5444032" y="1758565"/>
              <a:ext cx="23376" cy="30103"/>
            </a:xfrm>
            <a:custGeom>
              <a:avLst/>
              <a:gdLst/>
              <a:ahLst/>
              <a:cxnLst/>
              <a:rect l="l" t="t" r="r" b="b"/>
              <a:pathLst>
                <a:path w="278" h="358" extrusionOk="0">
                  <a:moveTo>
                    <a:pt x="126" y="0"/>
                  </a:moveTo>
                  <a:lnTo>
                    <a:pt x="72" y="18"/>
                  </a:lnTo>
                  <a:lnTo>
                    <a:pt x="1" y="116"/>
                  </a:lnTo>
                  <a:lnTo>
                    <a:pt x="1" y="188"/>
                  </a:lnTo>
                  <a:lnTo>
                    <a:pt x="19" y="259"/>
                  </a:lnTo>
                  <a:lnTo>
                    <a:pt x="99" y="348"/>
                  </a:lnTo>
                  <a:lnTo>
                    <a:pt x="153" y="357"/>
                  </a:lnTo>
                  <a:lnTo>
                    <a:pt x="206" y="340"/>
                  </a:lnTo>
                  <a:lnTo>
                    <a:pt x="278" y="241"/>
                  </a:lnTo>
                  <a:lnTo>
                    <a:pt x="278" y="170"/>
                  </a:lnTo>
                  <a:lnTo>
                    <a:pt x="269" y="98"/>
                  </a:lnTo>
                  <a:lnTo>
                    <a:pt x="188" y="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3"/>
            <p:cNvSpPr/>
            <p:nvPr/>
          </p:nvSpPr>
          <p:spPr>
            <a:xfrm>
              <a:off x="5567977" y="1754024"/>
              <a:ext cx="23376" cy="29347"/>
            </a:xfrm>
            <a:custGeom>
              <a:avLst/>
              <a:gdLst/>
              <a:ahLst/>
              <a:cxnLst/>
              <a:rect l="l" t="t" r="r" b="b"/>
              <a:pathLst>
                <a:path w="278" h="349" extrusionOk="0">
                  <a:moveTo>
                    <a:pt x="125" y="1"/>
                  </a:moveTo>
                  <a:lnTo>
                    <a:pt x="72" y="10"/>
                  </a:lnTo>
                  <a:lnTo>
                    <a:pt x="0" y="117"/>
                  </a:lnTo>
                  <a:lnTo>
                    <a:pt x="0" y="188"/>
                  </a:lnTo>
                  <a:lnTo>
                    <a:pt x="9" y="260"/>
                  </a:lnTo>
                  <a:lnTo>
                    <a:pt x="90" y="349"/>
                  </a:lnTo>
                  <a:lnTo>
                    <a:pt x="152" y="349"/>
                  </a:lnTo>
                  <a:lnTo>
                    <a:pt x="206" y="340"/>
                  </a:lnTo>
                  <a:lnTo>
                    <a:pt x="277" y="242"/>
                  </a:lnTo>
                  <a:lnTo>
                    <a:pt x="277" y="170"/>
                  </a:lnTo>
                  <a:lnTo>
                    <a:pt x="259" y="9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3"/>
            <p:cNvSpPr/>
            <p:nvPr/>
          </p:nvSpPr>
          <p:spPr>
            <a:xfrm>
              <a:off x="5483889" y="1847865"/>
              <a:ext cx="86442" cy="44398"/>
            </a:xfrm>
            <a:custGeom>
              <a:avLst/>
              <a:gdLst/>
              <a:ahLst/>
              <a:cxnLst/>
              <a:rect l="l" t="t" r="r" b="b"/>
              <a:pathLst>
                <a:path w="1028" h="528" extrusionOk="0">
                  <a:moveTo>
                    <a:pt x="857" y="1"/>
                  </a:moveTo>
                  <a:lnTo>
                    <a:pt x="697" y="45"/>
                  </a:lnTo>
                  <a:lnTo>
                    <a:pt x="607" y="90"/>
                  </a:lnTo>
                  <a:lnTo>
                    <a:pt x="563" y="108"/>
                  </a:lnTo>
                  <a:lnTo>
                    <a:pt x="465" y="108"/>
                  </a:lnTo>
                  <a:lnTo>
                    <a:pt x="420" y="90"/>
                  </a:lnTo>
                  <a:lnTo>
                    <a:pt x="322" y="45"/>
                  </a:lnTo>
                  <a:lnTo>
                    <a:pt x="161" y="19"/>
                  </a:lnTo>
                  <a:lnTo>
                    <a:pt x="63" y="54"/>
                  </a:lnTo>
                  <a:lnTo>
                    <a:pt x="36" y="90"/>
                  </a:lnTo>
                  <a:lnTo>
                    <a:pt x="0" y="171"/>
                  </a:lnTo>
                  <a:lnTo>
                    <a:pt x="27" y="313"/>
                  </a:lnTo>
                  <a:lnTo>
                    <a:pt x="152" y="447"/>
                  </a:lnTo>
                  <a:lnTo>
                    <a:pt x="375" y="519"/>
                  </a:lnTo>
                  <a:lnTo>
                    <a:pt x="527" y="528"/>
                  </a:lnTo>
                  <a:lnTo>
                    <a:pt x="670" y="519"/>
                  </a:lnTo>
                  <a:lnTo>
                    <a:pt x="893" y="421"/>
                  </a:lnTo>
                  <a:lnTo>
                    <a:pt x="1018" y="269"/>
                  </a:lnTo>
                  <a:lnTo>
                    <a:pt x="1027" y="108"/>
                  </a:lnTo>
                  <a:lnTo>
                    <a:pt x="983" y="37"/>
                  </a:lnTo>
                  <a:lnTo>
                    <a:pt x="947" y="10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3"/>
            <p:cNvSpPr/>
            <p:nvPr/>
          </p:nvSpPr>
          <p:spPr>
            <a:xfrm>
              <a:off x="5167721" y="2790981"/>
              <a:ext cx="722480" cy="928999"/>
            </a:xfrm>
            <a:custGeom>
              <a:avLst/>
              <a:gdLst/>
              <a:ahLst/>
              <a:cxnLst/>
              <a:rect l="l" t="t" r="r" b="b"/>
              <a:pathLst>
                <a:path w="8592" h="11048" extrusionOk="0">
                  <a:moveTo>
                    <a:pt x="1090" y="1"/>
                  </a:moveTo>
                  <a:lnTo>
                    <a:pt x="1037" y="153"/>
                  </a:lnTo>
                  <a:lnTo>
                    <a:pt x="733" y="1251"/>
                  </a:lnTo>
                  <a:lnTo>
                    <a:pt x="492" y="2376"/>
                  </a:lnTo>
                  <a:lnTo>
                    <a:pt x="251" y="3787"/>
                  </a:lnTo>
                  <a:lnTo>
                    <a:pt x="72" y="5430"/>
                  </a:lnTo>
                  <a:lnTo>
                    <a:pt x="1" y="7261"/>
                  </a:lnTo>
                  <a:lnTo>
                    <a:pt x="45" y="8743"/>
                  </a:lnTo>
                  <a:lnTo>
                    <a:pt x="126" y="9761"/>
                  </a:lnTo>
                  <a:lnTo>
                    <a:pt x="188" y="10279"/>
                  </a:lnTo>
                  <a:lnTo>
                    <a:pt x="349" y="10333"/>
                  </a:lnTo>
                  <a:lnTo>
                    <a:pt x="1474" y="10627"/>
                  </a:lnTo>
                  <a:lnTo>
                    <a:pt x="2537" y="10842"/>
                  </a:lnTo>
                  <a:lnTo>
                    <a:pt x="3778" y="11003"/>
                  </a:lnTo>
                  <a:lnTo>
                    <a:pt x="4769" y="11047"/>
                  </a:lnTo>
                  <a:lnTo>
                    <a:pt x="5439" y="11029"/>
                  </a:lnTo>
                  <a:lnTo>
                    <a:pt x="6100" y="10976"/>
                  </a:lnTo>
                  <a:lnTo>
                    <a:pt x="6743" y="10860"/>
                  </a:lnTo>
                  <a:lnTo>
                    <a:pt x="7359" y="10681"/>
                  </a:lnTo>
                  <a:lnTo>
                    <a:pt x="7931" y="10431"/>
                  </a:lnTo>
                  <a:lnTo>
                    <a:pt x="8189" y="10279"/>
                  </a:lnTo>
                  <a:lnTo>
                    <a:pt x="8225" y="10029"/>
                  </a:lnTo>
                  <a:lnTo>
                    <a:pt x="8466" y="7690"/>
                  </a:lnTo>
                  <a:lnTo>
                    <a:pt x="8591" y="5153"/>
                  </a:lnTo>
                  <a:lnTo>
                    <a:pt x="8591" y="3421"/>
                  </a:lnTo>
                  <a:lnTo>
                    <a:pt x="8502" y="2198"/>
                  </a:lnTo>
                  <a:lnTo>
                    <a:pt x="8404" y="1456"/>
                  </a:lnTo>
                  <a:lnTo>
                    <a:pt x="8261" y="796"/>
                  </a:lnTo>
                  <a:lnTo>
                    <a:pt x="8064" y="233"/>
                  </a:lnTo>
                  <a:lnTo>
                    <a:pt x="7948" y="1"/>
                  </a:lnTo>
                  <a:lnTo>
                    <a:pt x="7859" y="28"/>
                  </a:lnTo>
                  <a:lnTo>
                    <a:pt x="6877" y="224"/>
                  </a:lnTo>
                  <a:lnTo>
                    <a:pt x="5564" y="340"/>
                  </a:lnTo>
                  <a:lnTo>
                    <a:pt x="4475" y="367"/>
                  </a:lnTo>
                  <a:lnTo>
                    <a:pt x="3224" y="313"/>
                  </a:lnTo>
                  <a:lnTo>
                    <a:pt x="1831" y="144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3"/>
            <p:cNvSpPr/>
            <p:nvPr/>
          </p:nvSpPr>
          <p:spPr>
            <a:xfrm>
              <a:off x="5310417" y="1504707"/>
              <a:ext cx="407068" cy="265212"/>
            </a:xfrm>
            <a:custGeom>
              <a:avLst/>
              <a:gdLst/>
              <a:ahLst/>
              <a:cxnLst/>
              <a:rect l="l" t="t" r="r" b="b"/>
              <a:pathLst>
                <a:path w="4841" h="3154" extrusionOk="0">
                  <a:moveTo>
                    <a:pt x="2447" y="1"/>
                  </a:moveTo>
                  <a:lnTo>
                    <a:pt x="2233" y="19"/>
                  </a:lnTo>
                  <a:lnTo>
                    <a:pt x="1858" y="99"/>
                  </a:lnTo>
                  <a:lnTo>
                    <a:pt x="1527" y="224"/>
                  </a:lnTo>
                  <a:lnTo>
                    <a:pt x="1242" y="385"/>
                  </a:lnTo>
                  <a:lnTo>
                    <a:pt x="876" y="697"/>
                  </a:lnTo>
                  <a:lnTo>
                    <a:pt x="509" y="1180"/>
                  </a:lnTo>
                  <a:lnTo>
                    <a:pt x="268" y="1689"/>
                  </a:lnTo>
                  <a:lnTo>
                    <a:pt x="116" y="2162"/>
                  </a:lnTo>
                  <a:lnTo>
                    <a:pt x="9" y="2698"/>
                  </a:lnTo>
                  <a:lnTo>
                    <a:pt x="0" y="2778"/>
                  </a:lnTo>
                  <a:lnTo>
                    <a:pt x="125" y="2742"/>
                  </a:lnTo>
                  <a:lnTo>
                    <a:pt x="670" y="2385"/>
                  </a:lnTo>
                  <a:lnTo>
                    <a:pt x="902" y="2153"/>
                  </a:lnTo>
                  <a:lnTo>
                    <a:pt x="1117" y="1858"/>
                  </a:lnTo>
                  <a:lnTo>
                    <a:pt x="1304" y="1483"/>
                  </a:lnTo>
                  <a:lnTo>
                    <a:pt x="1385" y="1269"/>
                  </a:lnTo>
                  <a:lnTo>
                    <a:pt x="1376" y="1340"/>
                  </a:lnTo>
                  <a:lnTo>
                    <a:pt x="1385" y="1662"/>
                  </a:lnTo>
                  <a:lnTo>
                    <a:pt x="1429" y="1778"/>
                  </a:lnTo>
                  <a:lnTo>
                    <a:pt x="1483" y="1823"/>
                  </a:lnTo>
                  <a:lnTo>
                    <a:pt x="1518" y="1823"/>
                  </a:lnTo>
                  <a:lnTo>
                    <a:pt x="1554" y="1814"/>
                  </a:lnTo>
                  <a:lnTo>
                    <a:pt x="1617" y="1733"/>
                  </a:lnTo>
                  <a:lnTo>
                    <a:pt x="1697" y="1537"/>
                  </a:lnTo>
                  <a:lnTo>
                    <a:pt x="1813" y="1055"/>
                  </a:lnTo>
                  <a:lnTo>
                    <a:pt x="1831" y="956"/>
                  </a:lnTo>
                  <a:lnTo>
                    <a:pt x="2072" y="1242"/>
                  </a:lnTo>
                  <a:lnTo>
                    <a:pt x="3010" y="2135"/>
                  </a:lnTo>
                  <a:lnTo>
                    <a:pt x="3385" y="2394"/>
                  </a:lnTo>
                  <a:lnTo>
                    <a:pt x="3617" y="2492"/>
                  </a:lnTo>
                  <a:lnTo>
                    <a:pt x="3751" y="2501"/>
                  </a:lnTo>
                  <a:lnTo>
                    <a:pt x="3858" y="2448"/>
                  </a:lnTo>
                  <a:lnTo>
                    <a:pt x="3939" y="2341"/>
                  </a:lnTo>
                  <a:lnTo>
                    <a:pt x="3956" y="2251"/>
                  </a:lnTo>
                  <a:lnTo>
                    <a:pt x="3974" y="2358"/>
                  </a:lnTo>
                  <a:lnTo>
                    <a:pt x="4233" y="2858"/>
                  </a:lnTo>
                  <a:lnTo>
                    <a:pt x="4483" y="3064"/>
                  </a:lnTo>
                  <a:lnTo>
                    <a:pt x="4698" y="3144"/>
                  </a:lnTo>
                  <a:lnTo>
                    <a:pt x="4832" y="3153"/>
                  </a:lnTo>
                  <a:lnTo>
                    <a:pt x="4840" y="3046"/>
                  </a:lnTo>
                  <a:lnTo>
                    <a:pt x="4832" y="2403"/>
                  </a:lnTo>
                  <a:lnTo>
                    <a:pt x="4760" y="1832"/>
                  </a:lnTo>
                  <a:lnTo>
                    <a:pt x="4573" y="1224"/>
                  </a:lnTo>
                  <a:lnTo>
                    <a:pt x="4322" y="805"/>
                  </a:lnTo>
                  <a:lnTo>
                    <a:pt x="4108" y="546"/>
                  </a:lnTo>
                  <a:lnTo>
                    <a:pt x="3849" y="331"/>
                  </a:lnTo>
                  <a:lnTo>
                    <a:pt x="3528" y="162"/>
                  </a:lnTo>
                  <a:lnTo>
                    <a:pt x="3144" y="46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3"/>
            <p:cNvSpPr/>
            <p:nvPr/>
          </p:nvSpPr>
          <p:spPr>
            <a:xfrm>
              <a:off x="5324712" y="1835841"/>
              <a:ext cx="45071" cy="4515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lnTo>
                    <a:pt x="161" y="19"/>
                  </a:lnTo>
                  <a:lnTo>
                    <a:pt x="9" y="162"/>
                  </a:lnTo>
                  <a:lnTo>
                    <a:pt x="0" y="269"/>
                  </a:lnTo>
                  <a:lnTo>
                    <a:pt x="9" y="376"/>
                  </a:lnTo>
                  <a:lnTo>
                    <a:pt x="161" y="519"/>
                  </a:lnTo>
                  <a:lnTo>
                    <a:pt x="268" y="537"/>
                  </a:lnTo>
                  <a:lnTo>
                    <a:pt x="375" y="519"/>
                  </a:lnTo>
                  <a:lnTo>
                    <a:pt x="518" y="376"/>
                  </a:lnTo>
                  <a:lnTo>
                    <a:pt x="536" y="269"/>
                  </a:lnTo>
                  <a:lnTo>
                    <a:pt x="518" y="162"/>
                  </a:lnTo>
                  <a:lnTo>
                    <a:pt x="375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3"/>
            <p:cNvSpPr/>
            <p:nvPr/>
          </p:nvSpPr>
          <p:spPr>
            <a:xfrm>
              <a:off x="5679140" y="1835841"/>
              <a:ext cx="45071" cy="4515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lnTo>
                    <a:pt x="161" y="19"/>
                  </a:lnTo>
                  <a:lnTo>
                    <a:pt x="18" y="162"/>
                  </a:lnTo>
                  <a:lnTo>
                    <a:pt x="0" y="269"/>
                  </a:lnTo>
                  <a:lnTo>
                    <a:pt x="18" y="376"/>
                  </a:lnTo>
                  <a:lnTo>
                    <a:pt x="161" y="519"/>
                  </a:lnTo>
                  <a:lnTo>
                    <a:pt x="268" y="537"/>
                  </a:lnTo>
                  <a:lnTo>
                    <a:pt x="375" y="519"/>
                  </a:lnTo>
                  <a:lnTo>
                    <a:pt x="518" y="376"/>
                  </a:lnTo>
                  <a:lnTo>
                    <a:pt x="536" y="269"/>
                  </a:lnTo>
                  <a:lnTo>
                    <a:pt x="518" y="162"/>
                  </a:lnTo>
                  <a:lnTo>
                    <a:pt x="375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3"/>
            <p:cNvSpPr/>
            <p:nvPr/>
          </p:nvSpPr>
          <p:spPr>
            <a:xfrm>
              <a:off x="5399802" y="2050598"/>
              <a:ext cx="455838" cy="574570"/>
            </a:xfrm>
            <a:custGeom>
              <a:avLst/>
              <a:gdLst/>
              <a:ahLst/>
              <a:cxnLst/>
              <a:rect l="l" t="t" r="r" b="b"/>
              <a:pathLst>
                <a:path w="5421" h="6833" extrusionOk="0">
                  <a:moveTo>
                    <a:pt x="1304" y="1"/>
                  </a:moveTo>
                  <a:lnTo>
                    <a:pt x="0" y="6814"/>
                  </a:lnTo>
                  <a:lnTo>
                    <a:pt x="4108" y="6832"/>
                  </a:lnTo>
                  <a:lnTo>
                    <a:pt x="5421" y="19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3"/>
            <p:cNvSpPr/>
            <p:nvPr/>
          </p:nvSpPr>
          <p:spPr>
            <a:xfrm>
              <a:off x="5442603" y="2308156"/>
              <a:ext cx="557248" cy="228382"/>
            </a:xfrm>
            <a:custGeom>
              <a:avLst/>
              <a:gdLst/>
              <a:ahLst/>
              <a:cxnLst/>
              <a:rect l="l" t="t" r="r" b="b"/>
              <a:pathLst>
                <a:path w="6627" h="2716" extrusionOk="0">
                  <a:moveTo>
                    <a:pt x="179" y="1"/>
                  </a:moveTo>
                  <a:lnTo>
                    <a:pt x="0" y="1099"/>
                  </a:lnTo>
                  <a:lnTo>
                    <a:pt x="589" y="1305"/>
                  </a:lnTo>
                  <a:lnTo>
                    <a:pt x="3411" y="2216"/>
                  </a:lnTo>
                  <a:lnTo>
                    <a:pt x="4706" y="2573"/>
                  </a:lnTo>
                  <a:lnTo>
                    <a:pt x="5331" y="2707"/>
                  </a:lnTo>
                  <a:lnTo>
                    <a:pt x="5519" y="2716"/>
                  </a:lnTo>
                  <a:lnTo>
                    <a:pt x="5635" y="2716"/>
                  </a:lnTo>
                  <a:lnTo>
                    <a:pt x="5858" y="2671"/>
                  </a:lnTo>
                  <a:lnTo>
                    <a:pt x="6144" y="2537"/>
                  </a:lnTo>
                  <a:lnTo>
                    <a:pt x="6305" y="2421"/>
                  </a:lnTo>
                  <a:lnTo>
                    <a:pt x="6430" y="2305"/>
                  </a:lnTo>
                  <a:lnTo>
                    <a:pt x="6581" y="2037"/>
                  </a:lnTo>
                  <a:lnTo>
                    <a:pt x="6626" y="1733"/>
                  </a:lnTo>
                  <a:lnTo>
                    <a:pt x="6546" y="1421"/>
                  </a:lnTo>
                  <a:lnTo>
                    <a:pt x="6465" y="1278"/>
                  </a:lnTo>
                  <a:lnTo>
                    <a:pt x="6305" y="1055"/>
                  </a:lnTo>
                  <a:lnTo>
                    <a:pt x="6001" y="733"/>
                  </a:lnTo>
                  <a:lnTo>
                    <a:pt x="5760" y="572"/>
                  </a:lnTo>
                  <a:lnTo>
                    <a:pt x="5626" y="510"/>
                  </a:lnTo>
                  <a:lnTo>
                    <a:pt x="5456" y="465"/>
                  </a:lnTo>
                  <a:lnTo>
                    <a:pt x="4858" y="358"/>
                  </a:lnTo>
                  <a:lnTo>
                    <a:pt x="3590" y="224"/>
                  </a:lnTo>
                  <a:lnTo>
                    <a:pt x="768" y="28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3"/>
            <p:cNvSpPr/>
            <p:nvPr/>
          </p:nvSpPr>
          <p:spPr>
            <a:xfrm>
              <a:off x="5399802" y="2206074"/>
              <a:ext cx="103680" cy="198278"/>
            </a:xfrm>
            <a:custGeom>
              <a:avLst/>
              <a:gdLst/>
              <a:ahLst/>
              <a:cxnLst/>
              <a:rect l="l" t="t" r="r" b="b"/>
              <a:pathLst>
                <a:path w="1233" h="2358" extrusionOk="0">
                  <a:moveTo>
                    <a:pt x="750" y="0"/>
                  </a:moveTo>
                  <a:lnTo>
                    <a:pt x="634" y="108"/>
                  </a:lnTo>
                  <a:lnTo>
                    <a:pt x="545" y="402"/>
                  </a:lnTo>
                  <a:lnTo>
                    <a:pt x="527" y="661"/>
                  </a:lnTo>
                  <a:lnTo>
                    <a:pt x="509" y="652"/>
                  </a:lnTo>
                  <a:lnTo>
                    <a:pt x="393" y="634"/>
                  </a:lnTo>
                  <a:lnTo>
                    <a:pt x="268" y="742"/>
                  </a:lnTo>
                  <a:lnTo>
                    <a:pt x="179" y="902"/>
                  </a:lnTo>
                  <a:lnTo>
                    <a:pt x="63" y="1331"/>
                  </a:lnTo>
                  <a:lnTo>
                    <a:pt x="0" y="1822"/>
                  </a:lnTo>
                  <a:lnTo>
                    <a:pt x="0" y="1885"/>
                  </a:lnTo>
                  <a:lnTo>
                    <a:pt x="161" y="2161"/>
                  </a:lnTo>
                  <a:lnTo>
                    <a:pt x="357" y="2286"/>
                  </a:lnTo>
                  <a:lnTo>
                    <a:pt x="545" y="2340"/>
                  </a:lnTo>
                  <a:lnTo>
                    <a:pt x="661" y="2358"/>
                  </a:lnTo>
                  <a:lnTo>
                    <a:pt x="777" y="2358"/>
                  </a:lnTo>
                  <a:lnTo>
                    <a:pt x="956" y="2295"/>
                  </a:lnTo>
                  <a:lnTo>
                    <a:pt x="1081" y="2170"/>
                  </a:lnTo>
                  <a:lnTo>
                    <a:pt x="1152" y="2010"/>
                  </a:lnTo>
                  <a:lnTo>
                    <a:pt x="1223" y="1572"/>
                  </a:lnTo>
                  <a:lnTo>
                    <a:pt x="1206" y="1456"/>
                  </a:lnTo>
                  <a:lnTo>
                    <a:pt x="1223" y="1393"/>
                  </a:lnTo>
                  <a:lnTo>
                    <a:pt x="1232" y="1072"/>
                  </a:lnTo>
                  <a:lnTo>
                    <a:pt x="1134" y="858"/>
                  </a:lnTo>
                  <a:lnTo>
                    <a:pt x="1036" y="777"/>
                  </a:lnTo>
                  <a:lnTo>
                    <a:pt x="982" y="742"/>
                  </a:lnTo>
                  <a:lnTo>
                    <a:pt x="911" y="652"/>
                  </a:lnTo>
                  <a:lnTo>
                    <a:pt x="884" y="474"/>
                  </a:lnTo>
                  <a:lnTo>
                    <a:pt x="920" y="233"/>
                  </a:lnTo>
                  <a:lnTo>
                    <a:pt x="947" y="54"/>
                  </a:lnTo>
                  <a:lnTo>
                    <a:pt x="920" y="18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3"/>
            <p:cNvSpPr/>
            <p:nvPr/>
          </p:nvSpPr>
          <p:spPr>
            <a:xfrm>
              <a:off x="5118966" y="2069433"/>
              <a:ext cx="266641" cy="610559"/>
            </a:xfrm>
            <a:custGeom>
              <a:avLst/>
              <a:gdLst/>
              <a:ahLst/>
              <a:cxnLst/>
              <a:rect l="l" t="t" r="r" b="b"/>
              <a:pathLst>
                <a:path w="3171" h="7261" extrusionOk="0">
                  <a:moveTo>
                    <a:pt x="3153" y="0"/>
                  </a:moveTo>
                  <a:lnTo>
                    <a:pt x="2680" y="107"/>
                  </a:lnTo>
                  <a:lnTo>
                    <a:pt x="2171" y="348"/>
                  </a:lnTo>
                  <a:lnTo>
                    <a:pt x="1804" y="625"/>
                  </a:lnTo>
                  <a:lnTo>
                    <a:pt x="1465" y="1000"/>
                  </a:lnTo>
                  <a:lnTo>
                    <a:pt x="1179" y="1509"/>
                  </a:lnTo>
                  <a:lnTo>
                    <a:pt x="1063" y="1831"/>
                  </a:lnTo>
                  <a:lnTo>
                    <a:pt x="858" y="2527"/>
                  </a:lnTo>
                  <a:lnTo>
                    <a:pt x="483" y="4170"/>
                  </a:lnTo>
                  <a:lnTo>
                    <a:pt x="63" y="6394"/>
                  </a:lnTo>
                  <a:lnTo>
                    <a:pt x="1" y="6796"/>
                  </a:lnTo>
                  <a:lnTo>
                    <a:pt x="1537" y="7260"/>
                  </a:lnTo>
                  <a:lnTo>
                    <a:pt x="2456" y="3858"/>
                  </a:lnTo>
                  <a:lnTo>
                    <a:pt x="2501" y="3367"/>
                  </a:lnTo>
                  <a:lnTo>
                    <a:pt x="2796" y="1188"/>
                  </a:lnTo>
                  <a:lnTo>
                    <a:pt x="2992" y="331"/>
                  </a:lnTo>
                  <a:lnTo>
                    <a:pt x="3099" y="81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3"/>
            <p:cNvSpPr/>
            <p:nvPr/>
          </p:nvSpPr>
          <p:spPr>
            <a:xfrm>
              <a:off x="5009083" y="3081587"/>
              <a:ext cx="168359" cy="147990"/>
            </a:xfrm>
            <a:custGeom>
              <a:avLst/>
              <a:gdLst/>
              <a:ahLst/>
              <a:cxnLst/>
              <a:rect l="l" t="t" r="r" b="b"/>
              <a:pathLst>
                <a:path w="2028" h="1760" extrusionOk="0">
                  <a:moveTo>
                    <a:pt x="1358" y="1"/>
                  </a:moveTo>
                  <a:lnTo>
                    <a:pt x="1009" y="10"/>
                  </a:lnTo>
                  <a:lnTo>
                    <a:pt x="679" y="19"/>
                  </a:lnTo>
                  <a:lnTo>
                    <a:pt x="599" y="28"/>
                  </a:lnTo>
                  <a:lnTo>
                    <a:pt x="465" y="99"/>
                  </a:lnTo>
                  <a:lnTo>
                    <a:pt x="411" y="153"/>
                  </a:lnTo>
                  <a:lnTo>
                    <a:pt x="322" y="278"/>
                  </a:lnTo>
                  <a:lnTo>
                    <a:pt x="152" y="563"/>
                  </a:lnTo>
                  <a:lnTo>
                    <a:pt x="116" y="706"/>
                  </a:lnTo>
                  <a:lnTo>
                    <a:pt x="36" y="1135"/>
                  </a:lnTo>
                  <a:lnTo>
                    <a:pt x="0" y="1296"/>
                  </a:lnTo>
                  <a:lnTo>
                    <a:pt x="1304" y="1456"/>
                  </a:lnTo>
                  <a:lnTo>
                    <a:pt x="1331" y="1287"/>
                  </a:lnTo>
                  <a:lnTo>
                    <a:pt x="1349" y="1242"/>
                  </a:lnTo>
                  <a:lnTo>
                    <a:pt x="1447" y="1215"/>
                  </a:lnTo>
                  <a:lnTo>
                    <a:pt x="1483" y="1260"/>
                  </a:lnTo>
                  <a:lnTo>
                    <a:pt x="1563" y="1376"/>
                  </a:lnTo>
                  <a:lnTo>
                    <a:pt x="1626" y="1412"/>
                  </a:lnTo>
                  <a:lnTo>
                    <a:pt x="1634" y="1456"/>
                  </a:lnTo>
                  <a:lnTo>
                    <a:pt x="1733" y="1653"/>
                  </a:lnTo>
                  <a:lnTo>
                    <a:pt x="1858" y="1751"/>
                  </a:lnTo>
                  <a:lnTo>
                    <a:pt x="1956" y="1760"/>
                  </a:lnTo>
                  <a:lnTo>
                    <a:pt x="1974" y="1760"/>
                  </a:lnTo>
                  <a:lnTo>
                    <a:pt x="2018" y="1715"/>
                  </a:lnTo>
                  <a:lnTo>
                    <a:pt x="2027" y="1635"/>
                  </a:lnTo>
                  <a:lnTo>
                    <a:pt x="2001" y="1572"/>
                  </a:lnTo>
                  <a:lnTo>
                    <a:pt x="1840" y="1117"/>
                  </a:lnTo>
                  <a:lnTo>
                    <a:pt x="1742" y="688"/>
                  </a:lnTo>
                  <a:lnTo>
                    <a:pt x="1724" y="545"/>
                  </a:lnTo>
                  <a:lnTo>
                    <a:pt x="1608" y="251"/>
                  </a:lnTo>
                  <a:lnTo>
                    <a:pt x="1465" y="7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3"/>
            <p:cNvSpPr/>
            <p:nvPr/>
          </p:nvSpPr>
          <p:spPr>
            <a:xfrm>
              <a:off x="5083965" y="3179210"/>
              <a:ext cx="36362" cy="124698"/>
            </a:xfrm>
            <a:custGeom>
              <a:avLst/>
              <a:gdLst/>
              <a:ahLst/>
              <a:cxnLst/>
              <a:rect l="l" t="t" r="r" b="b"/>
              <a:pathLst>
                <a:path w="438" h="1483" extrusionOk="0">
                  <a:moveTo>
                    <a:pt x="438" y="1"/>
                  </a:moveTo>
                  <a:lnTo>
                    <a:pt x="116" y="188"/>
                  </a:lnTo>
                  <a:lnTo>
                    <a:pt x="54" y="385"/>
                  </a:lnTo>
                  <a:lnTo>
                    <a:pt x="0" y="751"/>
                  </a:lnTo>
                  <a:lnTo>
                    <a:pt x="9" y="1054"/>
                  </a:lnTo>
                  <a:lnTo>
                    <a:pt x="63" y="1295"/>
                  </a:lnTo>
                  <a:lnTo>
                    <a:pt x="98" y="1376"/>
                  </a:lnTo>
                  <a:lnTo>
                    <a:pt x="134" y="1429"/>
                  </a:lnTo>
                  <a:lnTo>
                    <a:pt x="223" y="1483"/>
                  </a:lnTo>
                  <a:lnTo>
                    <a:pt x="250" y="1483"/>
                  </a:lnTo>
                  <a:lnTo>
                    <a:pt x="304" y="1456"/>
                  </a:lnTo>
                  <a:lnTo>
                    <a:pt x="348" y="1269"/>
                  </a:lnTo>
                  <a:lnTo>
                    <a:pt x="357" y="903"/>
                  </a:lnTo>
                  <a:lnTo>
                    <a:pt x="348" y="82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3"/>
            <p:cNvSpPr/>
            <p:nvPr/>
          </p:nvSpPr>
          <p:spPr>
            <a:xfrm>
              <a:off x="5052833" y="3189721"/>
              <a:ext cx="39350" cy="118728"/>
            </a:xfrm>
            <a:custGeom>
              <a:avLst/>
              <a:gdLst/>
              <a:ahLst/>
              <a:cxnLst/>
              <a:rect l="l" t="t" r="r" b="b"/>
              <a:pathLst>
                <a:path w="474" h="1412" extrusionOk="0">
                  <a:moveTo>
                    <a:pt x="116" y="1"/>
                  </a:moveTo>
                  <a:lnTo>
                    <a:pt x="63" y="206"/>
                  </a:lnTo>
                  <a:lnTo>
                    <a:pt x="0" y="599"/>
                  </a:lnTo>
                  <a:lnTo>
                    <a:pt x="9" y="947"/>
                  </a:lnTo>
                  <a:lnTo>
                    <a:pt x="54" y="1215"/>
                  </a:lnTo>
                  <a:lnTo>
                    <a:pt x="89" y="1304"/>
                  </a:lnTo>
                  <a:lnTo>
                    <a:pt x="125" y="1358"/>
                  </a:lnTo>
                  <a:lnTo>
                    <a:pt x="214" y="1412"/>
                  </a:lnTo>
                  <a:lnTo>
                    <a:pt x="250" y="1412"/>
                  </a:lnTo>
                  <a:lnTo>
                    <a:pt x="286" y="1394"/>
                  </a:lnTo>
                  <a:lnTo>
                    <a:pt x="331" y="1295"/>
                  </a:lnTo>
                  <a:lnTo>
                    <a:pt x="357" y="1054"/>
                  </a:lnTo>
                  <a:lnTo>
                    <a:pt x="357" y="903"/>
                  </a:lnTo>
                  <a:lnTo>
                    <a:pt x="357" y="733"/>
                  </a:lnTo>
                  <a:lnTo>
                    <a:pt x="384" y="572"/>
                  </a:lnTo>
                  <a:lnTo>
                    <a:pt x="473" y="108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3"/>
            <p:cNvSpPr/>
            <p:nvPr/>
          </p:nvSpPr>
          <p:spPr>
            <a:xfrm>
              <a:off x="5023860" y="3182237"/>
              <a:ext cx="39433" cy="108217"/>
            </a:xfrm>
            <a:custGeom>
              <a:avLst/>
              <a:gdLst/>
              <a:ahLst/>
              <a:cxnLst/>
              <a:rect l="l" t="t" r="r" b="b"/>
              <a:pathLst>
                <a:path w="475" h="1287" extrusionOk="0">
                  <a:moveTo>
                    <a:pt x="162" y="0"/>
                  </a:moveTo>
                  <a:lnTo>
                    <a:pt x="90" y="179"/>
                  </a:lnTo>
                  <a:lnTo>
                    <a:pt x="19" y="536"/>
                  </a:lnTo>
                  <a:lnTo>
                    <a:pt x="1" y="849"/>
                  </a:lnTo>
                  <a:lnTo>
                    <a:pt x="37" y="1099"/>
                  </a:lnTo>
                  <a:lnTo>
                    <a:pt x="63" y="1179"/>
                  </a:lnTo>
                  <a:lnTo>
                    <a:pt x="90" y="1233"/>
                  </a:lnTo>
                  <a:lnTo>
                    <a:pt x="162" y="1286"/>
                  </a:lnTo>
                  <a:lnTo>
                    <a:pt x="197" y="1286"/>
                  </a:lnTo>
                  <a:lnTo>
                    <a:pt x="233" y="1277"/>
                  </a:lnTo>
                  <a:lnTo>
                    <a:pt x="278" y="1188"/>
                  </a:lnTo>
                  <a:lnTo>
                    <a:pt x="313" y="974"/>
                  </a:lnTo>
                  <a:lnTo>
                    <a:pt x="322" y="831"/>
                  </a:lnTo>
                  <a:lnTo>
                    <a:pt x="340" y="679"/>
                  </a:lnTo>
                  <a:lnTo>
                    <a:pt x="367" y="527"/>
                  </a:lnTo>
                  <a:lnTo>
                    <a:pt x="474" y="1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3"/>
            <p:cNvSpPr/>
            <p:nvPr/>
          </p:nvSpPr>
          <p:spPr>
            <a:xfrm>
              <a:off x="5004600" y="3173240"/>
              <a:ext cx="31962" cy="90139"/>
            </a:xfrm>
            <a:custGeom>
              <a:avLst/>
              <a:gdLst/>
              <a:ahLst/>
              <a:cxnLst/>
              <a:rect l="l" t="t" r="r" b="b"/>
              <a:pathLst>
                <a:path w="385" h="1072" extrusionOk="0">
                  <a:moveTo>
                    <a:pt x="126" y="0"/>
                  </a:moveTo>
                  <a:lnTo>
                    <a:pt x="72" y="152"/>
                  </a:lnTo>
                  <a:lnTo>
                    <a:pt x="10" y="447"/>
                  </a:lnTo>
                  <a:lnTo>
                    <a:pt x="1" y="831"/>
                  </a:lnTo>
                  <a:lnTo>
                    <a:pt x="45" y="982"/>
                  </a:lnTo>
                  <a:lnTo>
                    <a:pt x="99" y="1054"/>
                  </a:lnTo>
                  <a:lnTo>
                    <a:pt x="152" y="1072"/>
                  </a:lnTo>
                  <a:lnTo>
                    <a:pt x="197" y="1036"/>
                  </a:lnTo>
                  <a:lnTo>
                    <a:pt x="224" y="804"/>
                  </a:lnTo>
                  <a:lnTo>
                    <a:pt x="233" y="679"/>
                  </a:lnTo>
                  <a:lnTo>
                    <a:pt x="251" y="563"/>
                  </a:lnTo>
                  <a:lnTo>
                    <a:pt x="295" y="438"/>
                  </a:lnTo>
                  <a:lnTo>
                    <a:pt x="385" y="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9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4" name="Google Shape;3294;p43"/>
          <p:cNvGrpSpPr/>
          <p:nvPr/>
        </p:nvGrpSpPr>
        <p:grpSpPr>
          <a:xfrm>
            <a:off x="467550" y="1310550"/>
            <a:ext cx="2378100" cy="3308925"/>
            <a:chOff x="467550" y="1310550"/>
            <a:chExt cx="2378100" cy="3308925"/>
          </a:xfrm>
        </p:grpSpPr>
        <p:sp>
          <p:nvSpPr>
            <p:cNvPr id="3295" name="Google Shape;3295;p43"/>
            <p:cNvSpPr/>
            <p:nvPr/>
          </p:nvSpPr>
          <p:spPr>
            <a:xfrm flipH="1">
              <a:off x="467550" y="2722500"/>
              <a:ext cx="2378100" cy="910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dust, which gives the planet its reddish cast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6" name="Google Shape;3296;p43"/>
            <p:cNvSpPr/>
            <p:nvPr/>
          </p:nvSpPr>
          <p:spPr>
            <a:xfrm flipH="1">
              <a:off x="467550" y="1735725"/>
              <a:ext cx="2378100" cy="910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is the biggest one in the entire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7" name="Google Shape;3297;p43"/>
            <p:cNvSpPr/>
            <p:nvPr/>
          </p:nvSpPr>
          <p:spPr>
            <a:xfrm flipH="1">
              <a:off x="467550" y="3709275"/>
              <a:ext cx="2378100" cy="910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of hydrogen and helium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8" name="Google Shape;3298;p43"/>
            <p:cNvSpPr txBox="1"/>
            <p:nvPr/>
          </p:nvSpPr>
          <p:spPr>
            <a:xfrm>
              <a:off x="66644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 Men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99" name="Google Shape;3299;p43"/>
          <p:cNvGrpSpPr/>
          <p:nvPr/>
        </p:nvGrpSpPr>
        <p:grpSpPr>
          <a:xfrm>
            <a:off x="6308700" y="1310550"/>
            <a:ext cx="2378100" cy="3308925"/>
            <a:chOff x="6308700" y="1310550"/>
            <a:chExt cx="2378100" cy="3308925"/>
          </a:xfrm>
        </p:grpSpPr>
        <p:sp>
          <p:nvSpPr>
            <p:cNvPr id="3300" name="Google Shape;3300;p43"/>
            <p:cNvSpPr/>
            <p:nvPr/>
          </p:nvSpPr>
          <p:spPr>
            <a:xfrm flipH="1">
              <a:off x="6308700" y="2722500"/>
              <a:ext cx="2378100" cy="910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1" name="Google Shape;3301;p43"/>
            <p:cNvSpPr/>
            <p:nvPr/>
          </p:nvSpPr>
          <p:spPr>
            <a:xfrm flipH="1">
              <a:off x="6308700" y="1735725"/>
              <a:ext cx="2378100" cy="910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2" name="Google Shape;3302;p43"/>
            <p:cNvSpPr/>
            <p:nvPr/>
          </p:nvSpPr>
          <p:spPr>
            <a:xfrm flipH="1">
              <a:off x="6308700" y="3709275"/>
              <a:ext cx="2378100" cy="910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Sun. It’s terribly hot, even hotter than Mercury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3" name="Google Shape;3303;p43"/>
            <p:cNvSpPr txBox="1"/>
            <p:nvPr/>
          </p:nvSpPr>
          <p:spPr>
            <a:xfrm>
              <a:off x="650759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 Women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4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3309" name="Google Shape;3309;p44"/>
          <p:cNvGrpSpPr/>
          <p:nvPr/>
        </p:nvGrpSpPr>
        <p:grpSpPr>
          <a:xfrm>
            <a:off x="3969328" y="1125524"/>
            <a:ext cx="1372143" cy="3605306"/>
            <a:chOff x="748352" y="479182"/>
            <a:chExt cx="3187324" cy="8376641"/>
          </a:xfrm>
        </p:grpSpPr>
        <p:sp>
          <p:nvSpPr>
            <p:cNvPr id="3310" name="Google Shape;3310;p44"/>
            <p:cNvSpPr/>
            <p:nvPr/>
          </p:nvSpPr>
          <p:spPr>
            <a:xfrm flipH="1">
              <a:off x="2431396" y="8117387"/>
              <a:ext cx="51883" cy="597077"/>
            </a:xfrm>
            <a:custGeom>
              <a:avLst/>
              <a:gdLst/>
              <a:ahLst/>
              <a:cxnLst/>
              <a:rect l="l" t="t" r="r" b="b"/>
              <a:pathLst>
                <a:path w="305" h="3510" extrusionOk="0">
                  <a:moveTo>
                    <a:pt x="1" y="0"/>
                  </a:moveTo>
                  <a:lnTo>
                    <a:pt x="54" y="3483"/>
                  </a:lnTo>
                  <a:lnTo>
                    <a:pt x="99" y="3510"/>
                  </a:lnTo>
                  <a:lnTo>
                    <a:pt x="304" y="3483"/>
                  </a:lnTo>
                  <a:lnTo>
                    <a:pt x="304" y="9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4"/>
            <p:cNvSpPr/>
            <p:nvPr/>
          </p:nvSpPr>
          <p:spPr>
            <a:xfrm flipH="1">
              <a:off x="1963601" y="8013961"/>
              <a:ext cx="528694" cy="841862"/>
            </a:xfrm>
            <a:custGeom>
              <a:avLst/>
              <a:gdLst/>
              <a:ahLst/>
              <a:cxnLst/>
              <a:rect l="l" t="t" r="r" b="b"/>
              <a:pathLst>
                <a:path w="3108" h="4949" extrusionOk="0">
                  <a:moveTo>
                    <a:pt x="1134" y="1"/>
                  </a:moveTo>
                  <a:lnTo>
                    <a:pt x="777" y="46"/>
                  </a:lnTo>
                  <a:lnTo>
                    <a:pt x="500" y="135"/>
                  </a:lnTo>
                  <a:lnTo>
                    <a:pt x="357" y="197"/>
                  </a:lnTo>
                  <a:lnTo>
                    <a:pt x="223" y="278"/>
                  </a:lnTo>
                  <a:lnTo>
                    <a:pt x="54" y="501"/>
                  </a:lnTo>
                  <a:lnTo>
                    <a:pt x="0" y="787"/>
                  </a:lnTo>
                  <a:lnTo>
                    <a:pt x="18" y="1117"/>
                  </a:lnTo>
                  <a:lnTo>
                    <a:pt x="134" y="1689"/>
                  </a:lnTo>
                  <a:lnTo>
                    <a:pt x="331" y="2519"/>
                  </a:lnTo>
                  <a:lnTo>
                    <a:pt x="375" y="2930"/>
                  </a:lnTo>
                  <a:lnTo>
                    <a:pt x="402" y="3278"/>
                  </a:lnTo>
                  <a:lnTo>
                    <a:pt x="554" y="3841"/>
                  </a:lnTo>
                  <a:lnTo>
                    <a:pt x="795" y="4269"/>
                  </a:lnTo>
                  <a:lnTo>
                    <a:pt x="1098" y="4573"/>
                  </a:lnTo>
                  <a:lnTo>
                    <a:pt x="1438" y="4770"/>
                  </a:lnTo>
                  <a:lnTo>
                    <a:pt x="1777" y="4886"/>
                  </a:lnTo>
                  <a:lnTo>
                    <a:pt x="2242" y="4948"/>
                  </a:lnTo>
                  <a:lnTo>
                    <a:pt x="2447" y="4939"/>
                  </a:lnTo>
                  <a:lnTo>
                    <a:pt x="2679" y="4903"/>
                  </a:lnTo>
                  <a:lnTo>
                    <a:pt x="2974" y="4743"/>
                  </a:lnTo>
                  <a:lnTo>
                    <a:pt x="3099" y="4519"/>
                  </a:lnTo>
                  <a:lnTo>
                    <a:pt x="3108" y="4269"/>
                  </a:lnTo>
                  <a:lnTo>
                    <a:pt x="3090" y="4144"/>
                  </a:lnTo>
                  <a:lnTo>
                    <a:pt x="2992" y="3778"/>
                  </a:lnTo>
                  <a:lnTo>
                    <a:pt x="2706" y="3082"/>
                  </a:lnTo>
                  <a:lnTo>
                    <a:pt x="2563" y="2859"/>
                  </a:lnTo>
                  <a:lnTo>
                    <a:pt x="2456" y="2707"/>
                  </a:lnTo>
                  <a:lnTo>
                    <a:pt x="2268" y="2323"/>
                  </a:lnTo>
                  <a:lnTo>
                    <a:pt x="2036" y="1644"/>
                  </a:lnTo>
                  <a:lnTo>
                    <a:pt x="1741" y="367"/>
                  </a:lnTo>
                  <a:lnTo>
                    <a:pt x="1706" y="117"/>
                  </a:lnTo>
                  <a:lnTo>
                    <a:pt x="1634" y="8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4"/>
            <p:cNvSpPr/>
            <p:nvPr/>
          </p:nvSpPr>
          <p:spPr>
            <a:xfrm flipH="1">
              <a:off x="2065325" y="7286407"/>
              <a:ext cx="381381" cy="1365793"/>
            </a:xfrm>
            <a:custGeom>
              <a:avLst/>
              <a:gdLst/>
              <a:ahLst/>
              <a:cxnLst/>
              <a:rect l="l" t="t" r="r" b="b"/>
              <a:pathLst>
                <a:path w="2242" h="8029" extrusionOk="0">
                  <a:moveTo>
                    <a:pt x="1813" y="1"/>
                  </a:moveTo>
                  <a:lnTo>
                    <a:pt x="321" y="188"/>
                  </a:lnTo>
                  <a:lnTo>
                    <a:pt x="348" y="643"/>
                  </a:lnTo>
                  <a:lnTo>
                    <a:pt x="366" y="2831"/>
                  </a:lnTo>
                  <a:lnTo>
                    <a:pt x="277" y="3840"/>
                  </a:lnTo>
                  <a:lnTo>
                    <a:pt x="170" y="4332"/>
                  </a:lnTo>
                  <a:lnTo>
                    <a:pt x="89" y="4474"/>
                  </a:lnTo>
                  <a:lnTo>
                    <a:pt x="45" y="4555"/>
                  </a:lnTo>
                  <a:lnTo>
                    <a:pt x="0" y="4742"/>
                  </a:lnTo>
                  <a:lnTo>
                    <a:pt x="27" y="5064"/>
                  </a:lnTo>
                  <a:lnTo>
                    <a:pt x="286" y="5805"/>
                  </a:lnTo>
                  <a:lnTo>
                    <a:pt x="527" y="6350"/>
                  </a:lnTo>
                  <a:lnTo>
                    <a:pt x="661" y="6698"/>
                  </a:lnTo>
                  <a:lnTo>
                    <a:pt x="822" y="7323"/>
                  </a:lnTo>
                  <a:lnTo>
                    <a:pt x="902" y="7528"/>
                  </a:lnTo>
                  <a:lnTo>
                    <a:pt x="982" y="7662"/>
                  </a:lnTo>
                  <a:lnTo>
                    <a:pt x="1197" y="7859"/>
                  </a:lnTo>
                  <a:lnTo>
                    <a:pt x="1456" y="7984"/>
                  </a:lnTo>
                  <a:lnTo>
                    <a:pt x="1715" y="8029"/>
                  </a:lnTo>
                  <a:lnTo>
                    <a:pt x="1965" y="7993"/>
                  </a:lnTo>
                  <a:lnTo>
                    <a:pt x="2143" y="7868"/>
                  </a:lnTo>
                  <a:lnTo>
                    <a:pt x="2241" y="7662"/>
                  </a:lnTo>
                  <a:lnTo>
                    <a:pt x="2206" y="7377"/>
                  </a:lnTo>
                  <a:lnTo>
                    <a:pt x="2125" y="7189"/>
                  </a:lnTo>
                  <a:lnTo>
                    <a:pt x="2036" y="6993"/>
                  </a:lnTo>
                  <a:lnTo>
                    <a:pt x="1884" y="6502"/>
                  </a:lnTo>
                  <a:lnTo>
                    <a:pt x="1697" y="5653"/>
                  </a:lnTo>
                  <a:lnTo>
                    <a:pt x="1500" y="4028"/>
                  </a:lnTo>
                  <a:lnTo>
                    <a:pt x="1473" y="372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4"/>
            <p:cNvSpPr/>
            <p:nvPr/>
          </p:nvSpPr>
          <p:spPr>
            <a:xfrm flipH="1">
              <a:off x="1674928" y="8117387"/>
              <a:ext cx="51883" cy="597077"/>
            </a:xfrm>
            <a:custGeom>
              <a:avLst/>
              <a:gdLst/>
              <a:ahLst/>
              <a:cxnLst/>
              <a:rect l="l" t="t" r="r" b="b"/>
              <a:pathLst>
                <a:path w="305" h="3510" extrusionOk="0">
                  <a:moveTo>
                    <a:pt x="1" y="0"/>
                  </a:moveTo>
                  <a:lnTo>
                    <a:pt x="63" y="3483"/>
                  </a:lnTo>
                  <a:lnTo>
                    <a:pt x="99" y="3510"/>
                  </a:lnTo>
                  <a:lnTo>
                    <a:pt x="304" y="3483"/>
                  </a:lnTo>
                  <a:lnTo>
                    <a:pt x="304" y="9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4"/>
            <p:cNvSpPr/>
            <p:nvPr/>
          </p:nvSpPr>
          <p:spPr>
            <a:xfrm flipH="1">
              <a:off x="1207132" y="8013961"/>
              <a:ext cx="528694" cy="841862"/>
            </a:xfrm>
            <a:custGeom>
              <a:avLst/>
              <a:gdLst/>
              <a:ahLst/>
              <a:cxnLst/>
              <a:rect l="l" t="t" r="r" b="b"/>
              <a:pathLst>
                <a:path w="3108" h="4949" extrusionOk="0">
                  <a:moveTo>
                    <a:pt x="1143" y="1"/>
                  </a:moveTo>
                  <a:lnTo>
                    <a:pt x="777" y="46"/>
                  </a:lnTo>
                  <a:lnTo>
                    <a:pt x="509" y="135"/>
                  </a:lnTo>
                  <a:lnTo>
                    <a:pt x="357" y="197"/>
                  </a:lnTo>
                  <a:lnTo>
                    <a:pt x="223" y="278"/>
                  </a:lnTo>
                  <a:lnTo>
                    <a:pt x="63" y="501"/>
                  </a:lnTo>
                  <a:lnTo>
                    <a:pt x="0" y="787"/>
                  </a:lnTo>
                  <a:lnTo>
                    <a:pt x="18" y="1117"/>
                  </a:lnTo>
                  <a:lnTo>
                    <a:pt x="143" y="1689"/>
                  </a:lnTo>
                  <a:lnTo>
                    <a:pt x="340" y="2519"/>
                  </a:lnTo>
                  <a:lnTo>
                    <a:pt x="375" y="2930"/>
                  </a:lnTo>
                  <a:lnTo>
                    <a:pt x="402" y="3278"/>
                  </a:lnTo>
                  <a:lnTo>
                    <a:pt x="554" y="3841"/>
                  </a:lnTo>
                  <a:lnTo>
                    <a:pt x="804" y="4269"/>
                  </a:lnTo>
                  <a:lnTo>
                    <a:pt x="1108" y="4573"/>
                  </a:lnTo>
                  <a:lnTo>
                    <a:pt x="1447" y="4770"/>
                  </a:lnTo>
                  <a:lnTo>
                    <a:pt x="1786" y="4886"/>
                  </a:lnTo>
                  <a:lnTo>
                    <a:pt x="2242" y="4948"/>
                  </a:lnTo>
                  <a:lnTo>
                    <a:pt x="2447" y="4939"/>
                  </a:lnTo>
                  <a:lnTo>
                    <a:pt x="2688" y="4903"/>
                  </a:lnTo>
                  <a:lnTo>
                    <a:pt x="2974" y="4743"/>
                  </a:lnTo>
                  <a:lnTo>
                    <a:pt x="3099" y="4519"/>
                  </a:lnTo>
                  <a:lnTo>
                    <a:pt x="3108" y="4269"/>
                  </a:lnTo>
                  <a:lnTo>
                    <a:pt x="3090" y="4144"/>
                  </a:lnTo>
                  <a:lnTo>
                    <a:pt x="3001" y="3778"/>
                  </a:lnTo>
                  <a:lnTo>
                    <a:pt x="2706" y="3082"/>
                  </a:lnTo>
                  <a:lnTo>
                    <a:pt x="2563" y="2859"/>
                  </a:lnTo>
                  <a:lnTo>
                    <a:pt x="2465" y="2707"/>
                  </a:lnTo>
                  <a:lnTo>
                    <a:pt x="2268" y="2323"/>
                  </a:lnTo>
                  <a:lnTo>
                    <a:pt x="2036" y="1644"/>
                  </a:lnTo>
                  <a:lnTo>
                    <a:pt x="1742" y="367"/>
                  </a:lnTo>
                  <a:lnTo>
                    <a:pt x="1706" y="117"/>
                  </a:lnTo>
                  <a:lnTo>
                    <a:pt x="1634" y="8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4"/>
            <p:cNvSpPr/>
            <p:nvPr/>
          </p:nvSpPr>
          <p:spPr>
            <a:xfrm flipH="1">
              <a:off x="1308856" y="7286407"/>
              <a:ext cx="379850" cy="1365793"/>
            </a:xfrm>
            <a:custGeom>
              <a:avLst/>
              <a:gdLst/>
              <a:ahLst/>
              <a:cxnLst/>
              <a:rect l="l" t="t" r="r" b="b"/>
              <a:pathLst>
                <a:path w="2233" h="8029" extrusionOk="0">
                  <a:moveTo>
                    <a:pt x="1813" y="1"/>
                  </a:moveTo>
                  <a:lnTo>
                    <a:pt x="313" y="188"/>
                  </a:lnTo>
                  <a:lnTo>
                    <a:pt x="339" y="643"/>
                  </a:lnTo>
                  <a:lnTo>
                    <a:pt x="357" y="2831"/>
                  </a:lnTo>
                  <a:lnTo>
                    <a:pt x="268" y="3840"/>
                  </a:lnTo>
                  <a:lnTo>
                    <a:pt x="161" y="4332"/>
                  </a:lnTo>
                  <a:lnTo>
                    <a:pt x="80" y="4474"/>
                  </a:lnTo>
                  <a:lnTo>
                    <a:pt x="36" y="4555"/>
                  </a:lnTo>
                  <a:lnTo>
                    <a:pt x="0" y="4742"/>
                  </a:lnTo>
                  <a:lnTo>
                    <a:pt x="18" y="5064"/>
                  </a:lnTo>
                  <a:lnTo>
                    <a:pt x="286" y="5805"/>
                  </a:lnTo>
                  <a:lnTo>
                    <a:pt x="527" y="6350"/>
                  </a:lnTo>
                  <a:lnTo>
                    <a:pt x="652" y="6698"/>
                  </a:lnTo>
                  <a:lnTo>
                    <a:pt x="822" y="7323"/>
                  </a:lnTo>
                  <a:lnTo>
                    <a:pt x="893" y="7528"/>
                  </a:lnTo>
                  <a:lnTo>
                    <a:pt x="973" y="7662"/>
                  </a:lnTo>
                  <a:lnTo>
                    <a:pt x="1188" y="7859"/>
                  </a:lnTo>
                  <a:lnTo>
                    <a:pt x="1447" y="7984"/>
                  </a:lnTo>
                  <a:lnTo>
                    <a:pt x="1715" y="8029"/>
                  </a:lnTo>
                  <a:lnTo>
                    <a:pt x="1956" y="7993"/>
                  </a:lnTo>
                  <a:lnTo>
                    <a:pt x="2143" y="7868"/>
                  </a:lnTo>
                  <a:lnTo>
                    <a:pt x="2233" y="7662"/>
                  </a:lnTo>
                  <a:lnTo>
                    <a:pt x="2206" y="7377"/>
                  </a:lnTo>
                  <a:lnTo>
                    <a:pt x="2125" y="7189"/>
                  </a:lnTo>
                  <a:lnTo>
                    <a:pt x="2036" y="6993"/>
                  </a:lnTo>
                  <a:lnTo>
                    <a:pt x="1875" y="6502"/>
                  </a:lnTo>
                  <a:lnTo>
                    <a:pt x="1688" y="5653"/>
                  </a:lnTo>
                  <a:lnTo>
                    <a:pt x="1491" y="4028"/>
                  </a:lnTo>
                  <a:lnTo>
                    <a:pt x="1474" y="372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4"/>
            <p:cNvGrpSpPr/>
            <p:nvPr/>
          </p:nvGrpSpPr>
          <p:grpSpPr>
            <a:xfrm>
              <a:off x="748352" y="479182"/>
              <a:ext cx="3187324" cy="7244895"/>
              <a:chOff x="748352" y="479182"/>
              <a:chExt cx="3187324" cy="7244895"/>
            </a:xfrm>
          </p:grpSpPr>
          <p:sp>
            <p:nvSpPr>
              <p:cNvPr id="3317" name="Google Shape;3317;p44"/>
              <p:cNvSpPr/>
              <p:nvPr/>
            </p:nvSpPr>
            <p:spPr>
              <a:xfrm flipH="1">
                <a:off x="787817" y="2840112"/>
                <a:ext cx="916199" cy="1942968"/>
              </a:xfrm>
              <a:custGeom>
                <a:avLst/>
                <a:gdLst/>
                <a:ahLst/>
                <a:cxnLst/>
                <a:rect l="l" t="t" r="r" b="b"/>
                <a:pathLst>
                  <a:path w="5386" h="11422" extrusionOk="0">
                    <a:moveTo>
                      <a:pt x="1" y="1"/>
                    </a:moveTo>
                    <a:lnTo>
                      <a:pt x="929" y="1929"/>
                    </a:lnTo>
                    <a:lnTo>
                      <a:pt x="1019" y="1938"/>
                    </a:lnTo>
                    <a:lnTo>
                      <a:pt x="1206" y="1983"/>
                    </a:lnTo>
                    <a:lnTo>
                      <a:pt x="1510" y="2153"/>
                    </a:lnTo>
                    <a:lnTo>
                      <a:pt x="1956" y="2528"/>
                    </a:lnTo>
                    <a:lnTo>
                      <a:pt x="2412" y="3010"/>
                    </a:lnTo>
                    <a:lnTo>
                      <a:pt x="3082" y="3832"/>
                    </a:lnTo>
                    <a:lnTo>
                      <a:pt x="3778" y="4832"/>
                    </a:lnTo>
                    <a:lnTo>
                      <a:pt x="3975" y="5126"/>
                    </a:lnTo>
                    <a:lnTo>
                      <a:pt x="4010" y="5198"/>
                    </a:lnTo>
                    <a:lnTo>
                      <a:pt x="3992" y="5332"/>
                    </a:lnTo>
                    <a:lnTo>
                      <a:pt x="3948" y="5385"/>
                    </a:lnTo>
                    <a:lnTo>
                      <a:pt x="1081" y="8118"/>
                    </a:lnTo>
                    <a:lnTo>
                      <a:pt x="1063" y="8198"/>
                    </a:lnTo>
                    <a:lnTo>
                      <a:pt x="947" y="8948"/>
                    </a:lnTo>
                    <a:lnTo>
                      <a:pt x="912" y="9752"/>
                    </a:lnTo>
                    <a:lnTo>
                      <a:pt x="938" y="10297"/>
                    </a:lnTo>
                    <a:lnTo>
                      <a:pt x="1037" y="10779"/>
                    </a:lnTo>
                    <a:lnTo>
                      <a:pt x="1180" y="11074"/>
                    </a:lnTo>
                    <a:lnTo>
                      <a:pt x="1305" y="11217"/>
                    </a:lnTo>
                    <a:lnTo>
                      <a:pt x="1385" y="11279"/>
                    </a:lnTo>
                    <a:lnTo>
                      <a:pt x="1546" y="11368"/>
                    </a:lnTo>
                    <a:lnTo>
                      <a:pt x="1885" y="11422"/>
                    </a:lnTo>
                    <a:lnTo>
                      <a:pt x="2224" y="11351"/>
                    </a:lnTo>
                    <a:lnTo>
                      <a:pt x="2546" y="11190"/>
                    </a:lnTo>
                    <a:lnTo>
                      <a:pt x="2823" y="10975"/>
                    </a:lnTo>
                    <a:lnTo>
                      <a:pt x="3037" y="10743"/>
                    </a:lnTo>
                    <a:lnTo>
                      <a:pt x="3171" y="10529"/>
                    </a:lnTo>
                    <a:lnTo>
                      <a:pt x="3198" y="10359"/>
                    </a:lnTo>
                    <a:lnTo>
                      <a:pt x="3162" y="10306"/>
                    </a:lnTo>
                    <a:lnTo>
                      <a:pt x="3117" y="10279"/>
                    </a:lnTo>
                    <a:lnTo>
                      <a:pt x="3037" y="10297"/>
                    </a:lnTo>
                    <a:lnTo>
                      <a:pt x="2885" y="10404"/>
                    </a:lnTo>
                    <a:lnTo>
                      <a:pt x="2671" y="10654"/>
                    </a:lnTo>
                    <a:lnTo>
                      <a:pt x="2421" y="10859"/>
                    </a:lnTo>
                    <a:lnTo>
                      <a:pt x="2296" y="10904"/>
                    </a:lnTo>
                    <a:lnTo>
                      <a:pt x="2233" y="10904"/>
                    </a:lnTo>
                    <a:lnTo>
                      <a:pt x="2108" y="10850"/>
                    </a:lnTo>
                    <a:lnTo>
                      <a:pt x="1947" y="10681"/>
                    </a:lnTo>
                    <a:lnTo>
                      <a:pt x="1805" y="10324"/>
                    </a:lnTo>
                    <a:lnTo>
                      <a:pt x="1805" y="10011"/>
                    </a:lnTo>
                    <a:lnTo>
                      <a:pt x="1867" y="9797"/>
                    </a:lnTo>
                    <a:lnTo>
                      <a:pt x="1921" y="9698"/>
                    </a:lnTo>
                    <a:lnTo>
                      <a:pt x="1974" y="9600"/>
                    </a:lnTo>
                    <a:lnTo>
                      <a:pt x="2001" y="9413"/>
                    </a:lnTo>
                    <a:lnTo>
                      <a:pt x="1947" y="9154"/>
                    </a:lnTo>
                    <a:lnTo>
                      <a:pt x="1626" y="8779"/>
                    </a:lnTo>
                    <a:lnTo>
                      <a:pt x="1537" y="8716"/>
                    </a:lnTo>
                    <a:lnTo>
                      <a:pt x="2019" y="8359"/>
                    </a:lnTo>
                    <a:lnTo>
                      <a:pt x="4180" y="6671"/>
                    </a:lnTo>
                    <a:lnTo>
                      <a:pt x="5037" y="5948"/>
                    </a:lnTo>
                    <a:lnTo>
                      <a:pt x="5350" y="5635"/>
                    </a:lnTo>
                    <a:lnTo>
                      <a:pt x="5386" y="5564"/>
                    </a:lnTo>
                    <a:lnTo>
                      <a:pt x="5368" y="5421"/>
                    </a:lnTo>
                    <a:lnTo>
                      <a:pt x="5144" y="4751"/>
                    </a:lnTo>
                    <a:lnTo>
                      <a:pt x="4662" y="3742"/>
                    </a:lnTo>
                    <a:lnTo>
                      <a:pt x="4100" y="2822"/>
                    </a:lnTo>
                    <a:lnTo>
                      <a:pt x="3635" y="2171"/>
                    </a:lnTo>
                    <a:lnTo>
                      <a:pt x="3376" y="1831"/>
                    </a:lnTo>
                    <a:lnTo>
                      <a:pt x="3099" y="1501"/>
                    </a:lnTo>
                    <a:lnTo>
                      <a:pt x="2519" y="983"/>
                    </a:lnTo>
                    <a:lnTo>
                      <a:pt x="1947" y="599"/>
                    </a:lnTo>
                    <a:lnTo>
                      <a:pt x="1394" y="331"/>
                    </a:lnTo>
                    <a:lnTo>
                      <a:pt x="671" y="9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4"/>
              <p:cNvSpPr/>
              <p:nvPr/>
            </p:nvSpPr>
            <p:spPr>
              <a:xfrm flipH="1">
                <a:off x="1251191" y="1342307"/>
                <a:ext cx="1579958" cy="150562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8851" extrusionOk="0">
                    <a:moveTo>
                      <a:pt x="4635" y="1"/>
                    </a:moveTo>
                    <a:lnTo>
                      <a:pt x="4635" y="10"/>
                    </a:lnTo>
                    <a:lnTo>
                      <a:pt x="4412" y="10"/>
                    </a:lnTo>
                    <a:lnTo>
                      <a:pt x="3644" y="152"/>
                    </a:lnTo>
                    <a:lnTo>
                      <a:pt x="3010" y="358"/>
                    </a:lnTo>
                    <a:lnTo>
                      <a:pt x="2519" y="608"/>
                    </a:lnTo>
                    <a:lnTo>
                      <a:pt x="2197" y="822"/>
                    </a:lnTo>
                    <a:lnTo>
                      <a:pt x="1894" y="1081"/>
                    </a:lnTo>
                    <a:lnTo>
                      <a:pt x="1617" y="1394"/>
                    </a:lnTo>
                    <a:lnTo>
                      <a:pt x="1385" y="1760"/>
                    </a:lnTo>
                    <a:lnTo>
                      <a:pt x="1188" y="2188"/>
                    </a:lnTo>
                    <a:lnTo>
                      <a:pt x="1054" y="2680"/>
                    </a:lnTo>
                    <a:lnTo>
                      <a:pt x="983" y="3233"/>
                    </a:lnTo>
                    <a:lnTo>
                      <a:pt x="974" y="3546"/>
                    </a:lnTo>
                    <a:lnTo>
                      <a:pt x="956" y="4189"/>
                    </a:lnTo>
                    <a:lnTo>
                      <a:pt x="822" y="5234"/>
                    </a:lnTo>
                    <a:lnTo>
                      <a:pt x="590" y="6046"/>
                    </a:lnTo>
                    <a:lnTo>
                      <a:pt x="340" y="6689"/>
                    </a:lnTo>
                    <a:lnTo>
                      <a:pt x="126" y="7207"/>
                    </a:lnTo>
                    <a:lnTo>
                      <a:pt x="1" y="7654"/>
                    </a:lnTo>
                    <a:lnTo>
                      <a:pt x="10" y="7984"/>
                    </a:lnTo>
                    <a:lnTo>
                      <a:pt x="72" y="8207"/>
                    </a:lnTo>
                    <a:lnTo>
                      <a:pt x="260" y="8573"/>
                    </a:lnTo>
                    <a:lnTo>
                      <a:pt x="483" y="8850"/>
                    </a:lnTo>
                    <a:lnTo>
                      <a:pt x="1778" y="8511"/>
                    </a:lnTo>
                    <a:lnTo>
                      <a:pt x="1555" y="7627"/>
                    </a:lnTo>
                    <a:lnTo>
                      <a:pt x="2081" y="8422"/>
                    </a:lnTo>
                    <a:lnTo>
                      <a:pt x="4635" y="8448"/>
                    </a:lnTo>
                    <a:lnTo>
                      <a:pt x="4662" y="8448"/>
                    </a:lnTo>
                    <a:lnTo>
                      <a:pt x="7207" y="8422"/>
                    </a:lnTo>
                    <a:lnTo>
                      <a:pt x="7734" y="7627"/>
                    </a:lnTo>
                    <a:lnTo>
                      <a:pt x="7511" y="8511"/>
                    </a:lnTo>
                    <a:lnTo>
                      <a:pt x="8815" y="8850"/>
                    </a:lnTo>
                    <a:lnTo>
                      <a:pt x="9038" y="8573"/>
                    </a:lnTo>
                    <a:lnTo>
                      <a:pt x="9225" y="8207"/>
                    </a:lnTo>
                    <a:lnTo>
                      <a:pt x="9279" y="7984"/>
                    </a:lnTo>
                    <a:lnTo>
                      <a:pt x="9288" y="7654"/>
                    </a:lnTo>
                    <a:lnTo>
                      <a:pt x="9163" y="7207"/>
                    </a:lnTo>
                    <a:lnTo>
                      <a:pt x="8949" y="6689"/>
                    </a:lnTo>
                    <a:lnTo>
                      <a:pt x="8699" y="6046"/>
                    </a:lnTo>
                    <a:lnTo>
                      <a:pt x="8475" y="5234"/>
                    </a:lnTo>
                    <a:lnTo>
                      <a:pt x="8332" y="4189"/>
                    </a:lnTo>
                    <a:lnTo>
                      <a:pt x="8315" y="3546"/>
                    </a:lnTo>
                    <a:lnTo>
                      <a:pt x="8315" y="3233"/>
                    </a:lnTo>
                    <a:lnTo>
                      <a:pt x="8234" y="2680"/>
                    </a:lnTo>
                    <a:lnTo>
                      <a:pt x="8100" y="2188"/>
                    </a:lnTo>
                    <a:lnTo>
                      <a:pt x="7904" y="1760"/>
                    </a:lnTo>
                    <a:lnTo>
                      <a:pt x="7672" y="1394"/>
                    </a:lnTo>
                    <a:lnTo>
                      <a:pt x="7395" y="1081"/>
                    </a:lnTo>
                    <a:lnTo>
                      <a:pt x="7091" y="822"/>
                    </a:lnTo>
                    <a:lnTo>
                      <a:pt x="6779" y="608"/>
                    </a:lnTo>
                    <a:lnTo>
                      <a:pt x="6287" y="358"/>
                    </a:lnTo>
                    <a:lnTo>
                      <a:pt x="5653" y="152"/>
                    </a:lnTo>
                    <a:lnTo>
                      <a:pt x="4876" y="10"/>
                    </a:lnTo>
                    <a:lnTo>
                      <a:pt x="4662" y="10"/>
                    </a:lnTo>
                    <a:lnTo>
                      <a:pt x="4662" y="1"/>
                    </a:lnTo>
                    <a:lnTo>
                      <a:pt x="4653" y="1"/>
                    </a:lnTo>
                    <a:lnTo>
                      <a:pt x="4644" y="10"/>
                    </a:lnTo>
                    <a:lnTo>
                      <a:pt x="4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4"/>
              <p:cNvSpPr/>
              <p:nvPr/>
            </p:nvSpPr>
            <p:spPr>
              <a:xfrm flipH="1">
                <a:off x="1846567" y="4278719"/>
                <a:ext cx="919261" cy="3445357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20254" extrusionOk="0">
                    <a:moveTo>
                      <a:pt x="1492" y="0"/>
                    </a:moveTo>
                    <a:lnTo>
                      <a:pt x="1340" y="116"/>
                    </a:lnTo>
                    <a:lnTo>
                      <a:pt x="1054" y="384"/>
                    </a:lnTo>
                    <a:lnTo>
                      <a:pt x="804" y="688"/>
                    </a:lnTo>
                    <a:lnTo>
                      <a:pt x="599" y="1018"/>
                    </a:lnTo>
                    <a:lnTo>
                      <a:pt x="340" y="1563"/>
                    </a:lnTo>
                    <a:lnTo>
                      <a:pt x="126" y="2376"/>
                    </a:lnTo>
                    <a:lnTo>
                      <a:pt x="19" y="3251"/>
                    </a:lnTo>
                    <a:lnTo>
                      <a:pt x="1" y="4171"/>
                    </a:lnTo>
                    <a:lnTo>
                      <a:pt x="72" y="5126"/>
                    </a:lnTo>
                    <a:lnTo>
                      <a:pt x="206" y="6073"/>
                    </a:lnTo>
                    <a:lnTo>
                      <a:pt x="483" y="7466"/>
                    </a:lnTo>
                    <a:lnTo>
                      <a:pt x="947" y="9136"/>
                    </a:lnTo>
                    <a:lnTo>
                      <a:pt x="1572" y="10948"/>
                    </a:lnTo>
                    <a:lnTo>
                      <a:pt x="1688" y="11216"/>
                    </a:lnTo>
                    <a:lnTo>
                      <a:pt x="1617" y="11368"/>
                    </a:lnTo>
                    <a:lnTo>
                      <a:pt x="1501" y="11788"/>
                    </a:lnTo>
                    <a:lnTo>
                      <a:pt x="1394" y="12591"/>
                    </a:lnTo>
                    <a:lnTo>
                      <a:pt x="1385" y="13949"/>
                    </a:lnTo>
                    <a:lnTo>
                      <a:pt x="1465" y="15458"/>
                    </a:lnTo>
                    <a:lnTo>
                      <a:pt x="1688" y="17726"/>
                    </a:lnTo>
                    <a:lnTo>
                      <a:pt x="1983" y="19869"/>
                    </a:lnTo>
                    <a:lnTo>
                      <a:pt x="2019" y="20093"/>
                    </a:lnTo>
                    <a:lnTo>
                      <a:pt x="2171" y="20155"/>
                    </a:lnTo>
                    <a:lnTo>
                      <a:pt x="2474" y="20227"/>
                    </a:lnTo>
                    <a:lnTo>
                      <a:pt x="2930" y="20253"/>
                    </a:lnTo>
                    <a:lnTo>
                      <a:pt x="3671" y="20137"/>
                    </a:lnTo>
                    <a:lnTo>
                      <a:pt x="3796" y="20093"/>
                    </a:lnTo>
                    <a:lnTo>
                      <a:pt x="3841" y="19226"/>
                    </a:lnTo>
                    <a:lnTo>
                      <a:pt x="4100" y="14949"/>
                    </a:lnTo>
                    <a:lnTo>
                      <a:pt x="4287" y="12350"/>
                    </a:lnTo>
                    <a:lnTo>
                      <a:pt x="4367" y="11609"/>
                    </a:lnTo>
                    <a:lnTo>
                      <a:pt x="4430" y="10895"/>
                    </a:lnTo>
                    <a:lnTo>
                      <a:pt x="4466" y="8502"/>
                    </a:lnTo>
                    <a:lnTo>
                      <a:pt x="4421" y="4644"/>
                    </a:lnTo>
                    <a:lnTo>
                      <a:pt x="4403" y="3858"/>
                    </a:lnTo>
                    <a:lnTo>
                      <a:pt x="4635" y="3858"/>
                    </a:lnTo>
                    <a:lnTo>
                      <a:pt x="5403" y="465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4"/>
              <p:cNvSpPr/>
              <p:nvPr/>
            </p:nvSpPr>
            <p:spPr>
              <a:xfrm flipH="1">
                <a:off x="1243535" y="4278719"/>
                <a:ext cx="759700" cy="3445357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20254" extrusionOk="0">
                    <a:moveTo>
                      <a:pt x="1501" y="0"/>
                    </a:moveTo>
                    <a:lnTo>
                      <a:pt x="1340" y="116"/>
                    </a:lnTo>
                    <a:lnTo>
                      <a:pt x="1054" y="384"/>
                    </a:lnTo>
                    <a:lnTo>
                      <a:pt x="804" y="688"/>
                    </a:lnTo>
                    <a:lnTo>
                      <a:pt x="599" y="1018"/>
                    </a:lnTo>
                    <a:lnTo>
                      <a:pt x="349" y="1563"/>
                    </a:lnTo>
                    <a:lnTo>
                      <a:pt x="126" y="2376"/>
                    </a:lnTo>
                    <a:lnTo>
                      <a:pt x="18" y="3251"/>
                    </a:lnTo>
                    <a:lnTo>
                      <a:pt x="1" y="4171"/>
                    </a:lnTo>
                    <a:lnTo>
                      <a:pt x="72" y="5126"/>
                    </a:lnTo>
                    <a:lnTo>
                      <a:pt x="206" y="6073"/>
                    </a:lnTo>
                    <a:lnTo>
                      <a:pt x="483" y="7466"/>
                    </a:lnTo>
                    <a:lnTo>
                      <a:pt x="947" y="9136"/>
                    </a:lnTo>
                    <a:lnTo>
                      <a:pt x="1581" y="10948"/>
                    </a:lnTo>
                    <a:lnTo>
                      <a:pt x="1688" y="11216"/>
                    </a:lnTo>
                    <a:lnTo>
                      <a:pt x="1617" y="11368"/>
                    </a:lnTo>
                    <a:lnTo>
                      <a:pt x="1501" y="11788"/>
                    </a:lnTo>
                    <a:lnTo>
                      <a:pt x="1403" y="12591"/>
                    </a:lnTo>
                    <a:lnTo>
                      <a:pt x="1385" y="13949"/>
                    </a:lnTo>
                    <a:lnTo>
                      <a:pt x="1465" y="15458"/>
                    </a:lnTo>
                    <a:lnTo>
                      <a:pt x="1688" y="17726"/>
                    </a:lnTo>
                    <a:lnTo>
                      <a:pt x="1983" y="19869"/>
                    </a:lnTo>
                    <a:lnTo>
                      <a:pt x="2028" y="20093"/>
                    </a:lnTo>
                    <a:lnTo>
                      <a:pt x="2171" y="20155"/>
                    </a:lnTo>
                    <a:lnTo>
                      <a:pt x="2474" y="20227"/>
                    </a:lnTo>
                    <a:lnTo>
                      <a:pt x="2930" y="20253"/>
                    </a:lnTo>
                    <a:lnTo>
                      <a:pt x="3680" y="20137"/>
                    </a:lnTo>
                    <a:lnTo>
                      <a:pt x="3796" y="20093"/>
                    </a:lnTo>
                    <a:lnTo>
                      <a:pt x="3849" y="19226"/>
                    </a:lnTo>
                    <a:lnTo>
                      <a:pt x="4099" y="14949"/>
                    </a:lnTo>
                    <a:lnTo>
                      <a:pt x="4287" y="12350"/>
                    </a:lnTo>
                    <a:lnTo>
                      <a:pt x="4367" y="11609"/>
                    </a:lnTo>
                    <a:lnTo>
                      <a:pt x="4403" y="11234"/>
                    </a:lnTo>
                    <a:lnTo>
                      <a:pt x="4448" y="10091"/>
                    </a:lnTo>
                    <a:lnTo>
                      <a:pt x="4466" y="7894"/>
                    </a:lnTo>
                    <a:lnTo>
                      <a:pt x="4448" y="6403"/>
                    </a:lnTo>
                    <a:lnTo>
                      <a:pt x="4439" y="5787"/>
                    </a:lnTo>
                    <a:lnTo>
                      <a:pt x="4323" y="4554"/>
                    </a:lnTo>
                    <a:lnTo>
                      <a:pt x="4126" y="3331"/>
                    </a:lnTo>
                    <a:lnTo>
                      <a:pt x="3832" y="2126"/>
                    </a:lnTo>
                    <a:lnTo>
                      <a:pt x="3644" y="1536"/>
                    </a:lnTo>
                    <a:lnTo>
                      <a:pt x="3296" y="465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4"/>
              <p:cNvSpPr/>
              <p:nvPr/>
            </p:nvSpPr>
            <p:spPr>
              <a:xfrm flipH="1">
                <a:off x="1740250" y="2783976"/>
                <a:ext cx="650321" cy="21892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287" extrusionOk="0">
                    <a:moveTo>
                      <a:pt x="2286" y="0"/>
                    </a:moveTo>
                    <a:lnTo>
                      <a:pt x="384" y="45"/>
                    </a:lnTo>
                    <a:lnTo>
                      <a:pt x="0" y="54"/>
                    </a:lnTo>
                    <a:lnTo>
                      <a:pt x="9" y="98"/>
                    </a:lnTo>
                    <a:lnTo>
                      <a:pt x="206" y="465"/>
                    </a:lnTo>
                    <a:lnTo>
                      <a:pt x="527" y="822"/>
                    </a:lnTo>
                    <a:lnTo>
                      <a:pt x="831" y="1036"/>
                    </a:lnTo>
                    <a:lnTo>
                      <a:pt x="1215" y="1197"/>
                    </a:lnTo>
                    <a:lnTo>
                      <a:pt x="1697" y="1286"/>
                    </a:lnTo>
                    <a:lnTo>
                      <a:pt x="1974" y="1277"/>
                    </a:lnTo>
                    <a:lnTo>
                      <a:pt x="2260" y="1250"/>
                    </a:lnTo>
                    <a:lnTo>
                      <a:pt x="2724" y="1134"/>
                    </a:lnTo>
                    <a:lnTo>
                      <a:pt x="3090" y="956"/>
                    </a:lnTo>
                    <a:lnTo>
                      <a:pt x="3367" y="741"/>
                    </a:lnTo>
                    <a:lnTo>
                      <a:pt x="3653" y="411"/>
                    </a:lnTo>
                    <a:lnTo>
                      <a:pt x="3814" y="89"/>
                    </a:lnTo>
                    <a:lnTo>
                      <a:pt x="3822" y="54"/>
                    </a:lnTo>
                    <a:lnTo>
                      <a:pt x="3465" y="18"/>
                    </a:lnTo>
                    <a:lnTo>
                      <a:pt x="2286" y="0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4"/>
              <p:cNvSpPr/>
              <p:nvPr/>
            </p:nvSpPr>
            <p:spPr>
              <a:xfrm flipH="1">
                <a:off x="1491212" y="1931733"/>
                <a:ext cx="252269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5" extrusionOk="0">
                    <a:moveTo>
                      <a:pt x="876" y="0"/>
                    </a:moveTo>
                    <a:lnTo>
                      <a:pt x="608" y="72"/>
                    </a:lnTo>
                    <a:lnTo>
                      <a:pt x="376" y="251"/>
                    </a:lnTo>
                    <a:lnTo>
                      <a:pt x="197" y="527"/>
                    </a:lnTo>
                    <a:lnTo>
                      <a:pt x="143" y="688"/>
                    </a:lnTo>
                    <a:lnTo>
                      <a:pt x="54" y="1081"/>
                    </a:lnTo>
                    <a:lnTo>
                      <a:pt x="1" y="1706"/>
                    </a:lnTo>
                    <a:lnTo>
                      <a:pt x="63" y="1929"/>
                    </a:lnTo>
                    <a:lnTo>
                      <a:pt x="152" y="2019"/>
                    </a:lnTo>
                    <a:lnTo>
                      <a:pt x="215" y="2045"/>
                    </a:lnTo>
                    <a:lnTo>
                      <a:pt x="286" y="2054"/>
                    </a:lnTo>
                    <a:lnTo>
                      <a:pt x="456" y="2028"/>
                    </a:lnTo>
                    <a:lnTo>
                      <a:pt x="733" y="1885"/>
                    </a:lnTo>
                    <a:lnTo>
                      <a:pt x="1108" y="1572"/>
                    </a:lnTo>
                    <a:lnTo>
                      <a:pt x="1385" y="1197"/>
                    </a:lnTo>
                    <a:lnTo>
                      <a:pt x="1447" y="1018"/>
                    </a:lnTo>
                    <a:lnTo>
                      <a:pt x="1483" y="849"/>
                    </a:lnTo>
                    <a:lnTo>
                      <a:pt x="1456" y="527"/>
                    </a:lnTo>
                    <a:lnTo>
                      <a:pt x="1340" y="251"/>
                    </a:lnTo>
                    <a:lnTo>
                      <a:pt x="1135" y="63"/>
                    </a:lnTo>
                    <a:lnTo>
                      <a:pt x="1010" y="18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4"/>
              <p:cNvSpPr/>
              <p:nvPr/>
            </p:nvSpPr>
            <p:spPr>
              <a:xfrm flipH="1">
                <a:off x="1535269" y="1989400"/>
                <a:ext cx="164154" cy="22811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41" extrusionOk="0">
                    <a:moveTo>
                      <a:pt x="572" y="1"/>
                    </a:moveTo>
                    <a:lnTo>
                      <a:pt x="393" y="45"/>
                    </a:lnTo>
                    <a:lnTo>
                      <a:pt x="242" y="162"/>
                    </a:lnTo>
                    <a:lnTo>
                      <a:pt x="134" y="340"/>
                    </a:lnTo>
                    <a:lnTo>
                      <a:pt x="99" y="447"/>
                    </a:lnTo>
                    <a:lnTo>
                      <a:pt x="36" y="706"/>
                    </a:lnTo>
                    <a:lnTo>
                      <a:pt x="1" y="1108"/>
                    </a:lnTo>
                    <a:lnTo>
                      <a:pt x="45" y="1251"/>
                    </a:lnTo>
                    <a:lnTo>
                      <a:pt x="99" y="1314"/>
                    </a:lnTo>
                    <a:lnTo>
                      <a:pt x="143" y="1331"/>
                    </a:lnTo>
                    <a:lnTo>
                      <a:pt x="242" y="1340"/>
                    </a:lnTo>
                    <a:lnTo>
                      <a:pt x="483" y="1233"/>
                    </a:lnTo>
                    <a:lnTo>
                      <a:pt x="724" y="1028"/>
                    </a:lnTo>
                    <a:lnTo>
                      <a:pt x="902" y="778"/>
                    </a:lnTo>
                    <a:lnTo>
                      <a:pt x="947" y="662"/>
                    </a:lnTo>
                    <a:lnTo>
                      <a:pt x="965" y="554"/>
                    </a:lnTo>
                    <a:lnTo>
                      <a:pt x="956" y="340"/>
                    </a:lnTo>
                    <a:lnTo>
                      <a:pt x="876" y="162"/>
                    </a:lnTo>
                    <a:lnTo>
                      <a:pt x="742" y="37"/>
                    </a:lnTo>
                    <a:lnTo>
                      <a:pt x="661" y="1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F28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4"/>
              <p:cNvSpPr/>
              <p:nvPr/>
            </p:nvSpPr>
            <p:spPr>
              <a:xfrm flipH="1">
                <a:off x="2361482" y="1931733"/>
                <a:ext cx="250909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2055" extrusionOk="0">
                    <a:moveTo>
                      <a:pt x="608" y="0"/>
                    </a:moveTo>
                    <a:lnTo>
                      <a:pt x="474" y="18"/>
                    </a:lnTo>
                    <a:lnTo>
                      <a:pt x="340" y="63"/>
                    </a:lnTo>
                    <a:lnTo>
                      <a:pt x="144" y="251"/>
                    </a:lnTo>
                    <a:lnTo>
                      <a:pt x="18" y="527"/>
                    </a:lnTo>
                    <a:lnTo>
                      <a:pt x="1" y="849"/>
                    </a:lnTo>
                    <a:lnTo>
                      <a:pt x="27" y="1018"/>
                    </a:lnTo>
                    <a:lnTo>
                      <a:pt x="99" y="1197"/>
                    </a:lnTo>
                    <a:lnTo>
                      <a:pt x="376" y="1572"/>
                    </a:lnTo>
                    <a:lnTo>
                      <a:pt x="742" y="1885"/>
                    </a:lnTo>
                    <a:lnTo>
                      <a:pt x="1019" y="2028"/>
                    </a:lnTo>
                    <a:lnTo>
                      <a:pt x="1188" y="2054"/>
                    </a:lnTo>
                    <a:lnTo>
                      <a:pt x="1260" y="2045"/>
                    </a:lnTo>
                    <a:lnTo>
                      <a:pt x="1322" y="2019"/>
                    </a:lnTo>
                    <a:lnTo>
                      <a:pt x="1412" y="1929"/>
                    </a:lnTo>
                    <a:lnTo>
                      <a:pt x="1474" y="1706"/>
                    </a:lnTo>
                    <a:lnTo>
                      <a:pt x="1421" y="1081"/>
                    </a:lnTo>
                    <a:lnTo>
                      <a:pt x="1331" y="688"/>
                    </a:lnTo>
                    <a:lnTo>
                      <a:pt x="1278" y="527"/>
                    </a:lnTo>
                    <a:lnTo>
                      <a:pt x="1108" y="251"/>
                    </a:lnTo>
                    <a:lnTo>
                      <a:pt x="867" y="7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44"/>
              <p:cNvSpPr/>
              <p:nvPr/>
            </p:nvSpPr>
            <p:spPr>
              <a:xfrm flipH="1">
                <a:off x="2405540" y="1989400"/>
                <a:ext cx="164324" cy="228114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341" extrusionOk="0">
                    <a:moveTo>
                      <a:pt x="394" y="1"/>
                    </a:moveTo>
                    <a:lnTo>
                      <a:pt x="313" y="10"/>
                    </a:lnTo>
                    <a:lnTo>
                      <a:pt x="224" y="37"/>
                    </a:lnTo>
                    <a:lnTo>
                      <a:pt x="90" y="162"/>
                    </a:lnTo>
                    <a:lnTo>
                      <a:pt x="19" y="340"/>
                    </a:lnTo>
                    <a:lnTo>
                      <a:pt x="1" y="554"/>
                    </a:lnTo>
                    <a:lnTo>
                      <a:pt x="19" y="662"/>
                    </a:lnTo>
                    <a:lnTo>
                      <a:pt x="63" y="778"/>
                    </a:lnTo>
                    <a:lnTo>
                      <a:pt x="242" y="1028"/>
                    </a:lnTo>
                    <a:lnTo>
                      <a:pt x="483" y="1233"/>
                    </a:lnTo>
                    <a:lnTo>
                      <a:pt x="724" y="1340"/>
                    </a:lnTo>
                    <a:lnTo>
                      <a:pt x="822" y="1331"/>
                    </a:lnTo>
                    <a:lnTo>
                      <a:pt x="867" y="1314"/>
                    </a:lnTo>
                    <a:lnTo>
                      <a:pt x="920" y="1251"/>
                    </a:lnTo>
                    <a:lnTo>
                      <a:pt x="965" y="1108"/>
                    </a:lnTo>
                    <a:lnTo>
                      <a:pt x="929" y="706"/>
                    </a:lnTo>
                    <a:lnTo>
                      <a:pt x="867" y="447"/>
                    </a:lnTo>
                    <a:lnTo>
                      <a:pt x="840" y="340"/>
                    </a:lnTo>
                    <a:lnTo>
                      <a:pt x="724" y="162"/>
                    </a:lnTo>
                    <a:lnTo>
                      <a:pt x="572" y="45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F28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44"/>
              <p:cNvSpPr/>
              <p:nvPr/>
            </p:nvSpPr>
            <p:spPr>
              <a:xfrm flipH="1">
                <a:off x="1746373" y="2387453"/>
                <a:ext cx="656445" cy="744561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4377" extrusionOk="0">
                    <a:moveTo>
                      <a:pt x="3082" y="0"/>
                    </a:moveTo>
                    <a:lnTo>
                      <a:pt x="831" y="90"/>
                    </a:lnTo>
                    <a:lnTo>
                      <a:pt x="831" y="2028"/>
                    </a:lnTo>
                    <a:lnTo>
                      <a:pt x="1" y="2867"/>
                    </a:lnTo>
                    <a:lnTo>
                      <a:pt x="10" y="2921"/>
                    </a:lnTo>
                    <a:lnTo>
                      <a:pt x="81" y="3215"/>
                    </a:lnTo>
                    <a:lnTo>
                      <a:pt x="197" y="3483"/>
                    </a:lnTo>
                    <a:lnTo>
                      <a:pt x="385" y="3760"/>
                    </a:lnTo>
                    <a:lnTo>
                      <a:pt x="662" y="4028"/>
                    </a:lnTo>
                    <a:lnTo>
                      <a:pt x="1037" y="4242"/>
                    </a:lnTo>
                    <a:lnTo>
                      <a:pt x="1537" y="4358"/>
                    </a:lnTo>
                    <a:lnTo>
                      <a:pt x="1841" y="4376"/>
                    </a:lnTo>
                    <a:lnTo>
                      <a:pt x="2144" y="4358"/>
                    </a:lnTo>
                    <a:lnTo>
                      <a:pt x="2662" y="4242"/>
                    </a:lnTo>
                    <a:lnTo>
                      <a:pt x="3064" y="4028"/>
                    </a:lnTo>
                    <a:lnTo>
                      <a:pt x="3368" y="3760"/>
                    </a:lnTo>
                    <a:lnTo>
                      <a:pt x="3680" y="3340"/>
                    </a:lnTo>
                    <a:lnTo>
                      <a:pt x="3850" y="2921"/>
                    </a:lnTo>
                    <a:lnTo>
                      <a:pt x="3859" y="2867"/>
                    </a:lnTo>
                    <a:lnTo>
                      <a:pt x="3082" y="2028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44"/>
              <p:cNvSpPr/>
              <p:nvPr/>
            </p:nvSpPr>
            <p:spPr>
              <a:xfrm flipH="1">
                <a:off x="1878547" y="2387453"/>
                <a:ext cx="382912" cy="281188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53" extrusionOk="0">
                    <a:moveTo>
                      <a:pt x="2251" y="0"/>
                    </a:moveTo>
                    <a:lnTo>
                      <a:pt x="0" y="90"/>
                    </a:lnTo>
                    <a:lnTo>
                      <a:pt x="0" y="1295"/>
                    </a:lnTo>
                    <a:lnTo>
                      <a:pt x="125" y="1394"/>
                    </a:lnTo>
                    <a:lnTo>
                      <a:pt x="402" y="1536"/>
                    </a:lnTo>
                    <a:lnTo>
                      <a:pt x="688" y="1617"/>
                    </a:lnTo>
                    <a:lnTo>
                      <a:pt x="992" y="1652"/>
                    </a:lnTo>
                    <a:lnTo>
                      <a:pt x="1286" y="1644"/>
                    </a:lnTo>
                    <a:lnTo>
                      <a:pt x="1581" y="1581"/>
                    </a:lnTo>
                    <a:lnTo>
                      <a:pt x="1867" y="1474"/>
                    </a:lnTo>
                    <a:lnTo>
                      <a:pt x="2126" y="1322"/>
                    </a:lnTo>
                    <a:lnTo>
                      <a:pt x="2251" y="1233"/>
                    </a:lnTo>
                    <a:lnTo>
                      <a:pt x="2251" y="0"/>
                    </a:lnTo>
                    <a:close/>
                  </a:path>
                </a:pathLst>
              </a:custGeom>
              <a:solidFill>
                <a:srgbClr val="F28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44"/>
              <p:cNvSpPr/>
              <p:nvPr/>
            </p:nvSpPr>
            <p:spPr>
              <a:xfrm flipH="1">
                <a:off x="1647541" y="1518540"/>
                <a:ext cx="812944" cy="1078652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6341" extrusionOk="0">
                    <a:moveTo>
                      <a:pt x="2474" y="1"/>
                    </a:moveTo>
                    <a:lnTo>
                      <a:pt x="2046" y="27"/>
                    </a:lnTo>
                    <a:lnTo>
                      <a:pt x="1822" y="72"/>
                    </a:lnTo>
                    <a:lnTo>
                      <a:pt x="1635" y="126"/>
                    </a:lnTo>
                    <a:lnTo>
                      <a:pt x="1295" y="268"/>
                    </a:lnTo>
                    <a:lnTo>
                      <a:pt x="983" y="465"/>
                    </a:lnTo>
                    <a:lnTo>
                      <a:pt x="706" y="706"/>
                    </a:lnTo>
                    <a:lnTo>
                      <a:pt x="465" y="992"/>
                    </a:lnTo>
                    <a:lnTo>
                      <a:pt x="277" y="1304"/>
                    </a:lnTo>
                    <a:lnTo>
                      <a:pt x="135" y="1653"/>
                    </a:lnTo>
                    <a:lnTo>
                      <a:pt x="45" y="2019"/>
                    </a:lnTo>
                    <a:lnTo>
                      <a:pt x="18" y="2206"/>
                    </a:lnTo>
                    <a:lnTo>
                      <a:pt x="1" y="2456"/>
                    </a:lnTo>
                    <a:lnTo>
                      <a:pt x="1" y="3019"/>
                    </a:lnTo>
                    <a:lnTo>
                      <a:pt x="45" y="3608"/>
                    </a:lnTo>
                    <a:lnTo>
                      <a:pt x="161" y="4198"/>
                    </a:lnTo>
                    <a:lnTo>
                      <a:pt x="367" y="4778"/>
                    </a:lnTo>
                    <a:lnTo>
                      <a:pt x="688" y="5314"/>
                    </a:lnTo>
                    <a:lnTo>
                      <a:pt x="1126" y="5787"/>
                    </a:lnTo>
                    <a:lnTo>
                      <a:pt x="1554" y="6073"/>
                    </a:lnTo>
                    <a:lnTo>
                      <a:pt x="1894" y="6234"/>
                    </a:lnTo>
                    <a:lnTo>
                      <a:pt x="2072" y="6305"/>
                    </a:lnTo>
                    <a:lnTo>
                      <a:pt x="2206" y="6341"/>
                    </a:lnTo>
                    <a:lnTo>
                      <a:pt x="2340" y="6323"/>
                    </a:lnTo>
                    <a:lnTo>
                      <a:pt x="2590" y="6278"/>
                    </a:lnTo>
                    <a:lnTo>
                      <a:pt x="3144" y="6028"/>
                    </a:lnTo>
                    <a:lnTo>
                      <a:pt x="3564" y="5742"/>
                    </a:lnTo>
                    <a:lnTo>
                      <a:pt x="3974" y="5323"/>
                    </a:lnTo>
                    <a:lnTo>
                      <a:pt x="4332" y="4742"/>
                    </a:lnTo>
                    <a:lnTo>
                      <a:pt x="4546" y="4180"/>
                    </a:lnTo>
                    <a:lnTo>
                      <a:pt x="4662" y="3742"/>
                    </a:lnTo>
                    <a:lnTo>
                      <a:pt x="4734" y="3251"/>
                    </a:lnTo>
                    <a:lnTo>
                      <a:pt x="4778" y="2697"/>
                    </a:lnTo>
                    <a:lnTo>
                      <a:pt x="4778" y="2403"/>
                    </a:lnTo>
                    <a:lnTo>
                      <a:pt x="4769" y="2179"/>
                    </a:lnTo>
                    <a:lnTo>
                      <a:pt x="4689" y="1742"/>
                    </a:lnTo>
                    <a:lnTo>
                      <a:pt x="4537" y="1340"/>
                    </a:lnTo>
                    <a:lnTo>
                      <a:pt x="4314" y="974"/>
                    </a:lnTo>
                    <a:lnTo>
                      <a:pt x="4037" y="652"/>
                    </a:lnTo>
                    <a:lnTo>
                      <a:pt x="3698" y="385"/>
                    </a:lnTo>
                    <a:lnTo>
                      <a:pt x="3323" y="179"/>
                    </a:lnTo>
                    <a:lnTo>
                      <a:pt x="2903" y="54"/>
                    </a:lnTo>
                    <a:lnTo>
                      <a:pt x="2680" y="18"/>
                    </a:lnTo>
                    <a:lnTo>
                      <a:pt x="2474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44"/>
              <p:cNvSpPr/>
              <p:nvPr/>
            </p:nvSpPr>
            <p:spPr>
              <a:xfrm flipH="1">
                <a:off x="2824766" y="1103649"/>
                <a:ext cx="989005" cy="1083245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6368" extrusionOk="0">
                    <a:moveTo>
                      <a:pt x="2974" y="1"/>
                    </a:moveTo>
                    <a:lnTo>
                      <a:pt x="2911" y="36"/>
                    </a:lnTo>
                    <a:lnTo>
                      <a:pt x="2831" y="161"/>
                    </a:lnTo>
                    <a:lnTo>
                      <a:pt x="2733" y="626"/>
                    </a:lnTo>
                    <a:lnTo>
                      <a:pt x="2706" y="965"/>
                    </a:lnTo>
                    <a:lnTo>
                      <a:pt x="2688" y="1054"/>
                    </a:lnTo>
                    <a:lnTo>
                      <a:pt x="2617" y="1197"/>
                    </a:lnTo>
                    <a:lnTo>
                      <a:pt x="2492" y="1304"/>
                    </a:lnTo>
                    <a:lnTo>
                      <a:pt x="2340" y="1367"/>
                    </a:lnTo>
                    <a:lnTo>
                      <a:pt x="2251" y="1367"/>
                    </a:lnTo>
                    <a:lnTo>
                      <a:pt x="1867" y="1340"/>
                    </a:lnTo>
                    <a:lnTo>
                      <a:pt x="1375" y="1251"/>
                    </a:lnTo>
                    <a:lnTo>
                      <a:pt x="1241" y="1215"/>
                    </a:lnTo>
                    <a:lnTo>
                      <a:pt x="1027" y="1099"/>
                    </a:lnTo>
                    <a:lnTo>
                      <a:pt x="768" y="867"/>
                    </a:lnTo>
                    <a:lnTo>
                      <a:pt x="509" y="536"/>
                    </a:lnTo>
                    <a:lnTo>
                      <a:pt x="331" y="367"/>
                    </a:lnTo>
                    <a:lnTo>
                      <a:pt x="206" y="322"/>
                    </a:lnTo>
                    <a:lnTo>
                      <a:pt x="143" y="331"/>
                    </a:lnTo>
                    <a:lnTo>
                      <a:pt x="81" y="349"/>
                    </a:lnTo>
                    <a:lnTo>
                      <a:pt x="9" y="447"/>
                    </a:lnTo>
                    <a:lnTo>
                      <a:pt x="0" y="643"/>
                    </a:lnTo>
                    <a:lnTo>
                      <a:pt x="179" y="1108"/>
                    </a:lnTo>
                    <a:lnTo>
                      <a:pt x="241" y="1206"/>
                    </a:lnTo>
                    <a:lnTo>
                      <a:pt x="340" y="1394"/>
                    </a:lnTo>
                    <a:lnTo>
                      <a:pt x="625" y="1688"/>
                    </a:lnTo>
                    <a:lnTo>
                      <a:pt x="1000" y="1912"/>
                    </a:lnTo>
                    <a:lnTo>
                      <a:pt x="1402" y="2072"/>
                    </a:lnTo>
                    <a:lnTo>
                      <a:pt x="2009" y="2224"/>
                    </a:lnTo>
                    <a:lnTo>
                      <a:pt x="2581" y="2287"/>
                    </a:lnTo>
                    <a:lnTo>
                      <a:pt x="2643" y="2287"/>
                    </a:lnTo>
                    <a:lnTo>
                      <a:pt x="4662" y="6368"/>
                    </a:lnTo>
                    <a:lnTo>
                      <a:pt x="5814" y="5626"/>
                    </a:lnTo>
                    <a:lnTo>
                      <a:pt x="3367" y="1876"/>
                    </a:lnTo>
                    <a:lnTo>
                      <a:pt x="3367" y="1581"/>
                    </a:lnTo>
                    <a:lnTo>
                      <a:pt x="3340" y="974"/>
                    </a:lnTo>
                    <a:lnTo>
                      <a:pt x="3251" y="438"/>
                    </a:lnTo>
                    <a:lnTo>
                      <a:pt x="3144" y="152"/>
                    </a:lnTo>
                    <a:lnTo>
                      <a:pt x="3054" y="36"/>
                    </a:lnTo>
                    <a:lnTo>
                      <a:pt x="3001" y="9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4"/>
              <p:cNvSpPr/>
              <p:nvPr/>
            </p:nvSpPr>
            <p:spPr>
              <a:xfrm flipH="1">
                <a:off x="1454639" y="2792992"/>
                <a:ext cx="1315782" cy="1718256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10101" extrusionOk="0">
                    <a:moveTo>
                      <a:pt x="2233" y="1"/>
                    </a:moveTo>
                    <a:lnTo>
                      <a:pt x="1992" y="313"/>
                    </a:lnTo>
                    <a:lnTo>
                      <a:pt x="1590" y="921"/>
                    </a:lnTo>
                    <a:lnTo>
                      <a:pt x="1269" y="1492"/>
                    </a:lnTo>
                    <a:lnTo>
                      <a:pt x="1037" y="2028"/>
                    </a:lnTo>
                    <a:lnTo>
                      <a:pt x="876" y="2546"/>
                    </a:lnTo>
                    <a:lnTo>
                      <a:pt x="778" y="3019"/>
                    </a:lnTo>
                    <a:lnTo>
                      <a:pt x="724" y="3680"/>
                    </a:lnTo>
                    <a:lnTo>
                      <a:pt x="787" y="4421"/>
                    </a:lnTo>
                    <a:lnTo>
                      <a:pt x="947" y="4993"/>
                    </a:lnTo>
                    <a:lnTo>
                      <a:pt x="1206" y="5537"/>
                    </a:lnTo>
                    <a:lnTo>
                      <a:pt x="1260" y="5609"/>
                    </a:lnTo>
                    <a:lnTo>
                      <a:pt x="1" y="9690"/>
                    </a:lnTo>
                    <a:lnTo>
                      <a:pt x="251" y="9788"/>
                    </a:lnTo>
                    <a:lnTo>
                      <a:pt x="1037" y="9940"/>
                    </a:lnTo>
                    <a:lnTo>
                      <a:pt x="2073" y="10047"/>
                    </a:lnTo>
                    <a:lnTo>
                      <a:pt x="3251" y="10101"/>
                    </a:lnTo>
                    <a:lnTo>
                      <a:pt x="4484" y="10101"/>
                    </a:lnTo>
                    <a:lnTo>
                      <a:pt x="5663" y="10047"/>
                    </a:lnTo>
                    <a:lnTo>
                      <a:pt x="6698" y="9940"/>
                    </a:lnTo>
                    <a:lnTo>
                      <a:pt x="7484" y="9788"/>
                    </a:lnTo>
                    <a:lnTo>
                      <a:pt x="7734" y="9690"/>
                    </a:lnTo>
                    <a:lnTo>
                      <a:pt x="7020" y="5609"/>
                    </a:lnTo>
                    <a:lnTo>
                      <a:pt x="7073" y="5537"/>
                    </a:lnTo>
                    <a:lnTo>
                      <a:pt x="7332" y="4993"/>
                    </a:lnTo>
                    <a:lnTo>
                      <a:pt x="7493" y="4421"/>
                    </a:lnTo>
                    <a:lnTo>
                      <a:pt x="7565" y="3680"/>
                    </a:lnTo>
                    <a:lnTo>
                      <a:pt x="7502" y="3019"/>
                    </a:lnTo>
                    <a:lnTo>
                      <a:pt x="7404" y="2546"/>
                    </a:lnTo>
                    <a:lnTo>
                      <a:pt x="7243" y="2028"/>
                    </a:lnTo>
                    <a:lnTo>
                      <a:pt x="7011" y="1492"/>
                    </a:lnTo>
                    <a:lnTo>
                      <a:pt x="6698" y="921"/>
                    </a:lnTo>
                    <a:lnTo>
                      <a:pt x="6297" y="313"/>
                    </a:lnTo>
                    <a:lnTo>
                      <a:pt x="6055" y="1"/>
                    </a:lnTo>
                    <a:lnTo>
                      <a:pt x="6038" y="54"/>
                    </a:lnTo>
                    <a:lnTo>
                      <a:pt x="5805" y="358"/>
                    </a:lnTo>
                    <a:lnTo>
                      <a:pt x="5475" y="599"/>
                    </a:lnTo>
                    <a:lnTo>
                      <a:pt x="5225" y="715"/>
                    </a:lnTo>
                    <a:lnTo>
                      <a:pt x="4966" y="822"/>
                    </a:lnTo>
                    <a:lnTo>
                      <a:pt x="4421" y="929"/>
                    </a:lnTo>
                    <a:lnTo>
                      <a:pt x="3859" y="929"/>
                    </a:lnTo>
                    <a:lnTo>
                      <a:pt x="3314" y="822"/>
                    </a:lnTo>
                    <a:lnTo>
                      <a:pt x="3055" y="715"/>
                    </a:lnTo>
                    <a:lnTo>
                      <a:pt x="2814" y="599"/>
                    </a:lnTo>
                    <a:lnTo>
                      <a:pt x="2483" y="358"/>
                    </a:lnTo>
                    <a:lnTo>
                      <a:pt x="2242" y="54"/>
                    </a:lnTo>
                    <a:lnTo>
                      <a:pt x="22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4"/>
              <p:cNvSpPr/>
              <p:nvPr/>
            </p:nvSpPr>
            <p:spPr>
              <a:xfrm flipH="1">
                <a:off x="2390401" y="1691710"/>
                <a:ext cx="888812" cy="1566350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9208" extrusionOk="0">
                    <a:moveTo>
                      <a:pt x="1867" y="1"/>
                    </a:moveTo>
                    <a:lnTo>
                      <a:pt x="0" y="983"/>
                    </a:lnTo>
                    <a:lnTo>
                      <a:pt x="3885" y="9207"/>
                    </a:lnTo>
                    <a:lnTo>
                      <a:pt x="5224" y="6475"/>
                    </a:lnTo>
                    <a:lnTo>
                      <a:pt x="1867" y="1"/>
                    </a:lnTo>
                    <a:close/>
                  </a:path>
                </a:pathLst>
              </a:custGeom>
              <a:solidFill>
                <a:srgbClr val="008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4"/>
              <p:cNvSpPr/>
              <p:nvPr/>
            </p:nvSpPr>
            <p:spPr>
              <a:xfrm flipH="1">
                <a:off x="3279231" y="479182"/>
                <a:ext cx="656445" cy="624465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671" extrusionOk="0">
                    <a:moveTo>
                      <a:pt x="1867" y="0"/>
                    </a:moveTo>
                    <a:lnTo>
                      <a:pt x="1760" y="72"/>
                    </a:lnTo>
                    <a:lnTo>
                      <a:pt x="1733" y="134"/>
                    </a:lnTo>
                    <a:lnTo>
                      <a:pt x="1420" y="1099"/>
                    </a:lnTo>
                    <a:lnTo>
                      <a:pt x="1394" y="1161"/>
                    </a:lnTo>
                    <a:lnTo>
                      <a:pt x="1286" y="1233"/>
                    </a:lnTo>
                    <a:lnTo>
                      <a:pt x="1224" y="1242"/>
                    </a:lnTo>
                    <a:lnTo>
                      <a:pt x="215" y="1242"/>
                    </a:lnTo>
                    <a:lnTo>
                      <a:pt x="135" y="1251"/>
                    </a:lnTo>
                    <a:lnTo>
                      <a:pt x="36" y="1331"/>
                    </a:lnTo>
                    <a:lnTo>
                      <a:pt x="1" y="1447"/>
                    </a:lnTo>
                    <a:lnTo>
                      <a:pt x="36" y="1572"/>
                    </a:lnTo>
                    <a:lnTo>
                      <a:pt x="90" y="1617"/>
                    </a:lnTo>
                    <a:lnTo>
                      <a:pt x="911" y="2215"/>
                    </a:lnTo>
                    <a:lnTo>
                      <a:pt x="956" y="2260"/>
                    </a:lnTo>
                    <a:lnTo>
                      <a:pt x="1001" y="2376"/>
                    </a:lnTo>
                    <a:lnTo>
                      <a:pt x="983" y="2447"/>
                    </a:lnTo>
                    <a:lnTo>
                      <a:pt x="670" y="3403"/>
                    </a:lnTo>
                    <a:lnTo>
                      <a:pt x="652" y="3474"/>
                    </a:lnTo>
                    <a:lnTo>
                      <a:pt x="697" y="3599"/>
                    </a:lnTo>
                    <a:lnTo>
                      <a:pt x="804" y="3671"/>
                    </a:lnTo>
                    <a:lnTo>
                      <a:pt x="929" y="3671"/>
                    </a:lnTo>
                    <a:lnTo>
                      <a:pt x="992" y="3635"/>
                    </a:lnTo>
                    <a:lnTo>
                      <a:pt x="1813" y="3046"/>
                    </a:lnTo>
                    <a:lnTo>
                      <a:pt x="1867" y="3010"/>
                    </a:lnTo>
                    <a:lnTo>
                      <a:pt x="1992" y="3010"/>
                    </a:lnTo>
                    <a:lnTo>
                      <a:pt x="2054" y="3046"/>
                    </a:lnTo>
                    <a:lnTo>
                      <a:pt x="2876" y="3635"/>
                    </a:lnTo>
                    <a:lnTo>
                      <a:pt x="2939" y="3671"/>
                    </a:lnTo>
                    <a:lnTo>
                      <a:pt x="3064" y="3671"/>
                    </a:lnTo>
                    <a:lnTo>
                      <a:pt x="3162" y="3599"/>
                    </a:lnTo>
                    <a:lnTo>
                      <a:pt x="3206" y="3474"/>
                    </a:lnTo>
                    <a:lnTo>
                      <a:pt x="3189" y="3403"/>
                    </a:lnTo>
                    <a:lnTo>
                      <a:pt x="2876" y="2447"/>
                    </a:lnTo>
                    <a:lnTo>
                      <a:pt x="2867" y="2376"/>
                    </a:lnTo>
                    <a:lnTo>
                      <a:pt x="2903" y="2260"/>
                    </a:lnTo>
                    <a:lnTo>
                      <a:pt x="2956" y="2215"/>
                    </a:lnTo>
                    <a:lnTo>
                      <a:pt x="3778" y="1617"/>
                    </a:lnTo>
                    <a:lnTo>
                      <a:pt x="3823" y="1572"/>
                    </a:lnTo>
                    <a:lnTo>
                      <a:pt x="3858" y="1447"/>
                    </a:lnTo>
                    <a:lnTo>
                      <a:pt x="3823" y="1331"/>
                    </a:lnTo>
                    <a:lnTo>
                      <a:pt x="3724" y="1251"/>
                    </a:lnTo>
                    <a:lnTo>
                      <a:pt x="3653" y="1242"/>
                    </a:lnTo>
                    <a:lnTo>
                      <a:pt x="2635" y="1242"/>
                    </a:lnTo>
                    <a:lnTo>
                      <a:pt x="2572" y="1233"/>
                    </a:lnTo>
                    <a:lnTo>
                      <a:pt x="2465" y="1161"/>
                    </a:lnTo>
                    <a:lnTo>
                      <a:pt x="2438" y="1099"/>
                    </a:lnTo>
                    <a:lnTo>
                      <a:pt x="2126" y="134"/>
                    </a:lnTo>
                    <a:lnTo>
                      <a:pt x="2099" y="72"/>
                    </a:lnTo>
                    <a:lnTo>
                      <a:pt x="1992" y="0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4"/>
              <p:cNvSpPr/>
              <p:nvPr/>
            </p:nvSpPr>
            <p:spPr>
              <a:xfrm flipH="1">
                <a:off x="1609607" y="1469888"/>
                <a:ext cx="916199" cy="493822"/>
              </a:xfrm>
              <a:custGeom>
                <a:avLst/>
                <a:gdLst/>
                <a:ahLst/>
                <a:cxnLst/>
                <a:rect l="l" t="t" r="r" b="b"/>
                <a:pathLst>
                  <a:path w="5386" h="2903" extrusionOk="0">
                    <a:moveTo>
                      <a:pt x="2903" y="1"/>
                    </a:moveTo>
                    <a:lnTo>
                      <a:pt x="2662" y="10"/>
                    </a:lnTo>
                    <a:lnTo>
                      <a:pt x="2224" y="81"/>
                    </a:lnTo>
                    <a:lnTo>
                      <a:pt x="1840" y="197"/>
                    </a:lnTo>
                    <a:lnTo>
                      <a:pt x="1501" y="367"/>
                    </a:lnTo>
                    <a:lnTo>
                      <a:pt x="1197" y="572"/>
                    </a:lnTo>
                    <a:lnTo>
                      <a:pt x="947" y="796"/>
                    </a:lnTo>
                    <a:lnTo>
                      <a:pt x="626" y="1180"/>
                    </a:lnTo>
                    <a:lnTo>
                      <a:pt x="331" y="1715"/>
                    </a:lnTo>
                    <a:lnTo>
                      <a:pt x="144" y="2215"/>
                    </a:lnTo>
                    <a:lnTo>
                      <a:pt x="10" y="2787"/>
                    </a:lnTo>
                    <a:lnTo>
                      <a:pt x="1" y="2876"/>
                    </a:lnTo>
                    <a:lnTo>
                      <a:pt x="385" y="2832"/>
                    </a:lnTo>
                    <a:lnTo>
                      <a:pt x="1054" y="2698"/>
                    </a:lnTo>
                    <a:lnTo>
                      <a:pt x="1608" y="2501"/>
                    </a:lnTo>
                    <a:lnTo>
                      <a:pt x="2055" y="2287"/>
                    </a:lnTo>
                    <a:lnTo>
                      <a:pt x="2537" y="1956"/>
                    </a:lnTo>
                    <a:lnTo>
                      <a:pt x="2839" y="1654"/>
                    </a:lnTo>
                    <a:lnTo>
                      <a:pt x="2171" y="2483"/>
                    </a:lnTo>
                    <a:lnTo>
                      <a:pt x="2421" y="2448"/>
                    </a:lnTo>
                    <a:lnTo>
                      <a:pt x="2831" y="2314"/>
                    </a:lnTo>
                    <a:lnTo>
                      <a:pt x="3144" y="2108"/>
                    </a:lnTo>
                    <a:lnTo>
                      <a:pt x="3358" y="1867"/>
                    </a:lnTo>
                    <a:lnTo>
                      <a:pt x="3564" y="1492"/>
                    </a:lnTo>
                    <a:lnTo>
                      <a:pt x="3641" y="1166"/>
                    </a:lnTo>
                    <a:lnTo>
                      <a:pt x="3617" y="1340"/>
                    </a:lnTo>
                    <a:lnTo>
                      <a:pt x="3644" y="1787"/>
                    </a:lnTo>
                    <a:lnTo>
                      <a:pt x="3760" y="2144"/>
                    </a:lnTo>
                    <a:lnTo>
                      <a:pt x="3948" y="2421"/>
                    </a:lnTo>
                    <a:lnTo>
                      <a:pt x="4260" y="2715"/>
                    </a:lnTo>
                    <a:lnTo>
                      <a:pt x="4600" y="2894"/>
                    </a:lnTo>
                    <a:lnTo>
                      <a:pt x="4635" y="2903"/>
                    </a:lnTo>
                    <a:lnTo>
                      <a:pt x="4430" y="2090"/>
                    </a:lnTo>
                    <a:lnTo>
                      <a:pt x="4483" y="2215"/>
                    </a:lnTo>
                    <a:lnTo>
                      <a:pt x="4609" y="2430"/>
                    </a:lnTo>
                    <a:lnTo>
                      <a:pt x="4850" y="2662"/>
                    </a:lnTo>
                    <a:lnTo>
                      <a:pt x="5296" y="2885"/>
                    </a:lnTo>
                    <a:lnTo>
                      <a:pt x="5376" y="2894"/>
                    </a:lnTo>
                    <a:lnTo>
                      <a:pt x="5385" y="2805"/>
                    </a:lnTo>
                    <a:lnTo>
                      <a:pt x="5332" y="2224"/>
                    </a:lnTo>
                    <a:lnTo>
                      <a:pt x="5216" y="1706"/>
                    </a:lnTo>
                    <a:lnTo>
                      <a:pt x="5001" y="1162"/>
                    </a:lnTo>
                    <a:lnTo>
                      <a:pt x="4742" y="778"/>
                    </a:lnTo>
                    <a:lnTo>
                      <a:pt x="4519" y="545"/>
                    </a:lnTo>
                    <a:lnTo>
                      <a:pt x="4251" y="340"/>
                    </a:lnTo>
                    <a:lnTo>
                      <a:pt x="3939" y="179"/>
                    </a:lnTo>
                    <a:lnTo>
                      <a:pt x="3564" y="63"/>
                    </a:lnTo>
                    <a:lnTo>
                      <a:pt x="314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4"/>
              <p:cNvSpPr/>
              <p:nvPr/>
            </p:nvSpPr>
            <p:spPr>
              <a:xfrm flipH="1">
                <a:off x="748352" y="2792992"/>
                <a:ext cx="992067" cy="1238212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7279" extrusionOk="0">
                    <a:moveTo>
                      <a:pt x="0" y="1"/>
                    </a:moveTo>
                    <a:lnTo>
                      <a:pt x="63" y="278"/>
                    </a:lnTo>
                    <a:lnTo>
                      <a:pt x="527" y="1572"/>
                    </a:lnTo>
                    <a:lnTo>
                      <a:pt x="840" y="2162"/>
                    </a:lnTo>
                    <a:lnTo>
                      <a:pt x="1072" y="2439"/>
                    </a:lnTo>
                    <a:lnTo>
                      <a:pt x="1197" y="2519"/>
                    </a:lnTo>
                    <a:lnTo>
                      <a:pt x="1331" y="2599"/>
                    </a:lnTo>
                    <a:lnTo>
                      <a:pt x="1688" y="2903"/>
                    </a:lnTo>
                    <a:lnTo>
                      <a:pt x="2358" y="3573"/>
                    </a:lnTo>
                    <a:lnTo>
                      <a:pt x="3706" y="5073"/>
                    </a:lnTo>
                    <a:lnTo>
                      <a:pt x="3974" y="5385"/>
                    </a:lnTo>
                    <a:lnTo>
                      <a:pt x="3921" y="5394"/>
                    </a:lnTo>
                    <a:lnTo>
                      <a:pt x="3867" y="5430"/>
                    </a:lnTo>
                    <a:lnTo>
                      <a:pt x="3921" y="5475"/>
                    </a:lnTo>
                    <a:lnTo>
                      <a:pt x="3983" y="5484"/>
                    </a:lnTo>
                    <a:lnTo>
                      <a:pt x="3421" y="6145"/>
                    </a:lnTo>
                    <a:lnTo>
                      <a:pt x="4546" y="7279"/>
                    </a:lnTo>
                    <a:lnTo>
                      <a:pt x="4894" y="6966"/>
                    </a:lnTo>
                    <a:lnTo>
                      <a:pt x="5403" y="6395"/>
                    </a:lnTo>
                    <a:lnTo>
                      <a:pt x="5796" y="5761"/>
                    </a:lnTo>
                    <a:lnTo>
                      <a:pt x="5832" y="5662"/>
                    </a:lnTo>
                    <a:lnTo>
                      <a:pt x="5805" y="5439"/>
                    </a:lnTo>
                    <a:lnTo>
                      <a:pt x="5635" y="4921"/>
                    </a:lnTo>
                    <a:lnTo>
                      <a:pt x="5358" y="4350"/>
                    </a:lnTo>
                    <a:lnTo>
                      <a:pt x="5019" y="3778"/>
                    </a:lnTo>
                    <a:lnTo>
                      <a:pt x="4126" y="2474"/>
                    </a:lnTo>
                    <a:lnTo>
                      <a:pt x="3885" y="2180"/>
                    </a:lnTo>
                    <a:lnTo>
                      <a:pt x="3724" y="1956"/>
                    </a:lnTo>
                    <a:lnTo>
                      <a:pt x="3394" y="1563"/>
                    </a:lnTo>
                    <a:lnTo>
                      <a:pt x="2885" y="1063"/>
                    </a:lnTo>
                    <a:lnTo>
                      <a:pt x="2224" y="590"/>
                    </a:lnTo>
                    <a:lnTo>
                      <a:pt x="1590" y="278"/>
                    </a:lnTo>
                    <a:lnTo>
                      <a:pt x="1018" y="99"/>
                    </a:lnTo>
                    <a:lnTo>
                      <a:pt x="545" y="1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008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4"/>
              <p:cNvSpPr/>
              <p:nvPr/>
            </p:nvSpPr>
            <p:spPr>
              <a:xfrm flipH="1">
                <a:off x="2004596" y="1910469"/>
                <a:ext cx="83693" cy="332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957" extrusionOk="0">
                    <a:moveTo>
                      <a:pt x="402" y="0"/>
                    </a:moveTo>
                    <a:lnTo>
                      <a:pt x="384" y="45"/>
                    </a:lnTo>
                    <a:lnTo>
                      <a:pt x="358" y="822"/>
                    </a:lnTo>
                    <a:lnTo>
                      <a:pt x="331" y="1590"/>
                    </a:lnTo>
                    <a:lnTo>
                      <a:pt x="331" y="1770"/>
                    </a:lnTo>
                    <a:lnTo>
                      <a:pt x="331" y="1770"/>
                    </a:lnTo>
                    <a:lnTo>
                      <a:pt x="206" y="1804"/>
                    </a:lnTo>
                    <a:lnTo>
                      <a:pt x="36" y="1849"/>
                    </a:lnTo>
                    <a:lnTo>
                      <a:pt x="0" y="1876"/>
                    </a:lnTo>
                    <a:lnTo>
                      <a:pt x="18" y="1956"/>
                    </a:lnTo>
                    <a:lnTo>
                      <a:pt x="63" y="1956"/>
                    </a:lnTo>
                    <a:lnTo>
                      <a:pt x="233" y="1911"/>
                    </a:lnTo>
                    <a:lnTo>
                      <a:pt x="393" y="1867"/>
                    </a:lnTo>
                    <a:lnTo>
                      <a:pt x="429" y="1849"/>
                    </a:lnTo>
                    <a:lnTo>
                      <a:pt x="438" y="1813"/>
                    </a:lnTo>
                    <a:lnTo>
                      <a:pt x="465" y="1045"/>
                    </a:lnTo>
                    <a:lnTo>
                      <a:pt x="483" y="268"/>
                    </a:lnTo>
                    <a:lnTo>
                      <a:pt x="492" y="161"/>
                    </a:lnTo>
                    <a:lnTo>
                      <a:pt x="492" y="45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28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4"/>
              <p:cNvSpPr/>
              <p:nvPr/>
            </p:nvSpPr>
            <p:spPr>
              <a:xfrm flipH="1">
                <a:off x="1782776" y="2186896"/>
                <a:ext cx="141529" cy="13693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805" extrusionOk="0">
                    <a:moveTo>
                      <a:pt x="403" y="1"/>
                    </a:moveTo>
                    <a:lnTo>
                      <a:pt x="322" y="10"/>
                    </a:lnTo>
                    <a:lnTo>
                      <a:pt x="171" y="81"/>
                    </a:lnTo>
                    <a:lnTo>
                      <a:pt x="63" y="188"/>
                    </a:lnTo>
                    <a:lnTo>
                      <a:pt x="1" y="340"/>
                    </a:lnTo>
                    <a:lnTo>
                      <a:pt x="1" y="420"/>
                    </a:lnTo>
                    <a:lnTo>
                      <a:pt x="10" y="501"/>
                    </a:lnTo>
                    <a:lnTo>
                      <a:pt x="81" y="644"/>
                    </a:lnTo>
                    <a:lnTo>
                      <a:pt x="197" y="742"/>
                    </a:lnTo>
                    <a:lnTo>
                      <a:pt x="349" y="804"/>
                    </a:lnTo>
                    <a:lnTo>
                      <a:pt x="438" y="804"/>
                    </a:lnTo>
                    <a:lnTo>
                      <a:pt x="519" y="795"/>
                    </a:lnTo>
                    <a:lnTo>
                      <a:pt x="671" y="724"/>
                    </a:lnTo>
                    <a:lnTo>
                      <a:pt x="778" y="617"/>
                    </a:lnTo>
                    <a:lnTo>
                      <a:pt x="831" y="465"/>
                    </a:lnTo>
                    <a:lnTo>
                      <a:pt x="831" y="385"/>
                    </a:lnTo>
                    <a:lnTo>
                      <a:pt x="822" y="304"/>
                    </a:lnTo>
                    <a:lnTo>
                      <a:pt x="760" y="161"/>
                    </a:lnTo>
                    <a:lnTo>
                      <a:pt x="644" y="63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rgbClr val="F28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4"/>
              <p:cNvSpPr/>
              <p:nvPr/>
            </p:nvSpPr>
            <p:spPr>
              <a:xfrm flipH="1">
                <a:off x="2194437" y="2203566"/>
                <a:ext cx="141529" cy="13693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805" extrusionOk="0">
                    <a:moveTo>
                      <a:pt x="403" y="1"/>
                    </a:moveTo>
                    <a:lnTo>
                      <a:pt x="313" y="10"/>
                    </a:lnTo>
                    <a:lnTo>
                      <a:pt x="171" y="81"/>
                    </a:lnTo>
                    <a:lnTo>
                      <a:pt x="63" y="188"/>
                    </a:lnTo>
                    <a:lnTo>
                      <a:pt x="1" y="340"/>
                    </a:lnTo>
                    <a:lnTo>
                      <a:pt x="1" y="421"/>
                    </a:lnTo>
                    <a:lnTo>
                      <a:pt x="10" y="501"/>
                    </a:lnTo>
                    <a:lnTo>
                      <a:pt x="81" y="644"/>
                    </a:lnTo>
                    <a:lnTo>
                      <a:pt x="197" y="742"/>
                    </a:lnTo>
                    <a:lnTo>
                      <a:pt x="349" y="805"/>
                    </a:lnTo>
                    <a:lnTo>
                      <a:pt x="438" y="805"/>
                    </a:lnTo>
                    <a:lnTo>
                      <a:pt x="519" y="796"/>
                    </a:lnTo>
                    <a:lnTo>
                      <a:pt x="662" y="724"/>
                    </a:lnTo>
                    <a:lnTo>
                      <a:pt x="778" y="617"/>
                    </a:lnTo>
                    <a:lnTo>
                      <a:pt x="831" y="465"/>
                    </a:lnTo>
                    <a:lnTo>
                      <a:pt x="831" y="385"/>
                    </a:lnTo>
                    <a:lnTo>
                      <a:pt x="822" y="305"/>
                    </a:lnTo>
                    <a:lnTo>
                      <a:pt x="760" y="162"/>
                    </a:lnTo>
                    <a:lnTo>
                      <a:pt x="635" y="63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28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4"/>
              <p:cNvSpPr/>
              <p:nvPr/>
            </p:nvSpPr>
            <p:spPr>
              <a:xfrm flipH="1">
                <a:off x="2031984" y="2439166"/>
                <a:ext cx="35042" cy="16841"/>
              </a:xfrm>
              <a:custGeom>
                <a:avLst/>
                <a:gdLst/>
                <a:ahLst/>
                <a:cxnLst/>
                <a:rect l="l" t="t" r="r" b="b"/>
                <a:pathLst>
                  <a:path w="206" h="99" extrusionOk="0">
                    <a:moveTo>
                      <a:pt x="99" y="0"/>
                    </a:moveTo>
                    <a:lnTo>
                      <a:pt x="27" y="18"/>
                    </a:lnTo>
                    <a:lnTo>
                      <a:pt x="0" y="54"/>
                    </a:lnTo>
                    <a:lnTo>
                      <a:pt x="27" y="89"/>
                    </a:lnTo>
                    <a:lnTo>
                      <a:pt x="108" y="98"/>
                    </a:lnTo>
                    <a:lnTo>
                      <a:pt x="188" y="80"/>
                    </a:lnTo>
                    <a:lnTo>
                      <a:pt x="206" y="45"/>
                    </a:lnTo>
                    <a:lnTo>
                      <a:pt x="179" y="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28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4"/>
              <p:cNvSpPr/>
              <p:nvPr/>
            </p:nvSpPr>
            <p:spPr>
              <a:xfrm flipH="1">
                <a:off x="2165518" y="1924078"/>
                <a:ext cx="139998" cy="6106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59" extrusionOk="0">
                    <a:moveTo>
                      <a:pt x="536" y="1"/>
                    </a:moveTo>
                    <a:lnTo>
                      <a:pt x="367" y="37"/>
                    </a:lnTo>
                    <a:lnTo>
                      <a:pt x="206" y="81"/>
                    </a:lnTo>
                    <a:lnTo>
                      <a:pt x="45" y="197"/>
                    </a:lnTo>
                    <a:lnTo>
                      <a:pt x="0" y="269"/>
                    </a:lnTo>
                    <a:lnTo>
                      <a:pt x="0" y="304"/>
                    </a:lnTo>
                    <a:lnTo>
                      <a:pt x="18" y="340"/>
                    </a:lnTo>
                    <a:lnTo>
                      <a:pt x="90" y="358"/>
                    </a:lnTo>
                    <a:lnTo>
                      <a:pt x="268" y="331"/>
                    </a:lnTo>
                    <a:lnTo>
                      <a:pt x="429" y="287"/>
                    </a:lnTo>
                    <a:lnTo>
                      <a:pt x="599" y="251"/>
                    </a:lnTo>
                    <a:lnTo>
                      <a:pt x="768" y="188"/>
                    </a:lnTo>
                    <a:lnTo>
                      <a:pt x="822" y="135"/>
                    </a:lnTo>
                    <a:lnTo>
                      <a:pt x="822" y="99"/>
                    </a:lnTo>
                    <a:lnTo>
                      <a:pt x="804" y="72"/>
                    </a:lnTo>
                    <a:lnTo>
                      <a:pt x="724" y="19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202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4"/>
              <p:cNvSpPr/>
              <p:nvPr/>
            </p:nvSpPr>
            <p:spPr>
              <a:xfrm flipH="1">
                <a:off x="1819179" y="1924078"/>
                <a:ext cx="143060" cy="51883"/>
              </a:xfrm>
              <a:custGeom>
                <a:avLst/>
                <a:gdLst/>
                <a:ahLst/>
                <a:cxnLst/>
                <a:rect l="l" t="t" r="r" b="b"/>
                <a:pathLst>
                  <a:path w="841" h="305" extrusionOk="0">
                    <a:moveTo>
                      <a:pt x="277" y="1"/>
                    </a:moveTo>
                    <a:lnTo>
                      <a:pt x="81" y="45"/>
                    </a:lnTo>
                    <a:lnTo>
                      <a:pt x="10" y="99"/>
                    </a:lnTo>
                    <a:lnTo>
                      <a:pt x="1" y="135"/>
                    </a:lnTo>
                    <a:lnTo>
                      <a:pt x="1" y="170"/>
                    </a:lnTo>
                    <a:lnTo>
                      <a:pt x="63" y="215"/>
                    </a:lnTo>
                    <a:lnTo>
                      <a:pt x="242" y="251"/>
                    </a:lnTo>
                    <a:lnTo>
                      <a:pt x="411" y="278"/>
                    </a:lnTo>
                    <a:lnTo>
                      <a:pt x="572" y="296"/>
                    </a:lnTo>
                    <a:lnTo>
                      <a:pt x="760" y="304"/>
                    </a:lnTo>
                    <a:lnTo>
                      <a:pt x="822" y="278"/>
                    </a:lnTo>
                    <a:lnTo>
                      <a:pt x="840" y="251"/>
                    </a:lnTo>
                    <a:lnTo>
                      <a:pt x="831" y="206"/>
                    </a:lnTo>
                    <a:lnTo>
                      <a:pt x="778" y="135"/>
                    </a:lnTo>
                    <a:lnTo>
                      <a:pt x="608" y="45"/>
                    </a:lnTo>
                    <a:lnTo>
                      <a:pt x="447" y="1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rgbClr val="202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4"/>
              <p:cNvSpPr/>
              <p:nvPr/>
            </p:nvSpPr>
            <p:spPr>
              <a:xfrm flipH="1">
                <a:off x="1921074" y="2279605"/>
                <a:ext cx="268940" cy="98832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581" extrusionOk="0">
                    <a:moveTo>
                      <a:pt x="1500" y="0"/>
                    </a:moveTo>
                    <a:lnTo>
                      <a:pt x="1474" y="36"/>
                    </a:lnTo>
                    <a:lnTo>
                      <a:pt x="1429" y="143"/>
                    </a:lnTo>
                    <a:lnTo>
                      <a:pt x="1250" y="340"/>
                    </a:lnTo>
                    <a:lnTo>
                      <a:pt x="1143" y="402"/>
                    </a:lnTo>
                    <a:lnTo>
                      <a:pt x="1027" y="447"/>
                    </a:lnTo>
                    <a:lnTo>
                      <a:pt x="795" y="474"/>
                    </a:lnTo>
                    <a:lnTo>
                      <a:pt x="554" y="438"/>
                    </a:lnTo>
                    <a:lnTo>
                      <a:pt x="340" y="340"/>
                    </a:lnTo>
                    <a:lnTo>
                      <a:pt x="241" y="259"/>
                    </a:lnTo>
                    <a:lnTo>
                      <a:pt x="170" y="188"/>
                    </a:lnTo>
                    <a:lnTo>
                      <a:pt x="107" y="108"/>
                    </a:lnTo>
                    <a:lnTo>
                      <a:pt x="72" y="81"/>
                    </a:lnTo>
                    <a:lnTo>
                      <a:pt x="0" y="117"/>
                    </a:lnTo>
                    <a:lnTo>
                      <a:pt x="18" y="161"/>
                    </a:lnTo>
                    <a:lnTo>
                      <a:pt x="72" y="250"/>
                    </a:lnTo>
                    <a:lnTo>
                      <a:pt x="223" y="402"/>
                    </a:lnTo>
                    <a:lnTo>
                      <a:pt x="411" y="500"/>
                    </a:lnTo>
                    <a:lnTo>
                      <a:pt x="616" y="563"/>
                    </a:lnTo>
                    <a:lnTo>
                      <a:pt x="822" y="581"/>
                    </a:lnTo>
                    <a:lnTo>
                      <a:pt x="1027" y="554"/>
                    </a:lnTo>
                    <a:lnTo>
                      <a:pt x="1224" y="483"/>
                    </a:lnTo>
                    <a:lnTo>
                      <a:pt x="1393" y="358"/>
                    </a:lnTo>
                    <a:lnTo>
                      <a:pt x="1465" y="268"/>
                    </a:lnTo>
                    <a:lnTo>
                      <a:pt x="1536" y="170"/>
                    </a:lnTo>
                    <a:lnTo>
                      <a:pt x="1581" y="63"/>
                    </a:lnTo>
                    <a:lnTo>
                      <a:pt x="1581" y="18"/>
                    </a:lnTo>
                    <a:lnTo>
                      <a:pt x="1500" y="0"/>
                    </a:lnTo>
                    <a:close/>
                  </a:path>
                </a:pathLst>
              </a:custGeom>
              <a:solidFill>
                <a:srgbClr val="F28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4"/>
              <p:cNvSpPr/>
              <p:nvPr/>
            </p:nvSpPr>
            <p:spPr>
              <a:xfrm flipH="1">
                <a:off x="1882969" y="2051659"/>
                <a:ext cx="53414" cy="68553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03" extrusionOk="0">
                    <a:moveTo>
                      <a:pt x="161" y="1"/>
                    </a:moveTo>
                    <a:lnTo>
                      <a:pt x="99" y="10"/>
                    </a:lnTo>
                    <a:lnTo>
                      <a:pt x="9" y="117"/>
                    </a:lnTo>
                    <a:lnTo>
                      <a:pt x="0" y="197"/>
                    </a:lnTo>
                    <a:lnTo>
                      <a:pt x="9" y="278"/>
                    </a:lnTo>
                    <a:lnTo>
                      <a:pt x="90" y="394"/>
                    </a:lnTo>
                    <a:lnTo>
                      <a:pt x="152" y="403"/>
                    </a:lnTo>
                    <a:lnTo>
                      <a:pt x="215" y="394"/>
                    </a:lnTo>
                    <a:lnTo>
                      <a:pt x="304" y="287"/>
                    </a:lnTo>
                    <a:lnTo>
                      <a:pt x="313" y="206"/>
                    </a:lnTo>
                    <a:lnTo>
                      <a:pt x="304" y="126"/>
                    </a:lnTo>
                    <a:lnTo>
                      <a:pt x="224" y="19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rgbClr val="010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4"/>
              <p:cNvSpPr/>
              <p:nvPr/>
            </p:nvSpPr>
            <p:spPr>
              <a:xfrm flipH="1">
                <a:off x="2189844" y="2051659"/>
                <a:ext cx="54945" cy="68553"/>
              </a:xfrm>
              <a:custGeom>
                <a:avLst/>
                <a:gdLst/>
                <a:ahLst/>
                <a:cxnLst/>
                <a:rect l="l" t="t" r="r" b="b"/>
                <a:pathLst>
                  <a:path w="323" h="403" extrusionOk="0">
                    <a:moveTo>
                      <a:pt x="161" y="1"/>
                    </a:moveTo>
                    <a:lnTo>
                      <a:pt x="99" y="10"/>
                    </a:lnTo>
                    <a:lnTo>
                      <a:pt x="19" y="117"/>
                    </a:lnTo>
                    <a:lnTo>
                      <a:pt x="1" y="197"/>
                    </a:lnTo>
                    <a:lnTo>
                      <a:pt x="10" y="278"/>
                    </a:lnTo>
                    <a:lnTo>
                      <a:pt x="99" y="394"/>
                    </a:lnTo>
                    <a:lnTo>
                      <a:pt x="161" y="403"/>
                    </a:lnTo>
                    <a:lnTo>
                      <a:pt x="224" y="394"/>
                    </a:lnTo>
                    <a:lnTo>
                      <a:pt x="304" y="287"/>
                    </a:lnTo>
                    <a:lnTo>
                      <a:pt x="322" y="206"/>
                    </a:lnTo>
                    <a:lnTo>
                      <a:pt x="313" y="126"/>
                    </a:lnTo>
                    <a:lnTo>
                      <a:pt x="224" y="19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rgbClr val="010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4"/>
              <p:cNvSpPr/>
              <p:nvPr/>
            </p:nvSpPr>
            <p:spPr>
              <a:xfrm flipH="1">
                <a:off x="1708439" y="1990931"/>
                <a:ext cx="279657" cy="27965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44" fill="none" extrusionOk="0">
                    <a:moveTo>
                      <a:pt x="1644" y="822"/>
                    </a:moveTo>
                    <a:lnTo>
                      <a:pt x="1635" y="992"/>
                    </a:lnTo>
                    <a:lnTo>
                      <a:pt x="1510" y="1287"/>
                    </a:lnTo>
                    <a:lnTo>
                      <a:pt x="1287" y="1510"/>
                    </a:lnTo>
                    <a:lnTo>
                      <a:pt x="992" y="1635"/>
                    </a:lnTo>
                    <a:lnTo>
                      <a:pt x="822" y="1644"/>
                    </a:lnTo>
                    <a:lnTo>
                      <a:pt x="662" y="1635"/>
                    </a:lnTo>
                    <a:lnTo>
                      <a:pt x="367" y="1510"/>
                    </a:lnTo>
                    <a:lnTo>
                      <a:pt x="144" y="1287"/>
                    </a:lnTo>
                    <a:lnTo>
                      <a:pt x="19" y="992"/>
                    </a:lnTo>
                    <a:lnTo>
                      <a:pt x="1" y="822"/>
                    </a:lnTo>
                    <a:lnTo>
                      <a:pt x="19" y="653"/>
                    </a:lnTo>
                    <a:lnTo>
                      <a:pt x="144" y="358"/>
                    </a:lnTo>
                    <a:lnTo>
                      <a:pt x="367" y="135"/>
                    </a:lnTo>
                    <a:lnTo>
                      <a:pt x="662" y="10"/>
                    </a:lnTo>
                    <a:lnTo>
                      <a:pt x="822" y="1"/>
                    </a:lnTo>
                    <a:lnTo>
                      <a:pt x="992" y="10"/>
                    </a:lnTo>
                    <a:lnTo>
                      <a:pt x="1287" y="135"/>
                    </a:lnTo>
                    <a:lnTo>
                      <a:pt x="1510" y="358"/>
                    </a:lnTo>
                    <a:lnTo>
                      <a:pt x="1635" y="653"/>
                    </a:lnTo>
                    <a:lnTo>
                      <a:pt x="1644" y="82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4"/>
              <p:cNvSpPr/>
              <p:nvPr/>
            </p:nvSpPr>
            <p:spPr>
              <a:xfrm flipH="1">
                <a:off x="2091181" y="1990931"/>
                <a:ext cx="279657" cy="27965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44" fill="none" extrusionOk="0">
                    <a:moveTo>
                      <a:pt x="1644" y="822"/>
                    </a:moveTo>
                    <a:lnTo>
                      <a:pt x="1635" y="992"/>
                    </a:lnTo>
                    <a:lnTo>
                      <a:pt x="1510" y="1287"/>
                    </a:lnTo>
                    <a:lnTo>
                      <a:pt x="1286" y="1510"/>
                    </a:lnTo>
                    <a:lnTo>
                      <a:pt x="992" y="1635"/>
                    </a:lnTo>
                    <a:lnTo>
                      <a:pt x="822" y="1644"/>
                    </a:lnTo>
                    <a:lnTo>
                      <a:pt x="661" y="1635"/>
                    </a:lnTo>
                    <a:lnTo>
                      <a:pt x="367" y="1510"/>
                    </a:lnTo>
                    <a:lnTo>
                      <a:pt x="143" y="1287"/>
                    </a:lnTo>
                    <a:lnTo>
                      <a:pt x="18" y="992"/>
                    </a:lnTo>
                    <a:lnTo>
                      <a:pt x="1" y="822"/>
                    </a:lnTo>
                    <a:lnTo>
                      <a:pt x="18" y="653"/>
                    </a:lnTo>
                    <a:lnTo>
                      <a:pt x="143" y="358"/>
                    </a:lnTo>
                    <a:lnTo>
                      <a:pt x="367" y="135"/>
                    </a:lnTo>
                    <a:lnTo>
                      <a:pt x="661" y="10"/>
                    </a:lnTo>
                    <a:lnTo>
                      <a:pt x="822" y="1"/>
                    </a:lnTo>
                    <a:lnTo>
                      <a:pt x="992" y="10"/>
                    </a:lnTo>
                    <a:lnTo>
                      <a:pt x="1286" y="135"/>
                    </a:lnTo>
                    <a:lnTo>
                      <a:pt x="1510" y="358"/>
                    </a:lnTo>
                    <a:lnTo>
                      <a:pt x="1635" y="653"/>
                    </a:lnTo>
                    <a:lnTo>
                      <a:pt x="1644" y="82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4"/>
              <p:cNvSpPr/>
              <p:nvPr/>
            </p:nvSpPr>
            <p:spPr>
              <a:xfrm flipH="1">
                <a:off x="1987926" y="2095717"/>
                <a:ext cx="100363" cy="27557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62" fill="none" extrusionOk="0">
                    <a:moveTo>
                      <a:pt x="590" y="162"/>
                    </a:moveTo>
                    <a:lnTo>
                      <a:pt x="572" y="117"/>
                    </a:lnTo>
                    <a:lnTo>
                      <a:pt x="384" y="1"/>
                    </a:lnTo>
                    <a:lnTo>
                      <a:pt x="152" y="54"/>
                    </a:lnTo>
                    <a:lnTo>
                      <a:pt x="0" y="162"/>
                    </a:ln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4"/>
              <p:cNvSpPr/>
              <p:nvPr/>
            </p:nvSpPr>
            <p:spPr>
              <a:xfrm flipH="1">
                <a:off x="2332734" y="2789930"/>
                <a:ext cx="635011" cy="2038738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11985" extrusionOk="0">
                    <a:moveTo>
                      <a:pt x="3733" y="1"/>
                    </a:moveTo>
                    <a:lnTo>
                      <a:pt x="3393" y="19"/>
                    </a:lnTo>
                    <a:lnTo>
                      <a:pt x="1357" y="528"/>
                    </a:lnTo>
                    <a:lnTo>
                      <a:pt x="1741" y="6279"/>
                    </a:lnTo>
                    <a:lnTo>
                      <a:pt x="0" y="11333"/>
                    </a:lnTo>
                    <a:lnTo>
                      <a:pt x="277" y="11529"/>
                    </a:lnTo>
                    <a:lnTo>
                      <a:pt x="866" y="11788"/>
                    </a:lnTo>
                    <a:lnTo>
                      <a:pt x="1473" y="11931"/>
                    </a:lnTo>
                    <a:lnTo>
                      <a:pt x="2063" y="11985"/>
                    </a:lnTo>
                    <a:lnTo>
                      <a:pt x="2867" y="11940"/>
                    </a:lnTo>
                    <a:lnTo>
                      <a:pt x="3554" y="11815"/>
                    </a:lnTo>
                    <a:lnTo>
                      <a:pt x="3617" y="11797"/>
                    </a:lnTo>
                    <a:lnTo>
                      <a:pt x="3572" y="11583"/>
                    </a:lnTo>
                    <a:lnTo>
                      <a:pt x="3367" y="9556"/>
                    </a:lnTo>
                    <a:lnTo>
                      <a:pt x="3277" y="7109"/>
                    </a:lnTo>
                    <a:lnTo>
                      <a:pt x="3286" y="5439"/>
                    </a:lnTo>
                    <a:lnTo>
                      <a:pt x="3313" y="3805"/>
                    </a:lnTo>
                    <a:lnTo>
                      <a:pt x="3447" y="1608"/>
                    </a:lnTo>
                    <a:lnTo>
                      <a:pt x="3608" y="447"/>
                    </a:lnTo>
                    <a:lnTo>
                      <a:pt x="3724" y="19"/>
                    </a:lnTo>
                    <a:lnTo>
                      <a:pt x="3733" y="1"/>
                    </a:lnTo>
                    <a:close/>
                  </a:path>
                </a:pathLst>
              </a:custGeom>
              <a:solidFill>
                <a:srgbClr val="008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4"/>
              <p:cNvSpPr/>
              <p:nvPr/>
            </p:nvSpPr>
            <p:spPr>
              <a:xfrm flipH="1">
                <a:off x="1115954" y="2792992"/>
                <a:ext cx="633650" cy="2038738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11985" extrusionOk="0">
                    <a:moveTo>
                      <a:pt x="1" y="1"/>
                    </a:moveTo>
                    <a:lnTo>
                      <a:pt x="10" y="19"/>
                    </a:lnTo>
                    <a:lnTo>
                      <a:pt x="126" y="447"/>
                    </a:lnTo>
                    <a:lnTo>
                      <a:pt x="287" y="1608"/>
                    </a:lnTo>
                    <a:lnTo>
                      <a:pt x="421" y="3796"/>
                    </a:lnTo>
                    <a:lnTo>
                      <a:pt x="447" y="5439"/>
                    </a:lnTo>
                    <a:lnTo>
                      <a:pt x="447" y="7109"/>
                    </a:lnTo>
                    <a:lnTo>
                      <a:pt x="367" y="9556"/>
                    </a:lnTo>
                    <a:lnTo>
                      <a:pt x="162" y="11583"/>
                    </a:lnTo>
                    <a:lnTo>
                      <a:pt x="117" y="11788"/>
                    </a:lnTo>
                    <a:lnTo>
                      <a:pt x="179" y="11815"/>
                    </a:lnTo>
                    <a:lnTo>
                      <a:pt x="867" y="11940"/>
                    </a:lnTo>
                    <a:lnTo>
                      <a:pt x="1662" y="11985"/>
                    </a:lnTo>
                    <a:lnTo>
                      <a:pt x="2260" y="11931"/>
                    </a:lnTo>
                    <a:lnTo>
                      <a:pt x="2867" y="11788"/>
                    </a:lnTo>
                    <a:lnTo>
                      <a:pt x="3457" y="11529"/>
                    </a:lnTo>
                    <a:lnTo>
                      <a:pt x="3725" y="11333"/>
                    </a:lnTo>
                    <a:lnTo>
                      <a:pt x="1992" y="6278"/>
                    </a:lnTo>
                    <a:lnTo>
                      <a:pt x="2278" y="1912"/>
                    </a:lnTo>
                    <a:lnTo>
                      <a:pt x="2287" y="1760"/>
                    </a:lnTo>
                    <a:lnTo>
                      <a:pt x="2251" y="1474"/>
                    </a:lnTo>
                    <a:lnTo>
                      <a:pt x="2171" y="1197"/>
                    </a:lnTo>
                    <a:lnTo>
                      <a:pt x="2046" y="938"/>
                    </a:lnTo>
                    <a:lnTo>
                      <a:pt x="1876" y="715"/>
                    </a:lnTo>
                    <a:lnTo>
                      <a:pt x="1680" y="519"/>
                    </a:lnTo>
                    <a:lnTo>
                      <a:pt x="1439" y="358"/>
                    </a:lnTo>
                    <a:lnTo>
                      <a:pt x="1171" y="233"/>
                    </a:lnTo>
                    <a:lnTo>
                      <a:pt x="1028" y="197"/>
                    </a:lnTo>
                    <a:lnTo>
                      <a:pt x="340" y="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8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9" name="Google Shape;3349;p44"/>
          <p:cNvGrpSpPr/>
          <p:nvPr/>
        </p:nvGrpSpPr>
        <p:grpSpPr>
          <a:xfrm>
            <a:off x="5701938" y="2605269"/>
            <a:ext cx="2910873" cy="843300"/>
            <a:chOff x="5701938" y="2600850"/>
            <a:chExt cx="2910873" cy="843300"/>
          </a:xfrm>
        </p:grpSpPr>
        <p:grpSp>
          <p:nvGrpSpPr>
            <p:cNvPr id="3350" name="Google Shape;3350;p44"/>
            <p:cNvGrpSpPr/>
            <p:nvPr/>
          </p:nvGrpSpPr>
          <p:grpSpPr>
            <a:xfrm>
              <a:off x="6672088" y="2607379"/>
              <a:ext cx="1940723" cy="830243"/>
              <a:chOff x="456275" y="2525833"/>
              <a:chExt cx="1940723" cy="830243"/>
            </a:xfrm>
          </p:grpSpPr>
          <p:sp>
            <p:nvSpPr>
              <p:cNvPr id="3351" name="Google Shape;3351;p44"/>
              <p:cNvSpPr txBox="1"/>
              <p:nvPr/>
            </p:nvSpPr>
            <p:spPr>
              <a:xfrm>
                <a:off x="456298" y="2525833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52" name="Google Shape;3352;p44"/>
              <p:cNvSpPr txBox="1"/>
              <p:nvPr/>
            </p:nvSpPr>
            <p:spPr>
              <a:xfrm>
                <a:off x="456275" y="2804676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53" name="Google Shape;3353;p44"/>
            <p:cNvSpPr/>
            <p:nvPr/>
          </p:nvSpPr>
          <p:spPr>
            <a:xfrm>
              <a:off x="5701938" y="2600850"/>
              <a:ext cx="843300" cy="843300"/>
            </a:xfrm>
            <a:prstGeom prst="rect">
              <a:avLst/>
            </a:prstGeom>
            <a:solidFill>
              <a:srgbClr val="FBFAF7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4" name="Google Shape;3354;p44"/>
            <p:cNvGrpSpPr/>
            <p:nvPr/>
          </p:nvGrpSpPr>
          <p:grpSpPr>
            <a:xfrm>
              <a:off x="5915165" y="2800107"/>
              <a:ext cx="416856" cy="444785"/>
              <a:chOff x="-4424575" y="1778225"/>
              <a:chExt cx="459700" cy="490500"/>
            </a:xfrm>
          </p:grpSpPr>
          <p:sp>
            <p:nvSpPr>
              <p:cNvPr id="3355" name="Google Shape;3355;p44"/>
              <p:cNvSpPr/>
              <p:nvPr/>
            </p:nvSpPr>
            <p:spPr>
              <a:xfrm>
                <a:off x="-4281025" y="2124025"/>
                <a:ext cx="14380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5788" extrusionOk="0">
                    <a:moveTo>
                      <a:pt x="581" y="1"/>
                    </a:moveTo>
                    <a:lnTo>
                      <a:pt x="456" y="10"/>
                    </a:lnTo>
                    <a:lnTo>
                      <a:pt x="251" y="99"/>
                    </a:lnTo>
                    <a:lnTo>
                      <a:pt x="99" y="251"/>
                    </a:lnTo>
                    <a:lnTo>
                      <a:pt x="10" y="456"/>
                    </a:lnTo>
                    <a:lnTo>
                      <a:pt x="1" y="572"/>
                    </a:lnTo>
                    <a:lnTo>
                      <a:pt x="1" y="5787"/>
                    </a:lnTo>
                    <a:lnTo>
                      <a:pt x="5752" y="5787"/>
                    </a:lnTo>
                    <a:lnTo>
                      <a:pt x="57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4"/>
              <p:cNvSpPr/>
              <p:nvPr/>
            </p:nvSpPr>
            <p:spPr>
              <a:xfrm>
                <a:off x="-4108675" y="1980475"/>
                <a:ext cx="143800" cy="28825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1530" extrusionOk="0">
                    <a:moveTo>
                      <a:pt x="465" y="1"/>
                    </a:moveTo>
                    <a:lnTo>
                      <a:pt x="251" y="90"/>
                    </a:lnTo>
                    <a:lnTo>
                      <a:pt x="99" y="251"/>
                    </a:lnTo>
                    <a:lnTo>
                      <a:pt x="10" y="456"/>
                    </a:lnTo>
                    <a:lnTo>
                      <a:pt x="1" y="572"/>
                    </a:lnTo>
                    <a:lnTo>
                      <a:pt x="1" y="11529"/>
                    </a:lnTo>
                    <a:lnTo>
                      <a:pt x="5180" y="11529"/>
                    </a:lnTo>
                    <a:lnTo>
                      <a:pt x="5296" y="11521"/>
                    </a:lnTo>
                    <a:lnTo>
                      <a:pt x="5501" y="11431"/>
                    </a:lnTo>
                    <a:lnTo>
                      <a:pt x="5653" y="11279"/>
                    </a:lnTo>
                    <a:lnTo>
                      <a:pt x="5743" y="11074"/>
                    </a:lnTo>
                    <a:lnTo>
                      <a:pt x="5751" y="10949"/>
                    </a:lnTo>
                    <a:lnTo>
                      <a:pt x="5751" y="572"/>
                    </a:lnTo>
                    <a:lnTo>
                      <a:pt x="5743" y="456"/>
                    </a:lnTo>
                    <a:lnTo>
                      <a:pt x="5653" y="251"/>
                    </a:lnTo>
                    <a:lnTo>
                      <a:pt x="5501" y="9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4"/>
              <p:cNvSpPr/>
              <p:nvPr/>
            </p:nvSpPr>
            <p:spPr>
              <a:xfrm>
                <a:off x="-4424575" y="2181400"/>
                <a:ext cx="1147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3493" extrusionOk="0">
                    <a:moveTo>
                      <a:pt x="572" y="1"/>
                    </a:moveTo>
                    <a:lnTo>
                      <a:pt x="456" y="10"/>
                    </a:lnTo>
                    <a:lnTo>
                      <a:pt x="251" y="99"/>
                    </a:lnTo>
                    <a:lnTo>
                      <a:pt x="90" y="260"/>
                    </a:lnTo>
                    <a:lnTo>
                      <a:pt x="10" y="465"/>
                    </a:lnTo>
                    <a:lnTo>
                      <a:pt x="1" y="581"/>
                    </a:lnTo>
                    <a:lnTo>
                      <a:pt x="1" y="2912"/>
                    </a:lnTo>
                    <a:lnTo>
                      <a:pt x="10" y="3037"/>
                    </a:lnTo>
                    <a:lnTo>
                      <a:pt x="90" y="3242"/>
                    </a:lnTo>
                    <a:lnTo>
                      <a:pt x="251" y="3394"/>
                    </a:lnTo>
                    <a:lnTo>
                      <a:pt x="456" y="3484"/>
                    </a:lnTo>
                    <a:lnTo>
                      <a:pt x="572" y="3492"/>
                    </a:lnTo>
                    <a:lnTo>
                      <a:pt x="4591" y="3492"/>
                    </a:lnTo>
                    <a:lnTo>
                      <a:pt x="459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4"/>
              <p:cNvSpPr/>
              <p:nvPr/>
            </p:nvSpPr>
            <p:spPr>
              <a:xfrm>
                <a:off x="-4294200" y="1778225"/>
                <a:ext cx="263925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10557" h="6538" extrusionOk="0">
                    <a:moveTo>
                      <a:pt x="1858" y="0"/>
                    </a:moveTo>
                    <a:lnTo>
                      <a:pt x="1742" y="9"/>
                    </a:lnTo>
                    <a:lnTo>
                      <a:pt x="1537" y="99"/>
                    </a:lnTo>
                    <a:lnTo>
                      <a:pt x="1447" y="170"/>
                    </a:lnTo>
                    <a:lnTo>
                      <a:pt x="162" y="1465"/>
                    </a:lnTo>
                    <a:lnTo>
                      <a:pt x="81" y="1554"/>
                    </a:lnTo>
                    <a:lnTo>
                      <a:pt x="1" y="1769"/>
                    </a:lnTo>
                    <a:lnTo>
                      <a:pt x="1" y="2001"/>
                    </a:lnTo>
                    <a:lnTo>
                      <a:pt x="81" y="2224"/>
                    </a:lnTo>
                    <a:lnTo>
                      <a:pt x="162" y="2313"/>
                    </a:lnTo>
                    <a:lnTo>
                      <a:pt x="4225" y="6376"/>
                    </a:lnTo>
                    <a:lnTo>
                      <a:pt x="4314" y="6448"/>
                    </a:lnTo>
                    <a:lnTo>
                      <a:pt x="4519" y="6537"/>
                    </a:lnTo>
                    <a:lnTo>
                      <a:pt x="4743" y="6537"/>
                    </a:lnTo>
                    <a:lnTo>
                      <a:pt x="4948" y="6448"/>
                    </a:lnTo>
                    <a:lnTo>
                      <a:pt x="5037" y="6376"/>
                    </a:lnTo>
                    <a:lnTo>
                      <a:pt x="10386" y="983"/>
                    </a:lnTo>
                    <a:lnTo>
                      <a:pt x="10449" y="920"/>
                    </a:lnTo>
                    <a:lnTo>
                      <a:pt x="10529" y="768"/>
                    </a:lnTo>
                    <a:lnTo>
                      <a:pt x="10556" y="608"/>
                    </a:lnTo>
                    <a:lnTo>
                      <a:pt x="10547" y="438"/>
                    </a:lnTo>
                    <a:lnTo>
                      <a:pt x="10511" y="358"/>
                    </a:lnTo>
                    <a:lnTo>
                      <a:pt x="10476" y="277"/>
                    </a:lnTo>
                    <a:lnTo>
                      <a:pt x="10368" y="152"/>
                    </a:lnTo>
                    <a:lnTo>
                      <a:pt x="10235" y="54"/>
                    </a:lnTo>
                    <a:lnTo>
                      <a:pt x="10074" y="9"/>
                    </a:lnTo>
                    <a:lnTo>
                      <a:pt x="99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4"/>
              <p:cNvSpPr/>
              <p:nvPr/>
            </p:nvSpPr>
            <p:spPr>
              <a:xfrm>
                <a:off x="-4312725" y="1876675"/>
                <a:ext cx="835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341" extrusionOk="0">
                    <a:moveTo>
                      <a:pt x="903" y="1"/>
                    </a:moveTo>
                    <a:lnTo>
                      <a:pt x="501" y="411"/>
                    </a:lnTo>
                    <a:lnTo>
                      <a:pt x="376" y="536"/>
                    </a:lnTo>
                    <a:lnTo>
                      <a:pt x="188" y="822"/>
                    </a:lnTo>
                    <a:lnTo>
                      <a:pt x="63" y="1135"/>
                    </a:lnTo>
                    <a:lnTo>
                      <a:pt x="1" y="1465"/>
                    </a:lnTo>
                    <a:lnTo>
                      <a:pt x="1" y="1795"/>
                    </a:lnTo>
                    <a:lnTo>
                      <a:pt x="63" y="2117"/>
                    </a:lnTo>
                    <a:lnTo>
                      <a:pt x="188" y="2429"/>
                    </a:lnTo>
                    <a:lnTo>
                      <a:pt x="376" y="2715"/>
                    </a:lnTo>
                    <a:lnTo>
                      <a:pt x="501" y="2849"/>
                    </a:lnTo>
                    <a:lnTo>
                      <a:pt x="626" y="2965"/>
                    </a:lnTo>
                    <a:lnTo>
                      <a:pt x="911" y="3153"/>
                    </a:lnTo>
                    <a:lnTo>
                      <a:pt x="1224" y="3278"/>
                    </a:lnTo>
                    <a:lnTo>
                      <a:pt x="1554" y="3340"/>
                    </a:lnTo>
                    <a:lnTo>
                      <a:pt x="1885" y="3340"/>
                    </a:lnTo>
                    <a:lnTo>
                      <a:pt x="2206" y="3278"/>
                    </a:lnTo>
                    <a:lnTo>
                      <a:pt x="2519" y="3153"/>
                    </a:lnTo>
                    <a:lnTo>
                      <a:pt x="2805" y="2965"/>
                    </a:lnTo>
                    <a:lnTo>
                      <a:pt x="2939" y="2849"/>
                    </a:lnTo>
                    <a:lnTo>
                      <a:pt x="3340" y="2438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4"/>
              <p:cNvSpPr/>
              <p:nvPr/>
            </p:nvSpPr>
            <p:spPr>
              <a:xfrm>
                <a:off x="-4424575" y="1884500"/>
                <a:ext cx="298950" cy="210750"/>
              </a:xfrm>
              <a:custGeom>
                <a:avLst/>
                <a:gdLst/>
                <a:ahLst/>
                <a:cxnLst/>
                <a:rect l="l" t="t" r="r" b="b"/>
                <a:pathLst>
                  <a:path w="11958" h="8430" extrusionOk="0">
                    <a:moveTo>
                      <a:pt x="3439" y="0"/>
                    </a:moveTo>
                    <a:lnTo>
                      <a:pt x="3037" y="18"/>
                    </a:lnTo>
                    <a:lnTo>
                      <a:pt x="2644" y="143"/>
                    </a:lnTo>
                    <a:lnTo>
                      <a:pt x="2287" y="348"/>
                    </a:lnTo>
                    <a:lnTo>
                      <a:pt x="2126" y="500"/>
                    </a:lnTo>
                    <a:lnTo>
                      <a:pt x="501" y="2125"/>
                    </a:lnTo>
                    <a:lnTo>
                      <a:pt x="385" y="2250"/>
                    </a:lnTo>
                    <a:lnTo>
                      <a:pt x="188" y="2536"/>
                    </a:lnTo>
                    <a:lnTo>
                      <a:pt x="63" y="2849"/>
                    </a:lnTo>
                    <a:lnTo>
                      <a:pt x="1" y="3179"/>
                    </a:lnTo>
                    <a:lnTo>
                      <a:pt x="1" y="3510"/>
                    </a:lnTo>
                    <a:lnTo>
                      <a:pt x="63" y="3831"/>
                    </a:lnTo>
                    <a:lnTo>
                      <a:pt x="188" y="4144"/>
                    </a:lnTo>
                    <a:lnTo>
                      <a:pt x="385" y="4429"/>
                    </a:lnTo>
                    <a:lnTo>
                      <a:pt x="501" y="4563"/>
                    </a:lnTo>
                    <a:lnTo>
                      <a:pt x="4207" y="8260"/>
                    </a:lnTo>
                    <a:lnTo>
                      <a:pt x="4287" y="8341"/>
                    </a:lnTo>
                    <a:lnTo>
                      <a:pt x="4492" y="8421"/>
                    </a:lnTo>
                    <a:lnTo>
                      <a:pt x="4609" y="8430"/>
                    </a:lnTo>
                    <a:lnTo>
                      <a:pt x="11377" y="8430"/>
                    </a:lnTo>
                    <a:lnTo>
                      <a:pt x="11520" y="8421"/>
                    </a:lnTo>
                    <a:lnTo>
                      <a:pt x="11761" y="8296"/>
                    </a:lnTo>
                    <a:lnTo>
                      <a:pt x="11913" y="8082"/>
                    </a:lnTo>
                    <a:lnTo>
                      <a:pt x="11958" y="7814"/>
                    </a:lnTo>
                    <a:lnTo>
                      <a:pt x="11922" y="7671"/>
                    </a:lnTo>
                    <a:lnTo>
                      <a:pt x="11842" y="7448"/>
                    </a:lnTo>
                    <a:lnTo>
                      <a:pt x="11628" y="7019"/>
                    </a:lnTo>
                    <a:lnTo>
                      <a:pt x="11360" y="6617"/>
                    </a:lnTo>
                    <a:lnTo>
                      <a:pt x="11056" y="6251"/>
                    </a:lnTo>
                    <a:lnTo>
                      <a:pt x="10699" y="5930"/>
                    </a:lnTo>
                    <a:lnTo>
                      <a:pt x="10315" y="5644"/>
                    </a:lnTo>
                    <a:lnTo>
                      <a:pt x="9895" y="5403"/>
                    </a:lnTo>
                    <a:lnTo>
                      <a:pt x="9449" y="5224"/>
                    </a:lnTo>
                    <a:lnTo>
                      <a:pt x="9216" y="5153"/>
                    </a:lnTo>
                    <a:lnTo>
                      <a:pt x="7770" y="3706"/>
                    </a:lnTo>
                    <a:lnTo>
                      <a:pt x="7564" y="3840"/>
                    </a:lnTo>
                    <a:lnTo>
                      <a:pt x="7109" y="4036"/>
                    </a:lnTo>
                    <a:lnTo>
                      <a:pt x="6636" y="4152"/>
                    </a:lnTo>
                    <a:lnTo>
                      <a:pt x="6153" y="4188"/>
                    </a:lnTo>
                    <a:lnTo>
                      <a:pt x="5671" y="4144"/>
                    </a:lnTo>
                    <a:lnTo>
                      <a:pt x="5207" y="4019"/>
                    </a:lnTo>
                    <a:lnTo>
                      <a:pt x="4760" y="3804"/>
                    </a:lnTo>
                    <a:lnTo>
                      <a:pt x="4350" y="3518"/>
                    </a:lnTo>
                    <a:lnTo>
                      <a:pt x="4162" y="3340"/>
                    </a:lnTo>
                    <a:lnTo>
                      <a:pt x="3992" y="3170"/>
                    </a:lnTo>
                    <a:lnTo>
                      <a:pt x="3724" y="2795"/>
                    </a:lnTo>
                    <a:lnTo>
                      <a:pt x="3528" y="2393"/>
                    </a:lnTo>
                    <a:lnTo>
                      <a:pt x="3394" y="1965"/>
                    </a:lnTo>
                    <a:lnTo>
                      <a:pt x="3332" y="1527"/>
                    </a:lnTo>
                    <a:lnTo>
                      <a:pt x="3332" y="1090"/>
                    </a:lnTo>
                    <a:lnTo>
                      <a:pt x="3403" y="652"/>
                    </a:lnTo>
                    <a:lnTo>
                      <a:pt x="3537" y="223"/>
                    </a:lnTo>
                    <a:lnTo>
                      <a:pt x="3635" y="27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1" name="Google Shape;3361;p44"/>
          <p:cNvGrpSpPr/>
          <p:nvPr/>
        </p:nvGrpSpPr>
        <p:grpSpPr>
          <a:xfrm>
            <a:off x="531013" y="1406850"/>
            <a:ext cx="2910875" cy="843300"/>
            <a:chOff x="531013" y="1406850"/>
            <a:chExt cx="2910875" cy="843300"/>
          </a:xfrm>
        </p:grpSpPr>
        <p:grpSp>
          <p:nvGrpSpPr>
            <p:cNvPr id="3362" name="Google Shape;3362;p44"/>
            <p:cNvGrpSpPr/>
            <p:nvPr/>
          </p:nvGrpSpPr>
          <p:grpSpPr>
            <a:xfrm>
              <a:off x="531013" y="1413379"/>
              <a:ext cx="1940723" cy="830242"/>
              <a:chOff x="6746075" y="1418033"/>
              <a:chExt cx="1940723" cy="830242"/>
            </a:xfrm>
          </p:grpSpPr>
          <p:sp>
            <p:nvSpPr>
              <p:cNvPr id="3363" name="Google Shape;3363;p44"/>
              <p:cNvSpPr txBox="1"/>
              <p:nvPr/>
            </p:nvSpPr>
            <p:spPr>
              <a:xfrm>
                <a:off x="6746098" y="1418033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64" name="Google Shape;3364;p44"/>
              <p:cNvSpPr txBox="1"/>
              <p:nvPr/>
            </p:nvSpPr>
            <p:spPr>
              <a:xfrm>
                <a:off x="6746075" y="1696876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65" name="Google Shape;3365;p44"/>
            <p:cNvSpPr/>
            <p:nvPr/>
          </p:nvSpPr>
          <p:spPr>
            <a:xfrm>
              <a:off x="2598588" y="1406850"/>
              <a:ext cx="843300" cy="843300"/>
            </a:xfrm>
            <a:prstGeom prst="rect">
              <a:avLst/>
            </a:prstGeom>
            <a:solidFill>
              <a:srgbClr val="FBFAF7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44"/>
            <p:cNvGrpSpPr/>
            <p:nvPr/>
          </p:nvGrpSpPr>
          <p:grpSpPr>
            <a:xfrm>
              <a:off x="2824870" y="1606107"/>
              <a:ext cx="390740" cy="444785"/>
              <a:chOff x="-2622050" y="1859700"/>
              <a:chExt cx="430900" cy="490500"/>
            </a:xfrm>
          </p:grpSpPr>
          <p:sp>
            <p:nvSpPr>
              <p:cNvPr id="3367" name="Google Shape;3367;p44"/>
              <p:cNvSpPr/>
              <p:nvPr/>
            </p:nvSpPr>
            <p:spPr>
              <a:xfrm>
                <a:off x="-2478500" y="2032950"/>
                <a:ext cx="143575" cy="31725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12690" extrusionOk="0">
                    <a:moveTo>
                      <a:pt x="4599" y="2304"/>
                    </a:moveTo>
                    <a:lnTo>
                      <a:pt x="4599" y="3456"/>
                    </a:lnTo>
                    <a:lnTo>
                      <a:pt x="1152" y="3456"/>
                    </a:lnTo>
                    <a:lnTo>
                      <a:pt x="1152" y="2304"/>
                    </a:lnTo>
                    <a:close/>
                    <a:moveTo>
                      <a:pt x="4599" y="4599"/>
                    </a:moveTo>
                    <a:lnTo>
                      <a:pt x="4599" y="5751"/>
                    </a:lnTo>
                    <a:lnTo>
                      <a:pt x="1152" y="5751"/>
                    </a:lnTo>
                    <a:lnTo>
                      <a:pt x="1152" y="4599"/>
                    </a:lnTo>
                    <a:close/>
                    <a:moveTo>
                      <a:pt x="4599" y="6903"/>
                    </a:moveTo>
                    <a:lnTo>
                      <a:pt x="4599" y="8046"/>
                    </a:lnTo>
                    <a:lnTo>
                      <a:pt x="1152" y="8046"/>
                    </a:lnTo>
                    <a:lnTo>
                      <a:pt x="1152" y="6903"/>
                    </a:lnTo>
                    <a:close/>
                    <a:moveTo>
                      <a:pt x="4599" y="9198"/>
                    </a:moveTo>
                    <a:lnTo>
                      <a:pt x="4599" y="10386"/>
                    </a:lnTo>
                    <a:lnTo>
                      <a:pt x="1152" y="10386"/>
                    </a:lnTo>
                    <a:lnTo>
                      <a:pt x="1152" y="9198"/>
                    </a:lnTo>
                    <a:close/>
                    <a:moveTo>
                      <a:pt x="607" y="0"/>
                    </a:moveTo>
                    <a:lnTo>
                      <a:pt x="340" y="45"/>
                    </a:lnTo>
                    <a:lnTo>
                      <a:pt x="134" y="206"/>
                    </a:lnTo>
                    <a:lnTo>
                      <a:pt x="9" y="438"/>
                    </a:lnTo>
                    <a:lnTo>
                      <a:pt x="0" y="581"/>
                    </a:lnTo>
                    <a:lnTo>
                      <a:pt x="0" y="12109"/>
                    </a:lnTo>
                    <a:lnTo>
                      <a:pt x="0" y="12208"/>
                    </a:lnTo>
                    <a:lnTo>
                      <a:pt x="63" y="12377"/>
                    </a:lnTo>
                    <a:lnTo>
                      <a:pt x="161" y="12520"/>
                    </a:lnTo>
                    <a:lnTo>
                      <a:pt x="304" y="12627"/>
                    </a:lnTo>
                    <a:lnTo>
                      <a:pt x="393" y="12654"/>
                    </a:lnTo>
                    <a:lnTo>
                      <a:pt x="536" y="12690"/>
                    </a:lnTo>
                    <a:lnTo>
                      <a:pt x="804" y="12645"/>
                    </a:lnTo>
                    <a:lnTo>
                      <a:pt x="1018" y="12485"/>
                    </a:lnTo>
                    <a:lnTo>
                      <a:pt x="1134" y="12252"/>
                    </a:lnTo>
                    <a:lnTo>
                      <a:pt x="1152" y="12109"/>
                    </a:lnTo>
                    <a:lnTo>
                      <a:pt x="1152" y="11538"/>
                    </a:lnTo>
                    <a:lnTo>
                      <a:pt x="4599" y="11538"/>
                    </a:lnTo>
                    <a:lnTo>
                      <a:pt x="4599" y="12109"/>
                    </a:lnTo>
                    <a:lnTo>
                      <a:pt x="4599" y="12208"/>
                    </a:lnTo>
                    <a:lnTo>
                      <a:pt x="4653" y="12377"/>
                    </a:lnTo>
                    <a:lnTo>
                      <a:pt x="4760" y="12520"/>
                    </a:lnTo>
                    <a:lnTo>
                      <a:pt x="4903" y="12627"/>
                    </a:lnTo>
                    <a:lnTo>
                      <a:pt x="4992" y="12654"/>
                    </a:lnTo>
                    <a:lnTo>
                      <a:pt x="5135" y="12690"/>
                    </a:lnTo>
                    <a:lnTo>
                      <a:pt x="5403" y="12645"/>
                    </a:lnTo>
                    <a:lnTo>
                      <a:pt x="5617" y="12485"/>
                    </a:lnTo>
                    <a:lnTo>
                      <a:pt x="5733" y="12252"/>
                    </a:lnTo>
                    <a:lnTo>
                      <a:pt x="5742" y="12109"/>
                    </a:lnTo>
                    <a:lnTo>
                      <a:pt x="5742" y="581"/>
                    </a:lnTo>
                    <a:lnTo>
                      <a:pt x="5742" y="483"/>
                    </a:lnTo>
                    <a:lnTo>
                      <a:pt x="5689" y="313"/>
                    </a:lnTo>
                    <a:lnTo>
                      <a:pt x="5581" y="170"/>
                    </a:lnTo>
                    <a:lnTo>
                      <a:pt x="5439" y="63"/>
                    </a:lnTo>
                    <a:lnTo>
                      <a:pt x="5349" y="36"/>
                    </a:lnTo>
                    <a:lnTo>
                      <a:pt x="5206" y="0"/>
                    </a:lnTo>
                    <a:lnTo>
                      <a:pt x="4938" y="45"/>
                    </a:lnTo>
                    <a:lnTo>
                      <a:pt x="4724" y="206"/>
                    </a:lnTo>
                    <a:lnTo>
                      <a:pt x="4608" y="438"/>
                    </a:lnTo>
                    <a:lnTo>
                      <a:pt x="4599" y="581"/>
                    </a:lnTo>
                    <a:lnTo>
                      <a:pt x="4599" y="1152"/>
                    </a:lnTo>
                    <a:lnTo>
                      <a:pt x="1152" y="1152"/>
                    </a:lnTo>
                    <a:lnTo>
                      <a:pt x="1152" y="581"/>
                    </a:lnTo>
                    <a:lnTo>
                      <a:pt x="1143" y="483"/>
                    </a:lnTo>
                    <a:lnTo>
                      <a:pt x="1090" y="313"/>
                    </a:lnTo>
                    <a:lnTo>
                      <a:pt x="983" y="170"/>
                    </a:lnTo>
                    <a:lnTo>
                      <a:pt x="840" y="63"/>
                    </a:lnTo>
                    <a:lnTo>
                      <a:pt x="750" y="36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4"/>
              <p:cNvSpPr/>
              <p:nvPr/>
            </p:nvSpPr>
            <p:spPr>
              <a:xfrm>
                <a:off x="-2622050" y="1859700"/>
                <a:ext cx="430900" cy="288250"/>
              </a:xfrm>
              <a:custGeom>
                <a:avLst/>
                <a:gdLst/>
                <a:ahLst/>
                <a:cxnLst/>
                <a:rect l="l" t="t" r="r" b="b"/>
                <a:pathLst>
                  <a:path w="17236" h="11530" extrusionOk="0">
                    <a:moveTo>
                      <a:pt x="8618" y="1"/>
                    </a:moveTo>
                    <a:lnTo>
                      <a:pt x="8207" y="10"/>
                    </a:lnTo>
                    <a:lnTo>
                      <a:pt x="7403" y="144"/>
                    </a:lnTo>
                    <a:lnTo>
                      <a:pt x="6653" y="394"/>
                    </a:lnTo>
                    <a:lnTo>
                      <a:pt x="5948" y="751"/>
                    </a:lnTo>
                    <a:lnTo>
                      <a:pt x="5314" y="1215"/>
                    </a:lnTo>
                    <a:lnTo>
                      <a:pt x="4751" y="1769"/>
                    </a:lnTo>
                    <a:lnTo>
                      <a:pt x="4278" y="2403"/>
                    </a:lnTo>
                    <a:lnTo>
                      <a:pt x="3894" y="3117"/>
                    </a:lnTo>
                    <a:lnTo>
                      <a:pt x="3751" y="3492"/>
                    </a:lnTo>
                    <a:lnTo>
                      <a:pt x="3358" y="3537"/>
                    </a:lnTo>
                    <a:lnTo>
                      <a:pt x="2608" y="3734"/>
                    </a:lnTo>
                    <a:lnTo>
                      <a:pt x="1920" y="4073"/>
                    </a:lnTo>
                    <a:lnTo>
                      <a:pt x="1313" y="4528"/>
                    </a:lnTo>
                    <a:lnTo>
                      <a:pt x="804" y="5082"/>
                    </a:lnTo>
                    <a:lnTo>
                      <a:pt x="402" y="5725"/>
                    </a:lnTo>
                    <a:lnTo>
                      <a:pt x="134" y="6448"/>
                    </a:lnTo>
                    <a:lnTo>
                      <a:pt x="0" y="7225"/>
                    </a:lnTo>
                    <a:lnTo>
                      <a:pt x="0" y="7627"/>
                    </a:lnTo>
                    <a:lnTo>
                      <a:pt x="18" y="8038"/>
                    </a:lnTo>
                    <a:lnTo>
                      <a:pt x="206" y="8806"/>
                    </a:lnTo>
                    <a:lnTo>
                      <a:pt x="518" y="9502"/>
                    </a:lnTo>
                    <a:lnTo>
                      <a:pt x="965" y="10127"/>
                    </a:lnTo>
                    <a:lnTo>
                      <a:pt x="1518" y="10654"/>
                    </a:lnTo>
                    <a:lnTo>
                      <a:pt x="2161" y="11074"/>
                    </a:lnTo>
                    <a:lnTo>
                      <a:pt x="2876" y="11369"/>
                    </a:lnTo>
                    <a:lnTo>
                      <a:pt x="3653" y="11520"/>
                    </a:lnTo>
                    <a:lnTo>
                      <a:pt x="4063" y="11529"/>
                    </a:lnTo>
                    <a:lnTo>
                      <a:pt x="4590" y="11529"/>
                    </a:lnTo>
                    <a:lnTo>
                      <a:pt x="4590" y="7538"/>
                    </a:lnTo>
                    <a:lnTo>
                      <a:pt x="4599" y="7368"/>
                    </a:lnTo>
                    <a:lnTo>
                      <a:pt x="4662" y="7047"/>
                    </a:lnTo>
                    <a:lnTo>
                      <a:pt x="4778" y="6743"/>
                    </a:lnTo>
                    <a:lnTo>
                      <a:pt x="4947" y="6475"/>
                    </a:lnTo>
                    <a:lnTo>
                      <a:pt x="5162" y="6234"/>
                    </a:lnTo>
                    <a:lnTo>
                      <a:pt x="5412" y="6037"/>
                    </a:lnTo>
                    <a:lnTo>
                      <a:pt x="5706" y="5895"/>
                    </a:lnTo>
                    <a:lnTo>
                      <a:pt x="6019" y="5805"/>
                    </a:lnTo>
                    <a:lnTo>
                      <a:pt x="6189" y="5787"/>
                    </a:lnTo>
                    <a:lnTo>
                      <a:pt x="6341" y="5787"/>
                    </a:lnTo>
                    <a:lnTo>
                      <a:pt x="6626" y="5814"/>
                    </a:lnTo>
                    <a:lnTo>
                      <a:pt x="6903" y="5886"/>
                    </a:lnTo>
                    <a:lnTo>
                      <a:pt x="7153" y="6002"/>
                    </a:lnTo>
                    <a:lnTo>
                      <a:pt x="7385" y="6154"/>
                    </a:lnTo>
                    <a:lnTo>
                      <a:pt x="7591" y="6341"/>
                    </a:lnTo>
                    <a:lnTo>
                      <a:pt x="7760" y="6564"/>
                    </a:lnTo>
                    <a:lnTo>
                      <a:pt x="7894" y="6805"/>
                    </a:lnTo>
                    <a:lnTo>
                      <a:pt x="7939" y="6930"/>
                    </a:lnTo>
                    <a:lnTo>
                      <a:pt x="9287" y="6930"/>
                    </a:lnTo>
                    <a:lnTo>
                      <a:pt x="9341" y="6805"/>
                    </a:lnTo>
                    <a:lnTo>
                      <a:pt x="9475" y="6564"/>
                    </a:lnTo>
                    <a:lnTo>
                      <a:pt x="9645" y="6341"/>
                    </a:lnTo>
                    <a:lnTo>
                      <a:pt x="9841" y="6154"/>
                    </a:lnTo>
                    <a:lnTo>
                      <a:pt x="10073" y="6002"/>
                    </a:lnTo>
                    <a:lnTo>
                      <a:pt x="10323" y="5886"/>
                    </a:lnTo>
                    <a:lnTo>
                      <a:pt x="10600" y="5814"/>
                    </a:lnTo>
                    <a:lnTo>
                      <a:pt x="10895" y="5787"/>
                    </a:lnTo>
                    <a:lnTo>
                      <a:pt x="11038" y="5787"/>
                    </a:lnTo>
                    <a:lnTo>
                      <a:pt x="11207" y="5805"/>
                    </a:lnTo>
                    <a:lnTo>
                      <a:pt x="11529" y="5895"/>
                    </a:lnTo>
                    <a:lnTo>
                      <a:pt x="11815" y="6037"/>
                    </a:lnTo>
                    <a:lnTo>
                      <a:pt x="12065" y="6234"/>
                    </a:lnTo>
                    <a:lnTo>
                      <a:pt x="12279" y="6475"/>
                    </a:lnTo>
                    <a:lnTo>
                      <a:pt x="12449" y="6743"/>
                    </a:lnTo>
                    <a:lnTo>
                      <a:pt x="12574" y="7047"/>
                    </a:lnTo>
                    <a:lnTo>
                      <a:pt x="12627" y="7368"/>
                    </a:lnTo>
                    <a:lnTo>
                      <a:pt x="12636" y="7538"/>
                    </a:lnTo>
                    <a:lnTo>
                      <a:pt x="12636" y="11529"/>
                    </a:lnTo>
                    <a:lnTo>
                      <a:pt x="13208" y="11529"/>
                    </a:lnTo>
                    <a:lnTo>
                      <a:pt x="13627" y="11520"/>
                    </a:lnTo>
                    <a:lnTo>
                      <a:pt x="14404" y="11360"/>
                    </a:lnTo>
                    <a:lnTo>
                      <a:pt x="15128" y="11047"/>
                    </a:lnTo>
                    <a:lnTo>
                      <a:pt x="15771" y="10619"/>
                    </a:lnTo>
                    <a:lnTo>
                      <a:pt x="16315" y="10074"/>
                    </a:lnTo>
                    <a:lnTo>
                      <a:pt x="16753" y="9431"/>
                    </a:lnTo>
                    <a:lnTo>
                      <a:pt x="17056" y="8708"/>
                    </a:lnTo>
                    <a:lnTo>
                      <a:pt x="17217" y="7922"/>
                    </a:lnTo>
                    <a:lnTo>
                      <a:pt x="17235" y="7511"/>
                    </a:lnTo>
                    <a:lnTo>
                      <a:pt x="17217" y="7109"/>
                    </a:lnTo>
                    <a:lnTo>
                      <a:pt x="17074" y="6359"/>
                    </a:lnTo>
                    <a:lnTo>
                      <a:pt x="16789" y="5662"/>
                    </a:lnTo>
                    <a:lnTo>
                      <a:pt x="16387" y="5037"/>
                    </a:lnTo>
                    <a:lnTo>
                      <a:pt x="15878" y="4493"/>
                    </a:lnTo>
                    <a:lnTo>
                      <a:pt x="15279" y="4055"/>
                    </a:lnTo>
                    <a:lnTo>
                      <a:pt x="14601" y="3734"/>
                    </a:lnTo>
                    <a:lnTo>
                      <a:pt x="13868" y="3537"/>
                    </a:lnTo>
                    <a:lnTo>
                      <a:pt x="13476" y="3492"/>
                    </a:lnTo>
                    <a:lnTo>
                      <a:pt x="13333" y="3117"/>
                    </a:lnTo>
                    <a:lnTo>
                      <a:pt x="12958" y="2403"/>
                    </a:lnTo>
                    <a:lnTo>
                      <a:pt x="12475" y="1769"/>
                    </a:lnTo>
                    <a:lnTo>
                      <a:pt x="11913" y="1215"/>
                    </a:lnTo>
                    <a:lnTo>
                      <a:pt x="11279" y="751"/>
                    </a:lnTo>
                    <a:lnTo>
                      <a:pt x="10573" y="394"/>
                    </a:lnTo>
                    <a:lnTo>
                      <a:pt x="9823" y="144"/>
                    </a:lnTo>
                    <a:lnTo>
                      <a:pt x="9028" y="10"/>
                    </a:lnTo>
                    <a:lnTo>
                      <a:pt x="86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9" name="Google Shape;3369;p44"/>
          <p:cNvGrpSpPr/>
          <p:nvPr/>
        </p:nvGrpSpPr>
        <p:grpSpPr>
          <a:xfrm>
            <a:off x="5701938" y="3803688"/>
            <a:ext cx="2910411" cy="843300"/>
            <a:chOff x="5701938" y="3803688"/>
            <a:chExt cx="2910411" cy="843300"/>
          </a:xfrm>
        </p:grpSpPr>
        <p:grpSp>
          <p:nvGrpSpPr>
            <p:cNvPr id="3370" name="Google Shape;3370;p44"/>
            <p:cNvGrpSpPr/>
            <p:nvPr/>
          </p:nvGrpSpPr>
          <p:grpSpPr>
            <a:xfrm>
              <a:off x="6671625" y="3810826"/>
              <a:ext cx="1940723" cy="829022"/>
              <a:chOff x="456275" y="3633628"/>
              <a:chExt cx="1940723" cy="829022"/>
            </a:xfrm>
          </p:grpSpPr>
          <p:sp>
            <p:nvSpPr>
              <p:cNvPr id="3371" name="Google Shape;3371;p44"/>
              <p:cNvSpPr txBox="1"/>
              <p:nvPr/>
            </p:nvSpPr>
            <p:spPr>
              <a:xfrm>
                <a:off x="456298" y="363362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72" name="Google Shape;3372;p44"/>
              <p:cNvSpPr txBox="1"/>
              <p:nvPr/>
            </p:nvSpPr>
            <p:spPr>
              <a:xfrm>
                <a:off x="456275" y="3911250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73" name="Google Shape;3373;p44"/>
            <p:cNvSpPr/>
            <p:nvPr/>
          </p:nvSpPr>
          <p:spPr>
            <a:xfrm>
              <a:off x="5701938" y="3803688"/>
              <a:ext cx="843300" cy="843300"/>
            </a:xfrm>
            <a:prstGeom prst="rect">
              <a:avLst/>
            </a:prstGeom>
            <a:solidFill>
              <a:srgbClr val="FBFAF7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4" name="Google Shape;3374;p44"/>
            <p:cNvGrpSpPr/>
            <p:nvPr/>
          </p:nvGrpSpPr>
          <p:grpSpPr>
            <a:xfrm>
              <a:off x="5901040" y="4002911"/>
              <a:ext cx="445125" cy="444853"/>
              <a:chOff x="326450" y="1230250"/>
              <a:chExt cx="490875" cy="490575"/>
            </a:xfrm>
          </p:grpSpPr>
          <p:sp>
            <p:nvSpPr>
              <p:cNvPr id="3375" name="Google Shape;3375;p44"/>
              <p:cNvSpPr/>
              <p:nvPr/>
            </p:nvSpPr>
            <p:spPr>
              <a:xfrm>
                <a:off x="471425" y="1395750"/>
                <a:ext cx="28900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275" extrusionOk="0">
                    <a:moveTo>
                      <a:pt x="1155" y="1"/>
                    </a:moveTo>
                    <a:lnTo>
                      <a:pt x="0" y="1144"/>
                    </a:lnTo>
                    <a:lnTo>
                      <a:pt x="0" y="2275"/>
                    </a:lnTo>
                    <a:lnTo>
                      <a:pt x="1155" y="1691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4"/>
              <p:cNvSpPr/>
              <p:nvPr/>
            </p:nvSpPr>
            <p:spPr>
              <a:xfrm>
                <a:off x="549700" y="1230250"/>
                <a:ext cx="446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108" extrusionOk="0">
                    <a:moveTo>
                      <a:pt x="894" y="0"/>
                    </a:moveTo>
                    <a:lnTo>
                      <a:pt x="632" y="179"/>
                    </a:lnTo>
                    <a:lnTo>
                      <a:pt x="191" y="655"/>
                    </a:lnTo>
                    <a:lnTo>
                      <a:pt x="1" y="882"/>
                    </a:lnTo>
                    <a:lnTo>
                      <a:pt x="203" y="989"/>
                    </a:lnTo>
                    <a:lnTo>
                      <a:pt x="656" y="1108"/>
                    </a:lnTo>
                    <a:lnTo>
                      <a:pt x="1120" y="1108"/>
                    </a:lnTo>
                    <a:lnTo>
                      <a:pt x="1572" y="989"/>
                    </a:lnTo>
                    <a:lnTo>
                      <a:pt x="1787" y="882"/>
                    </a:lnTo>
                    <a:lnTo>
                      <a:pt x="1596" y="655"/>
                    </a:lnTo>
                    <a:lnTo>
                      <a:pt x="1144" y="191"/>
                    </a:lnTo>
                    <a:lnTo>
                      <a:pt x="89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4"/>
              <p:cNvSpPr/>
              <p:nvPr/>
            </p:nvSpPr>
            <p:spPr>
              <a:xfrm>
                <a:off x="529175" y="1277575"/>
                <a:ext cx="86050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6216" extrusionOk="0">
                    <a:moveTo>
                      <a:pt x="1715" y="1548"/>
                    </a:moveTo>
                    <a:lnTo>
                      <a:pt x="1822" y="1560"/>
                    </a:lnTo>
                    <a:lnTo>
                      <a:pt x="2036" y="1644"/>
                    </a:lnTo>
                    <a:lnTo>
                      <a:pt x="2191" y="1799"/>
                    </a:lnTo>
                    <a:lnTo>
                      <a:pt x="2286" y="2013"/>
                    </a:lnTo>
                    <a:lnTo>
                      <a:pt x="2298" y="2132"/>
                    </a:lnTo>
                    <a:lnTo>
                      <a:pt x="2274" y="2251"/>
                    </a:lnTo>
                    <a:lnTo>
                      <a:pt x="2191" y="2465"/>
                    </a:lnTo>
                    <a:lnTo>
                      <a:pt x="2036" y="2620"/>
                    </a:lnTo>
                    <a:lnTo>
                      <a:pt x="1822" y="2703"/>
                    </a:lnTo>
                    <a:lnTo>
                      <a:pt x="1715" y="2715"/>
                    </a:lnTo>
                    <a:lnTo>
                      <a:pt x="1596" y="2703"/>
                    </a:lnTo>
                    <a:lnTo>
                      <a:pt x="1393" y="2620"/>
                    </a:lnTo>
                    <a:lnTo>
                      <a:pt x="1227" y="2465"/>
                    </a:lnTo>
                    <a:lnTo>
                      <a:pt x="1143" y="2251"/>
                    </a:lnTo>
                    <a:lnTo>
                      <a:pt x="1131" y="2132"/>
                    </a:lnTo>
                    <a:lnTo>
                      <a:pt x="1143" y="2013"/>
                    </a:lnTo>
                    <a:lnTo>
                      <a:pt x="1227" y="1810"/>
                    </a:lnTo>
                    <a:lnTo>
                      <a:pt x="1381" y="1656"/>
                    </a:lnTo>
                    <a:lnTo>
                      <a:pt x="1596" y="1560"/>
                    </a:lnTo>
                    <a:lnTo>
                      <a:pt x="1715" y="1548"/>
                    </a:lnTo>
                    <a:close/>
                    <a:moveTo>
                      <a:pt x="250" y="1"/>
                    </a:moveTo>
                    <a:lnTo>
                      <a:pt x="143" y="310"/>
                    </a:lnTo>
                    <a:lnTo>
                      <a:pt x="12" y="941"/>
                    </a:lnTo>
                    <a:lnTo>
                      <a:pt x="0" y="1275"/>
                    </a:lnTo>
                    <a:lnTo>
                      <a:pt x="0" y="6216"/>
                    </a:lnTo>
                    <a:lnTo>
                      <a:pt x="1143" y="6216"/>
                    </a:lnTo>
                    <a:lnTo>
                      <a:pt x="1143" y="4501"/>
                    </a:lnTo>
                    <a:lnTo>
                      <a:pt x="1155" y="4382"/>
                    </a:lnTo>
                    <a:lnTo>
                      <a:pt x="1227" y="4192"/>
                    </a:lnTo>
                    <a:lnTo>
                      <a:pt x="1369" y="4037"/>
                    </a:lnTo>
                    <a:lnTo>
                      <a:pt x="1548" y="3942"/>
                    </a:lnTo>
                    <a:lnTo>
                      <a:pt x="1655" y="3918"/>
                    </a:lnTo>
                    <a:lnTo>
                      <a:pt x="1774" y="3906"/>
                    </a:lnTo>
                    <a:lnTo>
                      <a:pt x="2012" y="3989"/>
                    </a:lnTo>
                    <a:lnTo>
                      <a:pt x="2179" y="4144"/>
                    </a:lnTo>
                    <a:lnTo>
                      <a:pt x="2286" y="4358"/>
                    </a:lnTo>
                    <a:lnTo>
                      <a:pt x="2298" y="4489"/>
                    </a:lnTo>
                    <a:lnTo>
                      <a:pt x="2298" y="6216"/>
                    </a:lnTo>
                    <a:lnTo>
                      <a:pt x="3441" y="6216"/>
                    </a:lnTo>
                    <a:lnTo>
                      <a:pt x="3441" y="1275"/>
                    </a:lnTo>
                    <a:lnTo>
                      <a:pt x="3429" y="941"/>
                    </a:lnTo>
                    <a:lnTo>
                      <a:pt x="3275" y="298"/>
                    </a:lnTo>
                    <a:lnTo>
                      <a:pt x="3167" y="1"/>
                    </a:lnTo>
                    <a:lnTo>
                      <a:pt x="2834" y="191"/>
                    </a:lnTo>
                    <a:lnTo>
                      <a:pt x="2096" y="405"/>
                    </a:lnTo>
                    <a:lnTo>
                      <a:pt x="1715" y="417"/>
                    </a:lnTo>
                    <a:lnTo>
                      <a:pt x="1322" y="405"/>
                    </a:lnTo>
                    <a:lnTo>
                      <a:pt x="584" y="17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4"/>
              <p:cNvSpPr/>
              <p:nvPr/>
            </p:nvSpPr>
            <p:spPr>
              <a:xfrm>
                <a:off x="643775" y="1395750"/>
                <a:ext cx="28600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275" extrusionOk="0">
                    <a:moveTo>
                      <a:pt x="0" y="1"/>
                    </a:moveTo>
                    <a:lnTo>
                      <a:pt x="0" y="1691"/>
                    </a:lnTo>
                    <a:lnTo>
                      <a:pt x="1143" y="2275"/>
                    </a:lnTo>
                    <a:lnTo>
                      <a:pt x="1143" y="1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4"/>
              <p:cNvSpPr/>
              <p:nvPr/>
            </p:nvSpPr>
            <p:spPr>
              <a:xfrm>
                <a:off x="326750" y="1577325"/>
                <a:ext cx="4905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19623" h="2299" extrusionOk="0">
                    <a:moveTo>
                      <a:pt x="1" y="1"/>
                    </a:moveTo>
                    <a:lnTo>
                      <a:pt x="1" y="572"/>
                    </a:lnTo>
                    <a:lnTo>
                      <a:pt x="12" y="751"/>
                    </a:lnTo>
                    <a:lnTo>
                      <a:pt x="72" y="1084"/>
                    </a:lnTo>
                    <a:lnTo>
                      <a:pt x="203" y="1394"/>
                    </a:lnTo>
                    <a:lnTo>
                      <a:pt x="394" y="1680"/>
                    </a:lnTo>
                    <a:lnTo>
                      <a:pt x="632" y="1906"/>
                    </a:lnTo>
                    <a:lnTo>
                      <a:pt x="905" y="2096"/>
                    </a:lnTo>
                    <a:lnTo>
                      <a:pt x="1215" y="2227"/>
                    </a:lnTo>
                    <a:lnTo>
                      <a:pt x="1548" y="2299"/>
                    </a:lnTo>
                    <a:lnTo>
                      <a:pt x="18063" y="2299"/>
                    </a:lnTo>
                    <a:lnTo>
                      <a:pt x="18408" y="2227"/>
                    </a:lnTo>
                    <a:lnTo>
                      <a:pt x="18718" y="2096"/>
                    </a:lnTo>
                    <a:lnTo>
                      <a:pt x="18992" y="1906"/>
                    </a:lnTo>
                    <a:lnTo>
                      <a:pt x="19230" y="1680"/>
                    </a:lnTo>
                    <a:lnTo>
                      <a:pt x="19409" y="1394"/>
                    </a:lnTo>
                    <a:lnTo>
                      <a:pt x="19540" y="1084"/>
                    </a:lnTo>
                    <a:lnTo>
                      <a:pt x="19611" y="751"/>
                    </a:lnTo>
                    <a:lnTo>
                      <a:pt x="19623" y="572"/>
                    </a:lnTo>
                    <a:lnTo>
                      <a:pt x="196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4"/>
              <p:cNvSpPr/>
              <p:nvPr/>
            </p:nvSpPr>
            <p:spPr>
              <a:xfrm>
                <a:off x="326450" y="1259425"/>
                <a:ext cx="490000" cy="289650"/>
              </a:xfrm>
              <a:custGeom>
                <a:avLst/>
                <a:gdLst/>
                <a:ahLst/>
                <a:cxnLst/>
                <a:rect l="l" t="t" r="r" b="b"/>
                <a:pathLst>
                  <a:path w="19600" h="11586" extrusionOk="0">
                    <a:moveTo>
                      <a:pt x="1727" y="0"/>
                    </a:moveTo>
                    <a:lnTo>
                      <a:pt x="1549" y="12"/>
                    </a:lnTo>
                    <a:lnTo>
                      <a:pt x="1215" y="72"/>
                    </a:lnTo>
                    <a:lnTo>
                      <a:pt x="906" y="203"/>
                    </a:lnTo>
                    <a:lnTo>
                      <a:pt x="620" y="393"/>
                    </a:lnTo>
                    <a:lnTo>
                      <a:pt x="394" y="631"/>
                    </a:lnTo>
                    <a:lnTo>
                      <a:pt x="203" y="905"/>
                    </a:lnTo>
                    <a:lnTo>
                      <a:pt x="72" y="1215"/>
                    </a:lnTo>
                    <a:lnTo>
                      <a:pt x="1" y="1548"/>
                    </a:lnTo>
                    <a:lnTo>
                      <a:pt x="1" y="1727"/>
                    </a:lnTo>
                    <a:lnTo>
                      <a:pt x="1" y="11586"/>
                    </a:lnTo>
                    <a:lnTo>
                      <a:pt x="8085" y="11586"/>
                    </a:lnTo>
                    <a:lnTo>
                      <a:pt x="8085" y="9835"/>
                    </a:lnTo>
                    <a:lnTo>
                      <a:pt x="8085" y="9728"/>
                    </a:lnTo>
                    <a:lnTo>
                      <a:pt x="8157" y="9526"/>
                    </a:lnTo>
                    <a:lnTo>
                      <a:pt x="8300" y="9371"/>
                    </a:lnTo>
                    <a:lnTo>
                      <a:pt x="8478" y="9276"/>
                    </a:lnTo>
                    <a:lnTo>
                      <a:pt x="8585" y="9264"/>
                    </a:lnTo>
                    <a:lnTo>
                      <a:pt x="8716" y="9252"/>
                    </a:lnTo>
                    <a:lnTo>
                      <a:pt x="8943" y="9323"/>
                    </a:lnTo>
                    <a:lnTo>
                      <a:pt x="9121" y="9490"/>
                    </a:lnTo>
                    <a:lnTo>
                      <a:pt x="9216" y="9704"/>
                    </a:lnTo>
                    <a:lnTo>
                      <a:pt x="9228" y="9823"/>
                    </a:lnTo>
                    <a:lnTo>
                      <a:pt x="9228" y="11586"/>
                    </a:lnTo>
                    <a:lnTo>
                      <a:pt x="10371" y="11586"/>
                    </a:lnTo>
                    <a:lnTo>
                      <a:pt x="10371" y="9835"/>
                    </a:lnTo>
                    <a:lnTo>
                      <a:pt x="10383" y="9728"/>
                    </a:lnTo>
                    <a:lnTo>
                      <a:pt x="10455" y="9526"/>
                    </a:lnTo>
                    <a:lnTo>
                      <a:pt x="10586" y="9371"/>
                    </a:lnTo>
                    <a:lnTo>
                      <a:pt x="10776" y="9276"/>
                    </a:lnTo>
                    <a:lnTo>
                      <a:pt x="10883" y="9252"/>
                    </a:lnTo>
                    <a:lnTo>
                      <a:pt x="11003" y="9252"/>
                    </a:lnTo>
                    <a:lnTo>
                      <a:pt x="11229" y="9323"/>
                    </a:lnTo>
                    <a:lnTo>
                      <a:pt x="11407" y="9490"/>
                    </a:lnTo>
                    <a:lnTo>
                      <a:pt x="11503" y="9704"/>
                    </a:lnTo>
                    <a:lnTo>
                      <a:pt x="11514" y="9823"/>
                    </a:lnTo>
                    <a:lnTo>
                      <a:pt x="11514" y="11574"/>
                    </a:lnTo>
                    <a:lnTo>
                      <a:pt x="19599" y="11574"/>
                    </a:lnTo>
                    <a:lnTo>
                      <a:pt x="19599" y="1727"/>
                    </a:lnTo>
                    <a:lnTo>
                      <a:pt x="19599" y="1548"/>
                    </a:lnTo>
                    <a:lnTo>
                      <a:pt x="19540" y="1203"/>
                    </a:lnTo>
                    <a:lnTo>
                      <a:pt x="19409" y="893"/>
                    </a:lnTo>
                    <a:lnTo>
                      <a:pt x="19230" y="619"/>
                    </a:lnTo>
                    <a:lnTo>
                      <a:pt x="19004" y="393"/>
                    </a:lnTo>
                    <a:lnTo>
                      <a:pt x="18730" y="203"/>
                    </a:lnTo>
                    <a:lnTo>
                      <a:pt x="18420" y="72"/>
                    </a:lnTo>
                    <a:lnTo>
                      <a:pt x="18075" y="0"/>
                    </a:lnTo>
                    <a:lnTo>
                      <a:pt x="12229" y="0"/>
                    </a:lnTo>
                    <a:lnTo>
                      <a:pt x="12300" y="191"/>
                    </a:lnTo>
                    <a:lnTo>
                      <a:pt x="12562" y="953"/>
                    </a:lnTo>
                    <a:lnTo>
                      <a:pt x="12681" y="1632"/>
                    </a:lnTo>
                    <a:lnTo>
                      <a:pt x="12693" y="2001"/>
                    </a:lnTo>
                    <a:lnTo>
                      <a:pt x="12693" y="3787"/>
                    </a:lnTo>
                    <a:lnTo>
                      <a:pt x="14825" y="5954"/>
                    </a:lnTo>
                    <a:lnTo>
                      <a:pt x="14896" y="6037"/>
                    </a:lnTo>
                    <a:lnTo>
                      <a:pt x="14979" y="6239"/>
                    </a:lnTo>
                    <a:lnTo>
                      <a:pt x="14991" y="6358"/>
                    </a:lnTo>
                    <a:lnTo>
                      <a:pt x="14991" y="8645"/>
                    </a:lnTo>
                    <a:lnTo>
                      <a:pt x="14967" y="8787"/>
                    </a:lnTo>
                    <a:lnTo>
                      <a:pt x="14836" y="9049"/>
                    </a:lnTo>
                    <a:lnTo>
                      <a:pt x="14717" y="9145"/>
                    </a:lnTo>
                    <a:lnTo>
                      <a:pt x="14586" y="9204"/>
                    </a:lnTo>
                    <a:lnTo>
                      <a:pt x="14301" y="9228"/>
                    </a:lnTo>
                    <a:lnTo>
                      <a:pt x="14158" y="9168"/>
                    </a:lnTo>
                    <a:lnTo>
                      <a:pt x="11979" y="8085"/>
                    </a:lnTo>
                    <a:lnTo>
                      <a:pt x="10383" y="8085"/>
                    </a:lnTo>
                    <a:lnTo>
                      <a:pt x="10383" y="8645"/>
                    </a:lnTo>
                    <a:lnTo>
                      <a:pt x="10383" y="8764"/>
                    </a:lnTo>
                    <a:lnTo>
                      <a:pt x="10300" y="8954"/>
                    </a:lnTo>
                    <a:lnTo>
                      <a:pt x="10169" y="9109"/>
                    </a:lnTo>
                    <a:lnTo>
                      <a:pt x="9979" y="9204"/>
                    </a:lnTo>
                    <a:lnTo>
                      <a:pt x="9883" y="9228"/>
                    </a:lnTo>
                    <a:lnTo>
                      <a:pt x="9752" y="9240"/>
                    </a:lnTo>
                    <a:lnTo>
                      <a:pt x="9526" y="9157"/>
                    </a:lnTo>
                    <a:lnTo>
                      <a:pt x="9347" y="9002"/>
                    </a:lnTo>
                    <a:lnTo>
                      <a:pt x="9252" y="8787"/>
                    </a:lnTo>
                    <a:lnTo>
                      <a:pt x="9240" y="8668"/>
                    </a:lnTo>
                    <a:lnTo>
                      <a:pt x="9240" y="8085"/>
                    </a:lnTo>
                    <a:lnTo>
                      <a:pt x="7645" y="8085"/>
                    </a:lnTo>
                    <a:lnTo>
                      <a:pt x="5478" y="9168"/>
                    </a:lnTo>
                    <a:lnTo>
                      <a:pt x="5335" y="9228"/>
                    </a:lnTo>
                    <a:lnTo>
                      <a:pt x="5049" y="9204"/>
                    </a:lnTo>
                    <a:lnTo>
                      <a:pt x="4906" y="9145"/>
                    </a:lnTo>
                    <a:lnTo>
                      <a:pt x="4799" y="9049"/>
                    </a:lnTo>
                    <a:lnTo>
                      <a:pt x="4656" y="8799"/>
                    </a:lnTo>
                    <a:lnTo>
                      <a:pt x="4644" y="8645"/>
                    </a:lnTo>
                    <a:lnTo>
                      <a:pt x="4644" y="6358"/>
                    </a:lnTo>
                    <a:lnTo>
                      <a:pt x="4644" y="6239"/>
                    </a:lnTo>
                    <a:lnTo>
                      <a:pt x="4728" y="6037"/>
                    </a:lnTo>
                    <a:lnTo>
                      <a:pt x="4811" y="5954"/>
                    </a:lnTo>
                    <a:lnTo>
                      <a:pt x="6930" y="3787"/>
                    </a:lnTo>
                    <a:lnTo>
                      <a:pt x="6930" y="2001"/>
                    </a:lnTo>
                    <a:lnTo>
                      <a:pt x="6942" y="1632"/>
                    </a:lnTo>
                    <a:lnTo>
                      <a:pt x="7073" y="953"/>
                    </a:lnTo>
                    <a:lnTo>
                      <a:pt x="7323" y="191"/>
                    </a:lnTo>
                    <a:lnTo>
                      <a:pt x="73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4"/>
              <p:cNvSpPr/>
              <p:nvPr/>
            </p:nvSpPr>
            <p:spPr>
              <a:xfrm>
                <a:off x="442550" y="1663650"/>
                <a:ext cx="258700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2287" extrusionOk="0">
                    <a:moveTo>
                      <a:pt x="2310" y="1"/>
                    </a:moveTo>
                    <a:lnTo>
                      <a:pt x="2310" y="1144"/>
                    </a:lnTo>
                    <a:lnTo>
                      <a:pt x="477" y="1144"/>
                    </a:lnTo>
                    <a:lnTo>
                      <a:pt x="286" y="1227"/>
                    </a:lnTo>
                    <a:lnTo>
                      <a:pt x="131" y="1358"/>
                    </a:lnTo>
                    <a:lnTo>
                      <a:pt x="36" y="1537"/>
                    </a:lnTo>
                    <a:lnTo>
                      <a:pt x="12" y="1644"/>
                    </a:lnTo>
                    <a:lnTo>
                      <a:pt x="0" y="1775"/>
                    </a:lnTo>
                    <a:lnTo>
                      <a:pt x="84" y="2001"/>
                    </a:lnTo>
                    <a:lnTo>
                      <a:pt x="238" y="2180"/>
                    </a:lnTo>
                    <a:lnTo>
                      <a:pt x="453" y="2275"/>
                    </a:lnTo>
                    <a:lnTo>
                      <a:pt x="584" y="2287"/>
                    </a:lnTo>
                    <a:lnTo>
                      <a:pt x="9764" y="2287"/>
                    </a:lnTo>
                    <a:lnTo>
                      <a:pt x="9871" y="2275"/>
                    </a:lnTo>
                    <a:lnTo>
                      <a:pt x="10073" y="2203"/>
                    </a:lnTo>
                    <a:lnTo>
                      <a:pt x="10228" y="2072"/>
                    </a:lnTo>
                    <a:lnTo>
                      <a:pt x="10323" y="1882"/>
                    </a:lnTo>
                    <a:lnTo>
                      <a:pt x="10347" y="1787"/>
                    </a:lnTo>
                    <a:lnTo>
                      <a:pt x="10347" y="1656"/>
                    </a:lnTo>
                    <a:lnTo>
                      <a:pt x="10276" y="1429"/>
                    </a:lnTo>
                    <a:lnTo>
                      <a:pt x="10109" y="1251"/>
                    </a:lnTo>
                    <a:lnTo>
                      <a:pt x="9895" y="1156"/>
                    </a:lnTo>
                    <a:lnTo>
                      <a:pt x="9776" y="1144"/>
                    </a:lnTo>
                    <a:lnTo>
                      <a:pt x="8049" y="1144"/>
                    </a:lnTo>
                    <a:lnTo>
                      <a:pt x="804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2" name="Google Shape;3382;p44"/>
          <p:cNvGrpSpPr/>
          <p:nvPr/>
        </p:nvGrpSpPr>
        <p:grpSpPr>
          <a:xfrm>
            <a:off x="5701938" y="1406850"/>
            <a:ext cx="2910873" cy="843300"/>
            <a:chOff x="5701938" y="1406850"/>
            <a:chExt cx="2910873" cy="843300"/>
          </a:xfrm>
        </p:grpSpPr>
        <p:grpSp>
          <p:nvGrpSpPr>
            <p:cNvPr id="3383" name="Google Shape;3383;p44"/>
            <p:cNvGrpSpPr/>
            <p:nvPr/>
          </p:nvGrpSpPr>
          <p:grpSpPr>
            <a:xfrm>
              <a:off x="6672088" y="1413379"/>
              <a:ext cx="1940723" cy="830242"/>
              <a:chOff x="456275" y="1418033"/>
              <a:chExt cx="1940723" cy="830242"/>
            </a:xfrm>
          </p:grpSpPr>
          <p:sp>
            <p:nvSpPr>
              <p:cNvPr id="3384" name="Google Shape;3384;p44"/>
              <p:cNvSpPr txBox="1"/>
              <p:nvPr/>
            </p:nvSpPr>
            <p:spPr>
              <a:xfrm>
                <a:off x="456298" y="1418033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85" name="Google Shape;3385;p44"/>
              <p:cNvSpPr txBox="1"/>
              <p:nvPr/>
            </p:nvSpPr>
            <p:spPr>
              <a:xfrm>
                <a:off x="456275" y="1696876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our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86" name="Google Shape;3386;p44"/>
            <p:cNvSpPr/>
            <p:nvPr/>
          </p:nvSpPr>
          <p:spPr>
            <a:xfrm>
              <a:off x="5701938" y="1406850"/>
              <a:ext cx="843300" cy="843300"/>
            </a:xfrm>
            <a:prstGeom prst="rect">
              <a:avLst/>
            </a:prstGeom>
            <a:solidFill>
              <a:srgbClr val="FBFAF7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7" name="Google Shape;3387;p44"/>
            <p:cNvGrpSpPr/>
            <p:nvPr/>
          </p:nvGrpSpPr>
          <p:grpSpPr>
            <a:xfrm>
              <a:off x="5954209" y="1605937"/>
              <a:ext cx="338780" cy="445125"/>
              <a:chOff x="-4845250" y="1762775"/>
              <a:chExt cx="373600" cy="490875"/>
            </a:xfrm>
          </p:grpSpPr>
          <p:sp>
            <p:nvSpPr>
              <p:cNvPr id="3388" name="Google Shape;3388;p44"/>
              <p:cNvSpPr/>
              <p:nvPr/>
            </p:nvSpPr>
            <p:spPr>
              <a:xfrm>
                <a:off x="-4845250" y="1850300"/>
                <a:ext cx="373600" cy="403350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6134" extrusionOk="0">
                    <a:moveTo>
                      <a:pt x="12086" y="4584"/>
                    </a:moveTo>
                    <a:lnTo>
                      <a:pt x="12205" y="4596"/>
                    </a:lnTo>
                    <a:lnTo>
                      <a:pt x="12408" y="4680"/>
                    </a:lnTo>
                    <a:lnTo>
                      <a:pt x="12562" y="4834"/>
                    </a:lnTo>
                    <a:lnTo>
                      <a:pt x="12658" y="5049"/>
                    </a:lnTo>
                    <a:lnTo>
                      <a:pt x="12670" y="5168"/>
                    </a:lnTo>
                    <a:lnTo>
                      <a:pt x="12658" y="5275"/>
                    </a:lnTo>
                    <a:lnTo>
                      <a:pt x="12562" y="5489"/>
                    </a:lnTo>
                    <a:lnTo>
                      <a:pt x="12408" y="5644"/>
                    </a:lnTo>
                    <a:lnTo>
                      <a:pt x="12205" y="5739"/>
                    </a:lnTo>
                    <a:lnTo>
                      <a:pt x="12086" y="5751"/>
                    </a:lnTo>
                    <a:lnTo>
                      <a:pt x="8633" y="5751"/>
                    </a:lnTo>
                    <a:lnTo>
                      <a:pt x="8514" y="5739"/>
                    </a:lnTo>
                    <a:lnTo>
                      <a:pt x="8312" y="5656"/>
                    </a:lnTo>
                    <a:lnTo>
                      <a:pt x="8157" y="5489"/>
                    </a:lnTo>
                    <a:lnTo>
                      <a:pt x="8062" y="5287"/>
                    </a:lnTo>
                    <a:lnTo>
                      <a:pt x="8050" y="5168"/>
                    </a:lnTo>
                    <a:lnTo>
                      <a:pt x="8062" y="5049"/>
                    </a:lnTo>
                    <a:lnTo>
                      <a:pt x="8145" y="4846"/>
                    </a:lnTo>
                    <a:lnTo>
                      <a:pt x="8300" y="4680"/>
                    </a:lnTo>
                    <a:lnTo>
                      <a:pt x="8514" y="4596"/>
                    </a:lnTo>
                    <a:lnTo>
                      <a:pt x="8633" y="4584"/>
                    </a:lnTo>
                    <a:close/>
                    <a:moveTo>
                      <a:pt x="6478" y="3441"/>
                    </a:moveTo>
                    <a:lnTo>
                      <a:pt x="6681" y="3525"/>
                    </a:lnTo>
                    <a:lnTo>
                      <a:pt x="6776" y="3596"/>
                    </a:lnTo>
                    <a:lnTo>
                      <a:pt x="6835" y="3691"/>
                    </a:lnTo>
                    <a:lnTo>
                      <a:pt x="6907" y="3906"/>
                    </a:lnTo>
                    <a:lnTo>
                      <a:pt x="6907" y="4132"/>
                    </a:lnTo>
                    <a:lnTo>
                      <a:pt x="6823" y="4334"/>
                    </a:lnTo>
                    <a:lnTo>
                      <a:pt x="6740" y="4418"/>
                    </a:lnTo>
                    <a:lnTo>
                      <a:pt x="4454" y="6716"/>
                    </a:lnTo>
                    <a:lnTo>
                      <a:pt x="4359" y="6787"/>
                    </a:lnTo>
                    <a:lnTo>
                      <a:pt x="4156" y="6870"/>
                    </a:lnTo>
                    <a:lnTo>
                      <a:pt x="4049" y="6882"/>
                    </a:lnTo>
                    <a:lnTo>
                      <a:pt x="3942" y="6870"/>
                    </a:lnTo>
                    <a:lnTo>
                      <a:pt x="3728" y="6787"/>
                    </a:lnTo>
                    <a:lnTo>
                      <a:pt x="3644" y="6716"/>
                    </a:lnTo>
                    <a:lnTo>
                      <a:pt x="2501" y="5573"/>
                    </a:lnTo>
                    <a:lnTo>
                      <a:pt x="2430" y="5477"/>
                    </a:lnTo>
                    <a:lnTo>
                      <a:pt x="2346" y="5275"/>
                    </a:lnTo>
                    <a:lnTo>
                      <a:pt x="2346" y="5049"/>
                    </a:lnTo>
                    <a:lnTo>
                      <a:pt x="2430" y="4834"/>
                    </a:lnTo>
                    <a:lnTo>
                      <a:pt x="2501" y="4751"/>
                    </a:lnTo>
                    <a:lnTo>
                      <a:pt x="2585" y="4668"/>
                    </a:lnTo>
                    <a:lnTo>
                      <a:pt x="2799" y="4584"/>
                    </a:lnTo>
                    <a:lnTo>
                      <a:pt x="3025" y="4584"/>
                    </a:lnTo>
                    <a:lnTo>
                      <a:pt x="3228" y="4668"/>
                    </a:lnTo>
                    <a:lnTo>
                      <a:pt x="3323" y="4751"/>
                    </a:lnTo>
                    <a:lnTo>
                      <a:pt x="4061" y="5489"/>
                    </a:lnTo>
                    <a:lnTo>
                      <a:pt x="5954" y="3596"/>
                    </a:lnTo>
                    <a:lnTo>
                      <a:pt x="6038" y="3525"/>
                    </a:lnTo>
                    <a:lnTo>
                      <a:pt x="6252" y="3441"/>
                    </a:lnTo>
                    <a:close/>
                    <a:moveTo>
                      <a:pt x="12205" y="8025"/>
                    </a:moveTo>
                    <a:lnTo>
                      <a:pt x="12408" y="8121"/>
                    </a:lnTo>
                    <a:lnTo>
                      <a:pt x="12562" y="8275"/>
                    </a:lnTo>
                    <a:lnTo>
                      <a:pt x="12658" y="8478"/>
                    </a:lnTo>
                    <a:lnTo>
                      <a:pt x="12670" y="8609"/>
                    </a:lnTo>
                    <a:lnTo>
                      <a:pt x="12658" y="8728"/>
                    </a:lnTo>
                    <a:lnTo>
                      <a:pt x="12562" y="8930"/>
                    </a:lnTo>
                    <a:lnTo>
                      <a:pt x="12408" y="9085"/>
                    </a:lnTo>
                    <a:lnTo>
                      <a:pt x="12205" y="9180"/>
                    </a:lnTo>
                    <a:lnTo>
                      <a:pt x="8514" y="9180"/>
                    </a:lnTo>
                    <a:lnTo>
                      <a:pt x="8312" y="9085"/>
                    </a:lnTo>
                    <a:lnTo>
                      <a:pt x="8157" y="8930"/>
                    </a:lnTo>
                    <a:lnTo>
                      <a:pt x="8062" y="8728"/>
                    </a:lnTo>
                    <a:lnTo>
                      <a:pt x="8050" y="8609"/>
                    </a:lnTo>
                    <a:lnTo>
                      <a:pt x="8062" y="8478"/>
                    </a:lnTo>
                    <a:lnTo>
                      <a:pt x="8145" y="8275"/>
                    </a:lnTo>
                    <a:lnTo>
                      <a:pt x="8300" y="8121"/>
                    </a:lnTo>
                    <a:lnTo>
                      <a:pt x="8514" y="8025"/>
                    </a:lnTo>
                    <a:close/>
                    <a:moveTo>
                      <a:pt x="6478" y="6894"/>
                    </a:moveTo>
                    <a:lnTo>
                      <a:pt x="6681" y="6978"/>
                    </a:lnTo>
                    <a:lnTo>
                      <a:pt x="6776" y="7049"/>
                    </a:lnTo>
                    <a:lnTo>
                      <a:pt x="6835" y="7144"/>
                    </a:lnTo>
                    <a:lnTo>
                      <a:pt x="6907" y="7359"/>
                    </a:lnTo>
                    <a:lnTo>
                      <a:pt x="6907" y="7573"/>
                    </a:lnTo>
                    <a:lnTo>
                      <a:pt x="6823" y="7787"/>
                    </a:lnTo>
                    <a:lnTo>
                      <a:pt x="6740" y="7871"/>
                    </a:lnTo>
                    <a:lnTo>
                      <a:pt x="4454" y="10169"/>
                    </a:lnTo>
                    <a:lnTo>
                      <a:pt x="4359" y="10240"/>
                    </a:lnTo>
                    <a:lnTo>
                      <a:pt x="4156" y="10323"/>
                    </a:lnTo>
                    <a:lnTo>
                      <a:pt x="4049" y="10335"/>
                    </a:lnTo>
                    <a:lnTo>
                      <a:pt x="3942" y="10323"/>
                    </a:lnTo>
                    <a:lnTo>
                      <a:pt x="3728" y="10240"/>
                    </a:lnTo>
                    <a:lnTo>
                      <a:pt x="3644" y="10169"/>
                    </a:lnTo>
                    <a:lnTo>
                      <a:pt x="2501" y="9014"/>
                    </a:lnTo>
                    <a:lnTo>
                      <a:pt x="2430" y="8930"/>
                    </a:lnTo>
                    <a:lnTo>
                      <a:pt x="2346" y="8716"/>
                    </a:lnTo>
                    <a:lnTo>
                      <a:pt x="2346" y="8502"/>
                    </a:lnTo>
                    <a:lnTo>
                      <a:pt x="2430" y="8287"/>
                    </a:lnTo>
                    <a:lnTo>
                      <a:pt x="2501" y="8204"/>
                    </a:lnTo>
                    <a:lnTo>
                      <a:pt x="2585" y="8121"/>
                    </a:lnTo>
                    <a:lnTo>
                      <a:pt x="2799" y="8037"/>
                    </a:lnTo>
                    <a:lnTo>
                      <a:pt x="3025" y="8037"/>
                    </a:lnTo>
                    <a:lnTo>
                      <a:pt x="3228" y="8121"/>
                    </a:lnTo>
                    <a:lnTo>
                      <a:pt x="3323" y="8204"/>
                    </a:lnTo>
                    <a:lnTo>
                      <a:pt x="4061" y="8942"/>
                    </a:lnTo>
                    <a:lnTo>
                      <a:pt x="5954" y="7049"/>
                    </a:lnTo>
                    <a:lnTo>
                      <a:pt x="6038" y="6978"/>
                    </a:lnTo>
                    <a:lnTo>
                      <a:pt x="6252" y="6894"/>
                    </a:lnTo>
                    <a:close/>
                    <a:moveTo>
                      <a:pt x="12205" y="11478"/>
                    </a:moveTo>
                    <a:lnTo>
                      <a:pt x="12408" y="11574"/>
                    </a:lnTo>
                    <a:lnTo>
                      <a:pt x="12562" y="11728"/>
                    </a:lnTo>
                    <a:lnTo>
                      <a:pt x="12658" y="11931"/>
                    </a:lnTo>
                    <a:lnTo>
                      <a:pt x="12670" y="12062"/>
                    </a:lnTo>
                    <a:lnTo>
                      <a:pt x="12658" y="12181"/>
                    </a:lnTo>
                    <a:lnTo>
                      <a:pt x="12562" y="12383"/>
                    </a:lnTo>
                    <a:lnTo>
                      <a:pt x="12408" y="12538"/>
                    </a:lnTo>
                    <a:lnTo>
                      <a:pt x="12205" y="12633"/>
                    </a:lnTo>
                    <a:lnTo>
                      <a:pt x="8514" y="12633"/>
                    </a:lnTo>
                    <a:lnTo>
                      <a:pt x="8312" y="12538"/>
                    </a:lnTo>
                    <a:lnTo>
                      <a:pt x="8157" y="12383"/>
                    </a:lnTo>
                    <a:lnTo>
                      <a:pt x="8062" y="12181"/>
                    </a:lnTo>
                    <a:lnTo>
                      <a:pt x="8050" y="12062"/>
                    </a:lnTo>
                    <a:lnTo>
                      <a:pt x="8062" y="11931"/>
                    </a:lnTo>
                    <a:lnTo>
                      <a:pt x="8145" y="11728"/>
                    </a:lnTo>
                    <a:lnTo>
                      <a:pt x="8300" y="11574"/>
                    </a:lnTo>
                    <a:lnTo>
                      <a:pt x="8514" y="11478"/>
                    </a:lnTo>
                    <a:close/>
                    <a:moveTo>
                      <a:pt x="6478" y="10347"/>
                    </a:moveTo>
                    <a:lnTo>
                      <a:pt x="6681" y="10430"/>
                    </a:lnTo>
                    <a:lnTo>
                      <a:pt x="6776" y="10502"/>
                    </a:lnTo>
                    <a:lnTo>
                      <a:pt x="6835" y="10597"/>
                    </a:lnTo>
                    <a:lnTo>
                      <a:pt x="6907" y="10800"/>
                    </a:lnTo>
                    <a:lnTo>
                      <a:pt x="6907" y="11026"/>
                    </a:lnTo>
                    <a:lnTo>
                      <a:pt x="6823" y="11228"/>
                    </a:lnTo>
                    <a:lnTo>
                      <a:pt x="6740" y="11323"/>
                    </a:lnTo>
                    <a:lnTo>
                      <a:pt x="4454" y="13621"/>
                    </a:lnTo>
                    <a:lnTo>
                      <a:pt x="4359" y="13693"/>
                    </a:lnTo>
                    <a:lnTo>
                      <a:pt x="4156" y="13776"/>
                    </a:lnTo>
                    <a:lnTo>
                      <a:pt x="4049" y="13788"/>
                    </a:lnTo>
                    <a:lnTo>
                      <a:pt x="3942" y="13776"/>
                    </a:lnTo>
                    <a:lnTo>
                      <a:pt x="3728" y="13693"/>
                    </a:lnTo>
                    <a:lnTo>
                      <a:pt x="3644" y="13621"/>
                    </a:lnTo>
                    <a:lnTo>
                      <a:pt x="2501" y="12478"/>
                    </a:lnTo>
                    <a:lnTo>
                      <a:pt x="2430" y="12383"/>
                    </a:lnTo>
                    <a:lnTo>
                      <a:pt x="2346" y="12181"/>
                    </a:lnTo>
                    <a:lnTo>
                      <a:pt x="2346" y="11955"/>
                    </a:lnTo>
                    <a:lnTo>
                      <a:pt x="2430" y="11740"/>
                    </a:lnTo>
                    <a:lnTo>
                      <a:pt x="2501" y="11657"/>
                    </a:lnTo>
                    <a:lnTo>
                      <a:pt x="2585" y="11574"/>
                    </a:lnTo>
                    <a:lnTo>
                      <a:pt x="2799" y="11490"/>
                    </a:lnTo>
                    <a:lnTo>
                      <a:pt x="3025" y="11490"/>
                    </a:lnTo>
                    <a:lnTo>
                      <a:pt x="3228" y="11574"/>
                    </a:lnTo>
                    <a:lnTo>
                      <a:pt x="3323" y="11657"/>
                    </a:lnTo>
                    <a:lnTo>
                      <a:pt x="4061" y="12395"/>
                    </a:lnTo>
                    <a:lnTo>
                      <a:pt x="5954" y="10502"/>
                    </a:lnTo>
                    <a:lnTo>
                      <a:pt x="6038" y="10430"/>
                    </a:lnTo>
                    <a:lnTo>
                      <a:pt x="6252" y="10347"/>
                    </a:lnTo>
                    <a:close/>
                    <a:moveTo>
                      <a:pt x="1727" y="0"/>
                    </a:moveTo>
                    <a:lnTo>
                      <a:pt x="1549" y="12"/>
                    </a:lnTo>
                    <a:lnTo>
                      <a:pt x="1215" y="72"/>
                    </a:lnTo>
                    <a:lnTo>
                      <a:pt x="906" y="203"/>
                    </a:lnTo>
                    <a:lnTo>
                      <a:pt x="632" y="393"/>
                    </a:lnTo>
                    <a:lnTo>
                      <a:pt x="394" y="631"/>
                    </a:lnTo>
                    <a:lnTo>
                      <a:pt x="203" y="905"/>
                    </a:lnTo>
                    <a:lnTo>
                      <a:pt x="72" y="1215"/>
                    </a:lnTo>
                    <a:lnTo>
                      <a:pt x="13" y="1548"/>
                    </a:lnTo>
                    <a:lnTo>
                      <a:pt x="1" y="1727"/>
                    </a:lnTo>
                    <a:lnTo>
                      <a:pt x="1" y="14407"/>
                    </a:lnTo>
                    <a:lnTo>
                      <a:pt x="13" y="14586"/>
                    </a:lnTo>
                    <a:lnTo>
                      <a:pt x="72" y="14919"/>
                    </a:lnTo>
                    <a:lnTo>
                      <a:pt x="203" y="15229"/>
                    </a:lnTo>
                    <a:lnTo>
                      <a:pt x="394" y="15503"/>
                    </a:lnTo>
                    <a:lnTo>
                      <a:pt x="632" y="15741"/>
                    </a:lnTo>
                    <a:lnTo>
                      <a:pt x="906" y="15931"/>
                    </a:lnTo>
                    <a:lnTo>
                      <a:pt x="1215" y="16062"/>
                    </a:lnTo>
                    <a:lnTo>
                      <a:pt x="1549" y="16122"/>
                    </a:lnTo>
                    <a:lnTo>
                      <a:pt x="1727" y="16134"/>
                    </a:lnTo>
                    <a:lnTo>
                      <a:pt x="13217" y="16134"/>
                    </a:lnTo>
                    <a:lnTo>
                      <a:pt x="13396" y="16122"/>
                    </a:lnTo>
                    <a:lnTo>
                      <a:pt x="13729" y="16062"/>
                    </a:lnTo>
                    <a:lnTo>
                      <a:pt x="14039" y="15931"/>
                    </a:lnTo>
                    <a:lnTo>
                      <a:pt x="14313" y="15741"/>
                    </a:lnTo>
                    <a:lnTo>
                      <a:pt x="14551" y="15515"/>
                    </a:lnTo>
                    <a:lnTo>
                      <a:pt x="14741" y="15241"/>
                    </a:lnTo>
                    <a:lnTo>
                      <a:pt x="14872" y="14931"/>
                    </a:lnTo>
                    <a:lnTo>
                      <a:pt x="14932" y="14598"/>
                    </a:lnTo>
                    <a:lnTo>
                      <a:pt x="14944" y="14419"/>
                    </a:lnTo>
                    <a:lnTo>
                      <a:pt x="14944" y="1739"/>
                    </a:lnTo>
                    <a:lnTo>
                      <a:pt x="14932" y="1560"/>
                    </a:lnTo>
                    <a:lnTo>
                      <a:pt x="14872" y="1215"/>
                    </a:lnTo>
                    <a:lnTo>
                      <a:pt x="14741" y="905"/>
                    </a:lnTo>
                    <a:lnTo>
                      <a:pt x="14551" y="631"/>
                    </a:lnTo>
                    <a:lnTo>
                      <a:pt x="14313" y="393"/>
                    </a:lnTo>
                    <a:lnTo>
                      <a:pt x="14039" y="203"/>
                    </a:lnTo>
                    <a:lnTo>
                      <a:pt x="13729" y="72"/>
                    </a:lnTo>
                    <a:lnTo>
                      <a:pt x="13396" y="12"/>
                    </a:lnTo>
                    <a:lnTo>
                      <a:pt x="13217" y="0"/>
                    </a:lnTo>
                    <a:lnTo>
                      <a:pt x="13217" y="584"/>
                    </a:lnTo>
                    <a:lnTo>
                      <a:pt x="13205" y="762"/>
                    </a:lnTo>
                    <a:lnTo>
                      <a:pt x="13146" y="1096"/>
                    </a:lnTo>
                    <a:lnTo>
                      <a:pt x="13015" y="1405"/>
                    </a:lnTo>
                    <a:lnTo>
                      <a:pt x="12824" y="1679"/>
                    </a:lnTo>
                    <a:lnTo>
                      <a:pt x="12586" y="1917"/>
                    </a:lnTo>
                    <a:lnTo>
                      <a:pt x="12312" y="2096"/>
                    </a:lnTo>
                    <a:lnTo>
                      <a:pt x="12003" y="2227"/>
                    </a:lnTo>
                    <a:lnTo>
                      <a:pt x="11669" y="2298"/>
                    </a:lnTo>
                    <a:lnTo>
                      <a:pt x="11491" y="2310"/>
                    </a:lnTo>
                    <a:lnTo>
                      <a:pt x="3454" y="2310"/>
                    </a:lnTo>
                    <a:lnTo>
                      <a:pt x="3275" y="2298"/>
                    </a:lnTo>
                    <a:lnTo>
                      <a:pt x="2942" y="2227"/>
                    </a:lnTo>
                    <a:lnTo>
                      <a:pt x="2632" y="2096"/>
                    </a:lnTo>
                    <a:lnTo>
                      <a:pt x="2358" y="1917"/>
                    </a:lnTo>
                    <a:lnTo>
                      <a:pt x="2120" y="1679"/>
                    </a:lnTo>
                    <a:lnTo>
                      <a:pt x="1930" y="1405"/>
                    </a:lnTo>
                    <a:lnTo>
                      <a:pt x="1799" y="1096"/>
                    </a:lnTo>
                    <a:lnTo>
                      <a:pt x="1739" y="762"/>
                    </a:lnTo>
                    <a:lnTo>
                      <a:pt x="1727" y="584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4"/>
              <p:cNvSpPr/>
              <p:nvPr/>
            </p:nvSpPr>
            <p:spPr>
              <a:xfrm>
                <a:off x="-4772600" y="1762775"/>
                <a:ext cx="229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193" h="4633" extrusionOk="0">
                    <a:moveTo>
                      <a:pt x="4584" y="1179"/>
                    </a:moveTo>
                    <a:lnTo>
                      <a:pt x="4703" y="1191"/>
                    </a:lnTo>
                    <a:lnTo>
                      <a:pt x="4906" y="1275"/>
                    </a:lnTo>
                    <a:lnTo>
                      <a:pt x="5072" y="1429"/>
                    </a:lnTo>
                    <a:lnTo>
                      <a:pt x="5156" y="1644"/>
                    </a:lnTo>
                    <a:lnTo>
                      <a:pt x="5168" y="1763"/>
                    </a:lnTo>
                    <a:lnTo>
                      <a:pt x="5144" y="1882"/>
                    </a:lnTo>
                    <a:lnTo>
                      <a:pt x="5060" y="2084"/>
                    </a:lnTo>
                    <a:lnTo>
                      <a:pt x="4906" y="2251"/>
                    </a:lnTo>
                    <a:lnTo>
                      <a:pt x="4691" y="2334"/>
                    </a:lnTo>
                    <a:lnTo>
                      <a:pt x="4584" y="2346"/>
                    </a:lnTo>
                    <a:lnTo>
                      <a:pt x="4465" y="2334"/>
                    </a:lnTo>
                    <a:lnTo>
                      <a:pt x="4263" y="2251"/>
                    </a:lnTo>
                    <a:lnTo>
                      <a:pt x="4096" y="2084"/>
                    </a:lnTo>
                    <a:lnTo>
                      <a:pt x="4013" y="1882"/>
                    </a:lnTo>
                    <a:lnTo>
                      <a:pt x="4001" y="1763"/>
                    </a:lnTo>
                    <a:lnTo>
                      <a:pt x="4013" y="1644"/>
                    </a:lnTo>
                    <a:lnTo>
                      <a:pt x="4096" y="1441"/>
                    </a:lnTo>
                    <a:lnTo>
                      <a:pt x="4251" y="1275"/>
                    </a:lnTo>
                    <a:lnTo>
                      <a:pt x="4465" y="1191"/>
                    </a:lnTo>
                    <a:lnTo>
                      <a:pt x="4584" y="1179"/>
                    </a:lnTo>
                    <a:close/>
                    <a:moveTo>
                      <a:pt x="3763" y="1"/>
                    </a:moveTo>
                    <a:lnTo>
                      <a:pt x="3572" y="12"/>
                    </a:lnTo>
                    <a:lnTo>
                      <a:pt x="3215" y="155"/>
                    </a:lnTo>
                    <a:lnTo>
                      <a:pt x="2917" y="394"/>
                    </a:lnTo>
                    <a:lnTo>
                      <a:pt x="2703" y="727"/>
                    </a:lnTo>
                    <a:lnTo>
                      <a:pt x="2643" y="917"/>
                    </a:lnTo>
                    <a:lnTo>
                      <a:pt x="2286" y="2346"/>
                    </a:lnTo>
                    <a:lnTo>
                      <a:pt x="607" y="2346"/>
                    </a:lnTo>
                    <a:lnTo>
                      <a:pt x="333" y="2465"/>
                    </a:lnTo>
                    <a:lnTo>
                      <a:pt x="119" y="2668"/>
                    </a:lnTo>
                    <a:lnTo>
                      <a:pt x="12" y="2942"/>
                    </a:lnTo>
                    <a:lnTo>
                      <a:pt x="0" y="3096"/>
                    </a:lnTo>
                    <a:lnTo>
                      <a:pt x="0" y="4251"/>
                    </a:lnTo>
                    <a:lnTo>
                      <a:pt x="0" y="4323"/>
                    </a:lnTo>
                    <a:lnTo>
                      <a:pt x="60" y="4466"/>
                    </a:lnTo>
                    <a:lnTo>
                      <a:pt x="167" y="4561"/>
                    </a:lnTo>
                    <a:lnTo>
                      <a:pt x="310" y="4632"/>
                    </a:lnTo>
                    <a:lnTo>
                      <a:pt x="8883" y="4632"/>
                    </a:lnTo>
                    <a:lnTo>
                      <a:pt x="9025" y="4561"/>
                    </a:lnTo>
                    <a:lnTo>
                      <a:pt x="9133" y="4466"/>
                    </a:lnTo>
                    <a:lnTo>
                      <a:pt x="9192" y="4323"/>
                    </a:lnTo>
                    <a:lnTo>
                      <a:pt x="9192" y="4251"/>
                    </a:lnTo>
                    <a:lnTo>
                      <a:pt x="9192" y="3096"/>
                    </a:lnTo>
                    <a:lnTo>
                      <a:pt x="9168" y="2942"/>
                    </a:lnTo>
                    <a:lnTo>
                      <a:pt x="9049" y="2668"/>
                    </a:lnTo>
                    <a:lnTo>
                      <a:pt x="8835" y="2465"/>
                    </a:lnTo>
                    <a:lnTo>
                      <a:pt x="8561" y="2346"/>
                    </a:lnTo>
                    <a:lnTo>
                      <a:pt x="6894" y="2346"/>
                    </a:lnTo>
                    <a:lnTo>
                      <a:pt x="6537" y="917"/>
                    </a:lnTo>
                    <a:lnTo>
                      <a:pt x="6465" y="727"/>
                    </a:lnTo>
                    <a:lnTo>
                      <a:pt x="6263" y="394"/>
                    </a:lnTo>
                    <a:lnTo>
                      <a:pt x="5965" y="155"/>
                    </a:lnTo>
                    <a:lnTo>
                      <a:pt x="5608" y="12"/>
                    </a:lnTo>
                    <a:lnTo>
                      <a:pt x="54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0" name="Google Shape;3390;p44"/>
          <p:cNvGrpSpPr/>
          <p:nvPr/>
        </p:nvGrpSpPr>
        <p:grpSpPr>
          <a:xfrm>
            <a:off x="530550" y="3803688"/>
            <a:ext cx="2911338" cy="843300"/>
            <a:chOff x="530550" y="3803688"/>
            <a:chExt cx="2911338" cy="843300"/>
          </a:xfrm>
        </p:grpSpPr>
        <p:grpSp>
          <p:nvGrpSpPr>
            <p:cNvPr id="3391" name="Google Shape;3391;p44"/>
            <p:cNvGrpSpPr/>
            <p:nvPr/>
          </p:nvGrpSpPr>
          <p:grpSpPr>
            <a:xfrm>
              <a:off x="530550" y="3810826"/>
              <a:ext cx="1940723" cy="829022"/>
              <a:chOff x="6746075" y="3633628"/>
              <a:chExt cx="1940723" cy="829022"/>
            </a:xfrm>
          </p:grpSpPr>
          <p:sp>
            <p:nvSpPr>
              <p:cNvPr id="3392" name="Google Shape;3392;p44"/>
              <p:cNvSpPr txBox="1"/>
              <p:nvPr/>
            </p:nvSpPr>
            <p:spPr>
              <a:xfrm>
                <a:off x="6746098" y="363362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93" name="Google Shape;3393;p44"/>
              <p:cNvSpPr txBox="1"/>
              <p:nvPr/>
            </p:nvSpPr>
            <p:spPr>
              <a:xfrm>
                <a:off x="6746075" y="3911250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where we all live 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94" name="Google Shape;3394;p44"/>
            <p:cNvSpPr/>
            <p:nvPr/>
          </p:nvSpPr>
          <p:spPr>
            <a:xfrm>
              <a:off x="2598588" y="3803688"/>
              <a:ext cx="843300" cy="843300"/>
            </a:xfrm>
            <a:prstGeom prst="rect">
              <a:avLst/>
            </a:prstGeom>
            <a:solidFill>
              <a:srgbClr val="FBFAF7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5" name="Google Shape;3395;p44"/>
            <p:cNvGrpSpPr/>
            <p:nvPr/>
          </p:nvGrpSpPr>
          <p:grpSpPr>
            <a:xfrm>
              <a:off x="2797950" y="4003648"/>
              <a:ext cx="444581" cy="443380"/>
              <a:chOff x="-1772725" y="999625"/>
              <a:chExt cx="490275" cy="488950"/>
            </a:xfrm>
          </p:grpSpPr>
          <p:sp>
            <p:nvSpPr>
              <p:cNvPr id="3396" name="Google Shape;3396;p44"/>
              <p:cNvSpPr/>
              <p:nvPr/>
            </p:nvSpPr>
            <p:spPr>
              <a:xfrm>
                <a:off x="-1484075" y="1200775"/>
                <a:ext cx="143575" cy="14357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5743" extrusionOk="0">
                    <a:moveTo>
                      <a:pt x="2867" y="1"/>
                    </a:moveTo>
                    <a:lnTo>
                      <a:pt x="2572" y="10"/>
                    </a:lnTo>
                    <a:lnTo>
                      <a:pt x="2010" y="126"/>
                    </a:lnTo>
                    <a:lnTo>
                      <a:pt x="1501" y="340"/>
                    </a:lnTo>
                    <a:lnTo>
                      <a:pt x="1036" y="653"/>
                    </a:lnTo>
                    <a:lnTo>
                      <a:pt x="652" y="1037"/>
                    </a:lnTo>
                    <a:lnTo>
                      <a:pt x="340" y="1501"/>
                    </a:lnTo>
                    <a:lnTo>
                      <a:pt x="126" y="2010"/>
                    </a:lnTo>
                    <a:lnTo>
                      <a:pt x="9" y="2572"/>
                    </a:lnTo>
                    <a:lnTo>
                      <a:pt x="1" y="2867"/>
                    </a:lnTo>
                    <a:lnTo>
                      <a:pt x="9" y="3162"/>
                    </a:lnTo>
                    <a:lnTo>
                      <a:pt x="126" y="3724"/>
                    </a:lnTo>
                    <a:lnTo>
                      <a:pt x="340" y="4242"/>
                    </a:lnTo>
                    <a:lnTo>
                      <a:pt x="652" y="4698"/>
                    </a:lnTo>
                    <a:lnTo>
                      <a:pt x="1036" y="5091"/>
                    </a:lnTo>
                    <a:lnTo>
                      <a:pt x="1501" y="5403"/>
                    </a:lnTo>
                    <a:lnTo>
                      <a:pt x="2010" y="5618"/>
                    </a:lnTo>
                    <a:lnTo>
                      <a:pt x="2572" y="5734"/>
                    </a:lnTo>
                    <a:lnTo>
                      <a:pt x="2867" y="5743"/>
                    </a:lnTo>
                    <a:lnTo>
                      <a:pt x="3162" y="5734"/>
                    </a:lnTo>
                    <a:lnTo>
                      <a:pt x="3724" y="5618"/>
                    </a:lnTo>
                    <a:lnTo>
                      <a:pt x="4242" y="5403"/>
                    </a:lnTo>
                    <a:lnTo>
                      <a:pt x="4698" y="5091"/>
                    </a:lnTo>
                    <a:lnTo>
                      <a:pt x="5091" y="4698"/>
                    </a:lnTo>
                    <a:lnTo>
                      <a:pt x="5403" y="4242"/>
                    </a:lnTo>
                    <a:lnTo>
                      <a:pt x="5617" y="3724"/>
                    </a:lnTo>
                    <a:lnTo>
                      <a:pt x="5734" y="3162"/>
                    </a:lnTo>
                    <a:lnTo>
                      <a:pt x="5743" y="2867"/>
                    </a:lnTo>
                    <a:lnTo>
                      <a:pt x="5734" y="2572"/>
                    </a:lnTo>
                    <a:lnTo>
                      <a:pt x="5617" y="2010"/>
                    </a:lnTo>
                    <a:lnTo>
                      <a:pt x="5403" y="1501"/>
                    </a:lnTo>
                    <a:lnTo>
                      <a:pt x="5091" y="1037"/>
                    </a:lnTo>
                    <a:lnTo>
                      <a:pt x="4698" y="653"/>
                    </a:lnTo>
                    <a:lnTo>
                      <a:pt x="4242" y="340"/>
                    </a:lnTo>
                    <a:lnTo>
                      <a:pt x="3724" y="126"/>
                    </a:lnTo>
                    <a:lnTo>
                      <a:pt x="3162" y="10"/>
                    </a:lnTo>
                    <a:lnTo>
                      <a:pt x="2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4"/>
              <p:cNvSpPr/>
              <p:nvPr/>
            </p:nvSpPr>
            <p:spPr>
              <a:xfrm>
                <a:off x="-1772725" y="1401475"/>
                <a:ext cx="75475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484" extrusionOk="0">
                    <a:moveTo>
                      <a:pt x="589" y="1"/>
                    </a:moveTo>
                    <a:lnTo>
                      <a:pt x="456" y="188"/>
                    </a:lnTo>
                    <a:lnTo>
                      <a:pt x="241" y="581"/>
                    </a:lnTo>
                    <a:lnTo>
                      <a:pt x="89" y="1019"/>
                    </a:lnTo>
                    <a:lnTo>
                      <a:pt x="9" y="1483"/>
                    </a:lnTo>
                    <a:lnTo>
                      <a:pt x="0" y="1724"/>
                    </a:lnTo>
                    <a:lnTo>
                      <a:pt x="0" y="2912"/>
                    </a:lnTo>
                    <a:lnTo>
                      <a:pt x="9" y="3028"/>
                    </a:lnTo>
                    <a:lnTo>
                      <a:pt x="98" y="3233"/>
                    </a:lnTo>
                    <a:lnTo>
                      <a:pt x="250" y="3394"/>
                    </a:lnTo>
                    <a:lnTo>
                      <a:pt x="456" y="3474"/>
                    </a:lnTo>
                    <a:lnTo>
                      <a:pt x="572" y="3483"/>
                    </a:lnTo>
                    <a:lnTo>
                      <a:pt x="3018" y="3483"/>
                    </a:lnTo>
                    <a:lnTo>
                      <a:pt x="2974" y="3349"/>
                    </a:lnTo>
                    <a:lnTo>
                      <a:pt x="2920" y="3064"/>
                    </a:lnTo>
                    <a:lnTo>
                      <a:pt x="2911" y="2912"/>
                    </a:lnTo>
                    <a:lnTo>
                      <a:pt x="2911" y="1724"/>
                    </a:lnTo>
                    <a:lnTo>
                      <a:pt x="2920" y="1429"/>
                    </a:lnTo>
                    <a:lnTo>
                      <a:pt x="2956" y="1144"/>
                    </a:lnTo>
                    <a:lnTo>
                      <a:pt x="2929" y="1144"/>
                    </a:lnTo>
                    <a:lnTo>
                      <a:pt x="2911" y="1153"/>
                    </a:lnTo>
                    <a:lnTo>
                      <a:pt x="2563" y="1135"/>
                    </a:lnTo>
                    <a:lnTo>
                      <a:pt x="1902" y="974"/>
                    </a:lnTo>
                    <a:lnTo>
                      <a:pt x="1304" y="670"/>
                    </a:lnTo>
                    <a:lnTo>
                      <a:pt x="795" y="251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4"/>
              <p:cNvSpPr/>
              <p:nvPr/>
            </p:nvSpPr>
            <p:spPr>
              <a:xfrm>
                <a:off x="-1742825" y="1315525"/>
                <a:ext cx="8530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3448" extrusionOk="0">
                    <a:moveTo>
                      <a:pt x="1724" y="1"/>
                    </a:moveTo>
                    <a:lnTo>
                      <a:pt x="1546" y="10"/>
                    </a:lnTo>
                    <a:lnTo>
                      <a:pt x="1215" y="81"/>
                    </a:lnTo>
                    <a:lnTo>
                      <a:pt x="903" y="206"/>
                    </a:lnTo>
                    <a:lnTo>
                      <a:pt x="626" y="394"/>
                    </a:lnTo>
                    <a:lnTo>
                      <a:pt x="394" y="626"/>
                    </a:lnTo>
                    <a:lnTo>
                      <a:pt x="206" y="903"/>
                    </a:lnTo>
                    <a:lnTo>
                      <a:pt x="81" y="1215"/>
                    </a:lnTo>
                    <a:lnTo>
                      <a:pt x="10" y="1554"/>
                    </a:lnTo>
                    <a:lnTo>
                      <a:pt x="1" y="1724"/>
                    </a:lnTo>
                    <a:lnTo>
                      <a:pt x="10" y="1903"/>
                    </a:lnTo>
                    <a:lnTo>
                      <a:pt x="81" y="2242"/>
                    </a:lnTo>
                    <a:lnTo>
                      <a:pt x="206" y="2546"/>
                    </a:lnTo>
                    <a:lnTo>
                      <a:pt x="394" y="2823"/>
                    </a:lnTo>
                    <a:lnTo>
                      <a:pt x="626" y="3055"/>
                    </a:lnTo>
                    <a:lnTo>
                      <a:pt x="903" y="3242"/>
                    </a:lnTo>
                    <a:lnTo>
                      <a:pt x="1215" y="3376"/>
                    </a:lnTo>
                    <a:lnTo>
                      <a:pt x="1546" y="3448"/>
                    </a:lnTo>
                    <a:lnTo>
                      <a:pt x="1894" y="3448"/>
                    </a:lnTo>
                    <a:lnTo>
                      <a:pt x="2055" y="3421"/>
                    </a:lnTo>
                    <a:lnTo>
                      <a:pt x="2171" y="3126"/>
                    </a:lnTo>
                    <a:lnTo>
                      <a:pt x="2448" y="2572"/>
                    </a:lnTo>
                    <a:lnTo>
                      <a:pt x="2787" y="2055"/>
                    </a:lnTo>
                    <a:lnTo>
                      <a:pt x="3189" y="1590"/>
                    </a:lnTo>
                    <a:lnTo>
                      <a:pt x="3412" y="1376"/>
                    </a:lnTo>
                    <a:lnTo>
                      <a:pt x="3376" y="1233"/>
                    </a:lnTo>
                    <a:lnTo>
                      <a:pt x="3269" y="956"/>
                    </a:lnTo>
                    <a:lnTo>
                      <a:pt x="3117" y="715"/>
                    </a:lnTo>
                    <a:lnTo>
                      <a:pt x="2930" y="492"/>
                    </a:lnTo>
                    <a:lnTo>
                      <a:pt x="2706" y="304"/>
                    </a:lnTo>
                    <a:lnTo>
                      <a:pt x="2456" y="161"/>
                    </a:lnTo>
                    <a:lnTo>
                      <a:pt x="2180" y="63"/>
                    </a:lnTo>
                    <a:lnTo>
                      <a:pt x="1885" y="10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4"/>
              <p:cNvSpPr/>
              <p:nvPr/>
            </p:nvSpPr>
            <p:spPr>
              <a:xfrm>
                <a:off x="-1671150" y="1369550"/>
                <a:ext cx="106725" cy="1190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4761" extrusionOk="0">
                    <a:moveTo>
                      <a:pt x="1367" y="1"/>
                    </a:moveTo>
                    <a:lnTo>
                      <a:pt x="1063" y="286"/>
                    </a:lnTo>
                    <a:lnTo>
                      <a:pt x="679" y="787"/>
                    </a:lnTo>
                    <a:lnTo>
                      <a:pt x="465" y="1144"/>
                    </a:lnTo>
                    <a:lnTo>
                      <a:pt x="286" y="1519"/>
                    </a:lnTo>
                    <a:lnTo>
                      <a:pt x="143" y="1921"/>
                    </a:lnTo>
                    <a:lnTo>
                      <a:pt x="54" y="2340"/>
                    </a:lnTo>
                    <a:lnTo>
                      <a:pt x="0" y="2778"/>
                    </a:lnTo>
                    <a:lnTo>
                      <a:pt x="0" y="3001"/>
                    </a:lnTo>
                    <a:lnTo>
                      <a:pt x="0" y="4189"/>
                    </a:lnTo>
                    <a:lnTo>
                      <a:pt x="9" y="4305"/>
                    </a:lnTo>
                    <a:lnTo>
                      <a:pt x="90" y="4510"/>
                    </a:lnTo>
                    <a:lnTo>
                      <a:pt x="250" y="4671"/>
                    </a:lnTo>
                    <a:lnTo>
                      <a:pt x="456" y="4751"/>
                    </a:lnTo>
                    <a:lnTo>
                      <a:pt x="572" y="4760"/>
                    </a:lnTo>
                    <a:lnTo>
                      <a:pt x="4126" y="4760"/>
                    </a:lnTo>
                    <a:lnTo>
                      <a:pt x="4081" y="4626"/>
                    </a:lnTo>
                    <a:lnTo>
                      <a:pt x="4028" y="4341"/>
                    </a:lnTo>
                    <a:lnTo>
                      <a:pt x="4019" y="4189"/>
                    </a:lnTo>
                    <a:lnTo>
                      <a:pt x="4019" y="3001"/>
                    </a:lnTo>
                    <a:lnTo>
                      <a:pt x="4028" y="2546"/>
                    </a:lnTo>
                    <a:lnTo>
                      <a:pt x="4162" y="1671"/>
                    </a:lnTo>
                    <a:lnTo>
                      <a:pt x="4269" y="1251"/>
                    </a:lnTo>
                    <a:lnTo>
                      <a:pt x="4144" y="1269"/>
                    </a:lnTo>
                    <a:lnTo>
                      <a:pt x="4019" y="1278"/>
                    </a:lnTo>
                    <a:lnTo>
                      <a:pt x="3822" y="1278"/>
                    </a:lnTo>
                    <a:lnTo>
                      <a:pt x="3429" y="1224"/>
                    </a:lnTo>
                    <a:lnTo>
                      <a:pt x="3054" y="1135"/>
                    </a:lnTo>
                    <a:lnTo>
                      <a:pt x="2697" y="1010"/>
                    </a:lnTo>
                    <a:lnTo>
                      <a:pt x="2197" y="751"/>
                    </a:lnTo>
                    <a:lnTo>
                      <a:pt x="1617" y="286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4"/>
              <p:cNvSpPr/>
              <p:nvPr/>
            </p:nvSpPr>
            <p:spPr>
              <a:xfrm>
                <a:off x="-1627850" y="125815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2296" y="1"/>
                    </a:moveTo>
                    <a:lnTo>
                      <a:pt x="2063" y="10"/>
                    </a:lnTo>
                    <a:lnTo>
                      <a:pt x="1617" y="99"/>
                    </a:lnTo>
                    <a:lnTo>
                      <a:pt x="1206" y="277"/>
                    </a:lnTo>
                    <a:lnTo>
                      <a:pt x="840" y="519"/>
                    </a:lnTo>
                    <a:lnTo>
                      <a:pt x="528" y="831"/>
                    </a:lnTo>
                    <a:lnTo>
                      <a:pt x="277" y="1197"/>
                    </a:lnTo>
                    <a:lnTo>
                      <a:pt x="99" y="1617"/>
                    </a:lnTo>
                    <a:lnTo>
                      <a:pt x="10" y="2063"/>
                    </a:lnTo>
                    <a:lnTo>
                      <a:pt x="1" y="2296"/>
                    </a:lnTo>
                    <a:lnTo>
                      <a:pt x="10" y="2537"/>
                    </a:lnTo>
                    <a:lnTo>
                      <a:pt x="99" y="2983"/>
                    </a:lnTo>
                    <a:lnTo>
                      <a:pt x="277" y="3394"/>
                    </a:lnTo>
                    <a:lnTo>
                      <a:pt x="528" y="3760"/>
                    </a:lnTo>
                    <a:lnTo>
                      <a:pt x="840" y="4073"/>
                    </a:lnTo>
                    <a:lnTo>
                      <a:pt x="1206" y="4323"/>
                    </a:lnTo>
                    <a:lnTo>
                      <a:pt x="1617" y="4501"/>
                    </a:lnTo>
                    <a:lnTo>
                      <a:pt x="2063" y="4591"/>
                    </a:lnTo>
                    <a:lnTo>
                      <a:pt x="2296" y="4600"/>
                    </a:lnTo>
                    <a:lnTo>
                      <a:pt x="2501" y="4591"/>
                    </a:lnTo>
                    <a:lnTo>
                      <a:pt x="2885" y="4519"/>
                    </a:lnTo>
                    <a:lnTo>
                      <a:pt x="3064" y="4457"/>
                    </a:lnTo>
                    <a:lnTo>
                      <a:pt x="3215" y="4198"/>
                    </a:lnTo>
                    <a:lnTo>
                      <a:pt x="3546" y="3707"/>
                    </a:lnTo>
                    <a:lnTo>
                      <a:pt x="3921" y="3242"/>
                    </a:lnTo>
                    <a:lnTo>
                      <a:pt x="4341" y="2823"/>
                    </a:lnTo>
                    <a:lnTo>
                      <a:pt x="4564" y="2626"/>
                    </a:lnTo>
                    <a:lnTo>
                      <a:pt x="4591" y="2465"/>
                    </a:lnTo>
                    <a:lnTo>
                      <a:pt x="4600" y="2296"/>
                    </a:lnTo>
                    <a:lnTo>
                      <a:pt x="4591" y="2063"/>
                    </a:lnTo>
                    <a:lnTo>
                      <a:pt x="4501" y="1617"/>
                    </a:lnTo>
                    <a:lnTo>
                      <a:pt x="4323" y="1197"/>
                    </a:lnTo>
                    <a:lnTo>
                      <a:pt x="4073" y="831"/>
                    </a:lnTo>
                    <a:lnTo>
                      <a:pt x="3760" y="519"/>
                    </a:lnTo>
                    <a:lnTo>
                      <a:pt x="3394" y="277"/>
                    </a:lnTo>
                    <a:lnTo>
                      <a:pt x="2983" y="99"/>
                    </a:lnTo>
                    <a:lnTo>
                      <a:pt x="2537" y="10"/>
                    </a:lnTo>
                    <a:lnTo>
                      <a:pt x="229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4"/>
              <p:cNvSpPr/>
              <p:nvPr/>
            </p:nvSpPr>
            <p:spPr>
              <a:xfrm>
                <a:off x="-1541900" y="1339200"/>
                <a:ext cx="259450" cy="149375"/>
              </a:xfrm>
              <a:custGeom>
                <a:avLst/>
                <a:gdLst/>
                <a:ahLst/>
                <a:cxnLst/>
                <a:rect l="l" t="t" r="r" b="b"/>
                <a:pathLst>
                  <a:path w="10378" h="5975" extrusionOk="0">
                    <a:moveTo>
                      <a:pt x="2197" y="0"/>
                    </a:moveTo>
                    <a:lnTo>
                      <a:pt x="1947" y="179"/>
                    </a:lnTo>
                    <a:lnTo>
                      <a:pt x="1501" y="590"/>
                    </a:lnTo>
                    <a:lnTo>
                      <a:pt x="1099" y="1045"/>
                    </a:lnTo>
                    <a:lnTo>
                      <a:pt x="751" y="1536"/>
                    </a:lnTo>
                    <a:lnTo>
                      <a:pt x="465" y="2081"/>
                    </a:lnTo>
                    <a:lnTo>
                      <a:pt x="242" y="2652"/>
                    </a:lnTo>
                    <a:lnTo>
                      <a:pt x="81" y="3260"/>
                    </a:lnTo>
                    <a:lnTo>
                      <a:pt x="10" y="3894"/>
                    </a:lnTo>
                    <a:lnTo>
                      <a:pt x="1" y="4215"/>
                    </a:lnTo>
                    <a:lnTo>
                      <a:pt x="1" y="5403"/>
                    </a:lnTo>
                    <a:lnTo>
                      <a:pt x="10" y="5519"/>
                    </a:lnTo>
                    <a:lnTo>
                      <a:pt x="99" y="5724"/>
                    </a:lnTo>
                    <a:lnTo>
                      <a:pt x="251" y="5885"/>
                    </a:lnTo>
                    <a:lnTo>
                      <a:pt x="456" y="5965"/>
                    </a:lnTo>
                    <a:lnTo>
                      <a:pt x="572" y="5974"/>
                    </a:lnTo>
                    <a:lnTo>
                      <a:pt x="9806" y="5974"/>
                    </a:lnTo>
                    <a:lnTo>
                      <a:pt x="9922" y="5965"/>
                    </a:lnTo>
                    <a:lnTo>
                      <a:pt x="10127" y="5885"/>
                    </a:lnTo>
                    <a:lnTo>
                      <a:pt x="10288" y="5724"/>
                    </a:lnTo>
                    <a:lnTo>
                      <a:pt x="10377" y="5519"/>
                    </a:lnTo>
                    <a:lnTo>
                      <a:pt x="10377" y="5403"/>
                    </a:lnTo>
                    <a:lnTo>
                      <a:pt x="10377" y="4215"/>
                    </a:lnTo>
                    <a:lnTo>
                      <a:pt x="10377" y="3894"/>
                    </a:lnTo>
                    <a:lnTo>
                      <a:pt x="10288" y="3260"/>
                    </a:lnTo>
                    <a:lnTo>
                      <a:pt x="10136" y="2652"/>
                    </a:lnTo>
                    <a:lnTo>
                      <a:pt x="9904" y="2081"/>
                    </a:lnTo>
                    <a:lnTo>
                      <a:pt x="9609" y="1536"/>
                    </a:lnTo>
                    <a:lnTo>
                      <a:pt x="9252" y="1045"/>
                    </a:lnTo>
                    <a:lnTo>
                      <a:pt x="8850" y="590"/>
                    </a:lnTo>
                    <a:lnTo>
                      <a:pt x="8395" y="179"/>
                    </a:lnTo>
                    <a:lnTo>
                      <a:pt x="8145" y="0"/>
                    </a:lnTo>
                    <a:lnTo>
                      <a:pt x="7859" y="295"/>
                    </a:lnTo>
                    <a:lnTo>
                      <a:pt x="7368" y="679"/>
                    </a:lnTo>
                    <a:lnTo>
                      <a:pt x="7011" y="884"/>
                    </a:lnTo>
                    <a:lnTo>
                      <a:pt x="6636" y="1063"/>
                    </a:lnTo>
                    <a:lnTo>
                      <a:pt x="6243" y="1197"/>
                    </a:lnTo>
                    <a:lnTo>
                      <a:pt x="5823" y="1295"/>
                    </a:lnTo>
                    <a:lnTo>
                      <a:pt x="5394" y="1340"/>
                    </a:lnTo>
                    <a:lnTo>
                      <a:pt x="4948" y="1340"/>
                    </a:lnTo>
                    <a:lnTo>
                      <a:pt x="4519" y="1295"/>
                    </a:lnTo>
                    <a:lnTo>
                      <a:pt x="4100" y="1197"/>
                    </a:lnTo>
                    <a:lnTo>
                      <a:pt x="3707" y="1063"/>
                    </a:lnTo>
                    <a:lnTo>
                      <a:pt x="3332" y="884"/>
                    </a:lnTo>
                    <a:lnTo>
                      <a:pt x="2974" y="679"/>
                    </a:lnTo>
                    <a:lnTo>
                      <a:pt x="2483" y="295"/>
                    </a:lnTo>
                    <a:lnTo>
                      <a:pt x="21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4"/>
              <p:cNvSpPr/>
              <p:nvPr/>
            </p:nvSpPr>
            <p:spPr>
              <a:xfrm>
                <a:off x="-1498350" y="999625"/>
                <a:ext cx="171925" cy="164800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6592" extrusionOk="0">
                    <a:moveTo>
                      <a:pt x="3286" y="1"/>
                    </a:moveTo>
                    <a:lnTo>
                      <a:pt x="3072" y="99"/>
                    </a:lnTo>
                    <a:lnTo>
                      <a:pt x="2965" y="206"/>
                    </a:lnTo>
                    <a:lnTo>
                      <a:pt x="2929" y="278"/>
                    </a:lnTo>
                    <a:lnTo>
                      <a:pt x="2170" y="1840"/>
                    </a:lnTo>
                    <a:lnTo>
                      <a:pt x="491" y="2081"/>
                    </a:lnTo>
                    <a:lnTo>
                      <a:pt x="411" y="2099"/>
                    </a:lnTo>
                    <a:lnTo>
                      <a:pt x="268" y="2162"/>
                    </a:lnTo>
                    <a:lnTo>
                      <a:pt x="152" y="2269"/>
                    </a:lnTo>
                    <a:lnTo>
                      <a:pt x="63" y="2403"/>
                    </a:lnTo>
                    <a:lnTo>
                      <a:pt x="27" y="2474"/>
                    </a:lnTo>
                    <a:lnTo>
                      <a:pt x="9" y="2555"/>
                    </a:lnTo>
                    <a:lnTo>
                      <a:pt x="0" y="2715"/>
                    </a:lnTo>
                    <a:lnTo>
                      <a:pt x="45" y="2867"/>
                    </a:lnTo>
                    <a:lnTo>
                      <a:pt x="116" y="3001"/>
                    </a:lnTo>
                    <a:lnTo>
                      <a:pt x="179" y="3064"/>
                    </a:lnTo>
                    <a:lnTo>
                      <a:pt x="1393" y="4251"/>
                    </a:lnTo>
                    <a:lnTo>
                      <a:pt x="1107" y="5921"/>
                    </a:lnTo>
                    <a:lnTo>
                      <a:pt x="1098" y="6002"/>
                    </a:lnTo>
                    <a:lnTo>
                      <a:pt x="1116" y="6162"/>
                    </a:lnTo>
                    <a:lnTo>
                      <a:pt x="1170" y="6305"/>
                    </a:lnTo>
                    <a:lnTo>
                      <a:pt x="1268" y="6430"/>
                    </a:lnTo>
                    <a:lnTo>
                      <a:pt x="1331" y="6484"/>
                    </a:lnTo>
                    <a:lnTo>
                      <a:pt x="1402" y="6529"/>
                    </a:lnTo>
                    <a:lnTo>
                      <a:pt x="1554" y="6582"/>
                    </a:lnTo>
                    <a:lnTo>
                      <a:pt x="1706" y="6591"/>
                    </a:lnTo>
                    <a:lnTo>
                      <a:pt x="1866" y="6564"/>
                    </a:lnTo>
                    <a:lnTo>
                      <a:pt x="1938" y="6529"/>
                    </a:lnTo>
                    <a:lnTo>
                      <a:pt x="3438" y="5734"/>
                    </a:lnTo>
                    <a:lnTo>
                      <a:pt x="3733" y="5895"/>
                    </a:lnTo>
                    <a:lnTo>
                      <a:pt x="4608" y="6350"/>
                    </a:lnTo>
                    <a:lnTo>
                      <a:pt x="5090" y="6573"/>
                    </a:lnTo>
                    <a:lnTo>
                      <a:pt x="5206" y="6591"/>
                    </a:lnTo>
                    <a:lnTo>
                      <a:pt x="5295" y="6591"/>
                    </a:lnTo>
                    <a:lnTo>
                      <a:pt x="5474" y="6529"/>
                    </a:lnTo>
                    <a:lnTo>
                      <a:pt x="5546" y="6484"/>
                    </a:lnTo>
                    <a:lnTo>
                      <a:pt x="5608" y="6430"/>
                    </a:lnTo>
                    <a:lnTo>
                      <a:pt x="5706" y="6305"/>
                    </a:lnTo>
                    <a:lnTo>
                      <a:pt x="5769" y="6162"/>
                    </a:lnTo>
                    <a:lnTo>
                      <a:pt x="5787" y="6002"/>
                    </a:lnTo>
                    <a:lnTo>
                      <a:pt x="5778" y="5921"/>
                    </a:lnTo>
                    <a:lnTo>
                      <a:pt x="5492" y="4251"/>
                    </a:lnTo>
                    <a:lnTo>
                      <a:pt x="6706" y="3064"/>
                    </a:lnTo>
                    <a:lnTo>
                      <a:pt x="6760" y="3001"/>
                    </a:lnTo>
                    <a:lnTo>
                      <a:pt x="6840" y="2867"/>
                    </a:lnTo>
                    <a:lnTo>
                      <a:pt x="6876" y="2715"/>
                    </a:lnTo>
                    <a:lnTo>
                      <a:pt x="6867" y="2555"/>
                    </a:lnTo>
                    <a:lnTo>
                      <a:pt x="6849" y="2474"/>
                    </a:lnTo>
                    <a:lnTo>
                      <a:pt x="6823" y="2403"/>
                    </a:lnTo>
                    <a:lnTo>
                      <a:pt x="6733" y="2269"/>
                    </a:lnTo>
                    <a:lnTo>
                      <a:pt x="6608" y="2162"/>
                    </a:lnTo>
                    <a:lnTo>
                      <a:pt x="6465" y="2099"/>
                    </a:lnTo>
                    <a:lnTo>
                      <a:pt x="6385" y="2081"/>
                    </a:lnTo>
                    <a:lnTo>
                      <a:pt x="4706" y="1840"/>
                    </a:lnTo>
                    <a:lnTo>
                      <a:pt x="3956" y="278"/>
                    </a:lnTo>
                    <a:lnTo>
                      <a:pt x="3920" y="206"/>
                    </a:lnTo>
                    <a:lnTo>
                      <a:pt x="3804" y="99"/>
                    </a:lnTo>
                    <a:lnTo>
                      <a:pt x="359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4"/>
              <p:cNvSpPr/>
              <p:nvPr/>
            </p:nvSpPr>
            <p:spPr>
              <a:xfrm>
                <a:off x="-1713800" y="1114600"/>
                <a:ext cx="235325" cy="143575"/>
              </a:xfrm>
              <a:custGeom>
                <a:avLst/>
                <a:gdLst/>
                <a:ahLst/>
                <a:cxnLst/>
                <a:rect l="l" t="t" r="r" b="b"/>
                <a:pathLst>
                  <a:path w="9413" h="5743" extrusionOk="0">
                    <a:moveTo>
                      <a:pt x="5091" y="1"/>
                    </a:moveTo>
                    <a:lnTo>
                      <a:pt x="4850" y="81"/>
                    </a:lnTo>
                    <a:lnTo>
                      <a:pt x="4760" y="161"/>
                    </a:lnTo>
                    <a:lnTo>
                      <a:pt x="161" y="4760"/>
                    </a:lnTo>
                    <a:lnTo>
                      <a:pt x="81" y="4850"/>
                    </a:lnTo>
                    <a:lnTo>
                      <a:pt x="1" y="5055"/>
                    </a:lnTo>
                    <a:lnTo>
                      <a:pt x="1" y="5278"/>
                    </a:lnTo>
                    <a:lnTo>
                      <a:pt x="81" y="5484"/>
                    </a:lnTo>
                    <a:lnTo>
                      <a:pt x="161" y="5573"/>
                    </a:lnTo>
                    <a:lnTo>
                      <a:pt x="251" y="5653"/>
                    </a:lnTo>
                    <a:lnTo>
                      <a:pt x="456" y="5734"/>
                    </a:lnTo>
                    <a:lnTo>
                      <a:pt x="563" y="5743"/>
                    </a:lnTo>
                    <a:lnTo>
                      <a:pt x="679" y="5734"/>
                    </a:lnTo>
                    <a:lnTo>
                      <a:pt x="885" y="5653"/>
                    </a:lnTo>
                    <a:lnTo>
                      <a:pt x="974" y="5573"/>
                    </a:lnTo>
                    <a:lnTo>
                      <a:pt x="5073" y="1474"/>
                    </a:lnTo>
                    <a:lnTo>
                      <a:pt x="6984" y="4341"/>
                    </a:lnTo>
                    <a:lnTo>
                      <a:pt x="7064" y="4439"/>
                    </a:lnTo>
                    <a:lnTo>
                      <a:pt x="7279" y="4564"/>
                    </a:lnTo>
                    <a:lnTo>
                      <a:pt x="7404" y="4591"/>
                    </a:lnTo>
                    <a:lnTo>
                      <a:pt x="7538" y="4591"/>
                    </a:lnTo>
                    <a:lnTo>
                      <a:pt x="7770" y="4510"/>
                    </a:lnTo>
                    <a:lnTo>
                      <a:pt x="7868" y="4421"/>
                    </a:lnTo>
                    <a:lnTo>
                      <a:pt x="9413" y="2885"/>
                    </a:lnTo>
                    <a:lnTo>
                      <a:pt x="9341" y="2849"/>
                    </a:lnTo>
                    <a:lnTo>
                      <a:pt x="9270" y="2814"/>
                    </a:lnTo>
                    <a:lnTo>
                      <a:pt x="9065" y="2644"/>
                    </a:lnTo>
                    <a:lnTo>
                      <a:pt x="8770" y="2233"/>
                    </a:lnTo>
                    <a:lnTo>
                      <a:pt x="8672" y="1992"/>
                    </a:lnTo>
                    <a:lnTo>
                      <a:pt x="7546" y="3117"/>
                    </a:lnTo>
                    <a:lnTo>
                      <a:pt x="5644" y="251"/>
                    </a:lnTo>
                    <a:lnTo>
                      <a:pt x="5564" y="153"/>
                    </a:lnTo>
                    <a:lnTo>
                      <a:pt x="5350" y="19"/>
                    </a:lnTo>
                    <a:lnTo>
                      <a:pt x="521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4" name="Google Shape;3404;p44"/>
          <p:cNvGrpSpPr/>
          <p:nvPr/>
        </p:nvGrpSpPr>
        <p:grpSpPr>
          <a:xfrm>
            <a:off x="531013" y="2605269"/>
            <a:ext cx="2910875" cy="843300"/>
            <a:chOff x="531013" y="2600850"/>
            <a:chExt cx="2910875" cy="843300"/>
          </a:xfrm>
        </p:grpSpPr>
        <p:grpSp>
          <p:nvGrpSpPr>
            <p:cNvPr id="3405" name="Google Shape;3405;p44"/>
            <p:cNvGrpSpPr/>
            <p:nvPr/>
          </p:nvGrpSpPr>
          <p:grpSpPr>
            <a:xfrm>
              <a:off x="531013" y="2607379"/>
              <a:ext cx="1940723" cy="830243"/>
              <a:chOff x="6746075" y="2525833"/>
              <a:chExt cx="1940723" cy="830243"/>
            </a:xfrm>
          </p:grpSpPr>
          <p:sp>
            <p:nvSpPr>
              <p:cNvPr id="3406" name="Google Shape;3406;p44"/>
              <p:cNvSpPr txBox="1"/>
              <p:nvPr/>
            </p:nvSpPr>
            <p:spPr>
              <a:xfrm>
                <a:off x="6746098" y="2525833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07" name="Google Shape;3407;p44"/>
              <p:cNvSpPr txBox="1"/>
              <p:nvPr/>
            </p:nvSpPr>
            <p:spPr>
              <a:xfrm>
                <a:off x="6746075" y="2804676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08" name="Google Shape;3408;p44"/>
            <p:cNvSpPr/>
            <p:nvPr/>
          </p:nvSpPr>
          <p:spPr>
            <a:xfrm>
              <a:off x="2598588" y="2600850"/>
              <a:ext cx="843300" cy="843300"/>
            </a:xfrm>
            <a:prstGeom prst="rect">
              <a:avLst/>
            </a:prstGeom>
            <a:solidFill>
              <a:srgbClr val="FBFAF7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9" name="Google Shape;3409;p44"/>
            <p:cNvGrpSpPr/>
            <p:nvPr/>
          </p:nvGrpSpPr>
          <p:grpSpPr>
            <a:xfrm>
              <a:off x="2826836" y="2800073"/>
              <a:ext cx="386818" cy="444853"/>
              <a:chOff x="1690175" y="694325"/>
              <a:chExt cx="426575" cy="490575"/>
            </a:xfrm>
          </p:grpSpPr>
          <p:sp>
            <p:nvSpPr>
              <p:cNvPr id="3410" name="Google Shape;3410;p44"/>
              <p:cNvSpPr/>
              <p:nvPr/>
            </p:nvSpPr>
            <p:spPr>
              <a:xfrm>
                <a:off x="1774100" y="694325"/>
                <a:ext cx="258700" cy="288450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1538" extrusionOk="0">
                    <a:moveTo>
                      <a:pt x="5359" y="2358"/>
                    </a:moveTo>
                    <a:lnTo>
                      <a:pt x="5621" y="2501"/>
                    </a:lnTo>
                    <a:lnTo>
                      <a:pt x="5716" y="2632"/>
                    </a:lnTo>
                    <a:lnTo>
                      <a:pt x="6276" y="3798"/>
                    </a:lnTo>
                    <a:lnTo>
                      <a:pt x="7562" y="3977"/>
                    </a:lnTo>
                    <a:lnTo>
                      <a:pt x="7716" y="4013"/>
                    </a:lnTo>
                    <a:lnTo>
                      <a:pt x="7955" y="4215"/>
                    </a:lnTo>
                    <a:lnTo>
                      <a:pt x="8014" y="4358"/>
                    </a:lnTo>
                    <a:lnTo>
                      <a:pt x="8062" y="4525"/>
                    </a:lnTo>
                    <a:lnTo>
                      <a:pt x="7990" y="4834"/>
                    </a:lnTo>
                    <a:lnTo>
                      <a:pt x="7883" y="4953"/>
                    </a:lnTo>
                    <a:lnTo>
                      <a:pt x="6966" y="5846"/>
                    </a:lnTo>
                    <a:lnTo>
                      <a:pt x="7181" y="7120"/>
                    </a:lnTo>
                    <a:lnTo>
                      <a:pt x="7192" y="7275"/>
                    </a:lnTo>
                    <a:lnTo>
                      <a:pt x="7085" y="7573"/>
                    </a:lnTo>
                    <a:lnTo>
                      <a:pt x="6966" y="7680"/>
                    </a:lnTo>
                    <a:lnTo>
                      <a:pt x="6823" y="7763"/>
                    </a:lnTo>
                    <a:lnTo>
                      <a:pt x="6514" y="7787"/>
                    </a:lnTo>
                    <a:lnTo>
                      <a:pt x="6347" y="7728"/>
                    </a:lnTo>
                    <a:lnTo>
                      <a:pt x="5204" y="7132"/>
                    </a:lnTo>
                    <a:lnTo>
                      <a:pt x="4061" y="7728"/>
                    </a:lnTo>
                    <a:lnTo>
                      <a:pt x="3906" y="7787"/>
                    </a:lnTo>
                    <a:lnTo>
                      <a:pt x="3597" y="7763"/>
                    </a:lnTo>
                    <a:lnTo>
                      <a:pt x="3454" y="7680"/>
                    </a:lnTo>
                    <a:lnTo>
                      <a:pt x="3323" y="7573"/>
                    </a:lnTo>
                    <a:lnTo>
                      <a:pt x="3216" y="7275"/>
                    </a:lnTo>
                    <a:lnTo>
                      <a:pt x="3228" y="7120"/>
                    </a:lnTo>
                    <a:lnTo>
                      <a:pt x="3454" y="5846"/>
                    </a:lnTo>
                    <a:lnTo>
                      <a:pt x="2525" y="4953"/>
                    </a:lnTo>
                    <a:lnTo>
                      <a:pt x="2418" y="4834"/>
                    </a:lnTo>
                    <a:lnTo>
                      <a:pt x="2346" y="4525"/>
                    </a:lnTo>
                    <a:lnTo>
                      <a:pt x="2382" y="4358"/>
                    </a:lnTo>
                    <a:lnTo>
                      <a:pt x="2454" y="4215"/>
                    </a:lnTo>
                    <a:lnTo>
                      <a:pt x="2692" y="4013"/>
                    </a:lnTo>
                    <a:lnTo>
                      <a:pt x="2835" y="3977"/>
                    </a:lnTo>
                    <a:lnTo>
                      <a:pt x="4121" y="3798"/>
                    </a:lnTo>
                    <a:lnTo>
                      <a:pt x="4680" y="2632"/>
                    </a:lnTo>
                    <a:lnTo>
                      <a:pt x="4775" y="2501"/>
                    </a:lnTo>
                    <a:lnTo>
                      <a:pt x="5037" y="2358"/>
                    </a:lnTo>
                    <a:close/>
                    <a:moveTo>
                      <a:pt x="584" y="0"/>
                    </a:moveTo>
                    <a:lnTo>
                      <a:pt x="465" y="12"/>
                    </a:lnTo>
                    <a:lnTo>
                      <a:pt x="251" y="95"/>
                    </a:lnTo>
                    <a:lnTo>
                      <a:pt x="96" y="250"/>
                    </a:lnTo>
                    <a:lnTo>
                      <a:pt x="1" y="464"/>
                    </a:lnTo>
                    <a:lnTo>
                      <a:pt x="1" y="584"/>
                    </a:lnTo>
                    <a:lnTo>
                      <a:pt x="1" y="6311"/>
                    </a:lnTo>
                    <a:lnTo>
                      <a:pt x="13" y="6835"/>
                    </a:lnTo>
                    <a:lnTo>
                      <a:pt x="215" y="7835"/>
                    </a:lnTo>
                    <a:lnTo>
                      <a:pt x="596" y="8763"/>
                    </a:lnTo>
                    <a:lnTo>
                      <a:pt x="1132" y="9585"/>
                    </a:lnTo>
                    <a:lnTo>
                      <a:pt x="1811" y="10288"/>
                    </a:lnTo>
                    <a:lnTo>
                      <a:pt x="2608" y="10859"/>
                    </a:lnTo>
                    <a:lnTo>
                      <a:pt x="3513" y="11276"/>
                    </a:lnTo>
                    <a:lnTo>
                      <a:pt x="4490" y="11502"/>
                    </a:lnTo>
                    <a:lnTo>
                      <a:pt x="5014" y="11538"/>
                    </a:lnTo>
                    <a:lnTo>
                      <a:pt x="5561" y="11538"/>
                    </a:lnTo>
                    <a:lnTo>
                      <a:pt x="6597" y="11347"/>
                    </a:lnTo>
                    <a:lnTo>
                      <a:pt x="7550" y="10966"/>
                    </a:lnTo>
                    <a:lnTo>
                      <a:pt x="8395" y="10419"/>
                    </a:lnTo>
                    <a:lnTo>
                      <a:pt x="9121" y="9716"/>
                    </a:lnTo>
                    <a:lnTo>
                      <a:pt x="9705" y="8871"/>
                    </a:lnTo>
                    <a:lnTo>
                      <a:pt x="10110" y="7930"/>
                    </a:lnTo>
                    <a:lnTo>
                      <a:pt x="10324" y="6906"/>
                    </a:lnTo>
                    <a:lnTo>
                      <a:pt x="10348" y="6370"/>
                    </a:lnTo>
                    <a:lnTo>
                      <a:pt x="10348" y="584"/>
                    </a:lnTo>
                    <a:lnTo>
                      <a:pt x="10336" y="464"/>
                    </a:lnTo>
                    <a:lnTo>
                      <a:pt x="10253" y="250"/>
                    </a:lnTo>
                    <a:lnTo>
                      <a:pt x="10098" y="95"/>
                    </a:lnTo>
                    <a:lnTo>
                      <a:pt x="9895" y="12"/>
                    </a:lnTo>
                    <a:lnTo>
                      <a:pt x="97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4"/>
              <p:cNvSpPr/>
              <p:nvPr/>
            </p:nvSpPr>
            <p:spPr>
              <a:xfrm>
                <a:off x="1774100" y="1005375"/>
                <a:ext cx="258700" cy="179525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7181" extrusionOk="0">
                    <a:moveTo>
                      <a:pt x="6335" y="4287"/>
                    </a:moveTo>
                    <a:lnTo>
                      <a:pt x="6454" y="4299"/>
                    </a:lnTo>
                    <a:lnTo>
                      <a:pt x="6657" y="4382"/>
                    </a:lnTo>
                    <a:lnTo>
                      <a:pt x="6823" y="4537"/>
                    </a:lnTo>
                    <a:lnTo>
                      <a:pt x="6907" y="4751"/>
                    </a:lnTo>
                    <a:lnTo>
                      <a:pt x="6919" y="4871"/>
                    </a:lnTo>
                    <a:lnTo>
                      <a:pt x="6907" y="4990"/>
                    </a:lnTo>
                    <a:lnTo>
                      <a:pt x="6823" y="5192"/>
                    </a:lnTo>
                    <a:lnTo>
                      <a:pt x="6657" y="5359"/>
                    </a:lnTo>
                    <a:lnTo>
                      <a:pt x="6454" y="5442"/>
                    </a:lnTo>
                    <a:lnTo>
                      <a:pt x="6335" y="5454"/>
                    </a:lnTo>
                    <a:lnTo>
                      <a:pt x="4049" y="5454"/>
                    </a:lnTo>
                    <a:lnTo>
                      <a:pt x="3930" y="5442"/>
                    </a:lnTo>
                    <a:lnTo>
                      <a:pt x="3728" y="5359"/>
                    </a:lnTo>
                    <a:lnTo>
                      <a:pt x="3561" y="5192"/>
                    </a:lnTo>
                    <a:lnTo>
                      <a:pt x="3478" y="4990"/>
                    </a:lnTo>
                    <a:lnTo>
                      <a:pt x="3466" y="4871"/>
                    </a:lnTo>
                    <a:lnTo>
                      <a:pt x="3478" y="4751"/>
                    </a:lnTo>
                    <a:lnTo>
                      <a:pt x="3561" y="4549"/>
                    </a:lnTo>
                    <a:lnTo>
                      <a:pt x="3716" y="4382"/>
                    </a:lnTo>
                    <a:lnTo>
                      <a:pt x="3930" y="4299"/>
                    </a:lnTo>
                    <a:lnTo>
                      <a:pt x="4049" y="4287"/>
                    </a:lnTo>
                    <a:close/>
                    <a:moveTo>
                      <a:pt x="3454" y="1"/>
                    </a:moveTo>
                    <a:lnTo>
                      <a:pt x="3454" y="2573"/>
                    </a:lnTo>
                    <a:lnTo>
                      <a:pt x="1727" y="2573"/>
                    </a:lnTo>
                    <a:lnTo>
                      <a:pt x="1620" y="2584"/>
                    </a:lnTo>
                    <a:lnTo>
                      <a:pt x="1442" y="2644"/>
                    </a:lnTo>
                    <a:lnTo>
                      <a:pt x="1299" y="2763"/>
                    </a:lnTo>
                    <a:lnTo>
                      <a:pt x="1203" y="2918"/>
                    </a:lnTo>
                    <a:lnTo>
                      <a:pt x="1168" y="3013"/>
                    </a:lnTo>
                    <a:lnTo>
                      <a:pt x="25" y="6466"/>
                    </a:lnTo>
                    <a:lnTo>
                      <a:pt x="1" y="6597"/>
                    </a:lnTo>
                    <a:lnTo>
                      <a:pt x="60" y="6847"/>
                    </a:lnTo>
                    <a:lnTo>
                      <a:pt x="132" y="6954"/>
                    </a:lnTo>
                    <a:lnTo>
                      <a:pt x="215" y="7049"/>
                    </a:lnTo>
                    <a:lnTo>
                      <a:pt x="453" y="7169"/>
                    </a:lnTo>
                    <a:lnTo>
                      <a:pt x="572" y="7180"/>
                    </a:lnTo>
                    <a:lnTo>
                      <a:pt x="9776" y="7180"/>
                    </a:lnTo>
                    <a:lnTo>
                      <a:pt x="9907" y="7169"/>
                    </a:lnTo>
                    <a:lnTo>
                      <a:pt x="10133" y="7049"/>
                    </a:lnTo>
                    <a:lnTo>
                      <a:pt x="10217" y="6954"/>
                    </a:lnTo>
                    <a:lnTo>
                      <a:pt x="10300" y="6847"/>
                    </a:lnTo>
                    <a:lnTo>
                      <a:pt x="10348" y="6597"/>
                    </a:lnTo>
                    <a:lnTo>
                      <a:pt x="10324" y="6466"/>
                    </a:lnTo>
                    <a:lnTo>
                      <a:pt x="9181" y="3013"/>
                    </a:lnTo>
                    <a:lnTo>
                      <a:pt x="9157" y="2918"/>
                    </a:lnTo>
                    <a:lnTo>
                      <a:pt x="9050" y="2763"/>
                    </a:lnTo>
                    <a:lnTo>
                      <a:pt x="8907" y="2644"/>
                    </a:lnTo>
                    <a:lnTo>
                      <a:pt x="8728" y="2584"/>
                    </a:lnTo>
                    <a:lnTo>
                      <a:pt x="8633" y="2573"/>
                    </a:lnTo>
                    <a:lnTo>
                      <a:pt x="6907" y="2573"/>
                    </a:lnTo>
                    <a:lnTo>
                      <a:pt x="6907" y="1"/>
                    </a:lnTo>
                    <a:lnTo>
                      <a:pt x="6490" y="108"/>
                    </a:lnTo>
                    <a:lnTo>
                      <a:pt x="5621" y="227"/>
                    </a:lnTo>
                    <a:lnTo>
                      <a:pt x="5180" y="239"/>
                    </a:lnTo>
                    <a:lnTo>
                      <a:pt x="4728" y="227"/>
                    </a:lnTo>
                    <a:lnTo>
                      <a:pt x="3870" y="108"/>
                    </a:lnTo>
                    <a:lnTo>
                      <a:pt x="34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4"/>
              <p:cNvSpPr/>
              <p:nvPr/>
            </p:nvSpPr>
            <p:spPr>
              <a:xfrm>
                <a:off x="2061350" y="694325"/>
                <a:ext cx="55400" cy="16135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454" extrusionOk="0">
                    <a:moveTo>
                      <a:pt x="13" y="0"/>
                    </a:moveTo>
                    <a:lnTo>
                      <a:pt x="13" y="1143"/>
                    </a:lnTo>
                    <a:lnTo>
                      <a:pt x="489" y="1143"/>
                    </a:lnTo>
                    <a:lnTo>
                      <a:pt x="620" y="1167"/>
                    </a:lnTo>
                    <a:lnTo>
                      <a:pt x="846" y="1298"/>
                    </a:lnTo>
                    <a:lnTo>
                      <a:pt x="941" y="1393"/>
                    </a:lnTo>
                    <a:lnTo>
                      <a:pt x="989" y="1465"/>
                    </a:lnTo>
                    <a:lnTo>
                      <a:pt x="1061" y="1679"/>
                    </a:lnTo>
                    <a:lnTo>
                      <a:pt x="1061" y="1810"/>
                    </a:lnTo>
                    <a:lnTo>
                      <a:pt x="989" y="2191"/>
                    </a:lnTo>
                    <a:lnTo>
                      <a:pt x="787" y="2917"/>
                    </a:lnTo>
                    <a:lnTo>
                      <a:pt x="525" y="3608"/>
                    </a:lnTo>
                    <a:lnTo>
                      <a:pt x="191" y="4263"/>
                    </a:lnTo>
                    <a:lnTo>
                      <a:pt x="1" y="4584"/>
                    </a:lnTo>
                    <a:lnTo>
                      <a:pt x="1" y="6358"/>
                    </a:lnTo>
                    <a:lnTo>
                      <a:pt x="1" y="6454"/>
                    </a:lnTo>
                    <a:lnTo>
                      <a:pt x="418" y="5989"/>
                    </a:lnTo>
                    <a:lnTo>
                      <a:pt x="1132" y="4953"/>
                    </a:lnTo>
                    <a:lnTo>
                      <a:pt x="1680" y="3822"/>
                    </a:lnTo>
                    <a:lnTo>
                      <a:pt x="2073" y="2620"/>
                    </a:lnTo>
                    <a:lnTo>
                      <a:pt x="2192" y="1989"/>
                    </a:lnTo>
                    <a:lnTo>
                      <a:pt x="2215" y="1810"/>
                    </a:lnTo>
                    <a:lnTo>
                      <a:pt x="2192" y="1453"/>
                    </a:lnTo>
                    <a:lnTo>
                      <a:pt x="2096" y="1096"/>
                    </a:lnTo>
                    <a:lnTo>
                      <a:pt x="1930" y="762"/>
                    </a:lnTo>
                    <a:lnTo>
                      <a:pt x="1811" y="607"/>
                    </a:lnTo>
                    <a:lnTo>
                      <a:pt x="1692" y="464"/>
                    </a:lnTo>
                    <a:lnTo>
                      <a:pt x="1382" y="250"/>
                    </a:lnTo>
                    <a:lnTo>
                      <a:pt x="1049" y="83"/>
                    </a:lnTo>
                    <a:lnTo>
                      <a:pt x="679" y="12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4"/>
              <p:cNvSpPr/>
              <p:nvPr/>
            </p:nvSpPr>
            <p:spPr>
              <a:xfrm>
                <a:off x="1690175" y="694325"/>
                <a:ext cx="55375" cy="16165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6466" extrusionOk="0">
                    <a:moveTo>
                      <a:pt x="1738" y="0"/>
                    </a:moveTo>
                    <a:lnTo>
                      <a:pt x="1548" y="12"/>
                    </a:lnTo>
                    <a:lnTo>
                      <a:pt x="1179" y="83"/>
                    </a:lnTo>
                    <a:lnTo>
                      <a:pt x="834" y="250"/>
                    </a:lnTo>
                    <a:lnTo>
                      <a:pt x="536" y="464"/>
                    </a:lnTo>
                    <a:lnTo>
                      <a:pt x="405" y="607"/>
                    </a:lnTo>
                    <a:lnTo>
                      <a:pt x="298" y="750"/>
                    </a:lnTo>
                    <a:lnTo>
                      <a:pt x="131" y="1084"/>
                    </a:lnTo>
                    <a:lnTo>
                      <a:pt x="24" y="1441"/>
                    </a:lnTo>
                    <a:lnTo>
                      <a:pt x="0" y="1810"/>
                    </a:lnTo>
                    <a:lnTo>
                      <a:pt x="24" y="2000"/>
                    </a:lnTo>
                    <a:lnTo>
                      <a:pt x="143" y="2620"/>
                    </a:lnTo>
                    <a:lnTo>
                      <a:pt x="524" y="3822"/>
                    </a:lnTo>
                    <a:lnTo>
                      <a:pt x="1072" y="4941"/>
                    </a:lnTo>
                    <a:lnTo>
                      <a:pt x="1786" y="5989"/>
                    </a:lnTo>
                    <a:lnTo>
                      <a:pt x="2215" y="6465"/>
                    </a:lnTo>
                    <a:lnTo>
                      <a:pt x="2215" y="6358"/>
                    </a:lnTo>
                    <a:lnTo>
                      <a:pt x="2215" y="4584"/>
                    </a:lnTo>
                    <a:lnTo>
                      <a:pt x="2012" y="4263"/>
                    </a:lnTo>
                    <a:lnTo>
                      <a:pt x="1679" y="3608"/>
                    </a:lnTo>
                    <a:lnTo>
                      <a:pt x="1417" y="2905"/>
                    </a:lnTo>
                    <a:lnTo>
                      <a:pt x="1215" y="2179"/>
                    </a:lnTo>
                    <a:lnTo>
                      <a:pt x="1155" y="1822"/>
                    </a:lnTo>
                    <a:lnTo>
                      <a:pt x="1143" y="1679"/>
                    </a:lnTo>
                    <a:lnTo>
                      <a:pt x="1226" y="1465"/>
                    </a:lnTo>
                    <a:lnTo>
                      <a:pt x="1274" y="1405"/>
                    </a:lnTo>
                    <a:lnTo>
                      <a:pt x="1381" y="1298"/>
                    </a:lnTo>
                    <a:lnTo>
                      <a:pt x="1608" y="1167"/>
                    </a:lnTo>
                    <a:lnTo>
                      <a:pt x="1738" y="1143"/>
                    </a:lnTo>
                    <a:lnTo>
                      <a:pt x="2215" y="1143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by keeping the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Thanks</a:t>
            </a:r>
            <a:r>
              <a:rPr lang="en" sz="1100">
                <a:solidFill>
                  <a:srgbClr val="869FB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slide.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38" name="Google Shape;3538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39" name="Google Shape;3539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45" name="Google Shape;3545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</a:rPr>
              <a:t>S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3546" name="Google Shape;3546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2" name="Google Shape;3552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3" name="Google Shape;3553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554" name="Google Shape;3554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555" name="Google Shape;3555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556" name="Google Shape;3556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557" name="Google Shape;3557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59" name="Google Shape;3559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0" name="Google Shape;3560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561" name="Google Shape;3561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562" name="Google Shape;3562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4" name="Google Shape;3564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565" name="Google Shape;3565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6" name="Google Shape;3566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69" name="Google Shape;3569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570" name="Google Shape;3570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571" name="Google Shape;3571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3" name="Google Shape;3573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574" name="Google Shape;3574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78" name="Google Shape;3578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579" name="Google Shape;3579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580" name="Google Shape;3580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2" name="Google Shape;3582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583" name="Google Shape;3583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85" name="Google Shape;3585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586" name="Google Shape;3586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587" name="Google Shape;3587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9" name="Google Shape;3589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590" name="Google Shape;3590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281" name="Google Shape;281;p17"/>
          <p:cNvGrpSpPr/>
          <p:nvPr/>
        </p:nvGrpSpPr>
        <p:grpSpPr>
          <a:xfrm>
            <a:off x="675863" y="1456825"/>
            <a:ext cx="1788621" cy="3120975"/>
            <a:chOff x="675863" y="1456825"/>
            <a:chExt cx="1788621" cy="3120975"/>
          </a:xfrm>
        </p:grpSpPr>
        <p:sp>
          <p:nvSpPr>
            <p:cNvPr id="282" name="Google Shape;282;p17"/>
            <p:cNvSpPr/>
            <p:nvPr/>
          </p:nvSpPr>
          <p:spPr>
            <a:xfrm>
              <a:off x="675863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17"/>
            <p:cNvGrpSpPr/>
            <p:nvPr/>
          </p:nvGrpSpPr>
          <p:grpSpPr>
            <a:xfrm>
              <a:off x="932646" y="1456825"/>
              <a:ext cx="1275033" cy="1265465"/>
              <a:chOff x="928483" y="1609225"/>
              <a:chExt cx="1275033" cy="1265465"/>
            </a:xfrm>
          </p:grpSpPr>
          <p:sp>
            <p:nvSpPr>
              <p:cNvPr id="284" name="Google Shape;284;p17"/>
              <p:cNvSpPr/>
              <p:nvPr/>
            </p:nvSpPr>
            <p:spPr>
              <a:xfrm flipH="1">
                <a:off x="928483" y="1609225"/>
                <a:ext cx="1275033" cy="1265465"/>
              </a:xfrm>
              <a:custGeom>
                <a:avLst/>
                <a:gdLst/>
                <a:ahLst/>
                <a:cxnLst/>
                <a:rect l="l" t="t" r="r" b="b"/>
                <a:pathLst>
                  <a:path w="15405" h="13878" extrusionOk="0">
                    <a:moveTo>
                      <a:pt x="8582" y="0"/>
                    </a:moveTo>
                    <a:lnTo>
                      <a:pt x="7922" y="98"/>
                    </a:lnTo>
                    <a:lnTo>
                      <a:pt x="7279" y="340"/>
                    </a:lnTo>
                    <a:lnTo>
                      <a:pt x="6975" y="527"/>
                    </a:lnTo>
                    <a:lnTo>
                      <a:pt x="6707" y="536"/>
                    </a:lnTo>
                    <a:lnTo>
                      <a:pt x="6189" y="634"/>
                    </a:lnTo>
                    <a:lnTo>
                      <a:pt x="5689" y="840"/>
                    </a:lnTo>
                    <a:lnTo>
                      <a:pt x="5243" y="1125"/>
                    </a:lnTo>
                    <a:lnTo>
                      <a:pt x="4841" y="1492"/>
                    </a:lnTo>
                    <a:lnTo>
                      <a:pt x="4519" y="1911"/>
                    </a:lnTo>
                    <a:lnTo>
                      <a:pt x="4269" y="2385"/>
                    </a:lnTo>
                    <a:lnTo>
                      <a:pt x="4117" y="2894"/>
                    </a:lnTo>
                    <a:lnTo>
                      <a:pt x="4082" y="3161"/>
                    </a:lnTo>
                    <a:lnTo>
                      <a:pt x="4073" y="3572"/>
                    </a:lnTo>
                    <a:lnTo>
                      <a:pt x="4046" y="4197"/>
                    </a:lnTo>
                    <a:lnTo>
                      <a:pt x="3957" y="4590"/>
                    </a:lnTo>
                    <a:lnTo>
                      <a:pt x="3858" y="4769"/>
                    </a:lnTo>
                    <a:lnTo>
                      <a:pt x="3742" y="4947"/>
                    </a:lnTo>
                    <a:lnTo>
                      <a:pt x="3412" y="5215"/>
                    </a:lnTo>
                    <a:lnTo>
                      <a:pt x="2832" y="5510"/>
                    </a:lnTo>
                    <a:lnTo>
                      <a:pt x="2421" y="5689"/>
                    </a:lnTo>
                    <a:lnTo>
                      <a:pt x="2233" y="5787"/>
                    </a:lnTo>
                    <a:lnTo>
                      <a:pt x="1885" y="6001"/>
                    </a:lnTo>
                    <a:lnTo>
                      <a:pt x="1403" y="6385"/>
                    </a:lnTo>
                    <a:lnTo>
                      <a:pt x="858" y="7010"/>
                    </a:lnTo>
                    <a:lnTo>
                      <a:pt x="438" y="7725"/>
                    </a:lnTo>
                    <a:lnTo>
                      <a:pt x="153" y="8502"/>
                    </a:lnTo>
                    <a:lnTo>
                      <a:pt x="1" y="9314"/>
                    </a:lnTo>
                    <a:lnTo>
                      <a:pt x="1" y="10145"/>
                    </a:lnTo>
                    <a:lnTo>
                      <a:pt x="117" y="10752"/>
                    </a:lnTo>
                    <a:lnTo>
                      <a:pt x="242" y="11145"/>
                    </a:lnTo>
                    <a:lnTo>
                      <a:pt x="322" y="11341"/>
                    </a:lnTo>
                    <a:lnTo>
                      <a:pt x="411" y="11529"/>
                    </a:lnTo>
                    <a:lnTo>
                      <a:pt x="617" y="11886"/>
                    </a:lnTo>
                    <a:lnTo>
                      <a:pt x="992" y="12377"/>
                    </a:lnTo>
                    <a:lnTo>
                      <a:pt x="1599" y="12940"/>
                    </a:lnTo>
                    <a:lnTo>
                      <a:pt x="2305" y="13377"/>
                    </a:lnTo>
                    <a:lnTo>
                      <a:pt x="3073" y="13690"/>
                    </a:lnTo>
                    <a:lnTo>
                      <a:pt x="3885" y="13860"/>
                    </a:lnTo>
                    <a:lnTo>
                      <a:pt x="4707" y="13877"/>
                    </a:lnTo>
                    <a:lnTo>
                      <a:pt x="5323" y="13779"/>
                    </a:lnTo>
                    <a:lnTo>
                      <a:pt x="5716" y="13663"/>
                    </a:lnTo>
                    <a:lnTo>
                      <a:pt x="5912" y="13592"/>
                    </a:lnTo>
                    <a:lnTo>
                      <a:pt x="6198" y="13493"/>
                    </a:lnTo>
                    <a:lnTo>
                      <a:pt x="6787" y="13422"/>
                    </a:lnTo>
                    <a:lnTo>
                      <a:pt x="7698" y="13458"/>
                    </a:lnTo>
                    <a:lnTo>
                      <a:pt x="8315" y="13458"/>
                    </a:lnTo>
                    <a:lnTo>
                      <a:pt x="8904" y="13484"/>
                    </a:lnTo>
                    <a:lnTo>
                      <a:pt x="10100" y="13502"/>
                    </a:lnTo>
                    <a:lnTo>
                      <a:pt x="11279" y="13422"/>
                    </a:lnTo>
                    <a:lnTo>
                      <a:pt x="12137" y="13252"/>
                    </a:lnTo>
                    <a:lnTo>
                      <a:pt x="12699" y="13083"/>
                    </a:lnTo>
                    <a:lnTo>
                      <a:pt x="12967" y="12967"/>
                    </a:lnTo>
                    <a:lnTo>
                      <a:pt x="13244" y="12850"/>
                    </a:lnTo>
                    <a:lnTo>
                      <a:pt x="13753" y="12556"/>
                    </a:lnTo>
                    <a:lnTo>
                      <a:pt x="14217" y="12216"/>
                    </a:lnTo>
                    <a:lnTo>
                      <a:pt x="14628" y="11824"/>
                    </a:lnTo>
                    <a:lnTo>
                      <a:pt x="14967" y="11386"/>
                    </a:lnTo>
                    <a:lnTo>
                      <a:pt x="15217" y="10913"/>
                    </a:lnTo>
                    <a:lnTo>
                      <a:pt x="15369" y="10395"/>
                    </a:lnTo>
                    <a:lnTo>
                      <a:pt x="15405" y="9841"/>
                    </a:lnTo>
                    <a:lnTo>
                      <a:pt x="15378" y="9546"/>
                    </a:lnTo>
                    <a:lnTo>
                      <a:pt x="15342" y="9403"/>
                    </a:lnTo>
                    <a:lnTo>
                      <a:pt x="15208" y="9145"/>
                    </a:lnTo>
                    <a:lnTo>
                      <a:pt x="14887" y="8796"/>
                    </a:lnTo>
                    <a:lnTo>
                      <a:pt x="14405" y="8350"/>
                    </a:lnTo>
                    <a:lnTo>
                      <a:pt x="14039" y="7948"/>
                    </a:lnTo>
                    <a:lnTo>
                      <a:pt x="13637" y="7421"/>
                    </a:lnTo>
                    <a:lnTo>
                      <a:pt x="13217" y="6733"/>
                    </a:lnTo>
                    <a:lnTo>
                      <a:pt x="13003" y="6305"/>
                    </a:lnTo>
                    <a:lnTo>
                      <a:pt x="12887" y="6028"/>
                    </a:lnTo>
                    <a:lnTo>
                      <a:pt x="12699" y="5465"/>
                    </a:lnTo>
                    <a:lnTo>
                      <a:pt x="12512" y="4572"/>
                    </a:lnTo>
                    <a:lnTo>
                      <a:pt x="12306" y="3376"/>
                    </a:lnTo>
                    <a:lnTo>
                      <a:pt x="12083" y="2501"/>
                    </a:lnTo>
                    <a:lnTo>
                      <a:pt x="11869" y="1956"/>
                    </a:lnTo>
                    <a:lnTo>
                      <a:pt x="11717" y="1697"/>
                    </a:lnTo>
                    <a:lnTo>
                      <a:pt x="11529" y="1402"/>
                    </a:lnTo>
                    <a:lnTo>
                      <a:pt x="11056" y="884"/>
                    </a:lnTo>
                    <a:lnTo>
                      <a:pt x="10511" y="482"/>
                    </a:lnTo>
                    <a:lnTo>
                      <a:pt x="9895" y="197"/>
                    </a:lnTo>
                    <a:lnTo>
                      <a:pt x="9252" y="36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1212733" y="1969068"/>
                <a:ext cx="85335" cy="89738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100" extrusionOk="0">
                    <a:moveTo>
                      <a:pt x="635" y="1"/>
                    </a:moveTo>
                    <a:lnTo>
                      <a:pt x="421" y="19"/>
                    </a:lnTo>
                    <a:lnTo>
                      <a:pt x="233" y="99"/>
                    </a:lnTo>
                    <a:lnTo>
                      <a:pt x="81" y="251"/>
                    </a:lnTo>
                    <a:lnTo>
                      <a:pt x="37" y="349"/>
                    </a:lnTo>
                    <a:lnTo>
                      <a:pt x="1" y="447"/>
                    </a:lnTo>
                    <a:lnTo>
                      <a:pt x="10" y="653"/>
                    </a:lnTo>
                    <a:lnTo>
                      <a:pt x="90" y="849"/>
                    </a:lnTo>
                    <a:lnTo>
                      <a:pt x="233" y="1010"/>
                    </a:lnTo>
                    <a:lnTo>
                      <a:pt x="322" y="1055"/>
                    </a:lnTo>
                    <a:lnTo>
                      <a:pt x="421" y="1090"/>
                    </a:lnTo>
                    <a:lnTo>
                      <a:pt x="635" y="1099"/>
                    </a:lnTo>
                    <a:lnTo>
                      <a:pt x="831" y="1028"/>
                    </a:lnTo>
                    <a:lnTo>
                      <a:pt x="992" y="894"/>
                    </a:lnTo>
                    <a:lnTo>
                      <a:pt x="1046" y="805"/>
                    </a:lnTo>
                    <a:lnTo>
                      <a:pt x="733" y="28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1720569" y="1958136"/>
                <a:ext cx="85254" cy="89738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100" extrusionOk="0">
                    <a:moveTo>
                      <a:pt x="420" y="1"/>
                    </a:moveTo>
                    <a:lnTo>
                      <a:pt x="313" y="28"/>
                    </a:lnTo>
                    <a:lnTo>
                      <a:pt x="0" y="805"/>
                    </a:lnTo>
                    <a:lnTo>
                      <a:pt x="63" y="894"/>
                    </a:lnTo>
                    <a:lnTo>
                      <a:pt x="223" y="1028"/>
                    </a:lnTo>
                    <a:lnTo>
                      <a:pt x="420" y="1099"/>
                    </a:lnTo>
                    <a:lnTo>
                      <a:pt x="625" y="1090"/>
                    </a:lnTo>
                    <a:lnTo>
                      <a:pt x="723" y="1055"/>
                    </a:lnTo>
                    <a:lnTo>
                      <a:pt x="822" y="1001"/>
                    </a:lnTo>
                    <a:lnTo>
                      <a:pt x="964" y="849"/>
                    </a:lnTo>
                    <a:lnTo>
                      <a:pt x="1036" y="653"/>
                    </a:lnTo>
                    <a:lnTo>
                      <a:pt x="1045" y="447"/>
                    </a:lnTo>
                    <a:lnTo>
                      <a:pt x="1018" y="349"/>
                    </a:lnTo>
                    <a:lnTo>
                      <a:pt x="964" y="251"/>
                    </a:lnTo>
                    <a:lnTo>
                      <a:pt x="822" y="99"/>
                    </a:lnTo>
                    <a:lnTo>
                      <a:pt x="625" y="10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1996636" y="1749128"/>
                <a:ext cx="147256" cy="259424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180" extrusionOk="0">
                    <a:moveTo>
                      <a:pt x="572" y="0"/>
                    </a:moveTo>
                    <a:lnTo>
                      <a:pt x="402" y="27"/>
                    </a:lnTo>
                    <a:lnTo>
                      <a:pt x="233" y="98"/>
                    </a:lnTo>
                    <a:lnTo>
                      <a:pt x="108" y="223"/>
                    </a:lnTo>
                    <a:lnTo>
                      <a:pt x="63" y="304"/>
                    </a:lnTo>
                    <a:lnTo>
                      <a:pt x="45" y="393"/>
                    </a:lnTo>
                    <a:lnTo>
                      <a:pt x="54" y="554"/>
                    </a:lnTo>
                    <a:lnTo>
                      <a:pt x="134" y="741"/>
                    </a:lnTo>
                    <a:lnTo>
                      <a:pt x="161" y="768"/>
                    </a:lnTo>
                    <a:lnTo>
                      <a:pt x="134" y="786"/>
                    </a:lnTo>
                    <a:lnTo>
                      <a:pt x="27" y="929"/>
                    </a:lnTo>
                    <a:lnTo>
                      <a:pt x="0" y="1090"/>
                    </a:lnTo>
                    <a:lnTo>
                      <a:pt x="18" y="1197"/>
                    </a:lnTo>
                    <a:lnTo>
                      <a:pt x="63" y="1340"/>
                    </a:lnTo>
                    <a:lnTo>
                      <a:pt x="242" y="1527"/>
                    </a:lnTo>
                    <a:lnTo>
                      <a:pt x="545" y="1634"/>
                    </a:lnTo>
                    <a:lnTo>
                      <a:pt x="608" y="1634"/>
                    </a:lnTo>
                    <a:lnTo>
                      <a:pt x="554" y="1857"/>
                    </a:lnTo>
                    <a:lnTo>
                      <a:pt x="411" y="2206"/>
                    </a:lnTo>
                    <a:lnTo>
                      <a:pt x="188" y="2527"/>
                    </a:lnTo>
                    <a:lnTo>
                      <a:pt x="143" y="2572"/>
                    </a:lnTo>
                    <a:lnTo>
                      <a:pt x="1626" y="3179"/>
                    </a:lnTo>
                    <a:lnTo>
                      <a:pt x="1688" y="3018"/>
                    </a:lnTo>
                    <a:lnTo>
                      <a:pt x="1760" y="2706"/>
                    </a:lnTo>
                    <a:lnTo>
                      <a:pt x="1804" y="2241"/>
                    </a:lnTo>
                    <a:lnTo>
                      <a:pt x="1715" y="1518"/>
                    </a:lnTo>
                    <a:lnTo>
                      <a:pt x="1679" y="1402"/>
                    </a:lnTo>
                    <a:lnTo>
                      <a:pt x="1670" y="1188"/>
                    </a:lnTo>
                    <a:lnTo>
                      <a:pt x="1590" y="839"/>
                    </a:lnTo>
                    <a:lnTo>
                      <a:pt x="1465" y="572"/>
                    </a:lnTo>
                    <a:lnTo>
                      <a:pt x="1304" y="366"/>
                    </a:lnTo>
                    <a:lnTo>
                      <a:pt x="1045" y="161"/>
                    </a:lnTo>
                    <a:lnTo>
                      <a:pt x="733" y="36"/>
                    </a:lnTo>
                    <a:lnTo>
                      <a:pt x="643" y="18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2053497" y="1781107"/>
                <a:ext cx="50336" cy="5547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80" extrusionOk="0">
                    <a:moveTo>
                      <a:pt x="268" y="1"/>
                    </a:moveTo>
                    <a:lnTo>
                      <a:pt x="161" y="46"/>
                    </a:lnTo>
                    <a:lnTo>
                      <a:pt x="27" y="215"/>
                    </a:lnTo>
                    <a:lnTo>
                      <a:pt x="0" y="430"/>
                    </a:lnTo>
                    <a:lnTo>
                      <a:pt x="107" y="608"/>
                    </a:lnTo>
                    <a:lnTo>
                      <a:pt x="223" y="653"/>
                    </a:lnTo>
                    <a:lnTo>
                      <a:pt x="330" y="680"/>
                    </a:lnTo>
                    <a:lnTo>
                      <a:pt x="527" y="617"/>
                    </a:lnTo>
                    <a:lnTo>
                      <a:pt x="598" y="528"/>
                    </a:lnTo>
                    <a:lnTo>
                      <a:pt x="616" y="474"/>
                    </a:lnTo>
                    <a:lnTo>
                      <a:pt x="607" y="385"/>
                    </a:lnTo>
                    <a:lnTo>
                      <a:pt x="536" y="278"/>
                    </a:lnTo>
                    <a:lnTo>
                      <a:pt x="447" y="242"/>
                    </a:lnTo>
                    <a:lnTo>
                      <a:pt x="420" y="260"/>
                    </a:lnTo>
                    <a:lnTo>
                      <a:pt x="438" y="287"/>
                    </a:lnTo>
                    <a:lnTo>
                      <a:pt x="509" y="305"/>
                    </a:lnTo>
                    <a:lnTo>
                      <a:pt x="572" y="394"/>
                    </a:lnTo>
                    <a:lnTo>
                      <a:pt x="554" y="501"/>
                    </a:lnTo>
                    <a:lnTo>
                      <a:pt x="473" y="599"/>
                    </a:lnTo>
                    <a:lnTo>
                      <a:pt x="420" y="626"/>
                    </a:lnTo>
                    <a:lnTo>
                      <a:pt x="339" y="644"/>
                    </a:lnTo>
                    <a:lnTo>
                      <a:pt x="179" y="590"/>
                    </a:lnTo>
                    <a:lnTo>
                      <a:pt x="116" y="537"/>
                    </a:lnTo>
                    <a:lnTo>
                      <a:pt x="63" y="465"/>
                    </a:lnTo>
                    <a:lnTo>
                      <a:pt x="36" y="322"/>
                    </a:lnTo>
                    <a:lnTo>
                      <a:pt x="89" y="180"/>
                    </a:lnTo>
                    <a:lnTo>
                      <a:pt x="205" y="72"/>
                    </a:lnTo>
                    <a:lnTo>
                      <a:pt x="277" y="46"/>
                    </a:lnTo>
                    <a:lnTo>
                      <a:pt x="295" y="10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2070221" y="1832176"/>
                <a:ext cx="16806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65" extrusionOk="0">
                    <a:moveTo>
                      <a:pt x="63" y="0"/>
                    </a:moveTo>
                    <a:lnTo>
                      <a:pt x="27" y="18"/>
                    </a:lnTo>
                    <a:lnTo>
                      <a:pt x="0" y="143"/>
                    </a:lnTo>
                    <a:lnTo>
                      <a:pt x="72" y="375"/>
                    </a:lnTo>
                    <a:lnTo>
                      <a:pt x="170" y="464"/>
                    </a:lnTo>
                    <a:lnTo>
                      <a:pt x="206" y="456"/>
                    </a:lnTo>
                    <a:lnTo>
                      <a:pt x="197" y="420"/>
                    </a:lnTo>
                    <a:lnTo>
                      <a:pt x="108" y="348"/>
                    </a:lnTo>
                    <a:lnTo>
                      <a:pt x="45" y="143"/>
                    </a:lnTo>
                    <a:lnTo>
                      <a:pt x="72" y="3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2006099" y="1806642"/>
                <a:ext cx="49602" cy="3581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39" extrusionOk="0">
                    <a:moveTo>
                      <a:pt x="170" y="1"/>
                    </a:moveTo>
                    <a:lnTo>
                      <a:pt x="18" y="36"/>
                    </a:lnTo>
                    <a:lnTo>
                      <a:pt x="1" y="63"/>
                    </a:lnTo>
                    <a:lnTo>
                      <a:pt x="36" y="81"/>
                    </a:lnTo>
                    <a:lnTo>
                      <a:pt x="206" y="36"/>
                    </a:lnTo>
                    <a:lnTo>
                      <a:pt x="385" y="45"/>
                    </a:lnTo>
                    <a:lnTo>
                      <a:pt x="465" y="72"/>
                    </a:lnTo>
                    <a:lnTo>
                      <a:pt x="554" y="197"/>
                    </a:lnTo>
                    <a:lnTo>
                      <a:pt x="554" y="277"/>
                    </a:lnTo>
                    <a:lnTo>
                      <a:pt x="545" y="322"/>
                    </a:lnTo>
                    <a:lnTo>
                      <a:pt x="483" y="376"/>
                    </a:lnTo>
                    <a:lnTo>
                      <a:pt x="358" y="402"/>
                    </a:lnTo>
                    <a:lnTo>
                      <a:pt x="277" y="393"/>
                    </a:lnTo>
                    <a:lnTo>
                      <a:pt x="251" y="411"/>
                    </a:lnTo>
                    <a:lnTo>
                      <a:pt x="277" y="438"/>
                    </a:lnTo>
                    <a:lnTo>
                      <a:pt x="411" y="438"/>
                    </a:lnTo>
                    <a:lnTo>
                      <a:pt x="563" y="358"/>
                    </a:lnTo>
                    <a:lnTo>
                      <a:pt x="608" y="251"/>
                    </a:lnTo>
                    <a:lnTo>
                      <a:pt x="590" y="170"/>
                    </a:lnTo>
                    <a:lnTo>
                      <a:pt x="563" y="90"/>
                    </a:lnTo>
                    <a:lnTo>
                      <a:pt x="429" y="9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2016296" y="1764383"/>
                <a:ext cx="21946" cy="4380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537" extrusionOk="0">
                    <a:moveTo>
                      <a:pt x="233" y="1"/>
                    </a:moveTo>
                    <a:lnTo>
                      <a:pt x="152" y="27"/>
                    </a:lnTo>
                    <a:lnTo>
                      <a:pt x="36" y="135"/>
                    </a:lnTo>
                    <a:lnTo>
                      <a:pt x="1" y="286"/>
                    </a:lnTo>
                    <a:lnTo>
                      <a:pt x="27" y="447"/>
                    </a:lnTo>
                    <a:lnTo>
                      <a:pt x="72" y="519"/>
                    </a:lnTo>
                    <a:lnTo>
                      <a:pt x="108" y="536"/>
                    </a:lnTo>
                    <a:lnTo>
                      <a:pt x="108" y="501"/>
                    </a:lnTo>
                    <a:lnTo>
                      <a:pt x="72" y="438"/>
                    </a:lnTo>
                    <a:lnTo>
                      <a:pt x="36" y="295"/>
                    </a:lnTo>
                    <a:lnTo>
                      <a:pt x="72" y="161"/>
                    </a:lnTo>
                    <a:lnTo>
                      <a:pt x="170" y="63"/>
                    </a:lnTo>
                    <a:lnTo>
                      <a:pt x="251" y="36"/>
                    </a:lnTo>
                    <a:lnTo>
                      <a:pt x="268" y="10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2035223" y="1770257"/>
                <a:ext cx="20477" cy="408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501" extrusionOk="0">
                    <a:moveTo>
                      <a:pt x="215" y="0"/>
                    </a:moveTo>
                    <a:lnTo>
                      <a:pt x="144" y="27"/>
                    </a:lnTo>
                    <a:lnTo>
                      <a:pt x="45" y="134"/>
                    </a:lnTo>
                    <a:lnTo>
                      <a:pt x="1" y="268"/>
                    </a:lnTo>
                    <a:lnTo>
                      <a:pt x="10" y="411"/>
                    </a:lnTo>
                    <a:lnTo>
                      <a:pt x="45" y="482"/>
                    </a:lnTo>
                    <a:lnTo>
                      <a:pt x="81" y="500"/>
                    </a:lnTo>
                    <a:lnTo>
                      <a:pt x="90" y="464"/>
                    </a:lnTo>
                    <a:lnTo>
                      <a:pt x="54" y="402"/>
                    </a:lnTo>
                    <a:lnTo>
                      <a:pt x="36" y="277"/>
                    </a:lnTo>
                    <a:lnTo>
                      <a:pt x="81" y="161"/>
                    </a:lnTo>
                    <a:lnTo>
                      <a:pt x="161" y="71"/>
                    </a:lnTo>
                    <a:lnTo>
                      <a:pt x="233" y="36"/>
                    </a:lnTo>
                    <a:lnTo>
                      <a:pt x="251" y="9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2042565" y="1837234"/>
                <a:ext cx="18274" cy="2414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96" extrusionOk="0">
                    <a:moveTo>
                      <a:pt x="0" y="1"/>
                    </a:moveTo>
                    <a:lnTo>
                      <a:pt x="18" y="36"/>
                    </a:lnTo>
                    <a:lnTo>
                      <a:pt x="80" y="72"/>
                    </a:lnTo>
                    <a:lnTo>
                      <a:pt x="170" y="188"/>
                    </a:lnTo>
                    <a:lnTo>
                      <a:pt x="179" y="268"/>
                    </a:lnTo>
                    <a:lnTo>
                      <a:pt x="205" y="295"/>
                    </a:lnTo>
                    <a:lnTo>
                      <a:pt x="223" y="268"/>
                    </a:lnTo>
                    <a:lnTo>
                      <a:pt x="205" y="179"/>
                    </a:lnTo>
                    <a:lnTo>
                      <a:pt x="116" y="4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255725" y="1711927"/>
                <a:ext cx="507851" cy="732996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8985" extrusionOk="0">
                    <a:moveTo>
                      <a:pt x="2814" y="1"/>
                    </a:moveTo>
                    <a:lnTo>
                      <a:pt x="2242" y="99"/>
                    </a:lnTo>
                    <a:lnTo>
                      <a:pt x="1706" y="304"/>
                    </a:lnTo>
                    <a:lnTo>
                      <a:pt x="1206" y="608"/>
                    </a:lnTo>
                    <a:lnTo>
                      <a:pt x="974" y="804"/>
                    </a:lnTo>
                    <a:lnTo>
                      <a:pt x="778" y="1001"/>
                    </a:lnTo>
                    <a:lnTo>
                      <a:pt x="420" y="1465"/>
                    </a:lnTo>
                    <a:lnTo>
                      <a:pt x="152" y="2028"/>
                    </a:lnTo>
                    <a:lnTo>
                      <a:pt x="10" y="2706"/>
                    </a:lnTo>
                    <a:lnTo>
                      <a:pt x="1" y="3090"/>
                    </a:lnTo>
                    <a:lnTo>
                      <a:pt x="1" y="3296"/>
                    </a:lnTo>
                    <a:lnTo>
                      <a:pt x="54" y="3707"/>
                    </a:lnTo>
                    <a:lnTo>
                      <a:pt x="144" y="4108"/>
                    </a:lnTo>
                    <a:lnTo>
                      <a:pt x="286" y="4492"/>
                    </a:lnTo>
                    <a:lnTo>
                      <a:pt x="474" y="4850"/>
                    </a:lnTo>
                    <a:lnTo>
                      <a:pt x="706" y="5171"/>
                    </a:lnTo>
                    <a:lnTo>
                      <a:pt x="983" y="5466"/>
                    </a:lnTo>
                    <a:lnTo>
                      <a:pt x="1304" y="5707"/>
                    </a:lnTo>
                    <a:lnTo>
                      <a:pt x="1483" y="5805"/>
                    </a:lnTo>
                    <a:lnTo>
                      <a:pt x="1715" y="5912"/>
                    </a:lnTo>
                    <a:lnTo>
                      <a:pt x="2055" y="6109"/>
                    </a:lnTo>
                    <a:lnTo>
                      <a:pt x="2233" y="6269"/>
                    </a:lnTo>
                    <a:lnTo>
                      <a:pt x="2305" y="6377"/>
                    </a:lnTo>
                    <a:lnTo>
                      <a:pt x="2349" y="6475"/>
                    </a:lnTo>
                    <a:lnTo>
                      <a:pt x="2394" y="6689"/>
                    </a:lnTo>
                    <a:lnTo>
                      <a:pt x="2376" y="6903"/>
                    </a:lnTo>
                    <a:lnTo>
                      <a:pt x="2314" y="7118"/>
                    </a:lnTo>
                    <a:lnTo>
                      <a:pt x="2269" y="7216"/>
                    </a:lnTo>
                    <a:lnTo>
                      <a:pt x="2153" y="7404"/>
                    </a:lnTo>
                    <a:lnTo>
                      <a:pt x="1867" y="7734"/>
                    </a:lnTo>
                    <a:lnTo>
                      <a:pt x="1706" y="7886"/>
                    </a:lnTo>
                    <a:lnTo>
                      <a:pt x="3135" y="8984"/>
                    </a:lnTo>
                    <a:lnTo>
                      <a:pt x="4555" y="7868"/>
                    </a:lnTo>
                    <a:lnTo>
                      <a:pt x="4394" y="7716"/>
                    </a:lnTo>
                    <a:lnTo>
                      <a:pt x="4100" y="7395"/>
                    </a:lnTo>
                    <a:lnTo>
                      <a:pt x="3992" y="7207"/>
                    </a:lnTo>
                    <a:lnTo>
                      <a:pt x="3939" y="7109"/>
                    </a:lnTo>
                    <a:lnTo>
                      <a:pt x="3876" y="6895"/>
                    </a:lnTo>
                    <a:lnTo>
                      <a:pt x="3858" y="6680"/>
                    </a:lnTo>
                    <a:lnTo>
                      <a:pt x="3903" y="6466"/>
                    </a:lnTo>
                    <a:lnTo>
                      <a:pt x="3948" y="6368"/>
                    </a:lnTo>
                    <a:lnTo>
                      <a:pt x="4010" y="6261"/>
                    </a:lnTo>
                    <a:lnTo>
                      <a:pt x="4198" y="6091"/>
                    </a:lnTo>
                    <a:lnTo>
                      <a:pt x="4528" y="5903"/>
                    </a:lnTo>
                    <a:lnTo>
                      <a:pt x="4760" y="5787"/>
                    </a:lnTo>
                    <a:lnTo>
                      <a:pt x="4939" y="5689"/>
                    </a:lnTo>
                    <a:lnTo>
                      <a:pt x="5260" y="5439"/>
                    </a:lnTo>
                    <a:lnTo>
                      <a:pt x="5528" y="5153"/>
                    </a:lnTo>
                    <a:lnTo>
                      <a:pt x="5761" y="4823"/>
                    </a:lnTo>
                    <a:lnTo>
                      <a:pt x="5948" y="4466"/>
                    </a:lnTo>
                    <a:lnTo>
                      <a:pt x="6082" y="4082"/>
                    </a:lnTo>
                    <a:lnTo>
                      <a:pt x="6171" y="3680"/>
                    </a:lnTo>
                    <a:lnTo>
                      <a:pt x="6216" y="3269"/>
                    </a:lnTo>
                    <a:lnTo>
                      <a:pt x="6225" y="3064"/>
                    </a:lnTo>
                    <a:lnTo>
                      <a:pt x="6207" y="2680"/>
                    </a:lnTo>
                    <a:lnTo>
                      <a:pt x="6055" y="2001"/>
                    </a:lnTo>
                    <a:lnTo>
                      <a:pt x="5787" y="1438"/>
                    </a:lnTo>
                    <a:lnTo>
                      <a:pt x="5430" y="974"/>
                    </a:lnTo>
                    <a:lnTo>
                      <a:pt x="5225" y="786"/>
                    </a:lnTo>
                    <a:lnTo>
                      <a:pt x="4993" y="590"/>
                    </a:lnTo>
                    <a:lnTo>
                      <a:pt x="4492" y="295"/>
                    </a:lnTo>
                    <a:lnTo>
                      <a:pt x="3948" y="99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973785" y="1964744"/>
                <a:ext cx="147256" cy="259424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180" extrusionOk="0">
                    <a:moveTo>
                      <a:pt x="1233" y="0"/>
                    </a:moveTo>
                    <a:lnTo>
                      <a:pt x="1153" y="9"/>
                    </a:lnTo>
                    <a:lnTo>
                      <a:pt x="1063" y="27"/>
                    </a:lnTo>
                    <a:lnTo>
                      <a:pt x="760" y="152"/>
                    </a:lnTo>
                    <a:lnTo>
                      <a:pt x="492" y="366"/>
                    </a:lnTo>
                    <a:lnTo>
                      <a:pt x="340" y="572"/>
                    </a:lnTo>
                    <a:lnTo>
                      <a:pt x="215" y="840"/>
                    </a:lnTo>
                    <a:lnTo>
                      <a:pt x="135" y="1188"/>
                    </a:lnTo>
                    <a:lnTo>
                      <a:pt x="126" y="1393"/>
                    </a:lnTo>
                    <a:lnTo>
                      <a:pt x="81" y="1509"/>
                    </a:lnTo>
                    <a:lnTo>
                      <a:pt x="1" y="2242"/>
                    </a:lnTo>
                    <a:lnTo>
                      <a:pt x="37" y="2697"/>
                    </a:lnTo>
                    <a:lnTo>
                      <a:pt x="117" y="3019"/>
                    </a:lnTo>
                    <a:lnTo>
                      <a:pt x="170" y="3179"/>
                    </a:lnTo>
                    <a:lnTo>
                      <a:pt x="1653" y="2572"/>
                    </a:lnTo>
                    <a:lnTo>
                      <a:pt x="1608" y="2528"/>
                    </a:lnTo>
                    <a:lnTo>
                      <a:pt x="1385" y="2197"/>
                    </a:lnTo>
                    <a:lnTo>
                      <a:pt x="1242" y="1849"/>
                    </a:lnTo>
                    <a:lnTo>
                      <a:pt x="1188" y="1635"/>
                    </a:lnTo>
                    <a:lnTo>
                      <a:pt x="1251" y="1635"/>
                    </a:lnTo>
                    <a:lnTo>
                      <a:pt x="1555" y="1518"/>
                    </a:lnTo>
                    <a:lnTo>
                      <a:pt x="1742" y="1340"/>
                    </a:lnTo>
                    <a:lnTo>
                      <a:pt x="1787" y="1197"/>
                    </a:lnTo>
                    <a:lnTo>
                      <a:pt x="1805" y="1081"/>
                    </a:lnTo>
                    <a:lnTo>
                      <a:pt x="1769" y="920"/>
                    </a:lnTo>
                    <a:lnTo>
                      <a:pt x="1671" y="786"/>
                    </a:lnTo>
                    <a:lnTo>
                      <a:pt x="1644" y="768"/>
                    </a:lnTo>
                    <a:lnTo>
                      <a:pt x="1662" y="742"/>
                    </a:lnTo>
                    <a:lnTo>
                      <a:pt x="1742" y="554"/>
                    </a:lnTo>
                    <a:lnTo>
                      <a:pt x="1760" y="384"/>
                    </a:lnTo>
                    <a:lnTo>
                      <a:pt x="1733" y="295"/>
                    </a:lnTo>
                    <a:lnTo>
                      <a:pt x="1697" y="215"/>
                    </a:lnTo>
                    <a:lnTo>
                      <a:pt x="1564" y="99"/>
                    </a:lnTo>
                    <a:lnTo>
                      <a:pt x="1403" y="27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1013841" y="1996805"/>
                <a:ext cx="49684" cy="55393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9" extrusionOk="0">
                    <a:moveTo>
                      <a:pt x="349" y="0"/>
                    </a:moveTo>
                    <a:lnTo>
                      <a:pt x="313" y="9"/>
                    </a:lnTo>
                    <a:lnTo>
                      <a:pt x="331" y="36"/>
                    </a:lnTo>
                    <a:lnTo>
                      <a:pt x="412" y="63"/>
                    </a:lnTo>
                    <a:lnTo>
                      <a:pt x="519" y="170"/>
                    </a:lnTo>
                    <a:lnTo>
                      <a:pt x="581" y="313"/>
                    </a:lnTo>
                    <a:lnTo>
                      <a:pt x="555" y="465"/>
                    </a:lnTo>
                    <a:lnTo>
                      <a:pt x="492" y="527"/>
                    </a:lnTo>
                    <a:lnTo>
                      <a:pt x="430" y="581"/>
                    </a:lnTo>
                    <a:lnTo>
                      <a:pt x="278" y="643"/>
                    </a:lnTo>
                    <a:lnTo>
                      <a:pt x="188" y="616"/>
                    </a:lnTo>
                    <a:lnTo>
                      <a:pt x="135" y="590"/>
                    </a:lnTo>
                    <a:lnTo>
                      <a:pt x="63" y="500"/>
                    </a:lnTo>
                    <a:lnTo>
                      <a:pt x="46" y="393"/>
                    </a:lnTo>
                    <a:lnTo>
                      <a:pt x="108" y="304"/>
                    </a:lnTo>
                    <a:lnTo>
                      <a:pt x="171" y="286"/>
                    </a:lnTo>
                    <a:lnTo>
                      <a:pt x="197" y="259"/>
                    </a:lnTo>
                    <a:lnTo>
                      <a:pt x="162" y="241"/>
                    </a:lnTo>
                    <a:lnTo>
                      <a:pt x="72" y="268"/>
                    </a:lnTo>
                    <a:lnTo>
                      <a:pt x="1" y="384"/>
                    </a:lnTo>
                    <a:lnTo>
                      <a:pt x="1" y="474"/>
                    </a:lnTo>
                    <a:lnTo>
                      <a:pt x="19" y="518"/>
                    </a:lnTo>
                    <a:lnTo>
                      <a:pt x="81" y="616"/>
                    </a:lnTo>
                    <a:lnTo>
                      <a:pt x="278" y="679"/>
                    </a:lnTo>
                    <a:lnTo>
                      <a:pt x="385" y="652"/>
                    </a:lnTo>
                    <a:lnTo>
                      <a:pt x="501" y="599"/>
                    </a:lnTo>
                    <a:lnTo>
                      <a:pt x="608" y="420"/>
                    </a:lnTo>
                    <a:lnTo>
                      <a:pt x="590" y="215"/>
                    </a:lnTo>
                    <a:lnTo>
                      <a:pt x="456" y="45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1029912" y="2047793"/>
                <a:ext cx="1754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56" extrusionOk="0">
                    <a:moveTo>
                      <a:pt x="152" y="0"/>
                    </a:moveTo>
                    <a:lnTo>
                      <a:pt x="143" y="27"/>
                    </a:lnTo>
                    <a:lnTo>
                      <a:pt x="170" y="143"/>
                    </a:lnTo>
                    <a:lnTo>
                      <a:pt x="108" y="349"/>
                    </a:lnTo>
                    <a:lnTo>
                      <a:pt x="18" y="420"/>
                    </a:lnTo>
                    <a:lnTo>
                      <a:pt x="0" y="456"/>
                    </a:lnTo>
                    <a:lnTo>
                      <a:pt x="36" y="456"/>
                    </a:lnTo>
                    <a:lnTo>
                      <a:pt x="134" y="375"/>
                    </a:lnTo>
                    <a:lnTo>
                      <a:pt x="215" y="143"/>
                    </a:lnTo>
                    <a:lnTo>
                      <a:pt x="179" y="18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1061973" y="2022258"/>
                <a:ext cx="48868" cy="35079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30" extrusionOk="0">
                    <a:moveTo>
                      <a:pt x="170" y="1"/>
                    </a:moveTo>
                    <a:lnTo>
                      <a:pt x="45" y="90"/>
                    </a:lnTo>
                    <a:lnTo>
                      <a:pt x="9" y="170"/>
                    </a:lnTo>
                    <a:lnTo>
                      <a:pt x="0" y="242"/>
                    </a:lnTo>
                    <a:lnTo>
                      <a:pt x="36" y="349"/>
                    </a:lnTo>
                    <a:lnTo>
                      <a:pt x="188" y="429"/>
                    </a:lnTo>
                    <a:lnTo>
                      <a:pt x="322" y="429"/>
                    </a:lnTo>
                    <a:lnTo>
                      <a:pt x="349" y="412"/>
                    </a:lnTo>
                    <a:lnTo>
                      <a:pt x="322" y="385"/>
                    </a:lnTo>
                    <a:lnTo>
                      <a:pt x="250" y="394"/>
                    </a:lnTo>
                    <a:lnTo>
                      <a:pt x="116" y="376"/>
                    </a:lnTo>
                    <a:lnTo>
                      <a:pt x="54" y="322"/>
                    </a:lnTo>
                    <a:lnTo>
                      <a:pt x="45" y="278"/>
                    </a:lnTo>
                    <a:lnTo>
                      <a:pt x="45" y="197"/>
                    </a:lnTo>
                    <a:lnTo>
                      <a:pt x="134" y="72"/>
                    </a:lnTo>
                    <a:lnTo>
                      <a:pt x="215" y="45"/>
                    </a:lnTo>
                    <a:lnTo>
                      <a:pt x="393" y="28"/>
                    </a:lnTo>
                    <a:lnTo>
                      <a:pt x="572" y="72"/>
                    </a:lnTo>
                    <a:lnTo>
                      <a:pt x="599" y="63"/>
                    </a:lnTo>
                    <a:lnTo>
                      <a:pt x="581" y="3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1078697" y="1979266"/>
                <a:ext cx="22680" cy="4380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37" extrusionOk="0">
                    <a:moveTo>
                      <a:pt x="36" y="1"/>
                    </a:moveTo>
                    <a:lnTo>
                      <a:pt x="1" y="19"/>
                    </a:lnTo>
                    <a:lnTo>
                      <a:pt x="27" y="46"/>
                    </a:lnTo>
                    <a:lnTo>
                      <a:pt x="108" y="72"/>
                    </a:lnTo>
                    <a:lnTo>
                      <a:pt x="206" y="171"/>
                    </a:lnTo>
                    <a:lnTo>
                      <a:pt x="233" y="305"/>
                    </a:lnTo>
                    <a:lnTo>
                      <a:pt x="206" y="447"/>
                    </a:lnTo>
                    <a:lnTo>
                      <a:pt x="161" y="510"/>
                    </a:lnTo>
                    <a:lnTo>
                      <a:pt x="161" y="537"/>
                    </a:lnTo>
                    <a:lnTo>
                      <a:pt x="197" y="528"/>
                    </a:lnTo>
                    <a:lnTo>
                      <a:pt x="242" y="456"/>
                    </a:lnTo>
                    <a:lnTo>
                      <a:pt x="278" y="296"/>
                    </a:lnTo>
                    <a:lnTo>
                      <a:pt x="233" y="144"/>
                    </a:lnTo>
                    <a:lnTo>
                      <a:pt x="126" y="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061973" y="1985139"/>
                <a:ext cx="20477" cy="408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501" extrusionOk="0">
                    <a:moveTo>
                      <a:pt x="27" y="0"/>
                    </a:moveTo>
                    <a:lnTo>
                      <a:pt x="0" y="9"/>
                    </a:lnTo>
                    <a:lnTo>
                      <a:pt x="18" y="45"/>
                    </a:lnTo>
                    <a:lnTo>
                      <a:pt x="81" y="72"/>
                    </a:lnTo>
                    <a:lnTo>
                      <a:pt x="170" y="170"/>
                    </a:lnTo>
                    <a:lnTo>
                      <a:pt x="206" y="286"/>
                    </a:lnTo>
                    <a:lnTo>
                      <a:pt x="188" y="411"/>
                    </a:lnTo>
                    <a:lnTo>
                      <a:pt x="161" y="474"/>
                    </a:lnTo>
                    <a:lnTo>
                      <a:pt x="161" y="500"/>
                    </a:lnTo>
                    <a:lnTo>
                      <a:pt x="197" y="492"/>
                    </a:lnTo>
                    <a:lnTo>
                      <a:pt x="232" y="420"/>
                    </a:lnTo>
                    <a:lnTo>
                      <a:pt x="250" y="277"/>
                    </a:lnTo>
                    <a:lnTo>
                      <a:pt x="206" y="143"/>
                    </a:lnTo>
                    <a:lnTo>
                      <a:pt x="99" y="3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1056099" y="2052117"/>
                <a:ext cx="18356" cy="24148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96" extrusionOk="0">
                    <a:moveTo>
                      <a:pt x="188" y="1"/>
                    </a:moveTo>
                    <a:lnTo>
                      <a:pt x="108" y="46"/>
                    </a:lnTo>
                    <a:lnTo>
                      <a:pt x="19" y="180"/>
                    </a:lnTo>
                    <a:lnTo>
                      <a:pt x="1" y="269"/>
                    </a:lnTo>
                    <a:lnTo>
                      <a:pt x="28" y="296"/>
                    </a:lnTo>
                    <a:lnTo>
                      <a:pt x="46" y="269"/>
                    </a:lnTo>
                    <a:lnTo>
                      <a:pt x="63" y="197"/>
                    </a:lnTo>
                    <a:lnTo>
                      <a:pt x="144" y="81"/>
                    </a:lnTo>
                    <a:lnTo>
                      <a:pt x="215" y="37"/>
                    </a:lnTo>
                    <a:lnTo>
                      <a:pt x="224" y="10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2009036" y="1907883"/>
                <a:ext cx="140648" cy="110867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359" extrusionOk="0">
                    <a:moveTo>
                      <a:pt x="268" y="1"/>
                    </a:moveTo>
                    <a:lnTo>
                      <a:pt x="0" y="474"/>
                    </a:lnTo>
                    <a:lnTo>
                      <a:pt x="1483" y="1358"/>
                    </a:lnTo>
                    <a:lnTo>
                      <a:pt x="1724" y="447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7CBA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970195" y="2123581"/>
                <a:ext cx="138446" cy="12392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519" extrusionOk="0">
                    <a:moveTo>
                      <a:pt x="1393" y="0"/>
                    </a:moveTo>
                    <a:lnTo>
                      <a:pt x="0" y="741"/>
                    </a:lnTo>
                    <a:lnTo>
                      <a:pt x="313" y="1518"/>
                    </a:lnTo>
                    <a:lnTo>
                      <a:pt x="1697" y="509"/>
                    </a:lnTo>
                    <a:lnTo>
                      <a:pt x="1393" y="0"/>
                    </a:lnTo>
                    <a:close/>
                  </a:path>
                </a:pathLst>
              </a:custGeom>
              <a:solidFill>
                <a:srgbClr val="7CBA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975253" y="1928278"/>
                <a:ext cx="1165732" cy="738788"/>
              </a:xfrm>
              <a:custGeom>
                <a:avLst/>
                <a:gdLst/>
                <a:ahLst/>
                <a:cxnLst/>
                <a:rect l="l" t="t" r="r" b="b"/>
                <a:pathLst>
                  <a:path w="14289" h="9056" extrusionOk="0">
                    <a:moveTo>
                      <a:pt x="12762" y="1"/>
                    </a:moveTo>
                    <a:lnTo>
                      <a:pt x="12699" y="108"/>
                    </a:lnTo>
                    <a:lnTo>
                      <a:pt x="12244" y="831"/>
                    </a:lnTo>
                    <a:lnTo>
                      <a:pt x="11744" y="1510"/>
                    </a:lnTo>
                    <a:lnTo>
                      <a:pt x="11092" y="2296"/>
                    </a:lnTo>
                    <a:lnTo>
                      <a:pt x="10279" y="3126"/>
                    </a:lnTo>
                    <a:lnTo>
                      <a:pt x="9315" y="3930"/>
                    </a:lnTo>
                    <a:lnTo>
                      <a:pt x="8484" y="4475"/>
                    </a:lnTo>
                    <a:lnTo>
                      <a:pt x="7895" y="4805"/>
                    </a:lnTo>
                    <a:lnTo>
                      <a:pt x="7582" y="4957"/>
                    </a:lnTo>
                    <a:lnTo>
                      <a:pt x="7270" y="5082"/>
                    </a:lnTo>
                    <a:lnTo>
                      <a:pt x="6662" y="5252"/>
                    </a:lnTo>
                    <a:lnTo>
                      <a:pt x="6073" y="5314"/>
                    </a:lnTo>
                    <a:lnTo>
                      <a:pt x="5510" y="5278"/>
                    </a:lnTo>
                    <a:lnTo>
                      <a:pt x="4966" y="5171"/>
                    </a:lnTo>
                    <a:lnTo>
                      <a:pt x="4457" y="5002"/>
                    </a:lnTo>
                    <a:lnTo>
                      <a:pt x="3983" y="4769"/>
                    </a:lnTo>
                    <a:lnTo>
                      <a:pt x="3546" y="4502"/>
                    </a:lnTo>
                    <a:lnTo>
                      <a:pt x="2948" y="4064"/>
                    </a:lnTo>
                    <a:lnTo>
                      <a:pt x="2314" y="3466"/>
                    </a:lnTo>
                    <a:lnTo>
                      <a:pt x="1688" y="2742"/>
                    </a:lnTo>
                    <a:lnTo>
                      <a:pt x="1608" y="2617"/>
                    </a:lnTo>
                    <a:lnTo>
                      <a:pt x="1" y="3644"/>
                    </a:lnTo>
                    <a:lnTo>
                      <a:pt x="45" y="3823"/>
                    </a:lnTo>
                    <a:lnTo>
                      <a:pt x="474" y="4957"/>
                    </a:lnTo>
                    <a:lnTo>
                      <a:pt x="983" y="5948"/>
                    </a:lnTo>
                    <a:lnTo>
                      <a:pt x="1528" y="6734"/>
                    </a:lnTo>
                    <a:lnTo>
                      <a:pt x="1956" y="7243"/>
                    </a:lnTo>
                    <a:lnTo>
                      <a:pt x="2447" y="7725"/>
                    </a:lnTo>
                    <a:lnTo>
                      <a:pt x="3010" y="8154"/>
                    </a:lnTo>
                    <a:lnTo>
                      <a:pt x="3653" y="8520"/>
                    </a:lnTo>
                    <a:lnTo>
                      <a:pt x="4358" y="8806"/>
                    </a:lnTo>
                    <a:lnTo>
                      <a:pt x="5153" y="8993"/>
                    </a:lnTo>
                    <a:lnTo>
                      <a:pt x="6019" y="9056"/>
                    </a:lnTo>
                    <a:lnTo>
                      <a:pt x="6493" y="9038"/>
                    </a:lnTo>
                    <a:lnTo>
                      <a:pt x="6796" y="9011"/>
                    </a:lnTo>
                    <a:lnTo>
                      <a:pt x="7368" y="8922"/>
                    </a:lnTo>
                    <a:lnTo>
                      <a:pt x="8181" y="8725"/>
                    </a:lnTo>
                    <a:lnTo>
                      <a:pt x="9172" y="8341"/>
                    </a:lnTo>
                    <a:lnTo>
                      <a:pt x="10047" y="7832"/>
                    </a:lnTo>
                    <a:lnTo>
                      <a:pt x="10824" y="7234"/>
                    </a:lnTo>
                    <a:lnTo>
                      <a:pt x="11502" y="6564"/>
                    </a:lnTo>
                    <a:lnTo>
                      <a:pt x="12092" y="5841"/>
                    </a:lnTo>
                    <a:lnTo>
                      <a:pt x="12601" y="5082"/>
                    </a:lnTo>
                    <a:lnTo>
                      <a:pt x="13029" y="4332"/>
                    </a:lnTo>
                    <a:lnTo>
                      <a:pt x="13378" y="3591"/>
                    </a:lnTo>
                    <a:lnTo>
                      <a:pt x="13797" y="2546"/>
                    </a:lnTo>
                    <a:lnTo>
                      <a:pt x="14244" y="974"/>
                    </a:lnTo>
                    <a:lnTo>
                      <a:pt x="14289" y="724"/>
                    </a:lnTo>
                    <a:lnTo>
                      <a:pt x="12762" y="1"/>
                    </a:lnTo>
                    <a:close/>
                  </a:path>
                </a:pathLst>
              </a:custGeom>
              <a:solidFill>
                <a:srgbClr val="DAE8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1158890" y="2403320"/>
                <a:ext cx="668813" cy="466311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5716" extrusionOk="0">
                    <a:moveTo>
                      <a:pt x="7448" y="0"/>
                    </a:moveTo>
                    <a:lnTo>
                      <a:pt x="1473" y="366"/>
                    </a:lnTo>
                    <a:lnTo>
                      <a:pt x="1357" y="688"/>
                    </a:lnTo>
                    <a:lnTo>
                      <a:pt x="732" y="2760"/>
                    </a:lnTo>
                    <a:lnTo>
                      <a:pt x="232" y="4635"/>
                    </a:lnTo>
                    <a:lnTo>
                      <a:pt x="0" y="5671"/>
                    </a:lnTo>
                    <a:lnTo>
                      <a:pt x="420" y="5635"/>
                    </a:lnTo>
                    <a:lnTo>
                      <a:pt x="795" y="5626"/>
                    </a:lnTo>
                    <a:lnTo>
                      <a:pt x="2518" y="5635"/>
                    </a:lnTo>
                    <a:lnTo>
                      <a:pt x="4242" y="5662"/>
                    </a:lnTo>
                    <a:lnTo>
                      <a:pt x="6215" y="5689"/>
                    </a:lnTo>
                    <a:lnTo>
                      <a:pt x="8189" y="5715"/>
                    </a:lnTo>
                    <a:lnTo>
                      <a:pt x="8198" y="5242"/>
                    </a:lnTo>
                    <a:lnTo>
                      <a:pt x="8180" y="3778"/>
                    </a:lnTo>
                    <a:lnTo>
                      <a:pt x="8091" y="2509"/>
                    </a:lnTo>
                    <a:lnTo>
                      <a:pt x="7974" y="1670"/>
                    </a:lnTo>
                    <a:lnTo>
                      <a:pt x="7814" y="911"/>
                    </a:lnTo>
                    <a:lnTo>
                      <a:pt x="7590" y="259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DAE8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975253" y="2225557"/>
                <a:ext cx="279828" cy="375268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4600" extrusionOk="0">
                    <a:moveTo>
                      <a:pt x="1" y="0"/>
                    </a:moveTo>
                    <a:lnTo>
                      <a:pt x="27" y="90"/>
                    </a:lnTo>
                    <a:lnTo>
                      <a:pt x="251" y="750"/>
                    </a:lnTo>
                    <a:lnTo>
                      <a:pt x="510" y="1375"/>
                    </a:lnTo>
                    <a:lnTo>
                      <a:pt x="876" y="2099"/>
                    </a:lnTo>
                    <a:lnTo>
                      <a:pt x="1358" y="2867"/>
                    </a:lnTo>
                    <a:lnTo>
                      <a:pt x="1974" y="3617"/>
                    </a:lnTo>
                    <a:lnTo>
                      <a:pt x="2528" y="4144"/>
                    </a:lnTo>
                    <a:lnTo>
                      <a:pt x="2939" y="4456"/>
                    </a:lnTo>
                    <a:lnTo>
                      <a:pt x="3162" y="4599"/>
                    </a:lnTo>
                    <a:lnTo>
                      <a:pt x="3358" y="3876"/>
                    </a:lnTo>
                    <a:lnTo>
                      <a:pt x="3430" y="3715"/>
                    </a:lnTo>
                    <a:lnTo>
                      <a:pt x="3287" y="3679"/>
                    </a:lnTo>
                    <a:lnTo>
                      <a:pt x="2983" y="3554"/>
                    </a:lnTo>
                    <a:lnTo>
                      <a:pt x="2528" y="3269"/>
                    </a:lnTo>
                    <a:lnTo>
                      <a:pt x="1938" y="2724"/>
                    </a:lnTo>
                    <a:lnTo>
                      <a:pt x="1385" y="2081"/>
                    </a:lnTo>
                    <a:lnTo>
                      <a:pt x="661" y="1081"/>
                    </a:lnTo>
                    <a:lnTo>
                      <a:pt x="63" y="1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4D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1796275" y="1987342"/>
                <a:ext cx="344686" cy="563881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6912" extrusionOk="0">
                    <a:moveTo>
                      <a:pt x="4225" y="0"/>
                    </a:moveTo>
                    <a:lnTo>
                      <a:pt x="4162" y="170"/>
                    </a:lnTo>
                    <a:lnTo>
                      <a:pt x="3689" y="1259"/>
                    </a:lnTo>
                    <a:lnTo>
                      <a:pt x="3216" y="2251"/>
                    </a:lnTo>
                    <a:lnTo>
                      <a:pt x="2626" y="3322"/>
                    </a:lnTo>
                    <a:lnTo>
                      <a:pt x="1947" y="4367"/>
                    </a:lnTo>
                    <a:lnTo>
                      <a:pt x="1394" y="5046"/>
                    </a:lnTo>
                    <a:lnTo>
                      <a:pt x="1010" y="5438"/>
                    </a:lnTo>
                    <a:lnTo>
                      <a:pt x="608" y="5751"/>
                    </a:lnTo>
                    <a:lnTo>
                      <a:pt x="206" y="5983"/>
                    </a:lnTo>
                    <a:lnTo>
                      <a:pt x="1" y="6055"/>
                    </a:lnTo>
                    <a:lnTo>
                      <a:pt x="63" y="6215"/>
                    </a:lnTo>
                    <a:lnTo>
                      <a:pt x="242" y="6912"/>
                    </a:lnTo>
                    <a:lnTo>
                      <a:pt x="545" y="6689"/>
                    </a:lnTo>
                    <a:lnTo>
                      <a:pt x="1090" y="6189"/>
                    </a:lnTo>
                    <a:lnTo>
                      <a:pt x="1581" y="5662"/>
                    </a:lnTo>
                    <a:lnTo>
                      <a:pt x="2019" y="5108"/>
                    </a:lnTo>
                    <a:lnTo>
                      <a:pt x="2599" y="4260"/>
                    </a:lnTo>
                    <a:lnTo>
                      <a:pt x="3207" y="3108"/>
                    </a:lnTo>
                    <a:lnTo>
                      <a:pt x="3653" y="2036"/>
                    </a:lnTo>
                    <a:lnTo>
                      <a:pt x="3957" y="1116"/>
                    </a:lnTo>
                    <a:lnTo>
                      <a:pt x="4198" y="1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B4D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1370835" y="2320271"/>
                <a:ext cx="247032" cy="358463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4394" extrusionOk="0">
                    <a:moveTo>
                      <a:pt x="3028" y="0"/>
                    </a:moveTo>
                    <a:lnTo>
                      <a:pt x="2822" y="89"/>
                    </a:lnTo>
                    <a:lnTo>
                      <a:pt x="2367" y="206"/>
                    </a:lnTo>
                    <a:lnTo>
                      <a:pt x="1608" y="313"/>
                    </a:lnTo>
                    <a:lnTo>
                      <a:pt x="251" y="322"/>
                    </a:lnTo>
                    <a:lnTo>
                      <a:pt x="1" y="304"/>
                    </a:lnTo>
                    <a:lnTo>
                      <a:pt x="126" y="822"/>
                    </a:lnTo>
                    <a:lnTo>
                      <a:pt x="697" y="2759"/>
                    </a:lnTo>
                    <a:lnTo>
                      <a:pt x="974" y="3474"/>
                    </a:lnTo>
                    <a:lnTo>
                      <a:pt x="1269" y="4045"/>
                    </a:lnTo>
                    <a:lnTo>
                      <a:pt x="1492" y="4304"/>
                    </a:lnTo>
                    <a:lnTo>
                      <a:pt x="1635" y="4385"/>
                    </a:lnTo>
                    <a:lnTo>
                      <a:pt x="1706" y="4394"/>
                    </a:lnTo>
                    <a:lnTo>
                      <a:pt x="1796" y="4376"/>
                    </a:lnTo>
                    <a:lnTo>
                      <a:pt x="1965" y="4269"/>
                    </a:lnTo>
                    <a:lnTo>
                      <a:pt x="2188" y="3965"/>
                    </a:lnTo>
                    <a:lnTo>
                      <a:pt x="2447" y="3349"/>
                    </a:lnTo>
                    <a:lnTo>
                      <a:pt x="2653" y="2572"/>
                    </a:lnTo>
                    <a:lnTo>
                      <a:pt x="2876" y="1349"/>
                    </a:lnTo>
                    <a:lnTo>
                      <a:pt x="3019" y="134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7CBA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1429165" y="2330469"/>
                <a:ext cx="126779" cy="95449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170" extrusionOk="0">
                    <a:moveTo>
                      <a:pt x="1554" y="0"/>
                    </a:moveTo>
                    <a:lnTo>
                      <a:pt x="0" y="134"/>
                    </a:lnTo>
                    <a:lnTo>
                      <a:pt x="45" y="268"/>
                    </a:lnTo>
                    <a:lnTo>
                      <a:pt x="366" y="840"/>
                    </a:lnTo>
                    <a:lnTo>
                      <a:pt x="580" y="1072"/>
                    </a:lnTo>
                    <a:lnTo>
                      <a:pt x="723" y="1161"/>
                    </a:lnTo>
                    <a:lnTo>
                      <a:pt x="804" y="1170"/>
                    </a:lnTo>
                    <a:lnTo>
                      <a:pt x="875" y="1161"/>
                    </a:lnTo>
                    <a:lnTo>
                      <a:pt x="1018" y="1072"/>
                    </a:lnTo>
                    <a:lnTo>
                      <a:pt x="1214" y="813"/>
                    </a:lnTo>
                    <a:lnTo>
                      <a:pt x="1509" y="152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2088413" y="1988076"/>
                <a:ext cx="33612" cy="33529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206" y="0"/>
                    </a:moveTo>
                    <a:lnTo>
                      <a:pt x="126" y="9"/>
                    </a:lnTo>
                    <a:lnTo>
                      <a:pt x="19" y="125"/>
                    </a:lnTo>
                    <a:lnTo>
                      <a:pt x="1" y="205"/>
                    </a:lnTo>
                    <a:lnTo>
                      <a:pt x="19" y="286"/>
                    </a:lnTo>
                    <a:lnTo>
                      <a:pt x="126" y="393"/>
                    </a:lnTo>
                    <a:lnTo>
                      <a:pt x="206" y="411"/>
                    </a:lnTo>
                    <a:lnTo>
                      <a:pt x="286" y="393"/>
                    </a:lnTo>
                    <a:lnTo>
                      <a:pt x="402" y="286"/>
                    </a:lnTo>
                    <a:lnTo>
                      <a:pt x="411" y="205"/>
                    </a:lnTo>
                    <a:lnTo>
                      <a:pt x="402" y="125"/>
                    </a:lnTo>
                    <a:lnTo>
                      <a:pt x="286" y="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637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1003643" y="2220417"/>
                <a:ext cx="32878" cy="3287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03" extrusionOk="0">
                    <a:moveTo>
                      <a:pt x="206" y="1"/>
                    </a:moveTo>
                    <a:lnTo>
                      <a:pt x="117" y="10"/>
                    </a:lnTo>
                    <a:lnTo>
                      <a:pt x="10" y="117"/>
                    </a:lnTo>
                    <a:lnTo>
                      <a:pt x="1" y="197"/>
                    </a:lnTo>
                    <a:lnTo>
                      <a:pt x="10" y="278"/>
                    </a:lnTo>
                    <a:lnTo>
                      <a:pt x="117" y="394"/>
                    </a:lnTo>
                    <a:lnTo>
                      <a:pt x="206" y="403"/>
                    </a:lnTo>
                    <a:lnTo>
                      <a:pt x="287" y="394"/>
                    </a:lnTo>
                    <a:lnTo>
                      <a:pt x="394" y="278"/>
                    </a:lnTo>
                    <a:lnTo>
                      <a:pt x="403" y="197"/>
                    </a:lnTo>
                    <a:lnTo>
                      <a:pt x="394" y="117"/>
                    </a:lnTo>
                    <a:lnTo>
                      <a:pt x="287" y="1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637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1370835" y="1656534"/>
                <a:ext cx="439403" cy="301683"/>
              </a:xfrm>
              <a:custGeom>
                <a:avLst/>
                <a:gdLst/>
                <a:ahLst/>
                <a:cxnLst/>
                <a:rect l="l" t="t" r="r" b="b"/>
                <a:pathLst>
                  <a:path w="5386" h="3698" extrusionOk="0">
                    <a:moveTo>
                      <a:pt x="1903" y="1"/>
                    </a:moveTo>
                    <a:lnTo>
                      <a:pt x="1465" y="37"/>
                    </a:lnTo>
                    <a:lnTo>
                      <a:pt x="1028" y="144"/>
                    </a:lnTo>
                    <a:lnTo>
                      <a:pt x="608" y="305"/>
                    </a:lnTo>
                    <a:lnTo>
                      <a:pt x="197" y="537"/>
                    </a:lnTo>
                    <a:lnTo>
                      <a:pt x="1" y="671"/>
                    </a:lnTo>
                    <a:lnTo>
                      <a:pt x="36" y="823"/>
                    </a:lnTo>
                    <a:lnTo>
                      <a:pt x="152" y="1117"/>
                    </a:lnTo>
                    <a:lnTo>
                      <a:pt x="304" y="1385"/>
                    </a:lnTo>
                    <a:lnTo>
                      <a:pt x="501" y="1617"/>
                    </a:lnTo>
                    <a:lnTo>
                      <a:pt x="733" y="1832"/>
                    </a:lnTo>
                    <a:lnTo>
                      <a:pt x="983" y="2001"/>
                    </a:lnTo>
                    <a:lnTo>
                      <a:pt x="1269" y="2135"/>
                    </a:lnTo>
                    <a:lnTo>
                      <a:pt x="1563" y="2216"/>
                    </a:lnTo>
                    <a:lnTo>
                      <a:pt x="1715" y="2242"/>
                    </a:lnTo>
                    <a:lnTo>
                      <a:pt x="2028" y="2251"/>
                    </a:lnTo>
                    <a:lnTo>
                      <a:pt x="2644" y="2225"/>
                    </a:lnTo>
                    <a:lnTo>
                      <a:pt x="2948" y="2251"/>
                    </a:lnTo>
                    <a:lnTo>
                      <a:pt x="3099" y="2278"/>
                    </a:lnTo>
                    <a:lnTo>
                      <a:pt x="3376" y="2367"/>
                    </a:lnTo>
                    <a:lnTo>
                      <a:pt x="3769" y="2573"/>
                    </a:lnTo>
                    <a:lnTo>
                      <a:pt x="4242" y="2966"/>
                    </a:lnTo>
                    <a:lnTo>
                      <a:pt x="4644" y="3430"/>
                    </a:lnTo>
                    <a:lnTo>
                      <a:pt x="4823" y="3680"/>
                    </a:lnTo>
                    <a:lnTo>
                      <a:pt x="4966" y="3698"/>
                    </a:lnTo>
                    <a:lnTo>
                      <a:pt x="5251" y="3653"/>
                    </a:lnTo>
                    <a:lnTo>
                      <a:pt x="5385" y="3591"/>
                    </a:lnTo>
                    <a:lnTo>
                      <a:pt x="5376" y="3350"/>
                    </a:lnTo>
                    <a:lnTo>
                      <a:pt x="5305" y="2867"/>
                    </a:lnTo>
                    <a:lnTo>
                      <a:pt x="5171" y="2385"/>
                    </a:lnTo>
                    <a:lnTo>
                      <a:pt x="4975" y="1930"/>
                    </a:lnTo>
                    <a:lnTo>
                      <a:pt x="4725" y="1501"/>
                    </a:lnTo>
                    <a:lnTo>
                      <a:pt x="4421" y="1108"/>
                    </a:lnTo>
                    <a:lnTo>
                      <a:pt x="4064" y="769"/>
                    </a:lnTo>
                    <a:lnTo>
                      <a:pt x="3671" y="483"/>
                    </a:lnTo>
                    <a:lnTo>
                      <a:pt x="3457" y="367"/>
                    </a:lnTo>
                    <a:lnTo>
                      <a:pt x="3242" y="269"/>
                    </a:lnTo>
                    <a:lnTo>
                      <a:pt x="2805" y="117"/>
                    </a:lnTo>
                    <a:lnTo>
                      <a:pt x="2358" y="28"/>
                    </a:lnTo>
                    <a:lnTo>
                      <a:pt x="1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1222196" y="1702464"/>
                <a:ext cx="174994" cy="213576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2618" extrusionOk="0">
                    <a:moveTo>
                      <a:pt x="2144" y="1"/>
                    </a:moveTo>
                    <a:lnTo>
                      <a:pt x="1912" y="27"/>
                    </a:lnTo>
                    <a:lnTo>
                      <a:pt x="1456" y="161"/>
                    </a:lnTo>
                    <a:lnTo>
                      <a:pt x="1046" y="385"/>
                    </a:lnTo>
                    <a:lnTo>
                      <a:pt x="680" y="679"/>
                    </a:lnTo>
                    <a:lnTo>
                      <a:pt x="528" y="858"/>
                    </a:lnTo>
                    <a:lnTo>
                      <a:pt x="385" y="1045"/>
                    </a:lnTo>
                    <a:lnTo>
                      <a:pt x="171" y="1465"/>
                    </a:lnTo>
                    <a:lnTo>
                      <a:pt x="46" y="1912"/>
                    </a:lnTo>
                    <a:lnTo>
                      <a:pt x="1" y="2385"/>
                    </a:lnTo>
                    <a:lnTo>
                      <a:pt x="19" y="2617"/>
                    </a:lnTo>
                    <a:lnTo>
                      <a:pt x="224" y="2537"/>
                    </a:lnTo>
                    <a:lnTo>
                      <a:pt x="608" y="2322"/>
                    </a:lnTo>
                    <a:lnTo>
                      <a:pt x="965" y="2063"/>
                    </a:lnTo>
                    <a:lnTo>
                      <a:pt x="1287" y="1751"/>
                    </a:lnTo>
                    <a:lnTo>
                      <a:pt x="1564" y="1411"/>
                    </a:lnTo>
                    <a:lnTo>
                      <a:pt x="1796" y="1036"/>
                    </a:lnTo>
                    <a:lnTo>
                      <a:pt x="1974" y="635"/>
                    </a:lnTo>
                    <a:lnTo>
                      <a:pt x="2099" y="215"/>
                    </a:lnTo>
                    <a:lnTo>
                      <a:pt x="21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1320582" y="2336261"/>
                <a:ext cx="48134" cy="245556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010" fill="none" extrusionOk="0">
                    <a:moveTo>
                      <a:pt x="590" y="1"/>
                    </a:moveTo>
                    <a:lnTo>
                      <a:pt x="492" y="188"/>
                    </a:lnTo>
                    <a:lnTo>
                      <a:pt x="161" y="1135"/>
                    </a:lnTo>
                    <a:lnTo>
                      <a:pt x="63" y="1626"/>
                    </a:lnTo>
                    <a:lnTo>
                      <a:pt x="0" y="2153"/>
                    </a:lnTo>
                    <a:lnTo>
                      <a:pt x="0" y="2715"/>
                    </a:lnTo>
                    <a:lnTo>
                      <a:pt x="45" y="3010"/>
                    </a:lnTo>
                  </a:path>
                </a:pathLst>
              </a:custGeom>
              <a:solidFill>
                <a:schemeClr val="dk1"/>
              </a:solidFill>
              <a:ln w="1775" cap="flat" cmpd="sng">
                <a:solidFill>
                  <a:srgbClr val="57727C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1276855" y="2535154"/>
                <a:ext cx="104997" cy="10499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lnTo>
                      <a:pt x="510" y="9"/>
                    </a:lnTo>
                    <a:lnTo>
                      <a:pt x="286" y="108"/>
                    </a:lnTo>
                    <a:lnTo>
                      <a:pt x="108" y="277"/>
                    </a:lnTo>
                    <a:lnTo>
                      <a:pt x="10" y="509"/>
                    </a:lnTo>
                    <a:lnTo>
                      <a:pt x="1" y="643"/>
                    </a:lnTo>
                    <a:lnTo>
                      <a:pt x="10" y="768"/>
                    </a:lnTo>
                    <a:lnTo>
                      <a:pt x="108" y="1001"/>
                    </a:lnTo>
                    <a:lnTo>
                      <a:pt x="286" y="1179"/>
                    </a:lnTo>
                    <a:lnTo>
                      <a:pt x="510" y="1277"/>
                    </a:lnTo>
                    <a:lnTo>
                      <a:pt x="644" y="1286"/>
                    </a:lnTo>
                    <a:lnTo>
                      <a:pt x="778" y="1277"/>
                    </a:lnTo>
                    <a:lnTo>
                      <a:pt x="1010" y="1179"/>
                    </a:lnTo>
                    <a:lnTo>
                      <a:pt x="1179" y="1001"/>
                    </a:lnTo>
                    <a:lnTo>
                      <a:pt x="1278" y="768"/>
                    </a:lnTo>
                    <a:lnTo>
                      <a:pt x="1287" y="643"/>
                    </a:lnTo>
                    <a:lnTo>
                      <a:pt x="1278" y="509"/>
                    </a:lnTo>
                    <a:lnTo>
                      <a:pt x="1179" y="277"/>
                    </a:lnTo>
                    <a:lnTo>
                      <a:pt x="1010" y="108"/>
                    </a:lnTo>
                    <a:lnTo>
                      <a:pt x="778" y="9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577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1290723" y="2549023"/>
                <a:ext cx="77259" cy="77256"/>
              </a:xfrm>
              <a:custGeom>
                <a:avLst/>
                <a:gdLst/>
                <a:ahLst/>
                <a:cxnLst/>
                <a:rect l="l" t="t" r="r" b="b"/>
                <a:pathLst>
                  <a:path w="947" h="947" extrusionOk="0">
                    <a:moveTo>
                      <a:pt x="375" y="0"/>
                    </a:moveTo>
                    <a:lnTo>
                      <a:pt x="206" y="72"/>
                    </a:lnTo>
                    <a:lnTo>
                      <a:pt x="81" y="206"/>
                    </a:lnTo>
                    <a:lnTo>
                      <a:pt x="9" y="375"/>
                    </a:lnTo>
                    <a:lnTo>
                      <a:pt x="0" y="473"/>
                    </a:lnTo>
                    <a:lnTo>
                      <a:pt x="9" y="563"/>
                    </a:lnTo>
                    <a:lnTo>
                      <a:pt x="81" y="741"/>
                    </a:lnTo>
                    <a:lnTo>
                      <a:pt x="206" y="866"/>
                    </a:lnTo>
                    <a:lnTo>
                      <a:pt x="375" y="938"/>
                    </a:lnTo>
                    <a:lnTo>
                      <a:pt x="474" y="947"/>
                    </a:lnTo>
                    <a:lnTo>
                      <a:pt x="572" y="938"/>
                    </a:lnTo>
                    <a:lnTo>
                      <a:pt x="742" y="866"/>
                    </a:lnTo>
                    <a:lnTo>
                      <a:pt x="867" y="741"/>
                    </a:lnTo>
                    <a:lnTo>
                      <a:pt x="938" y="563"/>
                    </a:lnTo>
                    <a:lnTo>
                      <a:pt x="947" y="473"/>
                    </a:lnTo>
                    <a:lnTo>
                      <a:pt x="938" y="375"/>
                    </a:lnTo>
                    <a:lnTo>
                      <a:pt x="867" y="206"/>
                    </a:lnTo>
                    <a:lnTo>
                      <a:pt x="742" y="72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799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1616391" y="2308605"/>
                <a:ext cx="83133" cy="21276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608" fill="none" extrusionOk="0">
                    <a:moveTo>
                      <a:pt x="0" y="0"/>
                    </a:moveTo>
                    <a:lnTo>
                      <a:pt x="134" y="134"/>
                    </a:lnTo>
                    <a:lnTo>
                      <a:pt x="607" y="911"/>
                    </a:lnTo>
                    <a:lnTo>
                      <a:pt x="786" y="1322"/>
                    </a:lnTo>
                    <a:lnTo>
                      <a:pt x="929" y="1795"/>
                    </a:lnTo>
                    <a:lnTo>
                      <a:pt x="1009" y="2322"/>
                    </a:lnTo>
                    <a:lnTo>
                      <a:pt x="1018" y="2608"/>
                    </a:lnTo>
                  </a:path>
                </a:pathLst>
              </a:custGeom>
              <a:solidFill>
                <a:schemeClr val="dk1"/>
              </a:solidFill>
              <a:ln w="1775" cap="flat" cmpd="sng">
                <a:solidFill>
                  <a:srgbClr val="57727C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1641844" y="2512556"/>
                <a:ext cx="118866" cy="207703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546" fill="none" extrusionOk="0">
                    <a:moveTo>
                      <a:pt x="233" y="2546"/>
                    </a:moveTo>
                    <a:lnTo>
                      <a:pt x="179" y="2349"/>
                    </a:lnTo>
                    <a:lnTo>
                      <a:pt x="1" y="1340"/>
                    </a:lnTo>
                    <a:lnTo>
                      <a:pt x="10" y="804"/>
                    </a:lnTo>
                    <a:lnTo>
                      <a:pt x="72" y="501"/>
                    </a:lnTo>
                    <a:lnTo>
                      <a:pt x="135" y="376"/>
                    </a:lnTo>
                    <a:lnTo>
                      <a:pt x="224" y="224"/>
                    </a:lnTo>
                    <a:lnTo>
                      <a:pt x="465" y="45"/>
                    </a:lnTo>
                    <a:lnTo>
                      <a:pt x="733" y="1"/>
                    </a:lnTo>
                    <a:lnTo>
                      <a:pt x="1001" y="99"/>
                    </a:lnTo>
                    <a:lnTo>
                      <a:pt x="1233" y="340"/>
                    </a:lnTo>
                    <a:lnTo>
                      <a:pt x="1403" y="742"/>
                    </a:lnTo>
                    <a:lnTo>
                      <a:pt x="1456" y="1304"/>
                    </a:lnTo>
                    <a:lnTo>
                      <a:pt x="1385" y="2037"/>
                    </a:lnTo>
                    <a:lnTo>
                      <a:pt x="1278" y="2474"/>
                    </a:lnTo>
                  </a:path>
                </a:pathLst>
              </a:custGeom>
              <a:solidFill>
                <a:schemeClr val="dk1"/>
              </a:solidFill>
              <a:ln w="1775" cap="flat" cmpd="sng">
                <a:solidFill>
                  <a:srgbClr val="57727C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1625120" y="2675717"/>
                <a:ext cx="66327" cy="66406"/>
              </a:xfrm>
              <a:custGeom>
                <a:avLst/>
                <a:gdLst/>
                <a:ahLst/>
                <a:cxnLst/>
                <a:rect l="l" t="t" r="r" b="b"/>
                <a:pathLst>
                  <a:path w="813" h="814" extrusionOk="0">
                    <a:moveTo>
                      <a:pt x="402" y="1"/>
                    </a:moveTo>
                    <a:lnTo>
                      <a:pt x="322" y="10"/>
                    </a:lnTo>
                    <a:lnTo>
                      <a:pt x="179" y="63"/>
                    </a:lnTo>
                    <a:lnTo>
                      <a:pt x="63" y="180"/>
                    </a:lnTo>
                    <a:lnTo>
                      <a:pt x="0" y="322"/>
                    </a:lnTo>
                    <a:lnTo>
                      <a:pt x="0" y="403"/>
                    </a:lnTo>
                    <a:lnTo>
                      <a:pt x="0" y="492"/>
                    </a:lnTo>
                    <a:lnTo>
                      <a:pt x="63" y="635"/>
                    </a:lnTo>
                    <a:lnTo>
                      <a:pt x="179" y="742"/>
                    </a:lnTo>
                    <a:lnTo>
                      <a:pt x="322" y="805"/>
                    </a:lnTo>
                    <a:lnTo>
                      <a:pt x="402" y="814"/>
                    </a:lnTo>
                    <a:lnTo>
                      <a:pt x="482" y="805"/>
                    </a:lnTo>
                    <a:lnTo>
                      <a:pt x="634" y="742"/>
                    </a:lnTo>
                    <a:lnTo>
                      <a:pt x="741" y="635"/>
                    </a:lnTo>
                    <a:lnTo>
                      <a:pt x="804" y="492"/>
                    </a:lnTo>
                    <a:lnTo>
                      <a:pt x="813" y="403"/>
                    </a:lnTo>
                    <a:lnTo>
                      <a:pt x="804" y="322"/>
                    </a:lnTo>
                    <a:lnTo>
                      <a:pt x="741" y="180"/>
                    </a:lnTo>
                    <a:lnTo>
                      <a:pt x="634" y="63"/>
                    </a:lnTo>
                    <a:lnTo>
                      <a:pt x="482" y="10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577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1632381" y="2683793"/>
                <a:ext cx="51071" cy="5033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7" extrusionOk="0">
                    <a:moveTo>
                      <a:pt x="251" y="0"/>
                    </a:moveTo>
                    <a:lnTo>
                      <a:pt x="143" y="45"/>
                    </a:lnTo>
                    <a:lnTo>
                      <a:pt x="54" y="134"/>
                    </a:lnTo>
                    <a:lnTo>
                      <a:pt x="9" y="241"/>
                    </a:lnTo>
                    <a:lnTo>
                      <a:pt x="0" y="304"/>
                    </a:lnTo>
                    <a:lnTo>
                      <a:pt x="9" y="375"/>
                    </a:lnTo>
                    <a:lnTo>
                      <a:pt x="54" y="482"/>
                    </a:lnTo>
                    <a:lnTo>
                      <a:pt x="143" y="563"/>
                    </a:lnTo>
                    <a:lnTo>
                      <a:pt x="251" y="616"/>
                    </a:lnTo>
                    <a:lnTo>
                      <a:pt x="376" y="616"/>
                    </a:lnTo>
                    <a:lnTo>
                      <a:pt x="492" y="563"/>
                    </a:lnTo>
                    <a:lnTo>
                      <a:pt x="572" y="482"/>
                    </a:lnTo>
                    <a:lnTo>
                      <a:pt x="617" y="375"/>
                    </a:lnTo>
                    <a:lnTo>
                      <a:pt x="626" y="304"/>
                    </a:lnTo>
                    <a:lnTo>
                      <a:pt x="617" y="241"/>
                    </a:lnTo>
                    <a:lnTo>
                      <a:pt x="572" y="134"/>
                    </a:lnTo>
                    <a:lnTo>
                      <a:pt x="492" y="45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799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1713226" y="2675717"/>
                <a:ext cx="66408" cy="6640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814" extrusionOk="0">
                    <a:moveTo>
                      <a:pt x="403" y="1"/>
                    </a:moveTo>
                    <a:lnTo>
                      <a:pt x="322" y="10"/>
                    </a:lnTo>
                    <a:lnTo>
                      <a:pt x="179" y="63"/>
                    </a:lnTo>
                    <a:lnTo>
                      <a:pt x="63" y="180"/>
                    </a:lnTo>
                    <a:lnTo>
                      <a:pt x="10" y="322"/>
                    </a:lnTo>
                    <a:lnTo>
                      <a:pt x="1" y="403"/>
                    </a:lnTo>
                    <a:lnTo>
                      <a:pt x="10" y="492"/>
                    </a:lnTo>
                    <a:lnTo>
                      <a:pt x="63" y="635"/>
                    </a:lnTo>
                    <a:lnTo>
                      <a:pt x="179" y="742"/>
                    </a:lnTo>
                    <a:lnTo>
                      <a:pt x="322" y="805"/>
                    </a:lnTo>
                    <a:lnTo>
                      <a:pt x="403" y="814"/>
                    </a:lnTo>
                    <a:lnTo>
                      <a:pt x="492" y="805"/>
                    </a:lnTo>
                    <a:lnTo>
                      <a:pt x="635" y="742"/>
                    </a:lnTo>
                    <a:lnTo>
                      <a:pt x="742" y="635"/>
                    </a:lnTo>
                    <a:lnTo>
                      <a:pt x="804" y="492"/>
                    </a:lnTo>
                    <a:lnTo>
                      <a:pt x="813" y="403"/>
                    </a:lnTo>
                    <a:lnTo>
                      <a:pt x="804" y="322"/>
                    </a:lnTo>
                    <a:lnTo>
                      <a:pt x="742" y="180"/>
                    </a:lnTo>
                    <a:lnTo>
                      <a:pt x="635" y="63"/>
                    </a:lnTo>
                    <a:lnTo>
                      <a:pt x="492" y="10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577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1721221" y="2683793"/>
                <a:ext cx="50418" cy="5033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7" extrusionOk="0">
                    <a:moveTo>
                      <a:pt x="242" y="0"/>
                    </a:moveTo>
                    <a:lnTo>
                      <a:pt x="135" y="45"/>
                    </a:lnTo>
                    <a:lnTo>
                      <a:pt x="46" y="134"/>
                    </a:lnTo>
                    <a:lnTo>
                      <a:pt x="1" y="241"/>
                    </a:lnTo>
                    <a:lnTo>
                      <a:pt x="1" y="304"/>
                    </a:lnTo>
                    <a:lnTo>
                      <a:pt x="1" y="375"/>
                    </a:lnTo>
                    <a:lnTo>
                      <a:pt x="46" y="482"/>
                    </a:lnTo>
                    <a:lnTo>
                      <a:pt x="135" y="563"/>
                    </a:lnTo>
                    <a:lnTo>
                      <a:pt x="242" y="616"/>
                    </a:lnTo>
                    <a:lnTo>
                      <a:pt x="376" y="616"/>
                    </a:lnTo>
                    <a:lnTo>
                      <a:pt x="483" y="563"/>
                    </a:lnTo>
                    <a:lnTo>
                      <a:pt x="564" y="482"/>
                    </a:lnTo>
                    <a:lnTo>
                      <a:pt x="617" y="375"/>
                    </a:lnTo>
                    <a:lnTo>
                      <a:pt x="617" y="304"/>
                    </a:lnTo>
                    <a:lnTo>
                      <a:pt x="617" y="241"/>
                    </a:lnTo>
                    <a:lnTo>
                      <a:pt x="564" y="134"/>
                    </a:lnTo>
                    <a:lnTo>
                      <a:pt x="483" y="45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799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675863" y="3414625"/>
              <a:ext cx="1788621" cy="1005151"/>
              <a:chOff x="9144000" y="1900475"/>
              <a:chExt cx="1788621" cy="1005151"/>
            </a:xfrm>
          </p:grpSpPr>
          <p:sp>
            <p:nvSpPr>
              <p:cNvPr id="324" name="Google Shape;324;p17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5" name="Google Shape;325;p17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6" name="Google Shape;326;p17"/>
            <p:cNvSpPr/>
            <p:nvPr/>
          </p:nvSpPr>
          <p:spPr>
            <a:xfrm>
              <a:off x="1366789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7" name="Google Shape;327;p17"/>
          <p:cNvGrpSpPr/>
          <p:nvPr/>
        </p:nvGrpSpPr>
        <p:grpSpPr>
          <a:xfrm>
            <a:off x="2677047" y="1400690"/>
            <a:ext cx="1788670" cy="3177110"/>
            <a:chOff x="2677063" y="1400690"/>
            <a:chExt cx="1788670" cy="3177110"/>
          </a:xfrm>
        </p:grpSpPr>
        <p:grpSp>
          <p:nvGrpSpPr>
            <p:cNvPr id="328" name="Google Shape;328;p17"/>
            <p:cNvGrpSpPr/>
            <p:nvPr/>
          </p:nvGrpSpPr>
          <p:grpSpPr>
            <a:xfrm>
              <a:off x="2962677" y="1400690"/>
              <a:ext cx="1217448" cy="1321600"/>
              <a:chOff x="4682739" y="3497082"/>
              <a:chExt cx="1217448" cy="1321600"/>
            </a:xfrm>
          </p:grpSpPr>
          <p:sp>
            <p:nvSpPr>
              <p:cNvPr id="329" name="Google Shape;329;p17"/>
              <p:cNvSpPr/>
              <p:nvPr/>
            </p:nvSpPr>
            <p:spPr>
              <a:xfrm>
                <a:off x="4682739" y="3803008"/>
                <a:ext cx="151662" cy="267501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279" extrusionOk="0">
                    <a:moveTo>
                      <a:pt x="1269" y="1"/>
                    </a:moveTo>
                    <a:lnTo>
                      <a:pt x="1189" y="10"/>
                    </a:lnTo>
                    <a:lnTo>
                      <a:pt x="1099" y="28"/>
                    </a:lnTo>
                    <a:lnTo>
                      <a:pt x="778" y="162"/>
                    </a:lnTo>
                    <a:lnTo>
                      <a:pt x="510" y="376"/>
                    </a:lnTo>
                    <a:lnTo>
                      <a:pt x="349" y="581"/>
                    </a:lnTo>
                    <a:lnTo>
                      <a:pt x="215" y="867"/>
                    </a:lnTo>
                    <a:lnTo>
                      <a:pt x="135" y="1224"/>
                    </a:lnTo>
                    <a:lnTo>
                      <a:pt x="126" y="1439"/>
                    </a:lnTo>
                    <a:lnTo>
                      <a:pt x="90" y="1555"/>
                    </a:lnTo>
                    <a:lnTo>
                      <a:pt x="1" y="2305"/>
                    </a:lnTo>
                    <a:lnTo>
                      <a:pt x="37" y="2787"/>
                    </a:lnTo>
                    <a:lnTo>
                      <a:pt x="117" y="3118"/>
                    </a:lnTo>
                    <a:lnTo>
                      <a:pt x="180" y="3278"/>
                    </a:lnTo>
                    <a:lnTo>
                      <a:pt x="1707" y="2653"/>
                    </a:lnTo>
                    <a:lnTo>
                      <a:pt x="1662" y="2609"/>
                    </a:lnTo>
                    <a:lnTo>
                      <a:pt x="1430" y="2269"/>
                    </a:lnTo>
                    <a:lnTo>
                      <a:pt x="1278" y="1912"/>
                    </a:lnTo>
                    <a:lnTo>
                      <a:pt x="1233" y="1689"/>
                    </a:lnTo>
                    <a:lnTo>
                      <a:pt x="1296" y="1680"/>
                    </a:lnTo>
                    <a:lnTo>
                      <a:pt x="1608" y="1573"/>
                    </a:lnTo>
                    <a:lnTo>
                      <a:pt x="1796" y="1376"/>
                    </a:lnTo>
                    <a:lnTo>
                      <a:pt x="1841" y="1233"/>
                    </a:lnTo>
                    <a:lnTo>
                      <a:pt x="1858" y="1117"/>
                    </a:lnTo>
                    <a:lnTo>
                      <a:pt x="1823" y="948"/>
                    </a:lnTo>
                    <a:lnTo>
                      <a:pt x="1716" y="805"/>
                    </a:lnTo>
                    <a:lnTo>
                      <a:pt x="1689" y="787"/>
                    </a:lnTo>
                    <a:lnTo>
                      <a:pt x="1716" y="760"/>
                    </a:lnTo>
                    <a:lnTo>
                      <a:pt x="1796" y="564"/>
                    </a:lnTo>
                    <a:lnTo>
                      <a:pt x="1814" y="394"/>
                    </a:lnTo>
                    <a:lnTo>
                      <a:pt x="1787" y="305"/>
                    </a:lnTo>
                    <a:lnTo>
                      <a:pt x="1751" y="224"/>
                    </a:lnTo>
                    <a:lnTo>
                      <a:pt x="1617" y="99"/>
                    </a:lnTo>
                    <a:lnTo>
                      <a:pt x="1439" y="1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4723611" y="3835804"/>
                <a:ext cx="51805" cy="5694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98" extrusionOk="0">
                    <a:moveTo>
                      <a:pt x="339" y="1"/>
                    </a:moveTo>
                    <a:lnTo>
                      <a:pt x="330" y="28"/>
                    </a:lnTo>
                    <a:lnTo>
                      <a:pt x="348" y="45"/>
                    </a:lnTo>
                    <a:lnTo>
                      <a:pt x="429" y="72"/>
                    </a:lnTo>
                    <a:lnTo>
                      <a:pt x="545" y="179"/>
                    </a:lnTo>
                    <a:lnTo>
                      <a:pt x="598" y="331"/>
                    </a:lnTo>
                    <a:lnTo>
                      <a:pt x="572" y="483"/>
                    </a:lnTo>
                    <a:lnTo>
                      <a:pt x="518" y="546"/>
                    </a:lnTo>
                    <a:lnTo>
                      <a:pt x="455" y="608"/>
                    </a:lnTo>
                    <a:lnTo>
                      <a:pt x="286" y="662"/>
                    </a:lnTo>
                    <a:lnTo>
                      <a:pt x="205" y="644"/>
                    </a:lnTo>
                    <a:lnTo>
                      <a:pt x="143" y="617"/>
                    </a:lnTo>
                    <a:lnTo>
                      <a:pt x="71" y="519"/>
                    </a:lnTo>
                    <a:lnTo>
                      <a:pt x="54" y="403"/>
                    </a:lnTo>
                    <a:lnTo>
                      <a:pt x="116" y="313"/>
                    </a:lnTo>
                    <a:lnTo>
                      <a:pt x="188" y="296"/>
                    </a:lnTo>
                    <a:lnTo>
                      <a:pt x="196" y="287"/>
                    </a:lnTo>
                    <a:lnTo>
                      <a:pt x="188" y="251"/>
                    </a:lnTo>
                    <a:lnTo>
                      <a:pt x="170" y="251"/>
                    </a:lnTo>
                    <a:lnTo>
                      <a:pt x="80" y="287"/>
                    </a:lnTo>
                    <a:lnTo>
                      <a:pt x="9" y="394"/>
                    </a:lnTo>
                    <a:lnTo>
                      <a:pt x="0" y="492"/>
                    </a:lnTo>
                    <a:lnTo>
                      <a:pt x="18" y="537"/>
                    </a:lnTo>
                    <a:lnTo>
                      <a:pt x="54" y="590"/>
                    </a:lnTo>
                    <a:lnTo>
                      <a:pt x="134" y="662"/>
                    </a:lnTo>
                    <a:lnTo>
                      <a:pt x="295" y="697"/>
                    </a:lnTo>
                    <a:lnTo>
                      <a:pt x="402" y="680"/>
                    </a:lnTo>
                    <a:lnTo>
                      <a:pt x="464" y="653"/>
                    </a:lnTo>
                    <a:lnTo>
                      <a:pt x="563" y="581"/>
                    </a:lnTo>
                    <a:lnTo>
                      <a:pt x="634" y="438"/>
                    </a:lnTo>
                    <a:lnTo>
                      <a:pt x="607" y="224"/>
                    </a:lnTo>
                    <a:lnTo>
                      <a:pt x="473" y="45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4741069" y="3888994"/>
                <a:ext cx="16806" cy="3866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74" extrusionOk="0">
                    <a:moveTo>
                      <a:pt x="170" y="1"/>
                    </a:moveTo>
                    <a:lnTo>
                      <a:pt x="134" y="10"/>
                    </a:lnTo>
                    <a:lnTo>
                      <a:pt x="134" y="28"/>
                    </a:lnTo>
                    <a:lnTo>
                      <a:pt x="170" y="144"/>
                    </a:lnTo>
                    <a:lnTo>
                      <a:pt x="99" y="349"/>
                    </a:lnTo>
                    <a:lnTo>
                      <a:pt x="9" y="429"/>
                    </a:lnTo>
                    <a:lnTo>
                      <a:pt x="0" y="447"/>
                    </a:lnTo>
                    <a:lnTo>
                      <a:pt x="18" y="474"/>
                    </a:lnTo>
                    <a:lnTo>
                      <a:pt x="36" y="465"/>
                    </a:lnTo>
                    <a:lnTo>
                      <a:pt x="134" y="376"/>
                    </a:lnTo>
                    <a:lnTo>
                      <a:pt x="206" y="206"/>
                    </a:lnTo>
                    <a:lnTo>
                      <a:pt x="197" y="81"/>
                    </a:lnTo>
                    <a:lnTo>
                      <a:pt x="179" y="10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773130" y="3862072"/>
                <a:ext cx="51071" cy="3646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47" extrusionOk="0">
                    <a:moveTo>
                      <a:pt x="456" y="0"/>
                    </a:moveTo>
                    <a:lnTo>
                      <a:pt x="188" y="9"/>
                    </a:lnTo>
                    <a:lnTo>
                      <a:pt x="45" y="90"/>
                    </a:lnTo>
                    <a:lnTo>
                      <a:pt x="18" y="179"/>
                    </a:lnTo>
                    <a:lnTo>
                      <a:pt x="0" y="250"/>
                    </a:lnTo>
                    <a:lnTo>
                      <a:pt x="45" y="366"/>
                    </a:lnTo>
                    <a:lnTo>
                      <a:pt x="197" y="447"/>
                    </a:lnTo>
                    <a:lnTo>
                      <a:pt x="340" y="447"/>
                    </a:lnTo>
                    <a:lnTo>
                      <a:pt x="357" y="438"/>
                    </a:lnTo>
                    <a:lnTo>
                      <a:pt x="357" y="411"/>
                    </a:lnTo>
                    <a:lnTo>
                      <a:pt x="340" y="402"/>
                    </a:lnTo>
                    <a:lnTo>
                      <a:pt x="259" y="411"/>
                    </a:lnTo>
                    <a:lnTo>
                      <a:pt x="125" y="384"/>
                    </a:lnTo>
                    <a:lnTo>
                      <a:pt x="63" y="331"/>
                    </a:lnTo>
                    <a:lnTo>
                      <a:pt x="54" y="286"/>
                    </a:lnTo>
                    <a:lnTo>
                      <a:pt x="54" y="197"/>
                    </a:lnTo>
                    <a:lnTo>
                      <a:pt x="152" y="72"/>
                    </a:lnTo>
                    <a:lnTo>
                      <a:pt x="232" y="45"/>
                    </a:lnTo>
                    <a:lnTo>
                      <a:pt x="411" y="36"/>
                    </a:lnTo>
                    <a:lnTo>
                      <a:pt x="599" y="81"/>
                    </a:lnTo>
                    <a:lnTo>
                      <a:pt x="616" y="81"/>
                    </a:lnTo>
                    <a:lnTo>
                      <a:pt x="625" y="45"/>
                    </a:lnTo>
                    <a:lnTo>
                      <a:pt x="608" y="3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4792056" y="3818345"/>
                <a:ext cx="21946" cy="45277"/>
              </a:xfrm>
              <a:custGeom>
                <a:avLst/>
                <a:gdLst/>
                <a:ahLst/>
                <a:cxnLst/>
                <a:rect l="l" t="t" r="r" b="b"/>
                <a:pathLst>
                  <a:path w="269" h="555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9" y="45"/>
                    </a:lnTo>
                    <a:lnTo>
                      <a:pt x="90" y="63"/>
                    </a:lnTo>
                    <a:lnTo>
                      <a:pt x="197" y="170"/>
                    </a:lnTo>
                    <a:lnTo>
                      <a:pt x="224" y="304"/>
                    </a:lnTo>
                    <a:lnTo>
                      <a:pt x="197" y="456"/>
                    </a:lnTo>
                    <a:lnTo>
                      <a:pt x="152" y="518"/>
                    </a:lnTo>
                    <a:lnTo>
                      <a:pt x="152" y="554"/>
                    </a:lnTo>
                    <a:lnTo>
                      <a:pt x="188" y="536"/>
                    </a:lnTo>
                    <a:lnTo>
                      <a:pt x="242" y="465"/>
                    </a:lnTo>
                    <a:lnTo>
                      <a:pt x="268" y="295"/>
                    </a:lnTo>
                    <a:lnTo>
                      <a:pt x="233" y="143"/>
                    </a:lnTo>
                    <a:lnTo>
                      <a:pt x="117" y="2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4773130" y="3824138"/>
                <a:ext cx="21946" cy="4234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519" extrusionOk="0">
                    <a:moveTo>
                      <a:pt x="36" y="1"/>
                    </a:moveTo>
                    <a:lnTo>
                      <a:pt x="0" y="10"/>
                    </a:lnTo>
                    <a:lnTo>
                      <a:pt x="27" y="46"/>
                    </a:lnTo>
                    <a:lnTo>
                      <a:pt x="90" y="72"/>
                    </a:lnTo>
                    <a:lnTo>
                      <a:pt x="179" y="171"/>
                    </a:lnTo>
                    <a:lnTo>
                      <a:pt x="224" y="287"/>
                    </a:lnTo>
                    <a:lnTo>
                      <a:pt x="206" y="421"/>
                    </a:lnTo>
                    <a:lnTo>
                      <a:pt x="170" y="483"/>
                    </a:lnTo>
                    <a:lnTo>
                      <a:pt x="170" y="501"/>
                    </a:lnTo>
                    <a:lnTo>
                      <a:pt x="197" y="519"/>
                    </a:lnTo>
                    <a:lnTo>
                      <a:pt x="206" y="501"/>
                    </a:lnTo>
                    <a:lnTo>
                      <a:pt x="250" y="430"/>
                    </a:lnTo>
                    <a:lnTo>
                      <a:pt x="268" y="278"/>
                    </a:lnTo>
                    <a:lnTo>
                      <a:pt x="215" y="144"/>
                    </a:lnTo>
                    <a:lnTo>
                      <a:pt x="107" y="3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4767990" y="3893399"/>
                <a:ext cx="18274" cy="2406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95" extrusionOk="0">
                    <a:moveTo>
                      <a:pt x="188" y="0"/>
                    </a:moveTo>
                    <a:lnTo>
                      <a:pt x="108" y="45"/>
                    </a:lnTo>
                    <a:lnTo>
                      <a:pt x="19" y="188"/>
                    </a:lnTo>
                    <a:lnTo>
                      <a:pt x="1" y="277"/>
                    </a:lnTo>
                    <a:lnTo>
                      <a:pt x="1" y="295"/>
                    </a:lnTo>
                    <a:lnTo>
                      <a:pt x="36" y="295"/>
                    </a:lnTo>
                    <a:lnTo>
                      <a:pt x="45" y="277"/>
                    </a:lnTo>
                    <a:lnTo>
                      <a:pt x="54" y="197"/>
                    </a:lnTo>
                    <a:lnTo>
                      <a:pt x="144" y="81"/>
                    </a:lnTo>
                    <a:lnTo>
                      <a:pt x="215" y="36"/>
                    </a:lnTo>
                    <a:lnTo>
                      <a:pt x="224" y="9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4797114" y="3682106"/>
                <a:ext cx="961042" cy="1135838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923" extrusionOk="0">
                    <a:moveTo>
                      <a:pt x="7332" y="1"/>
                    </a:moveTo>
                    <a:lnTo>
                      <a:pt x="6850" y="27"/>
                    </a:lnTo>
                    <a:lnTo>
                      <a:pt x="6359" y="179"/>
                    </a:lnTo>
                    <a:lnTo>
                      <a:pt x="5868" y="456"/>
                    </a:lnTo>
                    <a:lnTo>
                      <a:pt x="5609" y="661"/>
                    </a:lnTo>
                    <a:lnTo>
                      <a:pt x="5475" y="644"/>
                    </a:lnTo>
                    <a:lnTo>
                      <a:pt x="5198" y="679"/>
                    </a:lnTo>
                    <a:lnTo>
                      <a:pt x="4904" y="769"/>
                    </a:lnTo>
                    <a:lnTo>
                      <a:pt x="4591" y="920"/>
                    </a:lnTo>
                    <a:lnTo>
                      <a:pt x="4144" y="1233"/>
                    </a:lnTo>
                    <a:lnTo>
                      <a:pt x="3725" y="1644"/>
                    </a:lnTo>
                    <a:lnTo>
                      <a:pt x="3484" y="1956"/>
                    </a:lnTo>
                    <a:lnTo>
                      <a:pt x="3376" y="2126"/>
                    </a:lnTo>
                    <a:lnTo>
                      <a:pt x="3243" y="2358"/>
                    </a:lnTo>
                    <a:lnTo>
                      <a:pt x="3064" y="2912"/>
                    </a:lnTo>
                    <a:lnTo>
                      <a:pt x="2894" y="3814"/>
                    </a:lnTo>
                    <a:lnTo>
                      <a:pt x="2814" y="4358"/>
                    </a:lnTo>
                    <a:lnTo>
                      <a:pt x="2734" y="4885"/>
                    </a:lnTo>
                    <a:lnTo>
                      <a:pt x="2528" y="5644"/>
                    </a:lnTo>
                    <a:lnTo>
                      <a:pt x="2323" y="6118"/>
                    </a:lnTo>
                    <a:lnTo>
                      <a:pt x="2180" y="6341"/>
                    </a:lnTo>
                    <a:lnTo>
                      <a:pt x="2019" y="6528"/>
                    </a:lnTo>
                    <a:lnTo>
                      <a:pt x="1644" y="6814"/>
                    </a:lnTo>
                    <a:lnTo>
                      <a:pt x="1224" y="7055"/>
                    </a:lnTo>
                    <a:lnTo>
                      <a:pt x="831" y="7323"/>
                    </a:lnTo>
                    <a:lnTo>
                      <a:pt x="662" y="7511"/>
                    </a:lnTo>
                    <a:lnTo>
                      <a:pt x="510" y="7716"/>
                    </a:lnTo>
                    <a:lnTo>
                      <a:pt x="260" y="8154"/>
                    </a:lnTo>
                    <a:lnTo>
                      <a:pt x="99" y="8636"/>
                    </a:lnTo>
                    <a:lnTo>
                      <a:pt x="10" y="9136"/>
                    </a:lnTo>
                    <a:lnTo>
                      <a:pt x="1" y="9645"/>
                    </a:lnTo>
                    <a:lnTo>
                      <a:pt x="55" y="10163"/>
                    </a:lnTo>
                    <a:lnTo>
                      <a:pt x="188" y="10663"/>
                    </a:lnTo>
                    <a:lnTo>
                      <a:pt x="376" y="11145"/>
                    </a:lnTo>
                    <a:lnTo>
                      <a:pt x="501" y="11368"/>
                    </a:lnTo>
                    <a:lnTo>
                      <a:pt x="626" y="11592"/>
                    </a:lnTo>
                    <a:lnTo>
                      <a:pt x="930" y="11994"/>
                    </a:lnTo>
                    <a:lnTo>
                      <a:pt x="1278" y="12369"/>
                    </a:lnTo>
                    <a:lnTo>
                      <a:pt x="1662" y="12708"/>
                    </a:lnTo>
                    <a:lnTo>
                      <a:pt x="2073" y="13012"/>
                    </a:lnTo>
                    <a:lnTo>
                      <a:pt x="2519" y="13279"/>
                    </a:lnTo>
                    <a:lnTo>
                      <a:pt x="3216" y="13619"/>
                    </a:lnTo>
                    <a:lnTo>
                      <a:pt x="3698" y="13797"/>
                    </a:lnTo>
                    <a:lnTo>
                      <a:pt x="3912" y="13860"/>
                    </a:lnTo>
                    <a:lnTo>
                      <a:pt x="4118" y="13922"/>
                    </a:lnTo>
                    <a:lnTo>
                      <a:pt x="6618" y="13905"/>
                    </a:lnTo>
                    <a:lnTo>
                      <a:pt x="9118" y="13905"/>
                    </a:lnTo>
                    <a:lnTo>
                      <a:pt x="9458" y="13851"/>
                    </a:lnTo>
                    <a:lnTo>
                      <a:pt x="9797" y="13806"/>
                    </a:lnTo>
                    <a:lnTo>
                      <a:pt x="9994" y="13771"/>
                    </a:lnTo>
                    <a:lnTo>
                      <a:pt x="10360" y="13646"/>
                    </a:lnTo>
                    <a:lnTo>
                      <a:pt x="10708" y="13449"/>
                    </a:lnTo>
                    <a:lnTo>
                      <a:pt x="11012" y="13208"/>
                    </a:lnTo>
                    <a:lnTo>
                      <a:pt x="11280" y="12913"/>
                    </a:lnTo>
                    <a:lnTo>
                      <a:pt x="11494" y="12583"/>
                    </a:lnTo>
                    <a:lnTo>
                      <a:pt x="11646" y="12226"/>
                    </a:lnTo>
                    <a:lnTo>
                      <a:pt x="11735" y="11842"/>
                    </a:lnTo>
                    <a:lnTo>
                      <a:pt x="11744" y="11645"/>
                    </a:lnTo>
                    <a:lnTo>
                      <a:pt x="11744" y="11306"/>
                    </a:lnTo>
                    <a:lnTo>
                      <a:pt x="11610" y="10636"/>
                    </a:lnTo>
                    <a:lnTo>
                      <a:pt x="11422" y="9966"/>
                    </a:lnTo>
                    <a:lnTo>
                      <a:pt x="11262" y="9297"/>
                    </a:lnTo>
                    <a:lnTo>
                      <a:pt x="11226" y="8948"/>
                    </a:lnTo>
                    <a:lnTo>
                      <a:pt x="11217" y="8520"/>
                    </a:lnTo>
                    <a:lnTo>
                      <a:pt x="11280" y="7770"/>
                    </a:lnTo>
                    <a:lnTo>
                      <a:pt x="11494" y="6716"/>
                    </a:lnTo>
                    <a:lnTo>
                      <a:pt x="11690" y="5894"/>
                    </a:lnTo>
                    <a:lnTo>
                      <a:pt x="11753" y="5573"/>
                    </a:lnTo>
                    <a:lnTo>
                      <a:pt x="11780" y="4876"/>
                    </a:lnTo>
                    <a:lnTo>
                      <a:pt x="11699" y="4162"/>
                    </a:lnTo>
                    <a:lnTo>
                      <a:pt x="11521" y="3456"/>
                    </a:lnTo>
                    <a:lnTo>
                      <a:pt x="11244" y="2778"/>
                    </a:lnTo>
                    <a:lnTo>
                      <a:pt x="10887" y="2144"/>
                    </a:lnTo>
                    <a:lnTo>
                      <a:pt x="10449" y="1581"/>
                    </a:lnTo>
                    <a:lnTo>
                      <a:pt x="9940" y="1126"/>
                    </a:lnTo>
                    <a:lnTo>
                      <a:pt x="9663" y="938"/>
                    </a:lnTo>
                    <a:lnTo>
                      <a:pt x="9101" y="608"/>
                    </a:lnTo>
                    <a:lnTo>
                      <a:pt x="8324" y="233"/>
                    </a:lnTo>
                    <a:lnTo>
                      <a:pt x="7824" y="72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rgbClr val="824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5130043" y="3744760"/>
                <a:ext cx="525391" cy="756247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9270" extrusionOk="0">
                    <a:moveTo>
                      <a:pt x="3180" y="1"/>
                    </a:moveTo>
                    <a:lnTo>
                      <a:pt x="2591" y="54"/>
                    </a:lnTo>
                    <a:lnTo>
                      <a:pt x="2019" y="215"/>
                    </a:lnTo>
                    <a:lnTo>
                      <a:pt x="1474" y="483"/>
                    </a:lnTo>
                    <a:lnTo>
                      <a:pt x="1224" y="661"/>
                    </a:lnTo>
                    <a:lnTo>
                      <a:pt x="1001" y="849"/>
                    </a:lnTo>
                    <a:lnTo>
                      <a:pt x="599" y="1295"/>
                    </a:lnTo>
                    <a:lnTo>
                      <a:pt x="278" y="1849"/>
                    </a:lnTo>
                    <a:lnTo>
                      <a:pt x="63" y="2537"/>
                    </a:lnTo>
                    <a:lnTo>
                      <a:pt x="19" y="2930"/>
                    </a:lnTo>
                    <a:lnTo>
                      <a:pt x="1" y="3144"/>
                    </a:lnTo>
                    <a:lnTo>
                      <a:pt x="19" y="3573"/>
                    </a:lnTo>
                    <a:lnTo>
                      <a:pt x="81" y="3983"/>
                    </a:lnTo>
                    <a:lnTo>
                      <a:pt x="197" y="4394"/>
                    </a:lnTo>
                    <a:lnTo>
                      <a:pt x="358" y="4778"/>
                    </a:lnTo>
                    <a:lnTo>
                      <a:pt x="564" y="5135"/>
                    </a:lnTo>
                    <a:lnTo>
                      <a:pt x="823" y="5457"/>
                    </a:lnTo>
                    <a:lnTo>
                      <a:pt x="1126" y="5734"/>
                    </a:lnTo>
                    <a:lnTo>
                      <a:pt x="1305" y="5850"/>
                    </a:lnTo>
                    <a:lnTo>
                      <a:pt x="1537" y="5984"/>
                    </a:lnTo>
                    <a:lnTo>
                      <a:pt x="1867" y="6216"/>
                    </a:lnTo>
                    <a:lnTo>
                      <a:pt x="2037" y="6403"/>
                    </a:lnTo>
                    <a:lnTo>
                      <a:pt x="2099" y="6511"/>
                    </a:lnTo>
                    <a:lnTo>
                      <a:pt x="2135" y="6618"/>
                    </a:lnTo>
                    <a:lnTo>
                      <a:pt x="2162" y="6841"/>
                    </a:lnTo>
                    <a:lnTo>
                      <a:pt x="2126" y="7064"/>
                    </a:lnTo>
                    <a:lnTo>
                      <a:pt x="2046" y="7278"/>
                    </a:lnTo>
                    <a:lnTo>
                      <a:pt x="1983" y="7377"/>
                    </a:lnTo>
                    <a:lnTo>
                      <a:pt x="1858" y="7555"/>
                    </a:lnTo>
                    <a:lnTo>
                      <a:pt x="1528" y="7868"/>
                    </a:lnTo>
                    <a:lnTo>
                      <a:pt x="1349" y="8011"/>
                    </a:lnTo>
                    <a:lnTo>
                      <a:pt x="2725" y="9270"/>
                    </a:lnTo>
                    <a:lnTo>
                      <a:pt x="4287" y="8243"/>
                    </a:lnTo>
                    <a:lnTo>
                      <a:pt x="4136" y="8082"/>
                    </a:lnTo>
                    <a:lnTo>
                      <a:pt x="3859" y="7716"/>
                    </a:lnTo>
                    <a:lnTo>
                      <a:pt x="3760" y="7520"/>
                    </a:lnTo>
                    <a:lnTo>
                      <a:pt x="3716" y="7412"/>
                    </a:lnTo>
                    <a:lnTo>
                      <a:pt x="3671" y="7189"/>
                    </a:lnTo>
                    <a:lnTo>
                      <a:pt x="3671" y="6966"/>
                    </a:lnTo>
                    <a:lnTo>
                      <a:pt x="3734" y="6752"/>
                    </a:lnTo>
                    <a:lnTo>
                      <a:pt x="3787" y="6653"/>
                    </a:lnTo>
                    <a:lnTo>
                      <a:pt x="3868" y="6546"/>
                    </a:lnTo>
                    <a:lnTo>
                      <a:pt x="4073" y="6394"/>
                    </a:lnTo>
                    <a:lnTo>
                      <a:pt x="4430" y="6225"/>
                    </a:lnTo>
                    <a:lnTo>
                      <a:pt x="4680" y="6127"/>
                    </a:lnTo>
                    <a:lnTo>
                      <a:pt x="4868" y="6037"/>
                    </a:lnTo>
                    <a:lnTo>
                      <a:pt x="5216" y="5814"/>
                    </a:lnTo>
                    <a:lnTo>
                      <a:pt x="5529" y="5537"/>
                    </a:lnTo>
                    <a:lnTo>
                      <a:pt x="5788" y="5225"/>
                    </a:lnTo>
                    <a:lnTo>
                      <a:pt x="6011" y="4867"/>
                    </a:lnTo>
                    <a:lnTo>
                      <a:pt x="6189" y="4483"/>
                    </a:lnTo>
                    <a:lnTo>
                      <a:pt x="6314" y="4082"/>
                    </a:lnTo>
                    <a:lnTo>
                      <a:pt x="6404" y="3662"/>
                    </a:lnTo>
                    <a:lnTo>
                      <a:pt x="6422" y="3456"/>
                    </a:lnTo>
                    <a:lnTo>
                      <a:pt x="6439" y="3055"/>
                    </a:lnTo>
                    <a:lnTo>
                      <a:pt x="6341" y="2349"/>
                    </a:lnTo>
                    <a:lnTo>
                      <a:pt x="6118" y="1742"/>
                    </a:lnTo>
                    <a:lnTo>
                      <a:pt x="5788" y="1233"/>
                    </a:lnTo>
                    <a:lnTo>
                      <a:pt x="5600" y="1019"/>
                    </a:lnTo>
                    <a:lnTo>
                      <a:pt x="5377" y="804"/>
                    </a:lnTo>
                    <a:lnTo>
                      <a:pt x="4886" y="447"/>
                    </a:lnTo>
                    <a:lnTo>
                      <a:pt x="4350" y="197"/>
                    </a:lnTo>
                    <a:lnTo>
                      <a:pt x="3769" y="45"/>
                    </a:lnTo>
                    <a:lnTo>
                      <a:pt x="3180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059394" y="3741089"/>
                <a:ext cx="265306" cy="593821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7279" extrusionOk="0">
                    <a:moveTo>
                      <a:pt x="2671" y="1"/>
                    </a:moveTo>
                    <a:lnTo>
                      <a:pt x="2510" y="28"/>
                    </a:lnTo>
                    <a:lnTo>
                      <a:pt x="2251" y="99"/>
                    </a:lnTo>
                    <a:lnTo>
                      <a:pt x="1760" y="340"/>
                    </a:lnTo>
                    <a:lnTo>
                      <a:pt x="1537" y="501"/>
                    </a:lnTo>
                    <a:lnTo>
                      <a:pt x="1305" y="697"/>
                    </a:lnTo>
                    <a:lnTo>
                      <a:pt x="885" y="1135"/>
                    </a:lnTo>
                    <a:lnTo>
                      <a:pt x="537" y="1635"/>
                    </a:lnTo>
                    <a:lnTo>
                      <a:pt x="278" y="2180"/>
                    </a:lnTo>
                    <a:lnTo>
                      <a:pt x="179" y="2466"/>
                    </a:lnTo>
                    <a:lnTo>
                      <a:pt x="117" y="2698"/>
                    </a:lnTo>
                    <a:lnTo>
                      <a:pt x="36" y="3153"/>
                    </a:lnTo>
                    <a:lnTo>
                      <a:pt x="1" y="3626"/>
                    </a:lnTo>
                    <a:lnTo>
                      <a:pt x="19" y="4091"/>
                    </a:lnTo>
                    <a:lnTo>
                      <a:pt x="117" y="4796"/>
                    </a:lnTo>
                    <a:lnTo>
                      <a:pt x="394" y="5698"/>
                    </a:lnTo>
                    <a:lnTo>
                      <a:pt x="590" y="6136"/>
                    </a:lnTo>
                    <a:lnTo>
                      <a:pt x="679" y="6323"/>
                    </a:lnTo>
                    <a:lnTo>
                      <a:pt x="912" y="6698"/>
                    </a:lnTo>
                    <a:lnTo>
                      <a:pt x="1188" y="7011"/>
                    </a:lnTo>
                    <a:lnTo>
                      <a:pt x="1537" y="7225"/>
                    </a:lnTo>
                    <a:lnTo>
                      <a:pt x="1742" y="7279"/>
                    </a:lnTo>
                    <a:lnTo>
                      <a:pt x="1626" y="7047"/>
                    </a:lnTo>
                    <a:lnTo>
                      <a:pt x="1456" y="6582"/>
                    </a:lnTo>
                    <a:lnTo>
                      <a:pt x="1340" y="6091"/>
                    </a:lnTo>
                    <a:lnTo>
                      <a:pt x="1278" y="5600"/>
                    </a:lnTo>
                    <a:lnTo>
                      <a:pt x="1278" y="5100"/>
                    </a:lnTo>
                    <a:lnTo>
                      <a:pt x="1331" y="4600"/>
                    </a:lnTo>
                    <a:lnTo>
                      <a:pt x="1438" y="4109"/>
                    </a:lnTo>
                    <a:lnTo>
                      <a:pt x="1608" y="3644"/>
                    </a:lnTo>
                    <a:lnTo>
                      <a:pt x="1715" y="3412"/>
                    </a:lnTo>
                    <a:lnTo>
                      <a:pt x="1894" y="3091"/>
                    </a:lnTo>
                    <a:lnTo>
                      <a:pt x="2296" y="2483"/>
                    </a:lnTo>
                    <a:lnTo>
                      <a:pt x="2715" y="1876"/>
                    </a:lnTo>
                    <a:lnTo>
                      <a:pt x="3073" y="1242"/>
                    </a:lnTo>
                    <a:lnTo>
                      <a:pt x="3198" y="894"/>
                    </a:lnTo>
                    <a:lnTo>
                      <a:pt x="3251" y="697"/>
                    </a:lnTo>
                    <a:lnTo>
                      <a:pt x="3251" y="403"/>
                    </a:lnTo>
                    <a:lnTo>
                      <a:pt x="3189" y="224"/>
                    </a:lnTo>
                    <a:lnTo>
                      <a:pt x="3126" y="144"/>
                    </a:lnTo>
                    <a:lnTo>
                      <a:pt x="3064" y="90"/>
                    </a:lnTo>
                    <a:lnTo>
                      <a:pt x="2921" y="2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rgbClr val="BC6E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5481245" y="3741089"/>
                <a:ext cx="265225" cy="59382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7279" extrusionOk="0">
                    <a:moveTo>
                      <a:pt x="581" y="1"/>
                    </a:moveTo>
                    <a:lnTo>
                      <a:pt x="340" y="28"/>
                    </a:lnTo>
                    <a:lnTo>
                      <a:pt x="188" y="90"/>
                    </a:lnTo>
                    <a:lnTo>
                      <a:pt x="134" y="144"/>
                    </a:lnTo>
                    <a:lnTo>
                      <a:pt x="63" y="224"/>
                    </a:lnTo>
                    <a:lnTo>
                      <a:pt x="0" y="403"/>
                    </a:lnTo>
                    <a:lnTo>
                      <a:pt x="0" y="697"/>
                    </a:lnTo>
                    <a:lnTo>
                      <a:pt x="54" y="894"/>
                    </a:lnTo>
                    <a:lnTo>
                      <a:pt x="188" y="1242"/>
                    </a:lnTo>
                    <a:lnTo>
                      <a:pt x="536" y="1876"/>
                    </a:lnTo>
                    <a:lnTo>
                      <a:pt x="956" y="2483"/>
                    </a:lnTo>
                    <a:lnTo>
                      <a:pt x="1358" y="3091"/>
                    </a:lnTo>
                    <a:lnTo>
                      <a:pt x="1536" y="3412"/>
                    </a:lnTo>
                    <a:lnTo>
                      <a:pt x="1643" y="3644"/>
                    </a:lnTo>
                    <a:lnTo>
                      <a:pt x="1813" y="4109"/>
                    </a:lnTo>
                    <a:lnTo>
                      <a:pt x="1920" y="4600"/>
                    </a:lnTo>
                    <a:lnTo>
                      <a:pt x="1974" y="5100"/>
                    </a:lnTo>
                    <a:lnTo>
                      <a:pt x="1974" y="5600"/>
                    </a:lnTo>
                    <a:lnTo>
                      <a:pt x="1911" y="6091"/>
                    </a:lnTo>
                    <a:lnTo>
                      <a:pt x="1795" y="6582"/>
                    </a:lnTo>
                    <a:lnTo>
                      <a:pt x="1625" y="7047"/>
                    </a:lnTo>
                    <a:lnTo>
                      <a:pt x="1518" y="7279"/>
                    </a:lnTo>
                    <a:lnTo>
                      <a:pt x="1518" y="7279"/>
                    </a:lnTo>
                    <a:lnTo>
                      <a:pt x="1715" y="7225"/>
                    </a:lnTo>
                    <a:lnTo>
                      <a:pt x="2063" y="7011"/>
                    </a:lnTo>
                    <a:lnTo>
                      <a:pt x="2340" y="6698"/>
                    </a:lnTo>
                    <a:lnTo>
                      <a:pt x="2572" y="6323"/>
                    </a:lnTo>
                    <a:lnTo>
                      <a:pt x="2661" y="6136"/>
                    </a:lnTo>
                    <a:lnTo>
                      <a:pt x="2858" y="5698"/>
                    </a:lnTo>
                    <a:lnTo>
                      <a:pt x="3135" y="4796"/>
                    </a:lnTo>
                    <a:lnTo>
                      <a:pt x="3233" y="4091"/>
                    </a:lnTo>
                    <a:lnTo>
                      <a:pt x="3251" y="3626"/>
                    </a:lnTo>
                    <a:lnTo>
                      <a:pt x="3224" y="3153"/>
                    </a:lnTo>
                    <a:lnTo>
                      <a:pt x="3135" y="2698"/>
                    </a:lnTo>
                    <a:lnTo>
                      <a:pt x="3072" y="2466"/>
                    </a:lnTo>
                    <a:lnTo>
                      <a:pt x="2974" y="2180"/>
                    </a:lnTo>
                    <a:lnTo>
                      <a:pt x="2715" y="1635"/>
                    </a:lnTo>
                    <a:lnTo>
                      <a:pt x="2367" y="1135"/>
                    </a:lnTo>
                    <a:lnTo>
                      <a:pt x="1947" y="697"/>
                    </a:lnTo>
                    <a:lnTo>
                      <a:pt x="1715" y="501"/>
                    </a:lnTo>
                    <a:lnTo>
                      <a:pt x="1491" y="340"/>
                    </a:lnTo>
                    <a:lnTo>
                      <a:pt x="1009" y="99"/>
                    </a:lnTo>
                    <a:lnTo>
                      <a:pt x="741" y="28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BC6E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5157780" y="3671174"/>
                <a:ext cx="455394" cy="199708"/>
              </a:xfrm>
              <a:custGeom>
                <a:avLst/>
                <a:gdLst/>
                <a:ahLst/>
                <a:cxnLst/>
                <a:rect l="l" t="t" r="r" b="b"/>
                <a:pathLst>
                  <a:path w="5582" h="2448" extrusionOk="0">
                    <a:moveTo>
                      <a:pt x="366" y="1"/>
                    </a:moveTo>
                    <a:lnTo>
                      <a:pt x="0" y="1215"/>
                    </a:lnTo>
                    <a:lnTo>
                      <a:pt x="2867" y="2447"/>
                    </a:lnTo>
                    <a:lnTo>
                      <a:pt x="5582" y="1331"/>
                    </a:lnTo>
                    <a:lnTo>
                      <a:pt x="5367" y="1"/>
                    </a:lnTo>
                    <a:close/>
                  </a:path>
                </a:pathLst>
              </a:custGeom>
              <a:solidFill>
                <a:srgbClr val="3B4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4931966" y="3497082"/>
                <a:ext cx="968221" cy="302417"/>
              </a:xfrm>
              <a:custGeom>
                <a:avLst/>
                <a:gdLst/>
                <a:ahLst/>
                <a:cxnLst/>
                <a:rect l="l" t="t" r="r" b="b"/>
                <a:pathLst>
                  <a:path w="11868" h="3707" extrusionOk="0">
                    <a:moveTo>
                      <a:pt x="6215" y="0"/>
                    </a:moveTo>
                    <a:lnTo>
                      <a:pt x="0" y="831"/>
                    </a:lnTo>
                    <a:lnTo>
                      <a:pt x="5644" y="3706"/>
                    </a:lnTo>
                    <a:lnTo>
                      <a:pt x="11868" y="2733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3B4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5642937" y="3618718"/>
                <a:ext cx="121721" cy="512241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6279" extrusionOk="0">
                    <a:moveTo>
                      <a:pt x="644" y="1"/>
                    </a:moveTo>
                    <a:lnTo>
                      <a:pt x="644" y="4519"/>
                    </a:lnTo>
                    <a:lnTo>
                      <a:pt x="1" y="6278"/>
                    </a:lnTo>
                    <a:lnTo>
                      <a:pt x="1492" y="6278"/>
                    </a:lnTo>
                    <a:lnTo>
                      <a:pt x="858" y="451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rgbClr val="F49E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5738385" y="4025233"/>
                <a:ext cx="151580" cy="267419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3278" extrusionOk="0">
                    <a:moveTo>
                      <a:pt x="590" y="1"/>
                    </a:moveTo>
                    <a:lnTo>
                      <a:pt x="411" y="18"/>
                    </a:lnTo>
                    <a:lnTo>
                      <a:pt x="242" y="99"/>
                    </a:lnTo>
                    <a:lnTo>
                      <a:pt x="108" y="224"/>
                    </a:lnTo>
                    <a:lnTo>
                      <a:pt x="63" y="304"/>
                    </a:lnTo>
                    <a:lnTo>
                      <a:pt x="36" y="394"/>
                    </a:lnTo>
                    <a:lnTo>
                      <a:pt x="54" y="563"/>
                    </a:lnTo>
                    <a:lnTo>
                      <a:pt x="134" y="760"/>
                    </a:lnTo>
                    <a:lnTo>
                      <a:pt x="161" y="795"/>
                    </a:lnTo>
                    <a:lnTo>
                      <a:pt x="134" y="804"/>
                    </a:lnTo>
                    <a:lnTo>
                      <a:pt x="27" y="947"/>
                    </a:lnTo>
                    <a:lnTo>
                      <a:pt x="0" y="1117"/>
                    </a:lnTo>
                    <a:lnTo>
                      <a:pt x="18" y="1233"/>
                    </a:lnTo>
                    <a:lnTo>
                      <a:pt x="63" y="1385"/>
                    </a:lnTo>
                    <a:lnTo>
                      <a:pt x="251" y="1572"/>
                    </a:lnTo>
                    <a:lnTo>
                      <a:pt x="563" y="1688"/>
                    </a:lnTo>
                    <a:lnTo>
                      <a:pt x="626" y="1688"/>
                    </a:lnTo>
                    <a:lnTo>
                      <a:pt x="572" y="1912"/>
                    </a:lnTo>
                    <a:lnTo>
                      <a:pt x="420" y="2269"/>
                    </a:lnTo>
                    <a:lnTo>
                      <a:pt x="197" y="2608"/>
                    </a:lnTo>
                    <a:lnTo>
                      <a:pt x="152" y="2653"/>
                    </a:lnTo>
                    <a:lnTo>
                      <a:pt x="1679" y="3278"/>
                    </a:lnTo>
                    <a:lnTo>
                      <a:pt x="1742" y="3117"/>
                    </a:lnTo>
                    <a:lnTo>
                      <a:pt x="1822" y="2787"/>
                    </a:lnTo>
                    <a:lnTo>
                      <a:pt x="1858" y="2313"/>
                    </a:lnTo>
                    <a:lnTo>
                      <a:pt x="1769" y="1563"/>
                    </a:lnTo>
                    <a:lnTo>
                      <a:pt x="1733" y="1438"/>
                    </a:lnTo>
                    <a:lnTo>
                      <a:pt x="1715" y="1224"/>
                    </a:lnTo>
                    <a:lnTo>
                      <a:pt x="1635" y="867"/>
                    </a:lnTo>
                    <a:lnTo>
                      <a:pt x="1510" y="590"/>
                    </a:lnTo>
                    <a:lnTo>
                      <a:pt x="1349" y="376"/>
                    </a:lnTo>
                    <a:lnTo>
                      <a:pt x="1072" y="161"/>
                    </a:lnTo>
                    <a:lnTo>
                      <a:pt x="751" y="27"/>
                    </a:lnTo>
                    <a:lnTo>
                      <a:pt x="661" y="10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5797368" y="4058028"/>
                <a:ext cx="51071" cy="5759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706" extrusionOk="0">
                    <a:moveTo>
                      <a:pt x="269" y="0"/>
                    </a:moveTo>
                    <a:lnTo>
                      <a:pt x="162" y="45"/>
                    </a:lnTo>
                    <a:lnTo>
                      <a:pt x="19" y="224"/>
                    </a:lnTo>
                    <a:lnTo>
                      <a:pt x="1" y="438"/>
                    </a:lnTo>
                    <a:lnTo>
                      <a:pt x="72" y="581"/>
                    </a:lnTo>
                    <a:lnTo>
                      <a:pt x="162" y="652"/>
                    </a:lnTo>
                    <a:lnTo>
                      <a:pt x="224" y="679"/>
                    </a:lnTo>
                    <a:lnTo>
                      <a:pt x="340" y="706"/>
                    </a:lnTo>
                    <a:lnTo>
                      <a:pt x="492" y="661"/>
                    </a:lnTo>
                    <a:lnTo>
                      <a:pt x="581" y="590"/>
                    </a:lnTo>
                    <a:lnTo>
                      <a:pt x="608" y="536"/>
                    </a:lnTo>
                    <a:lnTo>
                      <a:pt x="626" y="492"/>
                    </a:lnTo>
                    <a:lnTo>
                      <a:pt x="626" y="402"/>
                    </a:lnTo>
                    <a:lnTo>
                      <a:pt x="546" y="286"/>
                    </a:lnTo>
                    <a:lnTo>
                      <a:pt x="456" y="250"/>
                    </a:lnTo>
                    <a:lnTo>
                      <a:pt x="438" y="250"/>
                    </a:lnTo>
                    <a:lnTo>
                      <a:pt x="429" y="286"/>
                    </a:lnTo>
                    <a:lnTo>
                      <a:pt x="447" y="295"/>
                    </a:lnTo>
                    <a:lnTo>
                      <a:pt x="519" y="313"/>
                    </a:lnTo>
                    <a:lnTo>
                      <a:pt x="581" y="402"/>
                    </a:lnTo>
                    <a:lnTo>
                      <a:pt x="563" y="518"/>
                    </a:lnTo>
                    <a:lnTo>
                      <a:pt x="483" y="617"/>
                    </a:lnTo>
                    <a:lnTo>
                      <a:pt x="429" y="643"/>
                    </a:lnTo>
                    <a:lnTo>
                      <a:pt x="340" y="661"/>
                    </a:lnTo>
                    <a:lnTo>
                      <a:pt x="179" y="608"/>
                    </a:lnTo>
                    <a:lnTo>
                      <a:pt x="117" y="545"/>
                    </a:lnTo>
                    <a:lnTo>
                      <a:pt x="54" y="483"/>
                    </a:lnTo>
                    <a:lnTo>
                      <a:pt x="28" y="331"/>
                    </a:lnTo>
                    <a:lnTo>
                      <a:pt x="90" y="179"/>
                    </a:lnTo>
                    <a:lnTo>
                      <a:pt x="206" y="72"/>
                    </a:lnTo>
                    <a:lnTo>
                      <a:pt x="278" y="45"/>
                    </a:lnTo>
                    <a:lnTo>
                      <a:pt x="295" y="27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5814907" y="4111219"/>
                <a:ext cx="16806" cy="3866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74" extrusionOk="0">
                    <a:moveTo>
                      <a:pt x="36" y="0"/>
                    </a:moveTo>
                    <a:lnTo>
                      <a:pt x="18" y="18"/>
                    </a:lnTo>
                    <a:lnTo>
                      <a:pt x="0" y="81"/>
                    </a:lnTo>
                    <a:lnTo>
                      <a:pt x="0" y="206"/>
                    </a:lnTo>
                    <a:lnTo>
                      <a:pt x="72" y="384"/>
                    </a:lnTo>
                    <a:lnTo>
                      <a:pt x="170" y="465"/>
                    </a:lnTo>
                    <a:lnTo>
                      <a:pt x="188" y="474"/>
                    </a:lnTo>
                    <a:lnTo>
                      <a:pt x="206" y="447"/>
                    </a:lnTo>
                    <a:lnTo>
                      <a:pt x="188" y="429"/>
                    </a:lnTo>
                    <a:lnTo>
                      <a:pt x="98" y="349"/>
                    </a:lnTo>
                    <a:lnTo>
                      <a:pt x="36" y="143"/>
                    </a:lnTo>
                    <a:lnTo>
                      <a:pt x="63" y="27"/>
                    </a:lnTo>
                    <a:lnTo>
                      <a:pt x="63" y="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5748583" y="4084216"/>
                <a:ext cx="50336" cy="3654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48" extrusionOk="0">
                    <a:moveTo>
                      <a:pt x="170" y="1"/>
                    </a:moveTo>
                    <a:lnTo>
                      <a:pt x="18" y="37"/>
                    </a:lnTo>
                    <a:lnTo>
                      <a:pt x="0" y="46"/>
                    </a:lnTo>
                    <a:lnTo>
                      <a:pt x="9" y="81"/>
                    </a:lnTo>
                    <a:lnTo>
                      <a:pt x="27" y="81"/>
                    </a:lnTo>
                    <a:lnTo>
                      <a:pt x="206" y="37"/>
                    </a:lnTo>
                    <a:lnTo>
                      <a:pt x="393" y="46"/>
                    </a:lnTo>
                    <a:lnTo>
                      <a:pt x="474" y="72"/>
                    </a:lnTo>
                    <a:lnTo>
                      <a:pt x="572" y="206"/>
                    </a:lnTo>
                    <a:lnTo>
                      <a:pt x="572" y="287"/>
                    </a:lnTo>
                    <a:lnTo>
                      <a:pt x="554" y="340"/>
                    </a:lnTo>
                    <a:lnTo>
                      <a:pt x="492" y="394"/>
                    </a:lnTo>
                    <a:lnTo>
                      <a:pt x="358" y="412"/>
                    </a:lnTo>
                    <a:lnTo>
                      <a:pt x="277" y="403"/>
                    </a:lnTo>
                    <a:lnTo>
                      <a:pt x="259" y="412"/>
                    </a:lnTo>
                    <a:lnTo>
                      <a:pt x="259" y="439"/>
                    </a:lnTo>
                    <a:lnTo>
                      <a:pt x="277" y="447"/>
                    </a:lnTo>
                    <a:lnTo>
                      <a:pt x="420" y="447"/>
                    </a:lnTo>
                    <a:lnTo>
                      <a:pt x="581" y="367"/>
                    </a:lnTo>
                    <a:lnTo>
                      <a:pt x="617" y="260"/>
                    </a:lnTo>
                    <a:lnTo>
                      <a:pt x="608" y="180"/>
                    </a:lnTo>
                    <a:lnTo>
                      <a:pt x="572" y="90"/>
                    </a:lnTo>
                    <a:lnTo>
                      <a:pt x="438" y="10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5758046" y="4040570"/>
                <a:ext cx="22680" cy="4519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54" extrusionOk="0">
                    <a:moveTo>
                      <a:pt x="251" y="0"/>
                    </a:moveTo>
                    <a:lnTo>
                      <a:pt x="161" y="27"/>
                    </a:lnTo>
                    <a:lnTo>
                      <a:pt x="45" y="143"/>
                    </a:lnTo>
                    <a:lnTo>
                      <a:pt x="1" y="295"/>
                    </a:lnTo>
                    <a:lnTo>
                      <a:pt x="36" y="464"/>
                    </a:lnTo>
                    <a:lnTo>
                      <a:pt x="81" y="536"/>
                    </a:lnTo>
                    <a:lnTo>
                      <a:pt x="117" y="554"/>
                    </a:lnTo>
                    <a:lnTo>
                      <a:pt x="117" y="518"/>
                    </a:lnTo>
                    <a:lnTo>
                      <a:pt x="81" y="456"/>
                    </a:lnTo>
                    <a:lnTo>
                      <a:pt x="45" y="304"/>
                    </a:lnTo>
                    <a:lnTo>
                      <a:pt x="81" y="170"/>
                    </a:lnTo>
                    <a:lnTo>
                      <a:pt x="179" y="63"/>
                    </a:lnTo>
                    <a:lnTo>
                      <a:pt x="260" y="45"/>
                    </a:lnTo>
                    <a:lnTo>
                      <a:pt x="277" y="3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5777707" y="4046362"/>
                <a:ext cx="21211" cy="4234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519" extrusionOk="0">
                    <a:moveTo>
                      <a:pt x="233" y="1"/>
                    </a:moveTo>
                    <a:lnTo>
                      <a:pt x="153" y="36"/>
                    </a:lnTo>
                    <a:lnTo>
                      <a:pt x="45" y="143"/>
                    </a:lnTo>
                    <a:lnTo>
                      <a:pt x="1" y="277"/>
                    </a:lnTo>
                    <a:lnTo>
                      <a:pt x="19" y="429"/>
                    </a:lnTo>
                    <a:lnTo>
                      <a:pt x="54" y="510"/>
                    </a:lnTo>
                    <a:lnTo>
                      <a:pt x="72" y="519"/>
                    </a:lnTo>
                    <a:lnTo>
                      <a:pt x="99" y="501"/>
                    </a:lnTo>
                    <a:lnTo>
                      <a:pt x="90" y="483"/>
                    </a:lnTo>
                    <a:lnTo>
                      <a:pt x="63" y="420"/>
                    </a:lnTo>
                    <a:lnTo>
                      <a:pt x="45" y="286"/>
                    </a:lnTo>
                    <a:lnTo>
                      <a:pt x="81" y="170"/>
                    </a:lnTo>
                    <a:lnTo>
                      <a:pt x="179" y="72"/>
                    </a:lnTo>
                    <a:lnTo>
                      <a:pt x="242" y="45"/>
                    </a:lnTo>
                    <a:lnTo>
                      <a:pt x="260" y="10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5785702" y="4115543"/>
                <a:ext cx="19090" cy="24148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6" extrusionOk="0">
                    <a:moveTo>
                      <a:pt x="19" y="1"/>
                    </a:moveTo>
                    <a:lnTo>
                      <a:pt x="1" y="28"/>
                    </a:lnTo>
                    <a:lnTo>
                      <a:pt x="19" y="37"/>
                    </a:lnTo>
                    <a:lnTo>
                      <a:pt x="90" y="81"/>
                    </a:lnTo>
                    <a:lnTo>
                      <a:pt x="171" y="197"/>
                    </a:lnTo>
                    <a:lnTo>
                      <a:pt x="188" y="278"/>
                    </a:lnTo>
                    <a:lnTo>
                      <a:pt x="188" y="296"/>
                    </a:lnTo>
                    <a:lnTo>
                      <a:pt x="224" y="296"/>
                    </a:lnTo>
                    <a:lnTo>
                      <a:pt x="233" y="278"/>
                    </a:lnTo>
                    <a:lnTo>
                      <a:pt x="215" y="188"/>
                    </a:lnTo>
                    <a:lnTo>
                      <a:pt x="117" y="46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4684942" y="3987380"/>
                <a:ext cx="1202934" cy="762773"/>
              </a:xfrm>
              <a:custGeom>
                <a:avLst/>
                <a:gdLst/>
                <a:ahLst/>
                <a:cxnLst/>
                <a:rect l="l" t="t" r="r" b="b"/>
                <a:pathLst>
                  <a:path w="14745" h="9350" extrusionOk="0">
                    <a:moveTo>
                      <a:pt x="1581" y="0"/>
                    </a:moveTo>
                    <a:lnTo>
                      <a:pt x="1" y="750"/>
                    </a:lnTo>
                    <a:lnTo>
                      <a:pt x="45" y="1000"/>
                    </a:lnTo>
                    <a:lnTo>
                      <a:pt x="519" y="2635"/>
                    </a:lnTo>
                    <a:lnTo>
                      <a:pt x="938" y="3706"/>
                    </a:lnTo>
                    <a:lnTo>
                      <a:pt x="1305" y="4465"/>
                    </a:lnTo>
                    <a:lnTo>
                      <a:pt x="1751" y="5251"/>
                    </a:lnTo>
                    <a:lnTo>
                      <a:pt x="2269" y="6028"/>
                    </a:lnTo>
                    <a:lnTo>
                      <a:pt x="2885" y="6769"/>
                    </a:lnTo>
                    <a:lnTo>
                      <a:pt x="3582" y="7466"/>
                    </a:lnTo>
                    <a:lnTo>
                      <a:pt x="4385" y="8082"/>
                    </a:lnTo>
                    <a:lnTo>
                      <a:pt x="5287" y="8609"/>
                    </a:lnTo>
                    <a:lnTo>
                      <a:pt x="6046" y="8912"/>
                    </a:lnTo>
                    <a:lnTo>
                      <a:pt x="6582" y="9082"/>
                    </a:lnTo>
                    <a:lnTo>
                      <a:pt x="7145" y="9207"/>
                    </a:lnTo>
                    <a:lnTo>
                      <a:pt x="7743" y="9296"/>
                    </a:lnTo>
                    <a:lnTo>
                      <a:pt x="8056" y="9323"/>
                    </a:lnTo>
                    <a:lnTo>
                      <a:pt x="8538" y="9350"/>
                    </a:lnTo>
                    <a:lnTo>
                      <a:pt x="9440" y="9278"/>
                    </a:lnTo>
                    <a:lnTo>
                      <a:pt x="10252" y="9091"/>
                    </a:lnTo>
                    <a:lnTo>
                      <a:pt x="10985" y="8796"/>
                    </a:lnTo>
                    <a:lnTo>
                      <a:pt x="11636" y="8421"/>
                    </a:lnTo>
                    <a:lnTo>
                      <a:pt x="12226" y="7975"/>
                    </a:lnTo>
                    <a:lnTo>
                      <a:pt x="12735" y="7475"/>
                    </a:lnTo>
                    <a:lnTo>
                      <a:pt x="13181" y="6948"/>
                    </a:lnTo>
                    <a:lnTo>
                      <a:pt x="13556" y="6412"/>
                    </a:lnTo>
                    <a:lnTo>
                      <a:pt x="13878" y="5876"/>
                    </a:lnTo>
                    <a:lnTo>
                      <a:pt x="14262" y="5117"/>
                    </a:lnTo>
                    <a:lnTo>
                      <a:pt x="14699" y="3947"/>
                    </a:lnTo>
                    <a:lnTo>
                      <a:pt x="14744" y="3760"/>
                    </a:lnTo>
                    <a:lnTo>
                      <a:pt x="13092" y="2706"/>
                    </a:lnTo>
                    <a:lnTo>
                      <a:pt x="13003" y="2831"/>
                    </a:lnTo>
                    <a:lnTo>
                      <a:pt x="12369" y="3581"/>
                    </a:lnTo>
                    <a:lnTo>
                      <a:pt x="11708" y="4197"/>
                    </a:lnTo>
                    <a:lnTo>
                      <a:pt x="11092" y="4653"/>
                    </a:lnTo>
                    <a:lnTo>
                      <a:pt x="10636" y="4921"/>
                    </a:lnTo>
                    <a:lnTo>
                      <a:pt x="10145" y="5162"/>
                    </a:lnTo>
                    <a:lnTo>
                      <a:pt x="9618" y="5340"/>
                    </a:lnTo>
                    <a:lnTo>
                      <a:pt x="9065" y="5456"/>
                    </a:lnTo>
                    <a:lnTo>
                      <a:pt x="8484" y="5483"/>
                    </a:lnTo>
                    <a:lnTo>
                      <a:pt x="7877" y="5421"/>
                    </a:lnTo>
                    <a:lnTo>
                      <a:pt x="7243" y="5251"/>
                    </a:lnTo>
                    <a:lnTo>
                      <a:pt x="6921" y="5117"/>
                    </a:lnTo>
                    <a:lnTo>
                      <a:pt x="6600" y="4956"/>
                    </a:lnTo>
                    <a:lnTo>
                      <a:pt x="5993" y="4626"/>
                    </a:lnTo>
                    <a:lnTo>
                      <a:pt x="5135" y="4054"/>
                    </a:lnTo>
                    <a:lnTo>
                      <a:pt x="4144" y="3224"/>
                    </a:lnTo>
                    <a:lnTo>
                      <a:pt x="3305" y="2376"/>
                    </a:lnTo>
                    <a:lnTo>
                      <a:pt x="2635" y="1563"/>
                    </a:lnTo>
                    <a:lnTo>
                      <a:pt x="2117" y="858"/>
                    </a:lnTo>
                    <a:lnTo>
                      <a:pt x="1644" y="10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4995272" y="4478412"/>
                <a:ext cx="647765" cy="340270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4171" extrusionOk="0">
                    <a:moveTo>
                      <a:pt x="939" y="0"/>
                    </a:moveTo>
                    <a:lnTo>
                      <a:pt x="849" y="143"/>
                    </a:lnTo>
                    <a:lnTo>
                      <a:pt x="697" y="509"/>
                    </a:lnTo>
                    <a:lnTo>
                      <a:pt x="483" y="1197"/>
                    </a:lnTo>
                    <a:lnTo>
                      <a:pt x="251" y="2313"/>
                    </a:lnTo>
                    <a:lnTo>
                      <a:pt x="72" y="3545"/>
                    </a:lnTo>
                    <a:lnTo>
                      <a:pt x="1" y="4170"/>
                    </a:lnTo>
                    <a:lnTo>
                      <a:pt x="1" y="4170"/>
                    </a:lnTo>
                    <a:lnTo>
                      <a:pt x="3975" y="4144"/>
                    </a:lnTo>
                    <a:lnTo>
                      <a:pt x="7940" y="4144"/>
                    </a:lnTo>
                    <a:lnTo>
                      <a:pt x="7922" y="3804"/>
                    </a:lnTo>
                    <a:lnTo>
                      <a:pt x="7841" y="3117"/>
                    </a:lnTo>
                    <a:lnTo>
                      <a:pt x="7654" y="2143"/>
                    </a:lnTo>
                    <a:lnTo>
                      <a:pt x="7198" y="616"/>
                    </a:lnTo>
                    <a:lnTo>
                      <a:pt x="7109" y="375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5599210" y="4294040"/>
                <a:ext cx="288639" cy="387668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4752" extrusionOk="0">
                    <a:moveTo>
                      <a:pt x="3537" y="1"/>
                    </a:moveTo>
                    <a:lnTo>
                      <a:pt x="3475" y="108"/>
                    </a:lnTo>
                    <a:lnTo>
                      <a:pt x="2867" y="1117"/>
                    </a:lnTo>
                    <a:lnTo>
                      <a:pt x="2117" y="2153"/>
                    </a:lnTo>
                    <a:lnTo>
                      <a:pt x="1546" y="2814"/>
                    </a:lnTo>
                    <a:lnTo>
                      <a:pt x="930" y="3376"/>
                    </a:lnTo>
                    <a:lnTo>
                      <a:pt x="465" y="3671"/>
                    </a:lnTo>
                    <a:lnTo>
                      <a:pt x="153" y="3805"/>
                    </a:lnTo>
                    <a:lnTo>
                      <a:pt x="1" y="3832"/>
                    </a:lnTo>
                    <a:lnTo>
                      <a:pt x="72" y="4010"/>
                    </a:lnTo>
                    <a:lnTo>
                      <a:pt x="278" y="4751"/>
                    </a:lnTo>
                    <a:lnTo>
                      <a:pt x="510" y="4600"/>
                    </a:lnTo>
                    <a:lnTo>
                      <a:pt x="938" y="4278"/>
                    </a:lnTo>
                    <a:lnTo>
                      <a:pt x="1510" y="3742"/>
                    </a:lnTo>
                    <a:lnTo>
                      <a:pt x="2144" y="2957"/>
                    </a:lnTo>
                    <a:lnTo>
                      <a:pt x="2644" y="2171"/>
                    </a:lnTo>
                    <a:lnTo>
                      <a:pt x="3019" y="1430"/>
                    </a:lnTo>
                    <a:lnTo>
                      <a:pt x="3287" y="778"/>
                    </a:lnTo>
                    <a:lnTo>
                      <a:pt x="3510" y="99"/>
                    </a:lnTo>
                    <a:lnTo>
                      <a:pt x="3537" y="1"/>
                    </a:lnTo>
                    <a:close/>
                  </a:path>
                </a:pathLst>
              </a:custGeom>
              <a:solidFill>
                <a:srgbClr val="3854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4684942" y="4048565"/>
                <a:ext cx="356352" cy="582155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7136" extrusionOk="0">
                    <a:moveTo>
                      <a:pt x="1" y="0"/>
                    </a:moveTo>
                    <a:lnTo>
                      <a:pt x="28" y="143"/>
                    </a:lnTo>
                    <a:lnTo>
                      <a:pt x="287" y="1152"/>
                    </a:lnTo>
                    <a:lnTo>
                      <a:pt x="599" y="2099"/>
                    </a:lnTo>
                    <a:lnTo>
                      <a:pt x="1054" y="3206"/>
                    </a:lnTo>
                    <a:lnTo>
                      <a:pt x="1680" y="4394"/>
                    </a:lnTo>
                    <a:lnTo>
                      <a:pt x="2278" y="5278"/>
                    </a:lnTo>
                    <a:lnTo>
                      <a:pt x="2733" y="5849"/>
                    </a:lnTo>
                    <a:lnTo>
                      <a:pt x="3242" y="6394"/>
                    </a:lnTo>
                    <a:lnTo>
                      <a:pt x="3805" y="6894"/>
                    </a:lnTo>
                    <a:lnTo>
                      <a:pt x="4109" y="7135"/>
                    </a:lnTo>
                    <a:lnTo>
                      <a:pt x="4296" y="6412"/>
                    </a:lnTo>
                    <a:lnTo>
                      <a:pt x="4367" y="6242"/>
                    </a:lnTo>
                    <a:lnTo>
                      <a:pt x="4153" y="6171"/>
                    </a:lnTo>
                    <a:lnTo>
                      <a:pt x="3733" y="5939"/>
                    </a:lnTo>
                    <a:lnTo>
                      <a:pt x="3323" y="5608"/>
                    </a:lnTo>
                    <a:lnTo>
                      <a:pt x="2930" y="5207"/>
                    </a:lnTo>
                    <a:lnTo>
                      <a:pt x="2349" y="4501"/>
                    </a:lnTo>
                    <a:lnTo>
                      <a:pt x="1653" y="3421"/>
                    </a:lnTo>
                    <a:lnTo>
                      <a:pt x="1046" y="2313"/>
                    </a:lnTo>
                    <a:lnTo>
                      <a:pt x="554" y="1304"/>
                    </a:lnTo>
                    <a:lnTo>
                      <a:pt x="72" y="1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54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5135182" y="4562113"/>
                <a:ext cx="376014" cy="5914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725" extrusionOk="0">
                    <a:moveTo>
                      <a:pt x="0" y="1"/>
                    </a:moveTo>
                    <a:lnTo>
                      <a:pt x="170" y="126"/>
                    </a:lnTo>
                    <a:lnTo>
                      <a:pt x="536" y="322"/>
                    </a:lnTo>
                    <a:lnTo>
                      <a:pt x="1099" y="537"/>
                    </a:lnTo>
                    <a:lnTo>
                      <a:pt x="1876" y="689"/>
                    </a:lnTo>
                    <a:lnTo>
                      <a:pt x="2635" y="724"/>
                    </a:lnTo>
                    <a:lnTo>
                      <a:pt x="3322" y="680"/>
                    </a:lnTo>
                    <a:lnTo>
                      <a:pt x="3912" y="590"/>
                    </a:lnTo>
                    <a:lnTo>
                      <a:pt x="4519" y="447"/>
                    </a:lnTo>
                    <a:lnTo>
                      <a:pt x="4608" y="421"/>
                    </a:lnTo>
                    <a:lnTo>
                      <a:pt x="4117" y="474"/>
                    </a:lnTo>
                    <a:lnTo>
                      <a:pt x="3197" y="519"/>
                    </a:lnTo>
                    <a:lnTo>
                      <a:pt x="2358" y="483"/>
                    </a:lnTo>
                    <a:lnTo>
                      <a:pt x="1626" y="394"/>
                    </a:lnTo>
                    <a:lnTo>
                      <a:pt x="733" y="224"/>
                    </a:lnTo>
                    <a:lnTo>
                      <a:pt x="63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54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5240094" y="4398218"/>
                <a:ext cx="239771" cy="18657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287" extrusionOk="0">
                    <a:moveTo>
                      <a:pt x="0" y="1"/>
                    </a:moveTo>
                    <a:lnTo>
                      <a:pt x="81" y="278"/>
                    </a:lnTo>
                    <a:lnTo>
                      <a:pt x="492" y="1340"/>
                    </a:lnTo>
                    <a:lnTo>
                      <a:pt x="697" y="1742"/>
                    </a:lnTo>
                    <a:lnTo>
                      <a:pt x="929" y="2064"/>
                    </a:lnTo>
                    <a:lnTo>
                      <a:pt x="1170" y="2260"/>
                    </a:lnTo>
                    <a:lnTo>
                      <a:pt x="1295" y="2287"/>
                    </a:lnTo>
                    <a:lnTo>
                      <a:pt x="1429" y="2287"/>
                    </a:lnTo>
                    <a:lnTo>
                      <a:pt x="1697" y="2126"/>
                    </a:lnTo>
                    <a:lnTo>
                      <a:pt x="1974" y="1840"/>
                    </a:lnTo>
                    <a:lnTo>
                      <a:pt x="2242" y="1474"/>
                    </a:lnTo>
                    <a:lnTo>
                      <a:pt x="2813" y="501"/>
                    </a:lnTo>
                    <a:lnTo>
                      <a:pt x="2938" y="233"/>
                    </a:lnTo>
                    <a:lnTo>
                      <a:pt x="2706" y="269"/>
                    </a:lnTo>
                    <a:lnTo>
                      <a:pt x="1411" y="295"/>
                    </a:lnTo>
                    <a:lnTo>
                      <a:pt x="670" y="206"/>
                    </a:lnTo>
                    <a:lnTo>
                      <a:pt x="206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5288879" y="4402624"/>
                <a:ext cx="131266" cy="9838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06" extrusionOk="0">
                    <a:moveTo>
                      <a:pt x="1" y="0"/>
                    </a:moveTo>
                    <a:lnTo>
                      <a:pt x="45" y="152"/>
                    </a:lnTo>
                    <a:lnTo>
                      <a:pt x="349" y="840"/>
                    </a:lnTo>
                    <a:lnTo>
                      <a:pt x="554" y="1099"/>
                    </a:lnTo>
                    <a:lnTo>
                      <a:pt x="697" y="1197"/>
                    </a:lnTo>
                    <a:lnTo>
                      <a:pt x="778" y="1206"/>
                    </a:lnTo>
                    <a:lnTo>
                      <a:pt x="858" y="1197"/>
                    </a:lnTo>
                    <a:lnTo>
                      <a:pt x="1010" y="1099"/>
                    </a:lnTo>
                    <a:lnTo>
                      <a:pt x="1224" y="867"/>
                    </a:lnTo>
                    <a:lnTo>
                      <a:pt x="1554" y="268"/>
                    </a:lnTo>
                    <a:lnTo>
                      <a:pt x="1608" y="1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4704603" y="4049299"/>
                <a:ext cx="34346" cy="3434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21" extrusionOk="0">
                    <a:moveTo>
                      <a:pt x="215" y="0"/>
                    </a:moveTo>
                    <a:lnTo>
                      <a:pt x="126" y="9"/>
                    </a:lnTo>
                    <a:lnTo>
                      <a:pt x="19" y="125"/>
                    </a:lnTo>
                    <a:lnTo>
                      <a:pt x="1" y="215"/>
                    </a:lnTo>
                    <a:lnTo>
                      <a:pt x="19" y="295"/>
                    </a:lnTo>
                    <a:lnTo>
                      <a:pt x="126" y="411"/>
                    </a:lnTo>
                    <a:lnTo>
                      <a:pt x="215" y="420"/>
                    </a:lnTo>
                    <a:lnTo>
                      <a:pt x="296" y="411"/>
                    </a:lnTo>
                    <a:lnTo>
                      <a:pt x="412" y="295"/>
                    </a:lnTo>
                    <a:lnTo>
                      <a:pt x="421" y="215"/>
                    </a:lnTo>
                    <a:lnTo>
                      <a:pt x="412" y="125"/>
                    </a:lnTo>
                    <a:lnTo>
                      <a:pt x="296" y="9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637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5825105" y="4288982"/>
                <a:ext cx="34265" cy="34264"/>
              </a:xfrm>
              <a:custGeom>
                <a:avLst/>
                <a:gdLst/>
                <a:ahLst/>
                <a:cxnLst/>
                <a:rect l="l" t="t" r="r" b="b"/>
                <a:pathLst>
                  <a:path w="420" h="420" extrusionOk="0">
                    <a:moveTo>
                      <a:pt x="206" y="0"/>
                    </a:moveTo>
                    <a:lnTo>
                      <a:pt x="125" y="9"/>
                    </a:lnTo>
                    <a:lnTo>
                      <a:pt x="9" y="125"/>
                    </a:lnTo>
                    <a:lnTo>
                      <a:pt x="0" y="206"/>
                    </a:lnTo>
                    <a:lnTo>
                      <a:pt x="9" y="295"/>
                    </a:lnTo>
                    <a:lnTo>
                      <a:pt x="125" y="402"/>
                    </a:lnTo>
                    <a:lnTo>
                      <a:pt x="206" y="420"/>
                    </a:lnTo>
                    <a:lnTo>
                      <a:pt x="286" y="402"/>
                    </a:lnTo>
                    <a:lnTo>
                      <a:pt x="402" y="295"/>
                    </a:lnTo>
                    <a:lnTo>
                      <a:pt x="420" y="206"/>
                    </a:lnTo>
                    <a:lnTo>
                      <a:pt x="402" y="125"/>
                    </a:lnTo>
                    <a:lnTo>
                      <a:pt x="286" y="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637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17"/>
            <p:cNvSpPr/>
            <p:nvPr/>
          </p:nvSpPr>
          <p:spPr>
            <a:xfrm>
              <a:off x="267708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7"/>
            <p:cNvGrpSpPr/>
            <p:nvPr/>
          </p:nvGrpSpPr>
          <p:grpSpPr>
            <a:xfrm>
              <a:off x="2677063" y="3415239"/>
              <a:ext cx="1788670" cy="1003923"/>
              <a:chOff x="1503700" y="4333777"/>
              <a:chExt cx="2110525" cy="1003923"/>
            </a:xfrm>
          </p:grpSpPr>
          <p:sp>
            <p:nvSpPr>
              <p:cNvPr id="361" name="Google Shape;361;p17"/>
              <p:cNvSpPr txBox="1"/>
              <p:nvPr/>
            </p:nvSpPr>
            <p:spPr>
              <a:xfrm>
                <a:off x="1503725" y="4333777"/>
                <a:ext cx="211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2" name="Google Shape;362;p17"/>
              <p:cNvSpPr txBox="1"/>
              <p:nvPr/>
            </p:nvSpPr>
            <p:spPr>
              <a:xfrm>
                <a:off x="1503700" y="4611400"/>
                <a:ext cx="211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63" name="Google Shape;363;p17"/>
            <p:cNvSpPr/>
            <p:nvPr/>
          </p:nvSpPr>
          <p:spPr>
            <a:xfrm>
              <a:off x="3367989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4678280" y="1431283"/>
            <a:ext cx="1788670" cy="3146517"/>
            <a:chOff x="4678275" y="1431283"/>
            <a:chExt cx="1788670" cy="3146517"/>
          </a:xfrm>
        </p:grpSpPr>
        <p:grpSp>
          <p:nvGrpSpPr>
            <p:cNvPr id="365" name="Google Shape;365;p17"/>
            <p:cNvGrpSpPr/>
            <p:nvPr/>
          </p:nvGrpSpPr>
          <p:grpSpPr>
            <a:xfrm>
              <a:off x="4893596" y="1431283"/>
              <a:ext cx="1467303" cy="1291007"/>
              <a:chOff x="6193683" y="3527675"/>
              <a:chExt cx="1467303" cy="1291007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7483862" y="3899926"/>
                <a:ext cx="168386" cy="363602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4457" extrusionOk="0">
                    <a:moveTo>
                      <a:pt x="1224" y="1"/>
                    </a:moveTo>
                    <a:lnTo>
                      <a:pt x="1153" y="10"/>
                    </a:lnTo>
                    <a:lnTo>
                      <a:pt x="1028" y="81"/>
                    </a:lnTo>
                    <a:lnTo>
                      <a:pt x="938" y="188"/>
                    </a:lnTo>
                    <a:lnTo>
                      <a:pt x="911" y="322"/>
                    </a:lnTo>
                    <a:lnTo>
                      <a:pt x="929" y="394"/>
                    </a:lnTo>
                    <a:lnTo>
                      <a:pt x="876" y="394"/>
                    </a:lnTo>
                    <a:lnTo>
                      <a:pt x="777" y="438"/>
                    </a:lnTo>
                    <a:lnTo>
                      <a:pt x="751" y="483"/>
                    </a:lnTo>
                    <a:lnTo>
                      <a:pt x="742" y="528"/>
                    </a:lnTo>
                    <a:lnTo>
                      <a:pt x="760" y="626"/>
                    </a:lnTo>
                    <a:lnTo>
                      <a:pt x="786" y="661"/>
                    </a:lnTo>
                    <a:lnTo>
                      <a:pt x="742" y="653"/>
                    </a:lnTo>
                    <a:lnTo>
                      <a:pt x="670" y="715"/>
                    </a:lnTo>
                    <a:lnTo>
                      <a:pt x="644" y="751"/>
                    </a:lnTo>
                    <a:lnTo>
                      <a:pt x="626" y="795"/>
                    </a:lnTo>
                    <a:lnTo>
                      <a:pt x="644" y="885"/>
                    </a:lnTo>
                    <a:lnTo>
                      <a:pt x="679" y="920"/>
                    </a:lnTo>
                    <a:lnTo>
                      <a:pt x="581" y="992"/>
                    </a:lnTo>
                    <a:lnTo>
                      <a:pt x="492" y="1144"/>
                    </a:lnTo>
                    <a:lnTo>
                      <a:pt x="483" y="1251"/>
                    </a:lnTo>
                    <a:lnTo>
                      <a:pt x="501" y="1313"/>
                    </a:lnTo>
                    <a:lnTo>
                      <a:pt x="554" y="1429"/>
                    </a:lnTo>
                    <a:lnTo>
                      <a:pt x="760" y="1563"/>
                    </a:lnTo>
                    <a:lnTo>
                      <a:pt x="885" y="1563"/>
                    </a:lnTo>
                    <a:lnTo>
                      <a:pt x="795" y="1662"/>
                    </a:lnTo>
                    <a:lnTo>
                      <a:pt x="724" y="1885"/>
                    </a:lnTo>
                    <a:lnTo>
                      <a:pt x="760" y="2126"/>
                    </a:lnTo>
                    <a:lnTo>
                      <a:pt x="876" y="2314"/>
                    </a:lnTo>
                    <a:lnTo>
                      <a:pt x="956" y="2358"/>
                    </a:lnTo>
                    <a:lnTo>
                      <a:pt x="929" y="2474"/>
                    </a:lnTo>
                    <a:lnTo>
                      <a:pt x="635" y="3055"/>
                    </a:lnTo>
                    <a:lnTo>
                      <a:pt x="367" y="3323"/>
                    </a:lnTo>
                    <a:lnTo>
                      <a:pt x="135" y="3457"/>
                    </a:lnTo>
                    <a:lnTo>
                      <a:pt x="1" y="3501"/>
                    </a:lnTo>
                    <a:lnTo>
                      <a:pt x="1456" y="4457"/>
                    </a:lnTo>
                    <a:lnTo>
                      <a:pt x="1617" y="4225"/>
                    </a:lnTo>
                    <a:lnTo>
                      <a:pt x="1849" y="3742"/>
                    </a:lnTo>
                    <a:lnTo>
                      <a:pt x="1983" y="3278"/>
                    </a:lnTo>
                    <a:lnTo>
                      <a:pt x="2037" y="2849"/>
                    </a:lnTo>
                    <a:lnTo>
                      <a:pt x="2037" y="2296"/>
                    </a:lnTo>
                    <a:lnTo>
                      <a:pt x="1965" y="1849"/>
                    </a:lnTo>
                    <a:lnTo>
                      <a:pt x="1956" y="1805"/>
                    </a:lnTo>
                    <a:lnTo>
                      <a:pt x="1992" y="1501"/>
                    </a:lnTo>
                    <a:lnTo>
                      <a:pt x="2054" y="1206"/>
                    </a:lnTo>
                    <a:lnTo>
                      <a:pt x="2063" y="1072"/>
                    </a:lnTo>
                    <a:lnTo>
                      <a:pt x="2037" y="804"/>
                    </a:lnTo>
                    <a:lnTo>
                      <a:pt x="1947" y="545"/>
                    </a:lnTo>
                    <a:lnTo>
                      <a:pt x="1804" y="322"/>
                    </a:lnTo>
                    <a:lnTo>
                      <a:pt x="1715" y="224"/>
                    </a:lnTo>
                    <a:lnTo>
                      <a:pt x="1617" y="126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7549453" y="3994640"/>
                <a:ext cx="1248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12" extrusionOk="0">
                    <a:moveTo>
                      <a:pt x="0" y="1"/>
                    </a:moveTo>
                    <a:lnTo>
                      <a:pt x="9" y="18"/>
                    </a:lnTo>
                    <a:lnTo>
                      <a:pt x="54" y="45"/>
                    </a:lnTo>
                    <a:lnTo>
                      <a:pt x="107" y="135"/>
                    </a:lnTo>
                    <a:lnTo>
                      <a:pt x="134" y="242"/>
                    </a:lnTo>
                    <a:lnTo>
                      <a:pt x="107" y="349"/>
                    </a:lnTo>
                    <a:lnTo>
                      <a:pt x="81" y="393"/>
                    </a:lnTo>
                    <a:lnTo>
                      <a:pt x="72" y="411"/>
                    </a:lnTo>
                    <a:lnTo>
                      <a:pt x="90" y="411"/>
                    </a:lnTo>
                    <a:lnTo>
                      <a:pt x="125" y="358"/>
                    </a:lnTo>
                    <a:lnTo>
                      <a:pt x="152" y="251"/>
                    </a:lnTo>
                    <a:lnTo>
                      <a:pt x="134" y="135"/>
                    </a:lnTo>
                    <a:lnTo>
                      <a:pt x="63" y="3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7540724" y="3972043"/>
                <a:ext cx="44462" cy="2920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58" extrusionOk="0">
                    <a:moveTo>
                      <a:pt x="98" y="1"/>
                    </a:moveTo>
                    <a:lnTo>
                      <a:pt x="9" y="28"/>
                    </a:lnTo>
                    <a:lnTo>
                      <a:pt x="0" y="36"/>
                    </a:lnTo>
                    <a:lnTo>
                      <a:pt x="18" y="45"/>
                    </a:lnTo>
                    <a:lnTo>
                      <a:pt x="98" y="28"/>
                    </a:lnTo>
                    <a:lnTo>
                      <a:pt x="277" y="45"/>
                    </a:lnTo>
                    <a:lnTo>
                      <a:pt x="357" y="90"/>
                    </a:lnTo>
                    <a:lnTo>
                      <a:pt x="420" y="135"/>
                    </a:lnTo>
                    <a:lnTo>
                      <a:pt x="509" y="269"/>
                    </a:lnTo>
                    <a:lnTo>
                      <a:pt x="527" y="349"/>
                    </a:lnTo>
                    <a:lnTo>
                      <a:pt x="536" y="358"/>
                    </a:lnTo>
                    <a:lnTo>
                      <a:pt x="545" y="340"/>
                    </a:lnTo>
                    <a:lnTo>
                      <a:pt x="527" y="260"/>
                    </a:lnTo>
                    <a:lnTo>
                      <a:pt x="438" y="117"/>
                    </a:lnTo>
                    <a:lnTo>
                      <a:pt x="366" y="63"/>
                    </a:lnTo>
                    <a:lnTo>
                      <a:pt x="286" y="28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7547250" y="3950913"/>
                <a:ext cx="48868" cy="270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32" extrusionOk="0">
                    <a:moveTo>
                      <a:pt x="108" y="1"/>
                    </a:moveTo>
                    <a:lnTo>
                      <a:pt x="18" y="19"/>
                    </a:lnTo>
                    <a:lnTo>
                      <a:pt x="0" y="28"/>
                    </a:lnTo>
                    <a:lnTo>
                      <a:pt x="18" y="36"/>
                    </a:lnTo>
                    <a:lnTo>
                      <a:pt x="108" y="28"/>
                    </a:lnTo>
                    <a:lnTo>
                      <a:pt x="277" y="54"/>
                    </a:lnTo>
                    <a:lnTo>
                      <a:pt x="420" y="126"/>
                    </a:lnTo>
                    <a:lnTo>
                      <a:pt x="536" y="251"/>
                    </a:lnTo>
                    <a:lnTo>
                      <a:pt x="581" y="322"/>
                    </a:lnTo>
                    <a:lnTo>
                      <a:pt x="599" y="331"/>
                    </a:lnTo>
                    <a:lnTo>
                      <a:pt x="599" y="313"/>
                    </a:lnTo>
                    <a:lnTo>
                      <a:pt x="554" y="233"/>
                    </a:lnTo>
                    <a:lnTo>
                      <a:pt x="438" y="108"/>
                    </a:lnTo>
                    <a:lnTo>
                      <a:pt x="277" y="2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7560384" y="3928316"/>
                <a:ext cx="53273" cy="34345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1" extrusionOk="0">
                    <a:moveTo>
                      <a:pt x="125" y="1"/>
                    </a:moveTo>
                    <a:lnTo>
                      <a:pt x="18" y="19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25" y="19"/>
                    </a:lnTo>
                    <a:lnTo>
                      <a:pt x="331" y="55"/>
                    </a:lnTo>
                    <a:lnTo>
                      <a:pt x="420" y="99"/>
                    </a:lnTo>
                    <a:lnTo>
                      <a:pt x="500" y="162"/>
                    </a:lnTo>
                    <a:lnTo>
                      <a:pt x="607" y="313"/>
                    </a:lnTo>
                    <a:lnTo>
                      <a:pt x="634" y="412"/>
                    </a:lnTo>
                    <a:lnTo>
                      <a:pt x="643" y="421"/>
                    </a:lnTo>
                    <a:lnTo>
                      <a:pt x="652" y="403"/>
                    </a:lnTo>
                    <a:lnTo>
                      <a:pt x="625" y="305"/>
                    </a:lnTo>
                    <a:lnTo>
                      <a:pt x="509" y="144"/>
                    </a:lnTo>
                    <a:lnTo>
                      <a:pt x="429" y="81"/>
                    </a:lnTo>
                    <a:lnTo>
                      <a:pt x="340" y="2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6193683" y="3612926"/>
                <a:ext cx="1256778" cy="1132167"/>
              </a:xfrm>
              <a:custGeom>
                <a:avLst/>
                <a:gdLst/>
                <a:ahLst/>
                <a:cxnLst/>
                <a:rect l="l" t="t" r="r" b="b"/>
                <a:pathLst>
                  <a:path w="15405" h="13878" extrusionOk="0">
                    <a:moveTo>
                      <a:pt x="8582" y="0"/>
                    </a:moveTo>
                    <a:lnTo>
                      <a:pt x="7922" y="98"/>
                    </a:lnTo>
                    <a:lnTo>
                      <a:pt x="7279" y="340"/>
                    </a:lnTo>
                    <a:lnTo>
                      <a:pt x="6975" y="527"/>
                    </a:lnTo>
                    <a:lnTo>
                      <a:pt x="6707" y="536"/>
                    </a:lnTo>
                    <a:lnTo>
                      <a:pt x="6189" y="634"/>
                    </a:lnTo>
                    <a:lnTo>
                      <a:pt x="5689" y="840"/>
                    </a:lnTo>
                    <a:lnTo>
                      <a:pt x="5243" y="1125"/>
                    </a:lnTo>
                    <a:lnTo>
                      <a:pt x="4841" y="1492"/>
                    </a:lnTo>
                    <a:lnTo>
                      <a:pt x="4519" y="1911"/>
                    </a:lnTo>
                    <a:lnTo>
                      <a:pt x="4269" y="2385"/>
                    </a:lnTo>
                    <a:lnTo>
                      <a:pt x="4117" y="2894"/>
                    </a:lnTo>
                    <a:lnTo>
                      <a:pt x="4082" y="3161"/>
                    </a:lnTo>
                    <a:lnTo>
                      <a:pt x="4073" y="3572"/>
                    </a:lnTo>
                    <a:lnTo>
                      <a:pt x="4046" y="4197"/>
                    </a:lnTo>
                    <a:lnTo>
                      <a:pt x="3957" y="4590"/>
                    </a:lnTo>
                    <a:lnTo>
                      <a:pt x="3858" y="4769"/>
                    </a:lnTo>
                    <a:lnTo>
                      <a:pt x="3742" y="4947"/>
                    </a:lnTo>
                    <a:lnTo>
                      <a:pt x="3412" y="5215"/>
                    </a:lnTo>
                    <a:lnTo>
                      <a:pt x="2832" y="5510"/>
                    </a:lnTo>
                    <a:lnTo>
                      <a:pt x="2421" y="5689"/>
                    </a:lnTo>
                    <a:lnTo>
                      <a:pt x="2233" y="5787"/>
                    </a:lnTo>
                    <a:lnTo>
                      <a:pt x="1885" y="6001"/>
                    </a:lnTo>
                    <a:lnTo>
                      <a:pt x="1403" y="6385"/>
                    </a:lnTo>
                    <a:lnTo>
                      <a:pt x="858" y="7010"/>
                    </a:lnTo>
                    <a:lnTo>
                      <a:pt x="438" y="7725"/>
                    </a:lnTo>
                    <a:lnTo>
                      <a:pt x="153" y="8502"/>
                    </a:lnTo>
                    <a:lnTo>
                      <a:pt x="1" y="9314"/>
                    </a:lnTo>
                    <a:lnTo>
                      <a:pt x="1" y="10145"/>
                    </a:lnTo>
                    <a:lnTo>
                      <a:pt x="117" y="10752"/>
                    </a:lnTo>
                    <a:lnTo>
                      <a:pt x="242" y="11145"/>
                    </a:lnTo>
                    <a:lnTo>
                      <a:pt x="322" y="11341"/>
                    </a:lnTo>
                    <a:lnTo>
                      <a:pt x="411" y="11529"/>
                    </a:lnTo>
                    <a:lnTo>
                      <a:pt x="617" y="11886"/>
                    </a:lnTo>
                    <a:lnTo>
                      <a:pt x="992" y="12377"/>
                    </a:lnTo>
                    <a:lnTo>
                      <a:pt x="1599" y="12940"/>
                    </a:lnTo>
                    <a:lnTo>
                      <a:pt x="2305" y="13377"/>
                    </a:lnTo>
                    <a:lnTo>
                      <a:pt x="3073" y="13690"/>
                    </a:lnTo>
                    <a:lnTo>
                      <a:pt x="3885" y="13860"/>
                    </a:lnTo>
                    <a:lnTo>
                      <a:pt x="4707" y="13877"/>
                    </a:lnTo>
                    <a:lnTo>
                      <a:pt x="5323" y="13779"/>
                    </a:lnTo>
                    <a:lnTo>
                      <a:pt x="5716" y="13663"/>
                    </a:lnTo>
                    <a:lnTo>
                      <a:pt x="5912" y="13592"/>
                    </a:lnTo>
                    <a:lnTo>
                      <a:pt x="6198" y="13493"/>
                    </a:lnTo>
                    <a:lnTo>
                      <a:pt x="6787" y="13422"/>
                    </a:lnTo>
                    <a:lnTo>
                      <a:pt x="7698" y="13458"/>
                    </a:lnTo>
                    <a:lnTo>
                      <a:pt x="8315" y="13458"/>
                    </a:lnTo>
                    <a:lnTo>
                      <a:pt x="8904" y="13484"/>
                    </a:lnTo>
                    <a:lnTo>
                      <a:pt x="10100" y="13502"/>
                    </a:lnTo>
                    <a:lnTo>
                      <a:pt x="11279" y="13422"/>
                    </a:lnTo>
                    <a:lnTo>
                      <a:pt x="12137" y="13252"/>
                    </a:lnTo>
                    <a:lnTo>
                      <a:pt x="12699" y="13083"/>
                    </a:lnTo>
                    <a:lnTo>
                      <a:pt x="12967" y="12967"/>
                    </a:lnTo>
                    <a:lnTo>
                      <a:pt x="13244" y="12850"/>
                    </a:lnTo>
                    <a:lnTo>
                      <a:pt x="13753" y="12556"/>
                    </a:lnTo>
                    <a:lnTo>
                      <a:pt x="14217" y="12216"/>
                    </a:lnTo>
                    <a:lnTo>
                      <a:pt x="14628" y="11824"/>
                    </a:lnTo>
                    <a:lnTo>
                      <a:pt x="14967" y="11386"/>
                    </a:lnTo>
                    <a:lnTo>
                      <a:pt x="15217" y="10913"/>
                    </a:lnTo>
                    <a:lnTo>
                      <a:pt x="15369" y="10395"/>
                    </a:lnTo>
                    <a:lnTo>
                      <a:pt x="15405" y="9841"/>
                    </a:lnTo>
                    <a:lnTo>
                      <a:pt x="15378" y="9546"/>
                    </a:lnTo>
                    <a:lnTo>
                      <a:pt x="15342" y="9403"/>
                    </a:lnTo>
                    <a:lnTo>
                      <a:pt x="15208" y="9145"/>
                    </a:lnTo>
                    <a:lnTo>
                      <a:pt x="14887" y="8796"/>
                    </a:lnTo>
                    <a:lnTo>
                      <a:pt x="14405" y="8350"/>
                    </a:lnTo>
                    <a:lnTo>
                      <a:pt x="14039" y="7948"/>
                    </a:lnTo>
                    <a:lnTo>
                      <a:pt x="13637" y="7421"/>
                    </a:lnTo>
                    <a:lnTo>
                      <a:pt x="13217" y="6733"/>
                    </a:lnTo>
                    <a:lnTo>
                      <a:pt x="13003" y="6305"/>
                    </a:lnTo>
                    <a:lnTo>
                      <a:pt x="12887" y="6028"/>
                    </a:lnTo>
                    <a:lnTo>
                      <a:pt x="12699" y="5465"/>
                    </a:lnTo>
                    <a:lnTo>
                      <a:pt x="12512" y="4572"/>
                    </a:lnTo>
                    <a:lnTo>
                      <a:pt x="12306" y="3376"/>
                    </a:lnTo>
                    <a:lnTo>
                      <a:pt x="12083" y="2501"/>
                    </a:lnTo>
                    <a:lnTo>
                      <a:pt x="11869" y="1956"/>
                    </a:lnTo>
                    <a:lnTo>
                      <a:pt x="11717" y="1697"/>
                    </a:lnTo>
                    <a:lnTo>
                      <a:pt x="11529" y="1402"/>
                    </a:lnTo>
                    <a:lnTo>
                      <a:pt x="11056" y="884"/>
                    </a:lnTo>
                    <a:lnTo>
                      <a:pt x="10511" y="482"/>
                    </a:lnTo>
                    <a:lnTo>
                      <a:pt x="9895" y="197"/>
                    </a:lnTo>
                    <a:lnTo>
                      <a:pt x="9252" y="36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6620592" y="3706907"/>
                <a:ext cx="507851" cy="73291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8984" extrusionOk="0">
                    <a:moveTo>
                      <a:pt x="2805" y="0"/>
                    </a:moveTo>
                    <a:lnTo>
                      <a:pt x="2242" y="107"/>
                    </a:lnTo>
                    <a:lnTo>
                      <a:pt x="1706" y="304"/>
                    </a:lnTo>
                    <a:lnTo>
                      <a:pt x="1206" y="616"/>
                    </a:lnTo>
                    <a:lnTo>
                      <a:pt x="974" y="804"/>
                    </a:lnTo>
                    <a:lnTo>
                      <a:pt x="769" y="1000"/>
                    </a:lnTo>
                    <a:lnTo>
                      <a:pt x="420" y="1465"/>
                    </a:lnTo>
                    <a:lnTo>
                      <a:pt x="152" y="2027"/>
                    </a:lnTo>
                    <a:lnTo>
                      <a:pt x="10" y="2706"/>
                    </a:lnTo>
                    <a:lnTo>
                      <a:pt x="1" y="3099"/>
                    </a:lnTo>
                    <a:lnTo>
                      <a:pt x="1" y="3304"/>
                    </a:lnTo>
                    <a:lnTo>
                      <a:pt x="54" y="3706"/>
                    </a:lnTo>
                    <a:lnTo>
                      <a:pt x="144" y="4108"/>
                    </a:lnTo>
                    <a:lnTo>
                      <a:pt x="286" y="4492"/>
                    </a:lnTo>
                    <a:lnTo>
                      <a:pt x="474" y="4849"/>
                    </a:lnTo>
                    <a:lnTo>
                      <a:pt x="706" y="5180"/>
                    </a:lnTo>
                    <a:lnTo>
                      <a:pt x="983" y="5465"/>
                    </a:lnTo>
                    <a:lnTo>
                      <a:pt x="1304" y="5706"/>
                    </a:lnTo>
                    <a:lnTo>
                      <a:pt x="1483" y="5805"/>
                    </a:lnTo>
                    <a:lnTo>
                      <a:pt x="1715" y="5921"/>
                    </a:lnTo>
                    <a:lnTo>
                      <a:pt x="2055" y="6108"/>
                    </a:lnTo>
                    <a:lnTo>
                      <a:pt x="2233" y="6278"/>
                    </a:lnTo>
                    <a:lnTo>
                      <a:pt x="2305" y="6376"/>
                    </a:lnTo>
                    <a:lnTo>
                      <a:pt x="2349" y="6474"/>
                    </a:lnTo>
                    <a:lnTo>
                      <a:pt x="2394" y="6689"/>
                    </a:lnTo>
                    <a:lnTo>
                      <a:pt x="2376" y="6903"/>
                    </a:lnTo>
                    <a:lnTo>
                      <a:pt x="2314" y="7117"/>
                    </a:lnTo>
                    <a:lnTo>
                      <a:pt x="2269" y="7216"/>
                    </a:lnTo>
                    <a:lnTo>
                      <a:pt x="2153" y="7403"/>
                    </a:lnTo>
                    <a:lnTo>
                      <a:pt x="1867" y="7734"/>
                    </a:lnTo>
                    <a:lnTo>
                      <a:pt x="1706" y="7885"/>
                    </a:lnTo>
                    <a:lnTo>
                      <a:pt x="3135" y="8984"/>
                    </a:lnTo>
                    <a:lnTo>
                      <a:pt x="4555" y="7868"/>
                    </a:lnTo>
                    <a:lnTo>
                      <a:pt x="4394" y="7725"/>
                    </a:lnTo>
                    <a:lnTo>
                      <a:pt x="4100" y="7394"/>
                    </a:lnTo>
                    <a:lnTo>
                      <a:pt x="3992" y="7207"/>
                    </a:lnTo>
                    <a:lnTo>
                      <a:pt x="3939" y="7108"/>
                    </a:lnTo>
                    <a:lnTo>
                      <a:pt x="3876" y="6903"/>
                    </a:lnTo>
                    <a:lnTo>
                      <a:pt x="3858" y="6680"/>
                    </a:lnTo>
                    <a:lnTo>
                      <a:pt x="3903" y="6474"/>
                    </a:lnTo>
                    <a:lnTo>
                      <a:pt x="3948" y="6376"/>
                    </a:lnTo>
                    <a:lnTo>
                      <a:pt x="4010" y="6269"/>
                    </a:lnTo>
                    <a:lnTo>
                      <a:pt x="4198" y="6099"/>
                    </a:lnTo>
                    <a:lnTo>
                      <a:pt x="4528" y="5903"/>
                    </a:lnTo>
                    <a:lnTo>
                      <a:pt x="4760" y="5787"/>
                    </a:lnTo>
                    <a:lnTo>
                      <a:pt x="4939" y="5689"/>
                    </a:lnTo>
                    <a:lnTo>
                      <a:pt x="5260" y="5447"/>
                    </a:lnTo>
                    <a:lnTo>
                      <a:pt x="5528" y="5153"/>
                    </a:lnTo>
                    <a:lnTo>
                      <a:pt x="5760" y="4822"/>
                    </a:lnTo>
                    <a:lnTo>
                      <a:pt x="5948" y="4465"/>
                    </a:lnTo>
                    <a:lnTo>
                      <a:pt x="6082" y="4081"/>
                    </a:lnTo>
                    <a:lnTo>
                      <a:pt x="6171" y="3679"/>
                    </a:lnTo>
                    <a:lnTo>
                      <a:pt x="6216" y="3269"/>
                    </a:lnTo>
                    <a:lnTo>
                      <a:pt x="6225" y="3063"/>
                    </a:lnTo>
                    <a:lnTo>
                      <a:pt x="6207" y="2679"/>
                    </a:lnTo>
                    <a:lnTo>
                      <a:pt x="6055" y="2001"/>
                    </a:lnTo>
                    <a:lnTo>
                      <a:pt x="5787" y="1438"/>
                    </a:lnTo>
                    <a:lnTo>
                      <a:pt x="5430" y="974"/>
                    </a:lnTo>
                    <a:lnTo>
                      <a:pt x="5225" y="786"/>
                    </a:lnTo>
                    <a:lnTo>
                      <a:pt x="4993" y="599"/>
                    </a:lnTo>
                    <a:lnTo>
                      <a:pt x="4492" y="295"/>
                    </a:lnTo>
                    <a:lnTo>
                      <a:pt x="3948" y="98"/>
                    </a:lnTo>
                    <a:lnTo>
                      <a:pt x="3385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6619124" y="3663914"/>
                <a:ext cx="497653" cy="233890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2867" extrusionOk="0">
                    <a:moveTo>
                      <a:pt x="2814" y="0"/>
                    </a:moveTo>
                    <a:lnTo>
                      <a:pt x="2546" y="36"/>
                    </a:lnTo>
                    <a:lnTo>
                      <a:pt x="2287" y="90"/>
                    </a:lnTo>
                    <a:lnTo>
                      <a:pt x="1796" y="259"/>
                    </a:lnTo>
                    <a:lnTo>
                      <a:pt x="1340" y="500"/>
                    </a:lnTo>
                    <a:lnTo>
                      <a:pt x="938" y="813"/>
                    </a:lnTo>
                    <a:lnTo>
                      <a:pt x="590" y="1179"/>
                    </a:lnTo>
                    <a:lnTo>
                      <a:pt x="322" y="1599"/>
                    </a:lnTo>
                    <a:lnTo>
                      <a:pt x="126" y="2072"/>
                    </a:lnTo>
                    <a:lnTo>
                      <a:pt x="19" y="2572"/>
                    </a:lnTo>
                    <a:lnTo>
                      <a:pt x="1" y="2840"/>
                    </a:lnTo>
                    <a:lnTo>
                      <a:pt x="135" y="2867"/>
                    </a:lnTo>
                    <a:lnTo>
                      <a:pt x="394" y="2840"/>
                    </a:lnTo>
                    <a:lnTo>
                      <a:pt x="644" y="2733"/>
                    </a:lnTo>
                    <a:lnTo>
                      <a:pt x="858" y="2563"/>
                    </a:lnTo>
                    <a:lnTo>
                      <a:pt x="938" y="2456"/>
                    </a:lnTo>
                    <a:lnTo>
                      <a:pt x="1090" y="2242"/>
                    </a:lnTo>
                    <a:lnTo>
                      <a:pt x="1287" y="1733"/>
                    </a:lnTo>
                    <a:lnTo>
                      <a:pt x="1358" y="1474"/>
                    </a:lnTo>
                    <a:lnTo>
                      <a:pt x="1358" y="1643"/>
                    </a:lnTo>
                    <a:lnTo>
                      <a:pt x="1474" y="1974"/>
                    </a:lnTo>
                    <a:lnTo>
                      <a:pt x="1680" y="2251"/>
                    </a:lnTo>
                    <a:lnTo>
                      <a:pt x="1956" y="2447"/>
                    </a:lnTo>
                    <a:lnTo>
                      <a:pt x="2117" y="2510"/>
                    </a:lnTo>
                    <a:lnTo>
                      <a:pt x="2287" y="2545"/>
                    </a:lnTo>
                    <a:lnTo>
                      <a:pt x="2635" y="2519"/>
                    </a:lnTo>
                    <a:lnTo>
                      <a:pt x="2948" y="2385"/>
                    </a:lnTo>
                    <a:lnTo>
                      <a:pt x="3207" y="2161"/>
                    </a:lnTo>
                    <a:lnTo>
                      <a:pt x="3305" y="2019"/>
                    </a:lnTo>
                    <a:lnTo>
                      <a:pt x="3680" y="2260"/>
                    </a:lnTo>
                    <a:lnTo>
                      <a:pt x="4269" y="2572"/>
                    </a:lnTo>
                    <a:lnTo>
                      <a:pt x="4689" y="2688"/>
                    </a:lnTo>
                    <a:lnTo>
                      <a:pt x="4912" y="2706"/>
                    </a:lnTo>
                    <a:lnTo>
                      <a:pt x="5136" y="2697"/>
                    </a:lnTo>
                    <a:lnTo>
                      <a:pt x="5564" y="2554"/>
                    </a:lnTo>
                    <a:lnTo>
                      <a:pt x="5832" y="2349"/>
                    </a:lnTo>
                    <a:lnTo>
                      <a:pt x="5966" y="2188"/>
                    </a:lnTo>
                    <a:lnTo>
                      <a:pt x="6064" y="2001"/>
                    </a:lnTo>
                    <a:lnTo>
                      <a:pt x="6100" y="1795"/>
                    </a:lnTo>
                    <a:lnTo>
                      <a:pt x="6100" y="1679"/>
                    </a:lnTo>
                    <a:lnTo>
                      <a:pt x="5921" y="1483"/>
                    </a:lnTo>
                    <a:lnTo>
                      <a:pt x="5546" y="1108"/>
                    </a:lnTo>
                    <a:lnTo>
                      <a:pt x="5144" y="777"/>
                    </a:lnTo>
                    <a:lnTo>
                      <a:pt x="4725" y="492"/>
                    </a:lnTo>
                    <a:lnTo>
                      <a:pt x="4278" y="259"/>
                    </a:lnTo>
                    <a:lnTo>
                      <a:pt x="3805" y="99"/>
                    </a:lnTo>
                    <a:lnTo>
                      <a:pt x="3323" y="9"/>
                    </a:lnTo>
                    <a:lnTo>
                      <a:pt x="2814" y="0"/>
                    </a:lnTo>
                    <a:close/>
                  </a:path>
                </a:pathLst>
              </a:custGeom>
              <a:solidFill>
                <a:srgbClr val="27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6562344" y="3779024"/>
                <a:ext cx="94799" cy="23829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2921" extrusionOk="0">
                    <a:moveTo>
                      <a:pt x="1161" y="0"/>
                    </a:moveTo>
                    <a:lnTo>
                      <a:pt x="1063" y="9"/>
                    </a:lnTo>
                    <a:lnTo>
                      <a:pt x="866" y="90"/>
                    </a:lnTo>
                    <a:lnTo>
                      <a:pt x="679" y="215"/>
                    </a:lnTo>
                    <a:lnTo>
                      <a:pt x="518" y="366"/>
                    </a:lnTo>
                    <a:lnTo>
                      <a:pt x="465" y="447"/>
                    </a:lnTo>
                    <a:lnTo>
                      <a:pt x="366" y="608"/>
                    </a:lnTo>
                    <a:lnTo>
                      <a:pt x="241" y="974"/>
                    </a:lnTo>
                    <a:lnTo>
                      <a:pt x="197" y="1161"/>
                    </a:lnTo>
                    <a:lnTo>
                      <a:pt x="107" y="1599"/>
                    </a:lnTo>
                    <a:lnTo>
                      <a:pt x="9" y="2465"/>
                    </a:lnTo>
                    <a:lnTo>
                      <a:pt x="0" y="2920"/>
                    </a:lnTo>
                    <a:lnTo>
                      <a:pt x="170" y="2813"/>
                    </a:lnTo>
                    <a:lnTo>
                      <a:pt x="474" y="2536"/>
                    </a:lnTo>
                    <a:lnTo>
                      <a:pt x="715" y="2197"/>
                    </a:lnTo>
                    <a:lnTo>
                      <a:pt x="893" y="1822"/>
                    </a:lnTo>
                    <a:lnTo>
                      <a:pt x="956" y="1626"/>
                    </a:lnTo>
                    <a:lnTo>
                      <a:pt x="1063" y="1233"/>
                    </a:lnTo>
                    <a:lnTo>
                      <a:pt x="1143" y="411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27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7070098" y="3748431"/>
                <a:ext cx="95533" cy="23829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2921" extrusionOk="0">
                    <a:moveTo>
                      <a:pt x="0" y="0"/>
                    </a:moveTo>
                    <a:lnTo>
                      <a:pt x="18" y="411"/>
                    </a:lnTo>
                    <a:lnTo>
                      <a:pt x="108" y="1233"/>
                    </a:lnTo>
                    <a:lnTo>
                      <a:pt x="206" y="1634"/>
                    </a:lnTo>
                    <a:lnTo>
                      <a:pt x="277" y="1831"/>
                    </a:lnTo>
                    <a:lnTo>
                      <a:pt x="456" y="2206"/>
                    </a:lnTo>
                    <a:lnTo>
                      <a:pt x="697" y="2536"/>
                    </a:lnTo>
                    <a:lnTo>
                      <a:pt x="992" y="2813"/>
                    </a:lnTo>
                    <a:lnTo>
                      <a:pt x="1170" y="2920"/>
                    </a:lnTo>
                    <a:lnTo>
                      <a:pt x="1152" y="2474"/>
                    </a:lnTo>
                    <a:lnTo>
                      <a:pt x="1054" y="1599"/>
                    </a:lnTo>
                    <a:lnTo>
                      <a:pt x="965" y="1161"/>
                    </a:lnTo>
                    <a:lnTo>
                      <a:pt x="920" y="974"/>
                    </a:lnTo>
                    <a:lnTo>
                      <a:pt x="795" y="607"/>
                    </a:lnTo>
                    <a:lnTo>
                      <a:pt x="706" y="447"/>
                    </a:lnTo>
                    <a:lnTo>
                      <a:pt x="643" y="366"/>
                    </a:lnTo>
                    <a:lnTo>
                      <a:pt x="483" y="215"/>
                    </a:lnTo>
                    <a:lnTo>
                      <a:pt x="295" y="90"/>
                    </a:lnTo>
                    <a:lnTo>
                      <a:pt x="99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7085354" y="3953116"/>
                <a:ext cx="85335" cy="89656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99" extrusionOk="0">
                    <a:moveTo>
                      <a:pt x="421" y="1"/>
                    </a:moveTo>
                    <a:lnTo>
                      <a:pt x="314" y="27"/>
                    </a:lnTo>
                    <a:lnTo>
                      <a:pt x="1" y="804"/>
                    </a:lnTo>
                    <a:lnTo>
                      <a:pt x="55" y="894"/>
                    </a:lnTo>
                    <a:lnTo>
                      <a:pt x="215" y="1027"/>
                    </a:lnTo>
                    <a:lnTo>
                      <a:pt x="421" y="1099"/>
                    </a:lnTo>
                    <a:lnTo>
                      <a:pt x="626" y="1090"/>
                    </a:lnTo>
                    <a:lnTo>
                      <a:pt x="724" y="1054"/>
                    </a:lnTo>
                    <a:lnTo>
                      <a:pt x="823" y="1010"/>
                    </a:lnTo>
                    <a:lnTo>
                      <a:pt x="956" y="849"/>
                    </a:lnTo>
                    <a:lnTo>
                      <a:pt x="1037" y="661"/>
                    </a:lnTo>
                    <a:lnTo>
                      <a:pt x="1046" y="447"/>
                    </a:lnTo>
                    <a:lnTo>
                      <a:pt x="1010" y="349"/>
                    </a:lnTo>
                    <a:lnTo>
                      <a:pt x="965" y="251"/>
                    </a:lnTo>
                    <a:lnTo>
                      <a:pt x="823" y="108"/>
                    </a:lnTo>
                    <a:lnTo>
                      <a:pt x="626" y="18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7510141" y="4126474"/>
                <a:ext cx="150846" cy="122533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502" extrusionOk="0">
                    <a:moveTo>
                      <a:pt x="331" y="1"/>
                    </a:moveTo>
                    <a:lnTo>
                      <a:pt x="0" y="430"/>
                    </a:lnTo>
                    <a:lnTo>
                      <a:pt x="1358" y="1501"/>
                    </a:lnTo>
                    <a:lnTo>
                      <a:pt x="1849" y="69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6360515" y="4144014"/>
                <a:ext cx="1275053" cy="663001"/>
              </a:xfrm>
              <a:custGeom>
                <a:avLst/>
                <a:gdLst/>
                <a:ahLst/>
                <a:cxnLst/>
                <a:rect l="l" t="t" r="r" b="b"/>
                <a:pathLst>
                  <a:path w="15629" h="8127" extrusionOk="0">
                    <a:moveTo>
                      <a:pt x="14208" y="0"/>
                    </a:moveTo>
                    <a:lnTo>
                      <a:pt x="13797" y="152"/>
                    </a:lnTo>
                    <a:lnTo>
                      <a:pt x="10002" y="1438"/>
                    </a:lnTo>
                    <a:lnTo>
                      <a:pt x="7386" y="2259"/>
                    </a:lnTo>
                    <a:lnTo>
                      <a:pt x="7046" y="2349"/>
                    </a:lnTo>
                    <a:lnTo>
                      <a:pt x="6403" y="2393"/>
                    </a:lnTo>
                    <a:lnTo>
                      <a:pt x="5510" y="2304"/>
                    </a:lnTo>
                    <a:lnTo>
                      <a:pt x="4948" y="2188"/>
                    </a:lnTo>
                    <a:lnTo>
                      <a:pt x="4448" y="2108"/>
                    </a:lnTo>
                    <a:lnTo>
                      <a:pt x="3716" y="2045"/>
                    </a:lnTo>
                    <a:lnTo>
                      <a:pt x="3242" y="2054"/>
                    </a:lnTo>
                    <a:lnTo>
                      <a:pt x="2769" y="2117"/>
                    </a:lnTo>
                    <a:lnTo>
                      <a:pt x="2322" y="2233"/>
                    </a:lnTo>
                    <a:lnTo>
                      <a:pt x="1894" y="2420"/>
                    </a:lnTo>
                    <a:lnTo>
                      <a:pt x="1492" y="2688"/>
                    </a:lnTo>
                    <a:lnTo>
                      <a:pt x="1296" y="2858"/>
                    </a:lnTo>
                    <a:lnTo>
                      <a:pt x="1117" y="3045"/>
                    </a:lnTo>
                    <a:lnTo>
                      <a:pt x="804" y="3429"/>
                    </a:lnTo>
                    <a:lnTo>
                      <a:pt x="545" y="3840"/>
                    </a:lnTo>
                    <a:lnTo>
                      <a:pt x="349" y="4287"/>
                    </a:lnTo>
                    <a:lnTo>
                      <a:pt x="197" y="4769"/>
                    </a:lnTo>
                    <a:lnTo>
                      <a:pt x="90" y="5296"/>
                    </a:lnTo>
                    <a:lnTo>
                      <a:pt x="10" y="6144"/>
                    </a:lnTo>
                    <a:lnTo>
                      <a:pt x="1" y="6769"/>
                    </a:lnTo>
                    <a:lnTo>
                      <a:pt x="367" y="7001"/>
                    </a:lnTo>
                    <a:lnTo>
                      <a:pt x="1349" y="7734"/>
                    </a:lnTo>
                    <a:lnTo>
                      <a:pt x="1796" y="8126"/>
                    </a:lnTo>
                    <a:lnTo>
                      <a:pt x="1813" y="7814"/>
                    </a:lnTo>
                    <a:lnTo>
                      <a:pt x="1921" y="6939"/>
                    </a:lnTo>
                    <a:lnTo>
                      <a:pt x="2135" y="5992"/>
                    </a:lnTo>
                    <a:lnTo>
                      <a:pt x="2367" y="5394"/>
                    </a:lnTo>
                    <a:lnTo>
                      <a:pt x="2555" y="5099"/>
                    </a:lnTo>
                    <a:lnTo>
                      <a:pt x="2662" y="5001"/>
                    </a:lnTo>
                    <a:lnTo>
                      <a:pt x="2956" y="5233"/>
                    </a:lnTo>
                    <a:lnTo>
                      <a:pt x="3635" y="5617"/>
                    </a:lnTo>
                    <a:lnTo>
                      <a:pt x="4403" y="5921"/>
                    </a:lnTo>
                    <a:lnTo>
                      <a:pt x="5269" y="6108"/>
                    </a:lnTo>
                    <a:lnTo>
                      <a:pt x="5752" y="6153"/>
                    </a:lnTo>
                    <a:lnTo>
                      <a:pt x="6359" y="6180"/>
                    </a:lnTo>
                    <a:lnTo>
                      <a:pt x="7493" y="6126"/>
                    </a:lnTo>
                    <a:lnTo>
                      <a:pt x="8565" y="5948"/>
                    </a:lnTo>
                    <a:lnTo>
                      <a:pt x="9565" y="5680"/>
                    </a:lnTo>
                    <a:lnTo>
                      <a:pt x="10484" y="5331"/>
                    </a:lnTo>
                    <a:lnTo>
                      <a:pt x="11333" y="4912"/>
                    </a:lnTo>
                    <a:lnTo>
                      <a:pt x="12101" y="4447"/>
                    </a:lnTo>
                    <a:lnTo>
                      <a:pt x="12806" y="3947"/>
                    </a:lnTo>
                    <a:lnTo>
                      <a:pt x="13422" y="3438"/>
                    </a:lnTo>
                    <a:lnTo>
                      <a:pt x="13967" y="2938"/>
                    </a:lnTo>
                    <a:lnTo>
                      <a:pt x="14655" y="2215"/>
                    </a:lnTo>
                    <a:lnTo>
                      <a:pt x="15521" y="1108"/>
                    </a:lnTo>
                    <a:lnTo>
                      <a:pt x="15628" y="929"/>
                    </a:lnTo>
                    <a:lnTo>
                      <a:pt x="14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6521554" y="4385818"/>
                <a:ext cx="665224" cy="432863"/>
              </a:xfrm>
              <a:custGeom>
                <a:avLst/>
                <a:gdLst/>
                <a:ahLst/>
                <a:cxnLst/>
                <a:rect l="l" t="t" r="r" b="b"/>
                <a:pathLst>
                  <a:path w="8154" h="5306" extrusionOk="0">
                    <a:moveTo>
                      <a:pt x="1420" y="1"/>
                    </a:moveTo>
                    <a:lnTo>
                      <a:pt x="1241" y="394"/>
                    </a:lnTo>
                    <a:lnTo>
                      <a:pt x="581" y="2260"/>
                    </a:lnTo>
                    <a:lnTo>
                      <a:pt x="340" y="3126"/>
                    </a:lnTo>
                    <a:lnTo>
                      <a:pt x="134" y="4019"/>
                    </a:lnTo>
                    <a:lnTo>
                      <a:pt x="18" y="4895"/>
                    </a:lnTo>
                    <a:lnTo>
                      <a:pt x="0" y="5305"/>
                    </a:lnTo>
                    <a:lnTo>
                      <a:pt x="8153" y="5305"/>
                    </a:lnTo>
                    <a:lnTo>
                      <a:pt x="8100" y="4600"/>
                    </a:lnTo>
                    <a:lnTo>
                      <a:pt x="7957" y="3171"/>
                    </a:lnTo>
                    <a:lnTo>
                      <a:pt x="7760" y="1858"/>
                    </a:lnTo>
                    <a:lnTo>
                      <a:pt x="7591" y="1046"/>
                    </a:lnTo>
                    <a:lnTo>
                      <a:pt x="7457" y="617"/>
                    </a:lnTo>
                    <a:lnTo>
                      <a:pt x="7385" y="439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CAD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7581524" y="4215397"/>
                <a:ext cx="32878" cy="3287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03" extrusionOk="0">
                    <a:moveTo>
                      <a:pt x="143" y="0"/>
                    </a:moveTo>
                    <a:lnTo>
                      <a:pt x="18" y="99"/>
                    </a:lnTo>
                    <a:lnTo>
                      <a:pt x="0" y="179"/>
                    </a:lnTo>
                    <a:lnTo>
                      <a:pt x="0" y="259"/>
                    </a:lnTo>
                    <a:lnTo>
                      <a:pt x="90" y="384"/>
                    </a:lnTo>
                    <a:lnTo>
                      <a:pt x="170" y="402"/>
                    </a:lnTo>
                    <a:lnTo>
                      <a:pt x="259" y="402"/>
                    </a:lnTo>
                    <a:lnTo>
                      <a:pt x="375" y="313"/>
                    </a:lnTo>
                    <a:lnTo>
                      <a:pt x="402" y="233"/>
                    </a:lnTo>
                    <a:lnTo>
                      <a:pt x="402" y="152"/>
                    </a:lnTo>
                    <a:lnTo>
                      <a:pt x="304" y="27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9D8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6436303" y="4572311"/>
                <a:ext cx="121721" cy="24123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957" extrusionOk="0">
                    <a:moveTo>
                      <a:pt x="1492" y="1"/>
                    </a:moveTo>
                    <a:lnTo>
                      <a:pt x="1340" y="72"/>
                    </a:lnTo>
                    <a:lnTo>
                      <a:pt x="1179" y="206"/>
                    </a:lnTo>
                    <a:lnTo>
                      <a:pt x="876" y="528"/>
                    </a:lnTo>
                    <a:lnTo>
                      <a:pt x="509" y="1037"/>
                    </a:lnTo>
                    <a:lnTo>
                      <a:pt x="54" y="1983"/>
                    </a:lnTo>
                    <a:lnTo>
                      <a:pt x="0" y="2153"/>
                    </a:lnTo>
                    <a:lnTo>
                      <a:pt x="241" y="2421"/>
                    </a:lnTo>
                    <a:lnTo>
                      <a:pt x="822" y="2894"/>
                    </a:lnTo>
                    <a:lnTo>
                      <a:pt x="902" y="2957"/>
                    </a:lnTo>
                    <a:lnTo>
                      <a:pt x="929" y="2653"/>
                    </a:lnTo>
                    <a:lnTo>
                      <a:pt x="1134" y="1180"/>
                    </a:lnTo>
                    <a:lnTo>
                      <a:pt x="1295" y="483"/>
                    </a:lnTo>
                    <a:lnTo>
                      <a:pt x="1420" y="126"/>
                    </a:lnTo>
                    <a:lnTo>
                      <a:pt x="1492" y="1"/>
                    </a:lnTo>
                    <a:close/>
                  </a:path>
                </a:pathLst>
              </a:custGeom>
              <a:solidFill>
                <a:srgbClr val="E58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6711635" y="4322512"/>
                <a:ext cx="284968" cy="49617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6082" extrusionOk="0">
                    <a:moveTo>
                      <a:pt x="644" y="0"/>
                    </a:moveTo>
                    <a:lnTo>
                      <a:pt x="617" y="473"/>
                    </a:lnTo>
                    <a:lnTo>
                      <a:pt x="394" y="3134"/>
                    </a:lnTo>
                    <a:lnTo>
                      <a:pt x="153" y="5162"/>
                    </a:lnTo>
                    <a:lnTo>
                      <a:pt x="1" y="6081"/>
                    </a:lnTo>
                    <a:lnTo>
                      <a:pt x="3493" y="6081"/>
                    </a:lnTo>
                    <a:lnTo>
                      <a:pt x="3376" y="5322"/>
                    </a:lnTo>
                    <a:lnTo>
                      <a:pt x="3189" y="3733"/>
                    </a:lnTo>
                    <a:lnTo>
                      <a:pt x="3100" y="2134"/>
                    </a:lnTo>
                    <a:lnTo>
                      <a:pt x="3126" y="1018"/>
                    </a:lnTo>
                    <a:lnTo>
                      <a:pt x="3198" y="330"/>
                    </a:lnTo>
                    <a:lnTo>
                      <a:pt x="3251" y="18"/>
                    </a:lnTo>
                    <a:lnTo>
                      <a:pt x="3109" y="71"/>
                    </a:lnTo>
                    <a:lnTo>
                      <a:pt x="2144" y="214"/>
                    </a:lnTo>
                    <a:lnTo>
                      <a:pt x="1448" y="179"/>
                    </a:lnTo>
                    <a:lnTo>
                      <a:pt x="921" y="80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6605336" y="4311580"/>
                <a:ext cx="126127" cy="50710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6216" extrusionOk="0">
                    <a:moveTo>
                      <a:pt x="777" y="0"/>
                    </a:moveTo>
                    <a:lnTo>
                      <a:pt x="777" y="509"/>
                    </a:lnTo>
                    <a:lnTo>
                      <a:pt x="572" y="3313"/>
                    </a:lnTo>
                    <a:lnTo>
                      <a:pt x="339" y="4858"/>
                    </a:lnTo>
                    <a:lnTo>
                      <a:pt x="125" y="5805"/>
                    </a:lnTo>
                    <a:lnTo>
                      <a:pt x="0" y="6215"/>
                    </a:lnTo>
                    <a:lnTo>
                      <a:pt x="804" y="6215"/>
                    </a:lnTo>
                    <a:lnTo>
                      <a:pt x="956" y="5635"/>
                    </a:lnTo>
                    <a:lnTo>
                      <a:pt x="1268" y="4197"/>
                    </a:lnTo>
                    <a:lnTo>
                      <a:pt x="1447" y="2983"/>
                    </a:lnTo>
                    <a:lnTo>
                      <a:pt x="1518" y="2143"/>
                    </a:lnTo>
                    <a:lnTo>
                      <a:pt x="1545" y="1295"/>
                    </a:lnTo>
                    <a:lnTo>
                      <a:pt x="1518" y="464"/>
                    </a:lnTo>
                    <a:lnTo>
                      <a:pt x="1474" y="63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6996513" y="4295509"/>
                <a:ext cx="110055" cy="523173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6413" extrusionOk="0">
                    <a:moveTo>
                      <a:pt x="804" y="1"/>
                    </a:moveTo>
                    <a:lnTo>
                      <a:pt x="63" y="233"/>
                    </a:lnTo>
                    <a:lnTo>
                      <a:pt x="1" y="1019"/>
                    </a:lnTo>
                    <a:lnTo>
                      <a:pt x="18" y="2617"/>
                    </a:lnTo>
                    <a:lnTo>
                      <a:pt x="152" y="4207"/>
                    </a:lnTo>
                    <a:lnTo>
                      <a:pt x="376" y="5716"/>
                    </a:lnTo>
                    <a:lnTo>
                      <a:pt x="510" y="6412"/>
                    </a:lnTo>
                    <a:lnTo>
                      <a:pt x="1349" y="6412"/>
                    </a:lnTo>
                    <a:lnTo>
                      <a:pt x="1251" y="5832"/>
                    </a:lnTo>
                    <a:lnTo>
                      <a:pt x="1081" y="4671"/>
                    </a:lnTo>
                    <a:lnTo>
                      <a:pt x="920" y="3010"/>
                    </a:lnTo>
                    <a:lnTo>
                      <a:pt x="804" y="420"/>
                    </a:lnTo>
                    <a:lnTo>
                      <a:pt x="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6445032" y="3527675"/>
                <a:ext cx="797795" cy="364336"/>
              </a:xfrm>
              <a:custGeom>
                <a:avLst/>
                <a:gdLst/>
                <a:ahLst/>
                <a:cxnLst/>
                <a:rect l="l" t="t" r="r" b="b"/>
                <a:pathLst>
                  <a:path w="9779" h="4466" extrusionOk="0">
                    <a:moveTo>
                      <a:pt x="5144" y="0"/>
                    </a:moveTo>
                    <a:lnTo>
                      <a:pt x="4617" y="18"/>
                    </a:lnTo>
                    <a:lnTo>
                      <a:pt x="4090" y="90"/>
                    </a:lnTo>
                    <a:lnTo>
                      <a:pt x="3581" y="233"/>
                    </a:lnTo>
                    <a:lnTo>
                      <a:pt x="3099" y="438"/>
                    </a:lnTo>
                    <a:lnTo>
                      <a:pt x="2867" y="563"/>
                    </a:lnTo>
                    <a:lnTo>
                      <a:pt x="2671" y="688"/>
                    </a:lnTo>
                    <a:lnTo>
                      <a:pt x="2296" y="965"/>
                    </a:lnTo>
                    <a:lnTo>
                      <a:pt x="1947" y="1286"/>
                    </a:lnTo>
                    <a:lnTo>
                      <a:pt x="1644" y="1635"/>
                    </a:lnTo>
                    <a:lnTo>
                      <a:pt x="1376" y="2019"/>
                    </a:lnTo>
                    <a:lnTo>
                      <a:pt x="1153" y="2429"/>
                    </a:lnTo>
                    <a:lnTo>
                      <a:pt x="974" y="2867"/>
                    </a:lnTo>
                    <a:lnTo>
                      <a:pt x="840" y="3313"/>
                    </a:lnTo>
                    <a:lnTo>
                      <a:pt x="795" y="3546"/>
                    </a:lnTo>
                    <a:lnTo>
                      <a:pt x="438" y="3653"/>
                    </a:lnTo>
                    <a:lnTo>
                      <a:pt x="108" y="3814"/>
                    </a:lnTo>
                    <a:lnTo>
                      <a:pt x="9" y="3930"/>
                    </a:lnTo>
                    <a:lnTo>
                      <a:pt x="1" y="3983"/>
                    </a:lnTo>
                    <a:lnTo>
                      <a:pt x="18" y="4055"/>
                    </a:lnTo>
                    <a:lnTo>
                      <a:pt x="224" y="4180"/>
                    </a:lnTo>
                    <a:lnTo>
                      <a:pt x="599" y="4287"/>
                    </a:lnTo>
                    <a:lnTo>
                      <a:pt x="1135" y="4376"/>
                    </a:lnTo>
                    <a:lnTo>
                      <a:pt x="2171" y="4457"/>
                    </a:lnTo>
                    <a:lnTo>
                      <a:pt x="3930" y="4465"/>
                    </a:lnTo>
                    <a:lnTo>
                      <a:pt x="4930" y="4421"/>
                    </a:lnTo>
                    <a:lnTo>
                      <a:pt x="5930" y="4349"/>
                    </a:lnTo>
                    <a:lnTo>
                      <a:pt x="7680" y="4144"/>
                    </a:lnTo>
                    <a:lnTo>
                      <a:pt x="8698" y="3947"/>
                    </a:lnTo>
                    <a:lnTo>
                      <a:pt x="9216" y="3805"/>
                    </a:lnTo>
                    <a:lnTo>
                      <a:pt x="9582" y="3653"/>
                    </a:lnTo>
                    <a:lnTo>
                      <a:pt x="9770" y="3501"/>
                    </a:lnTo>
                    <a:lnTo>
                      <a:pt x="9779" y="3430"/>
                    </a:lnTo>
                    <a:lnTo>
                      <a:pt x="9770" y="3385"/>
                    </a:lnTo>
                    <a:lnTo>
                      <a:pt x="9681" y="3296"/>
                    </a:lnTo>
                    <a:lnTo>
                      <a:pt x="9395" y="3180"/>
                    </a:lnTo>
                    <a:lnTo>
                      <a:pt x="9100" y="3117"/>
                    </a:lnTo>
                    <a:lnTo>
                      <a:pt x="9038" y="2903"/>
                    </a:lnTo>
                    <a:lnTo>
                      <a:pt x="8877" y="2492"/>
                    </a:lnTo>
                    <a:lnTo>
                      <a:pt x="8663" y="2099"/>
                    </a:lnTo>
                    <a:lnTo>
                      <a:pt x="8421" y="1724"/>
                    </a:lnTo>
                    <a:lnTo>
                      <a:pt x="8145" y="1385"/>
                    </a:lnTo>
                    <a:lnTo>
                      <a:pt x="7832" y="1072"/>
                    </a:lnTo>
                    <a:lnTo>
                      <a:pt x="7484" y="786"/>
                    </a:lnTo>
                    <a:lnTo>
                      <a:pt x="7118" y="545"/>
                    </a:lnTo>
                    <a:lnTo>
                      <a:pt x="6921" y="447"/>
                    </a:lnTo>
                    <a:lnTo>
                      <a:pt x="6680" y="331"/>
                    </a:lnTo>
                    <a:lnTo>
                      <a:pt x="6180" y="161"/>
                    </a:lnTo>
                    <a:lnTo>
                      <a:pt x="5662" y="45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543417" y="3784816"/>
                <a:ext cx="625819" cy="69343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850" extrusionOk="0">
                    <a:moveTo>
                      <a:pt x="7671" y="1"/>
                    </a:moveTo>
                    <a:lnTo>
                      <a:pt x="6903" y="170"/>
                    </a:lnTo>
                    <a:lnTo>
                      <a:pt x="5430" y="403"/>
                    </a:lnTo>
                    <a:lnTo>
                      <a:pt x="4063" y="537"/>
                    </a:lnTo>
                    <a:lnTo>
                      <a:pt x="2840" y="581"/>
                    </a:lnTo>
                    <a:lnTo>
                      <a:pt x="1304" y="563"/>
                    </a:lnTo>
                    <a:lnTo>
                      <a:pt x="116" y="474"/>
                    </a:lnTo>
                    <a:lnTo>
                      <a:pt x="0" y="456"/>
                    </a:lnTo>
                    <a:lnTo>
                      <a:pt x="357" y="554"/>
                    </a:lnTo>
                    <a:lnTo>
                      <a:pt x="1063" y="706"/>
                    </a:lnTo>
                    <a:lnTo>
                      <a:pt x="1759" y="795"/>
                    </a:lnTo>
                    <a:lnTo>
                      <a:pt x="2447" y="849"/>
                    </a:lnTo>
                    <a:lnTo>
                      <a:pt x="3447" y="849"/>
                    </a:lnTo>
                    <a:lnTo>
                      <a:pt x="4688" y="733"/>
                    </a:lnTo>
                    <a:lnTo>
                      <a:pt x="5778" y="545"/>
                    </a:lnTo>
                    <a:lnTo>
                      <a:pt x="6662" y="331"/>
                    </a:lnTo>
                    <a:lnTo>
                      <a:pt x="7546" y="45"/>
                    </a:lnTo>
                    <a:lnTo>
                      <a:pt x="7671" y="1"/>
                    </a:lnTo>
                    <a:close/>
                  </a:path>
                </a:pathLst>
              </a:custGeom>
              <a:solidFill>
                <a:srgbClr val="D37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729909" y="3618718"/>
                <a:ext cx="194574" cy="19456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385" extrusionOk="0">
                    <a:moveTo>
                      <a:pt x="1197" y="1"/>
                    </a:moveTo>
                    <a:lnTo>
                      <a:pt x="1072" y="10"/>
                    </a:lnTo>
                    <a:lnTo>
                      <a:pt x="840" y="54"/>
                    </a:lnTo>
                    <a:lnTo>
                      <a:pt x="625" y="144"/>
                    </a:lnTo>
                    <a:lnTo>
                      <a:pt x="438" y="269"/>
                    </a:lnTo>
                    <a:lnTo>
                      <a:pt x="277" y="438"/>
                    </a:lnTo>
                    <a:lnTo>
                      <a:pt x="143" y="626"/>
                    </a:lnTo>
                    <a:lnTo>
                      <a:pt x="54" y="840"/>
                    </a:lnTo>
                    <a:lnTo>
                      <a:pt x="9" y="1072"/>
                    </a:lnTo>
                    <a:lnTo>
                      <a:pt x="0" y="1197"/>
                    </a:lnTo>
                    <a:lnTo>
                      <a:pt x="9" y="1313"/>
                    </a:lnTo>
                    <a:lnTo>
                      <a:pt x="54" y="1555"/>
                    </a:lnTo>
                    <a:lnTo>
                      <a:pt x="143" y="1769"/>
                    </a:lnTo>
                    <a:lnTo>
                      <a:pt x="277" y="1956"/>
                    </a:lnTo>
                    <a:lnTo>
                      <a:pt x="438" y="2117"/>
                    </a:lnTo>
                    <a:lnTo>
                      <a:pt x="625" y="2242"/>
                    </a:lnTo>
                    <a:lnTo>
                      <a:pt x="840" y="2340"/>
                    </a:lnTo>
                    <a:lnTo>
                      <a:pt x="1072" y="2385"/>
                    </a:lnTo>
                    <a:lnTo>
                      <a:pt x="1322" y="2385"/>
                    </a:lnTo>
                    <a:lnTo>
                      <a:pt x="1554" y="2340"/>
                    </a:lnTo>
                    <a:lnTo>
                      <a:pt x="1768" y="2242"/>
                    </a:lnTo>
                    <a:lnTo>
                      <a:pt x="1956" y="2117"/>
                    </a:lnTo>
                    <a:lnTo>
                      <a:pt x="2117" y="1956"/>
                    </a:lnTo>
                    <a:lnTo>
                      <a:pt x="2242" y="1769"/>
                    </a:lnTo>
                    <a:lnTo>
                      <a:pt x="2340" y="1555"/>
                    </a:lnTo>
                    <a:lnTo>
                      <a:pt x="2384" y="1313"/>
                    </a:lnTo>
                    <a:lnTo>
                      <a:pt x="2384" y="1197"/>
                    </a:lnTo>
                    <a:lnTo>
                      <a:pt x="2384" y="1072"/>
                    </a:lnTo>
                    <a:lnTo>
                      <a:pt x="2340" y="840"/>
                    </a:lnTo>
                    <a:lnTo>
                      <a:pt x="2242" y="626"/>
                    </a:lnTo>
                    <a:lnTo>
                      <a:pt x="2117" y="438"/>
                    </a:lnTo>
                    <a:lnTo>
                      <a:pt x="1956" y="269"/>
                    </a:lnTo>
                    <a:lnTo>
                      <a:pt x="1768" y="144"/>
                    </a:lnTo>
                    <a:lnTo>
                      <a:pt x="1554" y="54"/>
                    </a:lnTo>
                    <a:lnTo>
                      <a:pt x="1322" y="10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3F4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6751038" y="3639848"/>
                <a:ext cx="153049" cy="15304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938" y="1"/>
                    </a:moveTo>
                    <a:lnTo>
                      <a:pt x="741" y="10"/>
                    </a:lnTo>
                    <a:lnTo>
                      <a:pt x="411" y="152"/>
                    </a:lnTo>
                    <a:lnTo>
                      <a:pt x="152" y="411"/>
                    </a:lnTo>
                    <a:lnTo>
                      <a:pt x="9" y="742"/>
                    </a:lnTo>
                    <a:lnTo>
                      <a:pt x="0" y="938"/>
                    </a:lnTo>
                    <a:lnTo>
                      <a:pt x="9" y="1126"/>
                    </a:lnTo>
                    <a:lnTo>
                      <a:pt x="152" y="1465"/>
                    </a:lnTo>
                    <a:lnTo>
                      <a:pt x="411" y="1715"/>
                    </a:lnTo>
                    <a:lnTo>
                      <a:pt x="741" y="1858"/>
                    </a:lnTo>
                    <a:lnTo>
                      <a:pt x="938" y="1876"/>
                    </a:lnTo>
                    <a:lnTo>
                      <a:pt x="1125" y="1858"/>
                    </a:lnTo>
                    <a:lnTo>
                      <a:pt x="1465" y="1715"/>
                    </a:lnTo>
                    <a:lnTo>
                      <a:pt x="1724" y="1465"/>
                    </a:lnTo>
                    <a:lnTo>
                      <a:pt x="1866" y="1126"/>
                    </a:lnTo>
                    <a:lnTo>
                      <a:pt x="1875" y="938"/>
                    </a:lnTo>
                    <a:lnTo>
                      <a:pt x="1866" y="742"/>
                    </a:lnTo>
                    <a:lnTo>
                      <a:pt x="1724" y="411"/>
                    </a:lnTo>
                    <a:lnTo>
                      <a:pt x="1465" y="152"/>
                    </a:lnTo>
                    <a:lnTo>
                      <a:pt x="1125" y="10"/>
                    </a:lnTo>
                    <a:lnTo>
                      <a:pt x="938" y="1"/>
                    </a:lnTo>
                    <a:close/>
                  </a:path>
                </a:pathLst>
              </a:custGeom>
              <a:solidFill>
                <a:srgbClr val="DFE1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6775757" y="3664648"/>
                <a:ext cx="103528" cy="10352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 extrusionOk="0">
                    <a:moveTo>
                      <a:pt x="635" y="0"/>
                    </a:moveTo>
                    <a:lnTo>
                      <a:pt x="501" y="9"/>
                    </a:lnTo>
                    <a:lnTo>
                      <a:pt x="278" y="99"/>
                    </a:lnTo>
                    <a:lnTo>
                      <a:pt x="108" y="277"/>
                    </a:lnTo>
                    <a:lnTo>
                      <a:pt x="10" y="500"/>
                    </a:lnTo>
                    <a:lnTo>
                      <a:pt x="1" y="634"/>
                    </a:lnTo>
                    <a:lnTo>
                      <a:pt x="10" y="759"/>
                    </a:lnTo>
                    <a:lnTo>
                      <a:pt x="108" y="992"/>
                    </a:lnTo>
                    <a:lnTo>
                      <a:pt x="278" y="1161"/>
                    </a:lnTo>
                    <a:lnTo>
                      <a:pt x="501" y="1259"/>
                    </a:lnTo>
                    <a:lnTo>
                      <a:pt x="635" y="1268"/>
                    </a:lnTo>
                    <a:lnTo>
                      <a:pt x="760" y="1259"/>
                    </a:lnTo>
                    <a:lnTo>
                      <a:pt x="992" y="1161"/>
                    </a:lnTo>
                    <a:lnTo>
                      <a:pt x="1162" y="992"/>
                    </a:lnTo>
                    <a:lnTo>
                      <a:pt x="1260" y="759"/>
                    </a:lnTo>
                    <a:lnTo>
                      <a:pt x="1269" y="634"/>
                    </a:lnTo>
                    <a:lnTo>
                      <a:pt x="1260" y="500"/>
                    </a:lnTo>
                    <a:lnTo>
                      <a:pt x="1162" y="277"/>
                    </a:lnTo>
                    <a:lnTo>
                      <a:pt x="992" y="99"/>
                    </a:lnTo>
                    <a:lnTo>
                      <a:pt x="760" y="9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7148007" y="4219721"/>
                <a:ext cx="487537" cy="380408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4663" extrusionOk="0">
                    <a:moveTo>
                      <a:pt x="5975" y="1"/>
                    </a:moveTo>
                    <a:lnTo>
                      <a:pt x="5877" y="99"/>
                    </a:lnTo>
                    <a:lnTo>
                      <a:pt x="4841" y="1046"/>
                    </a:lnTo>
                    <a:lnTo>
                      <a:pt x="3582" y="2046"/>
                    </a:lnTo>
                    <a:lnTo>
                      <a:pt x="2617" y="2716"/>
                    </a:lnTo>
                    <a:lnTo>
                      <a:pt x="1582" y="3323"/>
                    </a:lnTo>
                    <a:lnTo>
                      <a:pt x="787" y="3689"/>
                    </a:lnTo>
                    <a:lnTo>
                      <a:pt x="260" y="3877"/>
                    </a:lnTo>
                    <a:lnTo>
                      <a:pt x="1" y="3948"/>
                    </a:lnTo>
                    <a:lnTo>
                      <a:pt x="135" y="4662"/>
                    </a:lnTo>
                    <a:lnTo>
                      <a:pt x="260" y="4636"/>
                    </a:lnTo>
                    <a:lnTo>
                      <a:pt x="1135" y="4341"/>
                    </a:lnTo>
                    <a:lnTo>
                      <a:pt x="1957" y="3975"/>
                    </a:lnTo>
                    <a:lnTo>
                      <a:pt x="2894" y="3457"/>
                    </a:lnTo>
                    <a:lnTo>
                      <a:pt x="3627" y="2930"/>
                    </a:lnTo>
                    <a:lnTo>
                      <a:pt x="4109" y="2528"/>
                    </a:lnTo>
                    <a:lnTo>
                      <a:pt x="4582" y="2073"/>
                    </a:lnTo>
                    <a:lnTo>
                      <a:pt x="5029" y="1555"/>
                    </a:lnTo>
                    <a:lnTo>
                      <a:pt x="5439" y="983"/>
                    </a:lnTo>
                    <a:lnTo>
                      <a:pt x="5814" y="340"/>
                    </a:lnTo>
                    <a:lnTo>
                      <a:pt x="5975" y="1"/>
                    </a:lnTo>
                    <a:close/>
                  </a:path>
                </a:pathLst>
              </a:custGeom>
              <a:solidFill>
                <a:srgbClr val="E58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17"/>
            <p:cNvSpPr/>
            <p:nvPr/>
          </p:nvSpPr>
          <p:spPr>
            <a:xfrm>
              <a:off x="4678313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17"/>
            <p:cNvGrpSpPr/>
            <p:nvPr/>
          </p:nvGrpSpPr>
          <p:grpSpPr>
            <a:xfrm>
              <a:off x="4678275" y="3414625"/>
              <a:ext cx="1788670" cy="1005151"/>
              <a:chOff x="1503700" y="2571750"/>
              <a:chExt cx="2110525" cy="1005151"/>
            </a:xfrm>
          </p:grpSpPr>
          <p:sp>
            <p:nvSpPr>
              <p:cNvPr id="393" name="Google Shape;393;p17"/>
              <p:cNvSpPr txBox="1"/>
              <p:nvPr/>
            </p:nvSpPr>
            <p:spPr>
              <a:xfrm>
                <a:off x="1503725" y="2571750"/>
                <a:ext cx="211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4" name="Google Shape;394;p17"/>
              <p:cNvSpPr txBox="1"/>
              <p:nvPr/>
            </p:nvSpPr>
            <p:spPr>
              <a:xfrm>
                <a:off x="1503700" y="2850601"/>
                <a:ext cx="211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5" name="Google Shape;395;p17"/>
            <p:cNvSpPr/>
            <p:nvPr/>
          </p:nvSpPr>
          <p:spPr>
            <a:xfrm>
              <a:off x="5369214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6" name="Google Shape;396;p17"/>
          <p:cNvGrpSpPr/>
          <p:nvPr/>
        </p:nvGrpSpPr>
        <p:grpSpPr>
          <a:xfrm>
            <a:off x="6619374" y="1346032"/>
            <a:ext cx="1922700" cy="3231768"/>
            <a:chOff x="6619374" y="1346032"/>
            <a:chExt cx="1922700" cy="3231768"/>
          </a:xfrm>
        </p:grpSpPr>
        <p:grpSp>
          <p:nvGrpSpPr>
            <p:cNvPr id="397" name="Google Shape;397;p17"/>
            <p:cNvGrpSpPr/>
            <p:nvPr/>
          </p:nvGrpSpPr>
          <p:grpSpPr>
            <a:xfrm>
              <a:off x="6918154" y="1346032"/>
              <a:ext cx="1433775" cy="1376258"/>
              <a:chOff x="6260667" y="1607348"/>
              <a:chExt cx="1433775" cy="1376258"/>
            </a:xfrm>
          </p:grpSpPr>
          <p:sp>
            <p:nvSpPr>
              <p:cNvPr id="398" name="Google Shape;398;p17"/>
              <p:cNvSpPr/>
              <p:nvPr/>
            </p:nvSpPr>
            <p:spPr>
              <a:xfrm>
                <a:off x="7522466" y="2059793"/>
                <a:ext cx="171976" cy="364336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466" extrusionOk="0">
                    <a:moveTo>
                      <a:pt x="1277" y="0"/>
                    </a:moveTo>
                    <a:lnTo>
                      <a:pt x="1215" y="9"/>
                    </a:lnTo>
                    <a:lnTo>
                      <a:pt x="1090" y="81"/>
                    </a:lnTo>
                    <a:lnTo>
                      <a:pt x="1000" y="188"/>
                    </a:lnTo>
                    <a:lnTo>
                      <a:pt x="965" y="322"/>
                    </a:lnTo>
                    <a:lnTo>
                      <a:pt x="982" y="393"/>
                    </a:lnTo>
                    <a:lnTo>
                      <a:pt x="929" y="393"/>
                    </a:lnTo>
                    <a:lnTo>
                      <a:pt x="831" y="438"/>
                    </a:lnTo>
                    <a:lnTo>
                      <a:pt x="804" y="473"/>
                    </a:lnTo>
                    <a:lnTo>
                      <a:pt x="795" y="518"/>
                    </a:lnTo>
                    <a:lnTo>
                      <a:pt x="804" y="616"/>
                    </a:lnTo>
                    <a:lnTo>
                      <a:pt x="840" y="661"/>
                    </a:lnTo>
                    <a:lnTo>
                      <a:pt x="795" y="652"/>
                    </a:lnTo>
                    <a:lnTo>
                      <a:pt x="715" y="706"/>
                    </a:lnTo>
                    <a:lnTo>
                      <a:pt x="688" y="750"/>
                    </a:lnTo>
                    <a:lnTo>
                      <a:pt x="679" y="795"/>
                    </a:lnTo>
                    <a:lnTo>
                      <a:pt x="688" y="884"/>
                    </a:lnTo>
                    <a:lnTo>
                      <a:pt x="723" y="911"/>
                    </a:lnTo>
                    <a:lnTo>
                      <a:pt x="625" y="982"/>
                    </a:lnTo>
                    <a:lnTo>
                      <a:pt x="536" y="1134"/>
                    </a:lnTo>
                    <a:lnTo>
                      <a:pt x="518" y="1250"/>
                    </a:lnTo>
                    <a:lnTo>
                      <a:pt x="536" y="1304"/>
                    </a:lnTo>
                    <a:lnTo>
                      <a:pt x="590" y="1420"/>
                    </a:lnTo>
                    <a:lnTo>
                      <a:pt x="795" y="1554"/>
                    </a:lnTo>
                    <a:lnTo>
                      <a:pt x="920" y="1563"/>
                    </a:lnTo>
                    <a:lnTo>
                      <a:pt x="831" y="1652"/>
                    </a:lnTo>
                    <a:lnTo>
                      <a:pt x="750" y="1884"/>
                    </a:lnTo>
                    <a:lnTo>
                      <a:pt x="786" y="2125"/>
                    </a:lnTo>
                    <a:lnTo>
                      <a:pt x="902" y="2313"/>
                    </a:lnTo>
                    <a:lnTo>
                      <a:pt x="982" y="2358"/>
                    </a:lnTo>
                    <a:lnTo>
                      <a:pt x="947" y="2474"/>
                    </a:lnTo>
                    <a:lnTo>
                      <a:pt x="643" y="3045"/>
                    </a:lnTo>
                    <a:lnTo>
                      <a:pt x="366" y="3313"/>
                    </a:lnTo>
                    <a:lnTo>
                      <a:pt x="134" y="3438"/>
                    </a:lnTo>
                    <a:lnTo>
                      <a:pt x="0" y="3483"/>
                    </a:lnTo>
                    <a:lnTo>
                      <a:pt x="1447" y="4465"/>
                    </a:lnTo>
                    <a:lnTo>
                      <a:pt x="1608" y="4233"/>
                    </a:lnTo>
                    <a:lnTo>
                      <a:pt x="1849" y="3751"/>
                    </a:lnTo>
                    <a:lnTo>
                      <a:pt x="1983" y="3295"/>
                    </a:lnTo>
                    <a:lnTo>
                      <a:pt x="2054" y="2867"/>
                    </a:lnTo>
                    <a:lnTo>
                      <a:pt x="2063" y="2313"/>
                    </a:lnTo>
                    <a:lnTo>
                      <a:pt x="1992" y="1867"/>
                    </a:lnTo>
                    <a:lnTo>
                      <a:pt x="1983" y="1822"/>
                    </a:lnTo>
                    <a:lnTo>
                      <a:pt x="2027" y="1518"/>
                    </a:lnTo>
                    <a:lnTo>
                      <a:pt x="2090" y="1224"/>
                    </a:lnTo>
                    <a:lnTo>
                      <a:pt x="2108" y="1090"/>
                    </a:lnTo>
                    <a:lnTo>
                      <a:pt x="2081" y="822"/>
                    </a:lnTo>
                    <a:lnTo>
                      <a:pt x="2000" y="563"/>
                    </a:lnTo>
                    <a:lnTo>
                      <a:pt x="1858" y="331"/>
                    </a:lnTo>
                    <a:lnTo>
                      <a:pt x="1777" y="232"/>
                    </a:lnTo>
                    <a:lnTo>
                      <a:pt x="1670" y="134"/>
                    </a:lnTo>
                    <a:lnTo>
                      <a:pt x="1420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7590911" y="2154507"/>
                <a:ext cx="12482" cy="3352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11" extrusionOk="0">
                    <a:moveTo>
                      <a:pt x="1" y="0"/>
                    </a:moveTo>
                    <a:lnTo>
                      <a:pt x="10" y="18"/>
                    </a:lnTo>
                    <a:lnTo>
                      <a:pt x="54" y="45"/>
                    </a:lnTo>
                    <a:lnTo>
                      <a:pt x="117" y="134"/>
                    </a:lnTo>
                    <a:lnTo>
                      <a:pt x="135" y="241"/>
                    </a:lnTo>
                    <a:lnTo>
                      <a:pt x="108" y="348"/>
                    </a:lnTo>
                    <a:lnTo>
                      <a:pt x="72" y="393"/>
                    </a:lnTo>
                    <a:lnTo>
                      <a:pt x="72" y="411"/>
                    </a:lnTo>
                    <a:lnTo>
                      <a:pt x="90" y="411"/>
                    </a:lnTo>
                    <a:lnTo>
                      <a:pt x="126" y="357"/>
                    </a:lnTo>
                    <a:lnTo>
                      <a:pt x="152" y="241"/>
                    </a:lnTo>
                    <a:lnTo>
                      <a:pt x="135" y="134"/>
                    </a:lnTo>
                    <a:lnTo>
                      <a:pt x="72" y="3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7582916" y="2131910"/>
                <a:ext cx="44544" cy="2994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67" extrusionOk="0">
                    <a:moveTo>
                      <a:pt x="99" y="0"/>
                    </a:moveTo>
                    <a:lnTo>
                      <a:pt x="9" y="18"/>
                    </a:lnTo>
                    <a:lnTo>
                      <a:pt x="0" y="36"/>
                    </a:lnTo>
                    <a:lnTo>
                      <a:pt x="18" y="45"/>
                    </a:lnTo>
                    <a:lnTo>
                      <a:pt x="99" y="18"/>
                    </a:lnTo>
                    <a:lnTo>
                      <a:pt x="277" y="45"/>
                    </a:lnTo>
                    <a:lnTo>
                      <a:pt x="349" y="90"/>
                    </a:lnTo>
                    <a:lnTo>
                      <a:pt x="420" y="134"/>
                    </a:lnTo>
                    <a:lnTo>
                      <a:pt x="500" y="268"/>
                    </a:lnTo>
                    <a:lnTo>
                      <a:pt x="518" y="348"/>
                    </a:lnTo>
                    <a:lnTo>
                      <a:pt x="536" y="366"/>
                    </a:lnTo>
                    <a:lnTo>
                      <a:pt x="545" y="348"/>
                    </a:lnTo>
                    <a:lnTo>
                      <a:pt x="527" y="259"/>
                    </a:lnTo>
                    <a:lnTo>
                      <a:pt x="429" y="116"/>
                    </a:lnTo>
                    <a:lnTo>
                      <a:pt x="366" y="63"/>
                    </a:lnTo>
                    <a:lnTo>
                      <a:pt x="277" y="1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7590177" y="2110780"/>
                <a:ext cx="48134" cy="27737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40" extrusionOk="0">
                    <a:moveTo>
                      <a:pt x="99" y="0"/>
                    </a:moveTo>
                    <a:lnTo>
                      <a:pt x="10" y="9"/>
                    </a:lnTo>
                    <a:lnTo>
                      <a:pt x="1" y="27"/>
                    </a:lnTo>
                    <a:lnTo>
                      <a:pt x="19" y="36"/>
                    </a:lnTo>
                    <a:lnTo>
                      <a:pt x="108" y="27"/>
                    </a:lnTo>
                    <a:lnTo>
                      <a:pt x="269" y="54"/>
                    </a:lnTo>
                    <a:lnTo>
                      <a:pt x="420" y="134"/>
                    </a:lnTo>
                    <a:lnTo>
                      <a:pt x="536" y="250"/>
                    </a:lnTo>
                    <a:lnTo>
                      <a:pt x="572" y="331"/>
                    </a:lnTo>
                    <a:lnTo>
                      <a:pt x="590" y="340"/>
                    </a:lnTo>
                    <a:lnTo>
                      <a:pt x="590" y="322"/>
                    </a:lnTo>
                    <a:lnTo>
                      <a:pt x="554" y="241"/>
                    </a:lnTo>
                    <a:lnTo>
                      <a:pt x="429" y="116"/>
                    </a:lnTo>
                    <a:lnTo>
                      <a:pt x="277" y="2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7604046" y="2088183"/>
                <a:ext cx="51805" cy="3507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30" extrusionOk="0">
                    <a:moveTo>
                      <a:pt x="116" y="0"/>
                    </a:moveTo>
                    <a:lnTo>
                      <a:pt x="9" y="18"/>
                    </a:lnTo>
                    <a:lnTo>
                      <a:pt x="0" y="36"/>
                    </a:lnTo>
                    <a:lnTo>
                      <a:pt x="9" y="36"/>
                    </a:lnTo>
                    <a:lnTo>
                      <a:pt x="116" y="18"/>
                    </a:lnTo>
                    <a:lnTo>
                      <a:pt x="322" y="54"/>
                    </a:lnTo>
                    <a:lnTo>
                      <a:pt x="411" y="108"/>
                    </a:lnTo>
                    <a:lnTo>
                      <a:pt x="483" y="161"/>
                    </a:lnTo>
                    <a:lnTo>
                      <a:pt x="590" y="322"/>
                    </a:lnTo>
                    <a:lnTo>
                      <a:pt x="616" y="420"/>
                    </a:lnTo>
                    <a:lnTo>
                      <a:pt x="634" y="429"/>
                    </a:lnTo>
                    <a:lnTo>
                      <a:pt x="634" y="411"/>
                    </a:lnTo>
                    <a:lnTo>
                      <a:pt x="608" y="313"/>
                    </a:lnTo>
                    <a:lnTo>
                      <a:pt x="500" y="152"/>
                    </a:lnTo>
                    <a:lnTo>
                      <a:pt x="420" y="90"/>
                    </a:lnTo>
                    <a:lnTo>
                      <a:pt x="322" y="3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6260667" y="1607348"/>
                <a:ext cx="1135139" cy="126546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15512" extrusionOk="0">
                    <a:moveTo>
                      <a:pt x="6653" y="1"/>
                    </a:moveTo>
                    <a:lnTo>
                      <a:pt x="6225" y="36"/>
                    </a:lnTo>
                    <a:lnTo>
                      <a:pt x="5787" y="117"/>
                    </a:lnTo>
                    <a:lnTo>
                      <a:pt x="5350" y="260"/>
                    </a:lnTo>
                    <a:lnTo>
                      <a:pt x="4921" y="447"/>
                    </a:lnTo>
                    <a:lnTo>
                      <a:pt x="4715" y="563"/>
                    </a:lnTo>
                    <a:lnTo>
                      <a:pt x="4644" y="519"/>
                    </a:lnTo>
                    <a:lnTo>
                      <a:pt x="4474" y="465"/>
                    </a:lnTo>
                    <a:lnTo>
                      <a:pt x="4215" y="456"/>
                    </a:lnTo>
                    <a:lnTo>
                      <a:pt x="3876" y="581"/>
                    </a:lnTo>
                    <a:lnTo>
                      <a:pt x="3572" y="813"/>
                    </a:lnTo>
                    <a:lnTo>
                      <a:pt x="3456" y="947"/>
                    </a:lnTo>
                    <a:lnTo>
                      <a:pt x="3358" y="1099"/>
                    </a:lnTo>
                    <a:lnTo>
                      <a:pt x="3233" y="1394"/>
                    </a:lnTo>
                    <a:lnTo>
                      <a:pt x="3135" y="1688"/>
                    </a:lnTo>
                    <a:lnTo>
                      <a:pt x="2992" y="1965"/>
                    </a:lnTo>
                    <a:lnTo>
                      <a:pt x="2876" y="2099"/>
                    </a:lnTo>
                    <a:lnTo>
                      <a:pt x="2688" y="2278"/>
                    </a:lnTo>
                    <a:lnTo>
                      <a:pt x="2251" y="2572"/>
                    </a:lnTo>
                    <a:lnTo>
                      <a:pt x="2036" y="2724"/>
                    </a:lnTo>
                    <a:lnTo>
                      <a:pt x="1938" y="2814"/>
                    </a:lnTo>
                    <a:lnTo>
                      <a:pt x="1751" y="3010"/>
                    </a:lnTo>
                    <a:lnTo>
                      <a:pt x="1617" y="3233"/>
                    </a:lnTo>
                    <a:lnTo>
                      <a:pt x="1545" y="3483"/>
                    </a:lnTo>
                    <a:lnTo>
                      <a:pt x="1545" y="3617"/>
                    </a:lnTo>
                    <a:lnTo>
                      <a:pt x="1563" y="3733"/>
                    </a:lnTo>
                    <a:lnTo>
                      <a:pt x="1653" y="3966"/>
                    </a:lnTo>
                    <a:lnTo>
                      <a:pt x="1822" y="4305"/>
                    </a:lnTo>
                    <a:lnTo>
                      <a:pt x="1894" y="4546"/>
                    </a:lnTo>
                    <a:lnTo>
                      <a:pt x="1920" y="4725"/>
                    </a:lnTo>
                    <a:lnTo>
                      <a:pt x="1858" y="5064"/>
                    </a:lnTo>
                    <a:lnTo>
                      <a:pt x="1599" y="5555"/>
                    </a:lnTo>
                    <a:lnTo>
                      <a:pt x="1126" y="6198"/>
                    </a:lnTo>
                    <a:lnTo>
                      <a:pt x="885" y="6680"/>
                    </a:lnTo>
                    <a:lnTo>
                      <a:pt x="831" y="7020"/>
                    </a:lnTo>
                    <a:lnTo>
                      <a:pt x="867" y="7198"/>
                    </a:lnTo>
                    <a:lnTo>
                      <a:pt x="911" y="7359"/>
                    </a:lnTo>
                    <a:lnTo>
                      <a:pt x="1090" y="7654"/>
                    </a:lnTo>
                    <a:lnTo>
                      <a:pt x="1277" y="7939"/>
                    </a:lnTo>
                    <a:lnTo>
                      <a:pt x="1402" y="8234"/>
                    </a:lnTo>
                    <a:lnTo>
                      <a:pt x="1411" y="8395"/>
                    </a:lnTo>
                    <a:lnTo>
                      <a:pt x="1402" y="8520"/>
                    </a:lnTo>
                    <a:lnTo>
                      <a:pt x="1322" y="8734"/>
                    </a:lnTo>
                    <a:lnTo>
                      <a:pt x="1108" y="9029"/>
                    </a:lnTo>
                    <a:lnTo>
                      <a:pt x="947" y="9207"/>
                    </a:lnTo>
                    <a:lnTo>
                      <a:pt x="733" y="9466"/>
                    </a:lnTo>
                    <a:lnTo>
                      <a:pt x="367" y="10038"/>
                    </a:lnTo>
                    <a:lnTo>
                      <a:pt x="117" y="10654"/>
                    </a:lnTo>
                    <a:lnTo>
                      <a:pt x="0" y="11306"/>
                    </a:lnTo>
                    <a:lnTo>
                      <a:pt x="9" y="11645"/>
                    </a:lnTo>
                    <a:lnTo>
                      <a:pt x="18" y="11806"/>
                    </a:lnTo>
                    <a:lnTo>
                      <a:pt x="90" y="12136"/>
                    </a:lnTo>
                    <a:lnTo>
                      <a:pt x="206" y="12449"/>
                    </a:lnTo>
                    <a:lnTo>
                      <a:pt x="367" y="12744"/>
                    </a:lnTo>
                    <a:lnTo>
                      <a:pt x="572" y="13012"/>
                    </a:lnTo>
                    <a:lnTo>
                      <a:pt x="804" y="13244"/>
                    </a:lnTo>
                    <a:lnTo>
                      <a:pt x="1072" y="13440"/>
                    </a:lnTo>
                    <a:lnTo>
                      <a:pt x="1367" y="13574"/>
                    </a:lnTo>
                    <a:lnTo>
                      <a:pt x="1527" y="13619"/>
                    </a:lnTo>
                    <a:lnTo>
                      <a:pt x="2313" y="13833"/>
                    </a:lnTo>
                    <a:lnTo>
                      <a:pt x="3858" y="14351"/>
                    </a:lnTo>
                    <a:lnTo>
                      <a:pt x="5412" y="14878"/>
                    </a:lnTo>
                    <a:lnTo>
                      <a:pt x="6591" y="15199"/>
                    </a:lnTo>
                    <a:lnTo>
                      <a:pt x="7377" y="15360"/>
                    </a:lnTo>
                    <a:lnTo>
                      <a:pt x="7778" y="15414"/>
                    </a:lnTo>
                    <a:lnTo>
                      <a:pt x="8207" y="15458"/>
                    </a:lnTo>
                    <a:lnTo>
                      <a:pt x="9073" y="15512"/>
                    </a:lnTo>
                    <a:lnTo>
                      <a:pt x="9931" y="15485"/>
                    </a:lnTo>
                    <a:lnTo>
                      <a:pt x="10779" y="15351"/>
                    </a:lnTo>
                    <a:lnTo>
                      <a:pt x="11199" y="15235"/>
                    </a:lnTo>
                    <a:lnTo>
                      <a:pt x="11600" y="15101"/>
                    </a:lnTo>
                    <a:lnTo>
                      <a:pt x="12190" y="14807"/>
                    </a:lnTo>
                    <a:lnTo>
                      <a:pt x="12547" y="14565"/>
                    </a:lnTo>
                    <a:lnTo>
                      <a:pt x="12877" y="14289"/>
                    </a:lnTo>
                    <a:lnTo>
                      <a:pt x="13181" y="13985"/>
                    </a:lnTo>
                    <a:lnTo>
                      <a:pt x="13431" y="13646"/>
                    </a:lnTo>
                    <a:lnTo>
                      <a:pt x="13645" y="13271"/>
                    </a:lnTo>
                    <a:lnTo>
                      <a:pt x="13726" y="13074"/>
                    </a:lnTo>
                    <a:lnTo>
                      <a:pt x="13797" y="12869"/>
                    </a:lnTo>
                    <a:lnTo>
                      <a:pt x="13895" y="12449"/>
                    </a:lnTo>
                    <a:lnTo>
                      <a:pt x="13913" y="12011"/>
                    </a:lnTo>
                    <a:lnTo>
                      <a:pt x="13869" y="11583"/>
                    </a:lnTo>
                    <a:lnTo>
                      <a:pt x="13762" y="11163"/>
                    </a:lnTo>
                    <a:lnTo>
                      <a:pt x="13592" y="10779"/>
                    </a:lnTo>
                    <a:lnTo>
                      <a:pt x="13351" y="10431"/>
                    </a:lnTo>
                    <a:lnTo>
                      <a:pt x="13056" y="10127"/>
                    </a:lnTo>
                    <a:lnTo>
                      <a:pt x="12877" y="10011"/>
                    </a:lnTo>
                    <a:lnTo>
                      <a:pt x="12449" y="9761"/>
                    </a:lnTo>
                    <a:lnTo>
                      <a:pt x="11806" y="9395"/>
                    </a:lnTo>
                    <a:lnTo>
                      <a:pt x="11565" y="9145"/>
                    </a:lnTo>
                    <a:lnTo>
                      <a:pt x="11467" y="8948"/>
                    </a:lnTo>
                    <a:lnTo>
                      <a:pt x="11431" y="8832"/>
                    </a:lnTo>
                    <a:lnTo>
                      <a:pt x="11413" y="8725"/>
                    </a:lnTo>
                    <a:lnTo>
                      <a:pt x="11422" y="8502"/>
                    </a:lnTo>
                    <a:lnTo>
                      <a:pt x="11502" y="8163"/>
                    </a:lnTo>
                    <a:lnTo>
                      <a:pt x="11645" y="7716"/>
                    </a:lnTo>
                    <a:lnTo>
                      <a:pt x="11690" y="7395"/>
                    </a:lnTo>
                    <a:lnTo>
                      <a:pt x="11663" y="7180"/>
                    </a:lnTo>
                    <a:lnTo>
                      <a:pt x="11627" y="7082"/>
                    </a:lnTo>
                    <a:lnTo>
                      <a:pt x="11556" y="6957"/>
                    </a:lnTo>
                    <a:lnTo>
                      <a:pt x="11377" y="6770"/>
                    </a:lnTo>
                    <a:lnTo>
                      <a:pt x="11020" y="6555"/>
                    </a:lnTo>
                    <a:lnTo>
                      <a:pt x="10770" y="6439"/>
                    </a:lnTo>
                    <a:lnTo>
                      <a:pt x="10645" y="6368"/>
                    </a:lnTo>
                    <a:lnTo>
                      <a:pt x="10431" y="6189"/>
                    </a:lnTo>
                    <a:lnTo>
                      <a:pt x="10261" y="5975"/>
                    </a:lnTo>
                    <a:lnTo>
                      <a:pt x="10181" y="5716"/>
                    </a:lnTo>
                    <a:lnTo>
                      <a:pt x="10190" y="5582"/>
                    </a:lnTo>
                    <a:lnTo>
                      <a:pt x="10225" y="5207"/>
                    </a:lnTo>
                    <a:lnTo>
                      <a:pt x="10252" y="4439"/>
                    </a:lnTo>
                    <a:lnTo>
                      <a:pt x="10181" y="3671"/>
                    </a:lnTo>
                    <a:lnTo>
                      <a:pt x="10029" y="2930"/>
                    </a:lnTo>
                    <a:lnTo>
                      <a:pt x="9904" y="2572"/>
                    </a:lnTo>
                    <a:lnTo>
                      <a:pt x="9761" y="2215"/>
                    </a:lnTo>
                    <a:lnTo>
                      <a:pt x="9404" y="1528"/>
                    </a:lnTo>
                    <a:lnTo>
                      <a:pt x="8939" y="929"/>
                    </a:lnTo>
                    <a:lnTo>
                      <a:pt x="8520" y="554"/>
                    </a:lnTo>
                    <a:lnTo>
                      <a:pt x="8207" y="349"/>
                    </a:lnTo>
                    <a:lnTo>
                      <a:pt x="8037" y="269"/>
                    </a:lnTo>
                    <a:lnTo>
                      <a:pt x="7859" y="188"/>
                    </a:lnTo>
                    <a:lnTo>
                      <a:pt x="7484" y="72"/>
                    </a:lnTo>
                    <a:lnTo>
                      <a:pt x="7082" y="10"/>
                    </a:lnTo>
                    <a:lnTo>
                      <a:pt x="6653" y="1"/>
                    </a:lnTo>
                    <a:close/>
                  </a:path>
                </a:pathLst>
              </a:custGeom>
              <a:solidFill>
                <a:srgbClr val="5B43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505407" y="1718134"/>
                <a:ext cx="509320" cy="731446"/>
              </a:xfrm>
              <a:custGeom>
                <a:avLst/>
                <a:gdLst/>
                <a:ahLst/>
                <a:cxnLst/>
                <a:rect l="l" t="t" r="r" b="b"/>
                <a:pathLst>
                  <a:path w="6243" h="8966" extrusionOk="0">
                    <a:moveTo>
                      <a:pt x="3135" y="0"/>
                    </a:moveTo>
                    <a:lnTo>
                      <a:pt x="2564" y="45"/>
                    </a:lnTo>
                    <a:lnTo>
                      <a:pt x="2001" y="188"/>
                    </a:lnTo>
                    <a:lnTo>
                      <a:pt x="1474" y="438"/>
                    </a:lnTo>
                    <a:lnTo>
                      <a:pt x="1224" y="607"/>
                    </a:lnTo>
                    <a:lnTo>
                      <a:pt x="1010" y="786"/>
                    </a:lnTo>
                    <a:lnTo>
                      <a:pt x="608" y="1206"/>
                    </a:lnTo>
                    <a:lnTo>
                      <a:pt x="287" y="1741"/>
                    </a:lnTo>
                    <a:lnTo>
                      <a:pt x="72" y="2402"/>
                    </a:lnTo>
                    <a:lnTo>
                      <a:pt x="19" y="2786"/>
                    </a:lnTo>
                    <a:lnTo>
                      <a:pt x="1" y="2992"/>
                    </a:lnTo>
                    <a:lnTo>
                      <a:pt x="10" y="3402"/>
                    </a:lnTo>
                    <a:lnTo>
                      <a:pt x="63" y="3813"/>
                    </a:lnTo>
                    <a:lnTo>
                      <a:pt x="171" y="4206"/>
                    </a:lnTo>
                    <a:lnTo>
                      <a:pt x="313" y="4581"/>
                    </a:lnTo>
                    <a:lnTo>
                      <a:pt x="510" y="4929"/>
                    </a:lnTo>
                    <a:lnTo>
                      <a:pt x="760" y="5242"/>
                    </a:lnTo>
                    <a:lnTo>
                      <a:pt x="1055" y="5519"/>
                    </a:lnTo>
                    <a:lnTo>
                      <a:pt x="1224" y="5635"/>
                    </a:lnTo>
                    <a:lnTo>
                      <a:pt x="1439" y="5769"/>
                    </a:lnTo>
                    <a:lnTo>
                      <a:pt x="1760" y="5992"/>
                    </a:lnTo>
                    <a:lnTo>
                      <a:pt x="1921" y="6180"/>
                    </a:lnTo>
                    <a:lnTo>
                      <a:pt x="1983" y="6287"/>
                    </a:lnTo>
                    <a:lnTo>
                      <a:pt x="2019" y="6394"/>
                    </a:lnTo>
                    <a:lnTo>
                      <a:pt x="2037" y="6608"/>
                    </a:lnTo>
                    <a:lnTo>
                      <a:pt x="2001" y="6822"/>
                    </a:lnTo>
                    <a:lnTo>
                      <a:pt x="1912" y="7028"/>
                    </a:lnTo>
                    <a:lnTo>
                      <a:pt x="1858" y="7117"/>
                    </a:lnTo>
                    <a:lnTo>
                      <a:pt x="1724" y="7296"/>
                    </a:lnTo>
                    <a:lnTo>
                      <a:pt x="1403" y="7590"/>
                    </a:lnTo>
                    <a:lnTo>
                      <a:pt x="1233" y="7724"/>
                    </a:lnTo>
                    <a:lnTo>
                      <a:pt x="2546" y="8966"/>
                    </a:lnTo>
                    <a:lnTo>
                      <a:pt x="4073" y="8001"/>
                    </a:lnTo>
                    <a:lnTo>
                      <a:pt x="3930" y="7840"/>
                    </a:lnTo>
                    <a:lnTo>
                      <a:pt x="3662" y="7483"/>
                    </a:lnTo>
                    <a:lnTo>
                      <a:pt x="3573" y="7287"/>
                    </a:lnTo>
                    <a:lnTo>
                      <a:pt x="3537" y="7189"/>
                    </a:lnTo>
                    <a:lnTo>
                      <a:pt x="3493" y="6965"/>
                    </a:lnTo>
                    <a:lnTo>
                      <a:pt x="3501" y="6751"/>
                    </a:lnTo>
                    <a:lnTo>
                      <a:pt x="3555" y="6546"/>
                    </a:lnTo>
                    <a:lnTo>
                      <a:pt x="3618" y="6447"/>
                    </a:lnTo>
                    <a:lnTo>
                      <a:pt x="3689" y="6349"/>
                    </a:lnTo>
                    <a:lnTo>
                      <a:pt x="3894" y="6206"/>
                    </a:lnTo>
                    <a:lnTo>
                      <a:pt x="4243" y="6046"/>
                    </a:lnTo>
                    <a:lnTo>
                      <a:pt x="4484" y="5956"/>
                    </a:lnTo>
                    <a:lnTo>
                      <a:pt x="4671" y="5876"/>
                    </a:lnTo>
                    <a:lnTo>
                      <a:pt x="5011" y="5662"/>
                    </a:lnTo>
                    <a:lnTo>
                      <a:pt x="5314" y="5403"/>
                    </a:lnTo>
                    <a:lnTo>
                      <a:pt x="5582" y="5099"/>
                    </a:lnTo>
                    <a:lnTo>
                      <a:pt x="5796" y="4760"/>
                    </a:lnTo>
                    <a:lnTo>
                      <a:pt x="5975" y="4394"/>
                    </a:lnTo>
                    <a:lnTo>
                      <a:pt x="6109" y="4001"/>
                    </a:lnTo>
                    <a:lnTo>
                      <a:pt x="6189" y="3599"/>
                    </a:lnTo>
                    <a:lnTo>
                      <a:pt x="6216" y="3393"/>
                    </a:lnTo>
                    <a:lnTo>
                      <a:pt x="6243" y="3009"/>
                    </a:lnTo>
                    <a:lnTo>
                      <a:pt x="6163" y="2322"/>
                    </a:lnTo>
                    <a:lnTo>
                      <a:pt x="5948" y="1732"/>
                    </a:lnTo>
                    <a:lnTo>
                      <a:pt x="5636" y="1232"/>
                    </a:lnTo>
                    <a:lnTo>
                      <a:pt x="5457" y="1027"/>
                    </a:lnTo>
                    <a:lnTo>
                      <a:pt x="5252" y="813"/>
                    </a:lnTo>
                    <a:lnTo>
                      <a:pt x="4778" y="464"/>
                    </a:lnTo>
                    <a:lnTo>
                      <a:pt x="4261" y="205"/>
                    </a:lnTo>
                    <a:lnTo>
                      <a:pt x="3707" y="54"/>
                    </a:lnTo>
                    <a:lnTo>
                      <a:pt x="3135" y="0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320383" y="2282670"/>
                <a:ext cx="1346438" cy="700935"/>
              </a:xfrm>
              <a:custGeom>
                <a:avLst/>
                <a:gdLst/>
                <a:ahLst/>
                <a:cxnLst/>
                <a:rect l="l" t="t" r="r" b="b"/>
                <a:pathLst>
                  <a:path w="16504" h="8592" extrusionOk="0">
                    <a:moveTo>
                      <a:pt x="5394" y="1"/>
                    </a:moveTo>
                    <a:lnTo>
                      <a:pt x="4876" y="36"/>
                    </a:lnTo>
                    <a:lnTo>
                      <a:pt x="4501" y="72"/>
                    </a:lnTo>
                    <a:lnTo>
                      <a:pt x="3778" y="215"/>
                    </a:lnTo>
                    <a:lnTo>
                      <a:pt x="3090" y="429"/>
                    </a:lnTo>
                    <a:lnTo>
                      <a:pt x="2448" y="742"/>
                    </a:lnTo>
                    <a:lnTo>
                      <a:pt x="1858" y="1153"/>
                    </a:lnTo>
                    <a:lnTo>
                      <a:pt x="1313" y="1688"/>
                    </a:lnTo>
                    <a:lnTo>
                      <a:pt x="831" y="2349"/>
                    </a:lnTo>
                    <a:lnTo>
                      <a:pt x="411" y="3162"/>
                    </a:lnTo>
                    <a:lnTo>
                      <a:pt x="233" y="3626"/>
                    </a:lnTo>
                    <a:lnTo>
                      <a:pt x="206" y="3716"/>
                    </a:lnTo>
                    <a:lnTo>
                      <a:pt x="81" y="4341"/>
                    </a:lnTo>
                    <a:lnTo>
                      <a:pt x="10" y="4948"/>
                    </a:lnTo>
                    <a:lnTo>
                      <a:pt x="1" y="5680"/>
                    </a:lnTo>
                    <a:lnTo>
                      <a:pt x="81" y="6484"/>
                    </a:lnTo>
                    <a:lnTo>
                      <a:pt x="295" y="7314"/>
                    </a:lnTo>
                    <a:lnTo>
                      <a:pt x="572" y="7939"/>
                    </a:lnTo>
                    <a:lnTo>
                      <a:pt x="813" y="8341"/>
                    </a:lnTo>
                    <a:lnTo>
                      <a:pt x="956" y="8538"/>
                    </a:lnTo>
                    <a:lnTo>
                      <a:pt x="1278" y="8573"/>
                    </a:lnTo>
                    <a:lnTo>
                      <a:pt x="1590" y="8582"/>
                    </a:lnTo>
                    <a:lnTo>
                      <a:pt x="2448" y="8591"/>
                    </a:lnTo>
                    <a:lnTo>
                      <a:pt x="3305" y="8582"/>
                    </a:lnTo>
                    <a:lnTo>
                      <a:pt x="7082" y="8582"/>
                    </a:lnTo>
                    <a:lnTo>
                      <a:pt x="8618" y="8565"/>
                    </a:lnTo>
                    <a:lnTo>
                      <a:pt x="10163" y="8538"/>
                    </a:lnTo>
                    <a:lnTo>
                      <a:pt x="10002" y="7841"/>
                    </a:lnTo>
                    <a:lnTo>
                      <a:pt x="9690" y="6814"/>
                    </a:lnTo>
                    <a:lnTo>
                      <a:pt x="9440" y="6145"/>
                    </a:lnTo>
                    <a:lnTo>
                      <a:pt x="9297" y="5823"/>
                    </a:lnTo>
                    <a:lnTo>
                      <a:pt x="9895" y="5787"/>
                    </a:lnTo>
                    <a:lnTo>
                      <a:pt x="11038" y="5609"/>
                    </a:lnTo>
                    <a:lnTo>
                      <a:pt x="12110" y="5278"/>
                    </a:lnTo>
                    <a:lnTo>
                      <a:pt x="13101" y="4814"/>
                    </a:lnTo>
                    <a:lnTo>
                      <a:pt x="14021" y="4216"/>
                    </a:lnTo>
                    <a:lnTo>
                      <a:pt x="14842" y="3483"/>
                    </a:lnTo>
                    <a:lnTo>
                      <a:pt x="15584" y="2635"/>
                    </a:lnTo>
                    <a:lnTo>
                      <a:pt x="16226" y="1662"/>
                    </a:lnTo>
                    <a:lnTo>
                      <a:pt x="16503" y="1126"/>
                    </a:lnTo>
                    <a:lnTo>
                      <a:pt x="15834" y="608"/>
                    </a:lnTo>
                    <a:lnTo>
                      <a:pt x="15155" y="90"/>
                    </a:lnTo>
                    <a:lnTo>
                      <a:pt x="15039" y="278"/>
                    </a:lnTo>
                    <a:lnTo>
                      <a:pt x="14744" y="608"/>
                    </a:lnTo>
                    <a:lnTo>
                      <a:pt x="14405" y="885"/>
                    </a:lnTo>
                    <a:lnTo>
                      <a:pt x="14021" y="1108"/>
                    </a:lnTo>
                    <a:lnTo>
                      <a:pt x="13610" y="1278"/>
                    </a:lnTo>
                    <a:lnTo>
                      <a:pt x="13172" y="1394"/>
                    </a:lnTo>
                    <a:lnTo>
                      <a:pt x="12726" y="1474"/>
                    </a:lnTo>
                    <a:lnTo>
                      <a:pt x="12279" y="1501"/>
                    </a:lnTo>
                    <a:lnTo>
                      <a:pt x="12056" y="1492"/>
                    </a:lnTo>
                    <a:lnTo>
                      <a:pt x="11610" y="1456"/>
                    </a:lnTo>
                    <a:lnTo>
                      <a:pt x="10735" y="1287"/>
                    </a:lnTo>
                    <a:lnTo>
                      <a:pt x="9449" y="903"/>
                    </a:lnTo>
                    <a:lnTo>
                      <a:pt x="8600" y="617"/>
                    </a:lnTo>
                    <a:lnTo>
                      <a:pt x="8172" y="474"/>
                    </a:lnTo>
                    <a:lnTo>
                      <a:pt x="7296" y="233"/>
                    </a:lnTo>
                    <a:lnTo>
                      <a:pt x="6377" y="54"/>
                    </a:lnTo>
                    <a:lnTo>
                      <a:pt x="5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7032904" y="2374448"/>
                <a:ext cx="633896" cy="378939"/>
              </a:xfrm>
              <a:custGeom>
                <a:avLst/>
                <a:gdLst/>
                <a:ahLst/>
                <a:cxnLst/>
                <a:rect l="l" t="t" r="r" b="b"/>
                <a:pathLst>
                  <a:path w="7770" h="4645" extrusionOk="0">
                    <a:moveTo>
                      <a:pt x="7769" y="1"/>
                    </a:moveTo>
                    <a:lnTo>
                      <a:pt x="7439" y="367"/>
                    </a:lnTo>
                    <a:lnTo>
                      <a:pt x="6760" y="1019"/>
                    </a:lnTo>
                    <a:lnTo>
                      <a:pt x="6082" y="1573"/>
                    </a:lnTo>
                    <a:lnTo>
                      <a:pt x="5403" y="2028"/>
                    </a:lnTo>
                    <a:lnTo>
                      <a:pt x="4733" y="2412"/>
                    </a:lnTo>
                    <a:lnTo>
                      <a:pt x="4081" y="2725"/>
                    </a:lnTo>
                    <a:lnTo>
                      <a:pt x="3447" y="2966"/>
                    </a:lnTo>
                    <a:lnTo>
                      <a:pt x="2849" y="3144"/>
                    </a:lnTo>
                    <a:lnTo>
                      <a:pt x="2018" y="3332"/>
                    </a:lnTo>
                    <a:lnTo>
                      <a:pt x="1081" y="3448"/>
                    </a:lnTo>
                    <a:lnTo>
                      <a:pt x="134" y="3448"/>
                    </a:lnTo>
                    <a:lnTo>
                      <a:pt x="0" y="3430"/>
                    </a:lnTo>
                    <a:lnTo>
                      <a:pt x="250" y="3921"/>
                    </a:lnTo>
                    <a:lnTo>
                      <a:pt x="491" y="4582"/>
                    </a:lnTo>
                    <a:lnTo>
                      <a:pt x="509" y="4644"/>
                    </a:lnTo>
                    <a:lnTo>
                      <a:pt x="1045" y="4609"/>
                    </a:lnTo>
                    <a:lnTo>
                      <a:pt x="2027" y="4457"/>
                    </a:lnTo>
                    <a:lnTo>
                      <a:pt x="2911" y="4225"/>
                    </a:lnTo>
                    <a:lnTo>
                      <a:pt x="3706" y="3939"/>
                    </a:lnTo>
                    <a:lnTo>
                      <a:pt x="4421" y="3600"/>
                    </a:lnTo>
                    <a:lnTo>
                      <a:pt x="5055" y="3225"/>
                    </a:lnTo>
                    <a:lnTo>
                      <a:pt x="5608" y="2823"/>
                    </a:lnTo>
                    <a:lnTo>
                      <a:pt x="6090" y="2403"/>
                    </a:lnTo>
                    <a:lnTo>
                      <a:pt x="6689" y="1778"/>
                    </a:lnTo>
                    <a:lnTo>
                      <a:pt x="7260" y="1001"/>
                    </a:lnTo>
                    <a:lnTo>
                      <a:pt x="7725" y="135"/>
                    </a:lnTo>
                    <a:lnTo>
                      <a:pt x="77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6445690" y="2522353"/>
                <a:ext cx="103528" cy="461253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654" extrusionOk="0">
                    <a:moveTo>
                      <a:pt x="492" y="1"/>
                    </a:moveTo>
                    <a:lnTo>
                      <a:pt x="322" y="447"/>
                    </a:lnTo>
                    <a:lnTo>
                      <a:pt x="99" y="1331"/>
                    </a:lnTo>
                    <a:lnTo>
                      <a:pt x="1" y="2171"/>
                    </a:lnTo>
                    <a:lnTo>
                      <a:pt x="1" y="2956"/>
                    </a:lnTo>
                    <a:lnTo>
                      <a:pt x="90" y="3689"/>
                    </a:lnTo>
                    <a:lnTo>
                      <a:pt x="233" y="4350"/>
                    </a:lnTo>
                    <a:lnTo>
                      <a:pt x="510" y="5216"/>
                    </a:lnTo>
                    <a:lnTo>
                      <a:pt x="706" y="5653"/>
                    </a:lnTo>
                    <a:lnTo>
                      <a:pt x="983" y="5653"/>
                    </a:lnTo>
                    <a:lnTo>
                      <a:pt x="1269" y="5644"/>
                    </a:lnTo>
                    <a:lnTo>
                      <a:pt x="1117" y="5376"/>
                    </a:lnTo>
                    <a:lnTo>
                      <a:pt x="867" y="4841"/>
                    </a:lnTo>
                    <a:lnTo>
                      <a:pt x="581" y="4046"/>
                    </a:lnTo>
                    <a:lnTo>
                      <a:pt x="358" y="3046"/>
                    </a:lnTo>
                    <a:lnTo>
                      <a:pt x="269" y="2144"/>
                    </a:lnTo>
                    <a:lnTo>
                      <a:pt x="277" y="1358"/>
                    </a:lnTo>
                    <a:lnTo>
                      <a:pt x="340" y="715"/>
                    </a:lnTo>
                    <a:lnTo>
                      <a:pt x="465" y="90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rgbClr val="1C1E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6472693" y="1692600"/>
                <a:ext cx="560309" cy="298012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3653" extrusionOk="0">
                    <a:moveTo>
                      <a:pt x="3260" y="0"/>
                    </a:moveTo>
                    <a:lnTo>
                      <a:pt x="2884" y="36"/>
                    </a:lnTo>
                    <a:lnTo>
                      <a:pt x="2563" y="81"/>
                    </a:lnTo>
                    <a:lnTo>
                      <a:pt x="2099" y="197"/>
                    </a:lnTo>
                    <a:lnTo>
                      <a:pt x="1804" y="322"/>
                    </a:lnTo>
                    <a:lnTo>
                      <a:pt x="1661" y="393"/>
                    </a:lnTo>
                    <a:lnTo>
                      <a:pt x="1536" y="483"/>
                    </a:lnTo>
                    <a:lnTo>
                      <a:pt x="1259" y="751"/>
                    </a:lnTo>
                    <a:lnTo>
                      <a:pt x="1000" y="1099"/>
                    </a:lnTo>
                    <a:lnTo>
                      <a:pt x="786" y="1456"/>
                    </a:lnTo>
                    <a:lnTo>
                      <a:pt x="714" y="1626"/>
                    </a:lnTo>
                    <a:lnTo>
                      <a:pt x="714" y="1644"/>
                    </a:lnTo>
                    <a:lnTo>
                      <a:pt x="706" y="1661"/>
                    </a:lnTo>
                    <a:lnTo>
                      <a:pt x="536" y="1876"/>
                    </a:lnTo>
                    <a:lnTo>
                      <a:pt x="250" y="2340"/>
                    </a:lnTo>
                    <a:lnTo>
                      <a:pt x="63" y="2840"/>
                    </a:lnTo>
                    <a:lnTo>
                      <a:pt x="0" y="3376"/>
                    </a:lnTo>
                    <a:lnTo>
                      <a:pt x="18" y="3653"/>
                    </a:lnTo>
                    <a:lnTo>
                      <a:pt x="241" y="3626"/>
                    </a:lnTo>
                    <a:lnTo>
                      <a:pt x="643" y="3465"/>
                    </a:lnTo>
                    <a:lnTo>
                      <a:pt x="1000" y="3215"/>
                    </a:lnTo>
                    <a:lnTo>
                      <a:pt x="1295" y="2894"/>
                    </a:lnTo>
                    <a:lnTo>
                      <a:pt x="1411" y="2706"/>
                    </a:lnTo>
                    <a:lnTo>
                      <a:pt x="1509" y="2519"/>
                    </a:lnTo>
                    <a:lnTo>
                      <a:pt x="1652" y="2108"/>
                    </a:lnTo>
                    <a:lnTo>
                      <a:pt x="1697" y="1903"/>
                    </a:lnTo>
                    <a:lnTo>
                      <a:pt x="1715" y="1751"/>
                    </a:lnTo>
                    <a:lnTo>
                      <a:pt x="1706" y="1295"/>
                    </a:lnTo>
                    <a:lnTo>
                      <a:pt x="1679" y="1081"/>
                    </a:lnTo>
                    <a:lnTo>
                      <a:pt x="1652" y="1054"/>
                    </a:lnTo>
                    <a:lnTo>
                      <a:pt x="1795" y="1063"/>
                    </a:lnTo>
                    <a:lnTo>
                      <a:pt x="2072" y="1135"/>
                    </a:lnTo>
                    <a:lnTo>
                      <a:pt x="2286" y="1277"/>
                    </a:lnTo>
                    <a:lnTo>
                      <a:pt x="2367" y="1429"/>
                    </a:lnTo>
                    <a:lnTo>
                      <a:pt x="2384" y="1554"/>
                    </a:lnTo>
                    <a:lnTo>
                      <a:pt x="2375" y="1626"/>
                    </a:lnTo>
                    <a:lnTo>
                      <a:pt x="2358" y="1742"/>
                    </a:lnTo>
                    <a:lnTo>
                      <a:pt x="2411" y="2010"/>
                    </a:lnTo>
                    <a:lnTo>
                      <a:pt x="2554" y="2287"/>
                    </a:lnTo>
                    <a:lnTo>
                      <a:pt x="2777" y="2537"/>
                    </a:lnTo>
                    <a:lnTo>
                      <a:pt x="3090" y="2742"/>
                    </a:lnTo>
                    <a:lnTo>
                      <a:pt x="3456" y="2858"/>
                    </a:lnTo>
                    <a:lnTo>
                      <a:pt x="3885" y="2867"/>
                    </a:lnTo>
                    <a:lnTo>
                      <a:pt x="4367" y="2742"/>
                    </a:lnTo>
                    <a:lnTo>
                      <a:pt x="4617" y="2608"/>
                    </a:lnTo>
                    <a:lnTo>
                      <a:pt x="4787" y="2519"/>
                    </a:lnTo>
                    <a:lnTo>
                      <a:pt x="5162" y="2412"/>
                    </a:lnTo>
                    <a:lnTo>
                      <a:pt x="5555" y="2367"/>
                    </a:lnTo>
                    <a:lnTo>
                      <a:pt x="5930" y="2385"/>
                    </a:lnTo>
                    <a:lnTo>
                      <a:pt x="6278" y="2465"/>
                    </a:lnTo>
                    <a:lnTo>
                      <a:pt x="6555" y="2599"/>
                    </a:lnTo>
                    <a:lnTo>
                      <a:pt x="6733" y="2787"/>
                    </a:lnTo>
                    <a:lnTo>
                      <a:pt x="6796" y="3019"/>
                    </a:lnTo>
                    <a:lnTo>
                      <a:pt x="6769" y="3162"/>
                    </a:lnTo>
                    <a:lnTo>
                      <a:pt x="6823" y="2974"/>
                    </a:lnTo>
                    <a:lnTo>
                      <a:pt x="6867" y="2608"/>
                    </a:lnTo>
                    <a:lnTo>
                      <a:pt x="6840" y="2242"/>
                    </a:lnTo>
                    <a:lnTo>
                      <a:pt x="6760" y="1885"/>
                    </a:lnTo>
                    <a:lnTo>
                      <a:pt x="6626" y="1545"/>
                    </a:lnTo>
                    <a:lnTo>
                      <a:pt x="6439" y="1224"/>
                    </a:lnTo>
                    <a:lnTo>
                      <a:pt x="6206" y="929"/>
                    </a:lnTo>
                    <a:lnTo>
                      <a:pt x="5930" y="679"/>
                    </a:lnTo>
                    <a:lnTo>
                      <a:pt x="5778" y="572"/>
                    </a:lnTo>
                    <a:lnTo>
                      <a:pt x="5617" y="474"/>
                    </a:lnTo>
                    <a:lnTo>
                      <a:pt x="5287" y="304"/>
                    </a:lnTo>
                    <a:lnTo>
                      <a:pt x="4760" y="125"/>
                    </a:lnTo>
                    <a:lnTo>
                      <a:pt x="4019" y="9"/>
                    </a:lnTo>
                    <a:lnTo>
                      <a:pt x="3260" y="0"/>
                    </a:lnTo>
                    <a:close/>
                  </a:path>
                </a:pathLst>
              </a:custGeom>
              <a:solidFill>
                <a:srgbClr val="5B43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6555742" y="2306002"/>
                <a:ext cx="124658" cy="570489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6993" extrusionOk="0">
                    <a:moveTo>
                      <a:pt x="643" y="0"/>
                    </a:moveTo>
                    <a:lnTo>
                      <a:pt x="616" y="27"/>
                    </a:lnTo>
                    <a:lnTo>
                      <a:pt x="393" y="358"/>
                    </a:lnTo>
                    <a:lnTo>
                      <a:pt x="197" y="795"/>
                    </a:lnTo>
                    <a:lnTo>
                      <a:pt x="80" y="1161"/>
                    </a:lnTo>
                    <a:lnTo>
                      <a:pt x="9" y="1599"/>
                    </a:lnTo>
                    <a:lnTo>
                      <a:pt x="0" y="2081"/>
                    </a:lnTo>
                    <a:lnTo>
                      <a:pt x="27" y="2340"/>
                    </a:lnTo>
                    <a:lnTo>
                      <a:pt x="72" y="2608"/>
                    </a:lnTo>
                    <a:lnTo>
                      <a:pt x="214" y="3081"/>
                    </a:lnTo>
                    <a:lnTo>
                      <a:pt x="393" y="3510"/>
                    </a:lnTo>
                    <a:lnTo>
                      <a:pt x="607" y="3867"/>
                    </a:lnTo>
                    <a:lnTo>
                      <a:pt x="1116" y="4519"/>
                    </a:lnTo>
                    <a:lnTo>
                      <a:pt x="1241" y="4635"/>
                    </a:lnTo>
                    <a:lnTo>
                      <a:pt x="1161" y="4769"/>
                    </a:lnTo>
                    <a:lnTo>
                      <a:pt x="857" y="5546"/>
                    </a:lnTo>
                    <a:lnTo>
                      <a:pt x="786" y="5984"/>
                    </a:lnTo>
                    <a:lnTo>
                      <a:pt x="804" y="6251"/>
                    </a:lnTo>
                    <a:lnTo>
                      <a:pt x="848" y="6376"/>
                    </a:lnTo>
                    <a:lnTo>
                      <a:pt x="947" y="6591"/>
                    </a:lnTo>
                    <a:lnTo>
                      <a:pt x="1179" y="6850"/>
                    </a:lnTo>
                    <a:lnTo>
                      <a:pt x="1474" y="6993"/>
                    </a:lnTo>
                    <a:lnTo>
                      <a:pt x="1527" y="6984"/>
                    </a:lnTo>
                    <a:lnTo>
                      <a:pt x="1232" y="42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1C1E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6749494" y="2287810"/>
                <a:ext cx="137793" cy="574813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7046" extrusionOk="0">
                    <a:moveTo>
                      <a:pt x="1126" y="0"/>
                    </a:moveTo>
                    <a:lnTo>
                      <a:pt x="0" y="4144"/>
                    </a:lnTo>
                    <a:lnTo>
                      <a:pt x="340" y="7046"/>
                    </a:lnTo>
                    <a:lnTo>
                      <a:pt x="438" y="6992"/>
                    </a:lnTo>
                    <a:lnTo>
                      <a:pt x="590" y="6858"/>
                    </a:lnTo>
                    <a:lnTo>
                      <a:pt x="742" y="6635"/>
                    </a:lnTo>
                    <a:lnTo>
                      <a:pt x="813" y="6296"/>
                    </a:lnTo>
                    <a:lnTo>
                      <a:pt x="777" y="5921"/>
                    </a:lnTo>
                    <a:lnTo>
                      <a:pt x="599" y="5394"/>
                    </a:lnTo>
                    <a:lnTo>
                      <a:pt x="340" y="4912"/>
                    </a:lnTo>
                    <a:lnTo>
                      <a:pt x="304" y="4858"/>
                    </a:lnTo>
                    <a:lnTo>
                      <a:pt x="536" y="4671"/>
                    </a:lnTo>
                    <a:lnTo>
                      <a:pt x="911" y="4278"/>
                    </a:lnTo>
                    <a:lnTo>
                      <a:pt x="1197" y="3876"/>
                    </a:lnTo>
                    <a:lnTo>
                      <a:pt x="1411" y="3465"/>
                    </a:lnTo>
                    <a:lnTo>
                      <a:pt x="1563" y="3045"/>
                    </a:lnTo>
                    <a:lnTo>
                      <a:pt x="1644" y="2643"/>
                    </a:lnTo>
                    <a:lnTo>
                      <a:pt x="1688" y="2045"/>
                    </a:lnTo>
                    <a:lnTo>
                      <a:pt x="1608" y="1322"/>
                    </a:lnTo>
                    <a:lnTo>
                      <a:pt x="1447" y="715"/>
                    </a:lnTo>
                    <a:lnTo>
                      <a:pt x="1179" y="90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1C1E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6608198" y="2282670"/>
                <a:ext cx="233163" cy="700201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583" extrusionOk="0">
                    <a:moveTo>
                      <a:pt x="1750" y="1"/>
                    </a:moveTo>
                    <a:lnTo>
                      <a:pt x="1348" y="36"/>
                    </a:lnTo>
                    <a:lnTo>
                      <a:pt x="1000" y="72"/>
                    </a:lnTo>
                    <a:lnTo>
                      <a:pt x="322" y="197"/>
                    </a:lnTo>
                    <a:lnTo>
                      <a:pt x="0" y="286"/>
                    </a:lnTo>
                    <a:lnTo>
                      <a:pt x="63" y="706"/>
                    </a:lnTo>
                    <a:lnTo>
                      <a:pt x="241" y="2349"/>
                    </a:lnTo>
                    <a:lnTo>
                      <a:pt x="411" y="4662"/>
                    </a:lnTo>
                    <a:lnTo>
                      <a:pt x="527" y="7279"/>
                    </a:lnTo>
                    <a:lnTo>
                      <a:pt x="545" y="8582"/>
                    </a:lnTo>
                    <a:lnTo>
                      <a:pt x="2116" y="8582"/>
                    </a:lnTo>
                    <a:lnTo>
                      <a:pt x="2108" y="7922"/>
                    </a:lnTo>
                    <a:lnTo>
                      <a:pt x="2125" y="6573"/>
                    </a:lnTo>
                    <a:lnTo>
                      <a:pt x="2233" y="4582"/>
                    </a:lnTo>
                    <a:lnTo>
                      <a:pt x="2483" y="2224"/>
                    </a:lnTo>
                    <a:lnTo>
                      <a:pt x="2750" y="519"/>
                    </a:lnTo>
                    <a:lnTo>
                      <a:pt x="2858" y="63"/>
                    </a:lnTo>
                    <a:lnTo>
                      <a:pt x="2500" y="28"/>
                    </a:lnTo>
                    <a:lnTo>
                      <a:pt x="1750" y="1"/>
                    </a:lnTo>
                    <a:close/>
                  </a:path>
                </a:pathLst>
              </a:custGeom>
              <a:solidFill>
                <a:srgbClr val="DEDE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6576137" y="2306002"/>
                <a:ext cx="137711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2689" extrusionOk="0">
                    <a:moveTo>
                      <a:pt x="393" y="0"/>
                    </a:moveTo>
                    <a:lnTo>
                      <a:pt x="304" y="179"/>
                    </a:lnTo>
                    <a:lnTo>
                      <a:pt x="54" y="974"/>
                    </a:lnTo>
                    <a:lnTo>
                      <a:pt x="0" y="1340"/>
                    </a:lnTo>
                    <a:lnTo>
                      <a:pt x="0" y="1706"/>
                    </a:lnTo>
                    <a:lnTo>
                      <a:pt x="89" y="2045"/>
                    </a:lnTo>
                    <a:lnTo>
                      <a:pt x="170" y="2197"/>
                    </a:lnTo>
                    <a:lnTo>
                      <a:pt x="268" y="2331"/>
                    </a:lnTo>
                    <a:lnTo>
                      <a:pt x="491" y="2528"/>
                    </a:lnTo>
                    <a:lnTo>
                      <a:pt x="741" y="2644"/>
                    </a:lnTo>
                    <a:lnTo>
                      <a:pt x="991" y="2688"/>
                    </a:lnTo>
                    <a:lnTo>
                      <a:pt x="1563" y="2644"/>
                    </a:lnTo>
                    <a:lnTo>
                      <a:pt x="1688" y="259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DEDE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6765484" y="2287810"/>
                <a:ext cx="105731" cy="229566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2814" extrusionOk="0">
                    <a:moveTo>
                      <a:pt x="930" y="0"/>
                    </a:moveTo>
                    <a:lnTo>
                      <a:pt x="1" y="1259"/>
                    </a:lnTo>
                    <a:lnTo>
                      <a:pt x="251" y="2813"/>
                    </a:lnTo>
                    <a:lnTo>
                      <a:pt x="412" y="2786"/>
                    </a:lnTo>
                    <a:lnTo>
                      <a:pt x="697" y="2697"/>
                    </a:lnTo>
                    <a:lnTo>
                      <a:pt x="912" y="2563"/>
                    </a:lnTo>
                    <a:lnTo>
                      <a:pt x="1073" y="2385"/>
                    </a:lnTo>
                    <a:lnTo>
                      <a:pt x="1189" y="2179"/>
                    </a:lnTo>
                    <a:lnTo>
                      <a:pt x="1260" y="1956"/>
                    </a:lnTo>
                    <a:lnTo>
                      <a:pt x="1296" y="1581"/>
                    </a:lnTo>
                    <a:lnTo>
                      <a:pt x="1251" y="1072"/>
                    </a:lnTo>
                    <a:lnTo>
                      <a:pt x="1144" y="607"/>
                    </a:lnTo>
                    <a:lnTo>
                      <a:pt x="965" y="81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DEDE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6652577" y="2251343"/>
                <a:ext cx="151662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993" extrusionOk="0">
                    <a:moveTo>
                      <a:pt x="1081" y="1"/>
                    </a:moveTo>
                    <a:lnTo>
                      <a:pt x="929" y="10"/>
                    </a:lnTo>
                    <a:lnTo>
                      <a:pt x="635" y="117"/>
                    </a:lnTo>
                    <a:lnTo>
                      <a:pt x="501" y="188"/>
                    </a:lnTo>
                    <a:lnTo>
                      <a:pt x="376" y="269"/>
                    </a:lnTo>
                    <a:lnTo>
                      <a:pt x="144" y="465"/>
                    </a:lnTo>
                    <a:lnTo>
                      <a:pt x="63" y="590"/>
                    </a:lnTo>
                    <a:lnTo>
                      <a:pt x="28" y="697"/>
                    </a:lnTo>
                    <a:lnTo>
                      <a:pt x="1" y="921"/>
                    </a:lnTo>
                    <a:lnTo>
                      <a:pt x="10" y="1037"/>
                    </a:lnTo>
                    <a:lnTo>
                      <a:pt x="37" y="1171"/>
                    </a:lnTo>
                    <a:lnTo>
                      <a:pt x="135" y="1421"/>
                    </a:lnTo>
                    <a:lnTo>
                      <a:pt x="287" y="1653"/>
                    </a:lnTo>
                    <a:lnTo>
                      <a:pt x="483" y="1831"/>
                    </a:lnTo>
                    <a:lnTo>
                      <a:pt x="599" y="1894"/>
                    </a:lnTo>
                    <a:lnTo>
                      <a:pt x="724" y="1947"/>
                    </a:lnTo>
                    <a:lnTo>
                      <a:pt x="992" y="1992"/>
                    </a:lnTo>
                    <a:lnTo>
                      <a:pt x="1251" y="1956"/>
                    </a:lnTo>
                    <a:lnTo>
                      <a:pt x="1492" y="1840"/>
                    </a:lnTo>
                    <a:lnTo>
                      <a:pt x="1590" y="1742"/>
                    </a:lnTo>
                    <a:lnTo>
                      <a:pt x="1706" y="1608"/>
                    </a:lnTo>
                    <a:lnTo>
                      <a:pt x="1831" y="1269"/>
                    </a:lnTo>
                    <a:lnTo>
                      <a:pt x="1849" y="1081"/>
                    </a:lnTo>
                    <a:lnTo>
                      <a:pt x="1858" y="894"/>
                    </a:lnTo>
                    <a:lnTo>
                      <a:pt x="1778" y="528"/>
                    </a:lnTo>
                    <a:lnTo>
                      <a:pt x="1689" y="367"/>
                    </a:lnTo>
                    <a:lnTo>
                      <a:pt x="1572" y="215"/>
                    </a:lnTo>
                    <a:lnTo>
                      <a:pt x="1340" y="63"/>
                    </a:lnTo>
                    <a:lnTo>
                      <a:pt x="1171" y="10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6648988" y="1744322"/>
                <a:ext cx="302426" cy="13191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17" extrusionOk="0">
                    <a:moveTo>
                      <a:pt x="125" y="0"/>
                    </a:moveTo>
                    <a:lnTo>
                      <a:pt x="0" y="45"/>
                    </a:lnTo>
                    <a:lnTo>
                      <a:pt x="143" y="27"/>
                    </a:lnTo>
                    <a:lnTo>
                      <a:pt x="429" y="90"/>
                    </a:lnTo>
                    <a:lnTo>
                      <a:pt x="679" y="251"/>
                    </a:lnTo>
                    <a:lnTo>
                      <a:pt x="848" y="492"/>
                    </a:lnTo>
                    <a:lnTo>
                      <a:pt x="893" y="635"/>
                    </a:lnTo>
                    <a:lnTo>
                      <a:pt x="920" y="911"/>
                    </a:lnTo>
                    <a:lnTo>
                      <a:pt x="965" y="1179"/>
                    </a:lnTo>
                    <a:lnTo>
                      <a:pt x="1018" y="1295"/>
                    </a:lnTo>
                    <a:lnTo>
                      <a:pt x="1179" y="1465"/>
                    </a:lnTo>
                    <a:lnTo>
                      <a:pt x="1411" y="1572"/>
                    </a:lnTo>
                    <a:lnTo>
                      <a:pt x="1661" y="1617"/>
                    </a:lnTo>
                    <a:lnTo>
                      <a:pt x="1786" y="1608"/>
                    </a:lnTo>
                    <a:lnTo>
                      <a:pt x="2027" y="1572"/>
                    </a:lnTo>
                    <a:lnTo>
                      <a:pt x="2501" y="1402"/>
                    </a:lnTo>
                    <a:lnTo>
                      <a:pt x="2733" y="1304"/>
                    </a:lnTo>
                    <a:lnTo>
                      <a:pt x="2974" y="1224"/>
                    </a:lnTo>
                    <a:lnTo>
                      <a:pt x="3340" y="1161"/>
                    </a:lnTo>
                    <a:lnTo>
                      <a:pt x="3590" y="1188"/>
                    </a:lnTo>
                    <a:lnTo>
                      <a:pt x="3706" y="1224"/>
                    </a:lnTo>
                    <a:lnTo>
                      <a:pt x="3608" y="1170"/>
                    </a:lnTo>
                    <a:lnTo>
                      <a:pt x="3394" y="1108"/>
                    </a:lnTo>
                    <a:lnTo>
                      <a:pt x="3045" y="1090"/>
                    </a:lnTo>
                    <a:lnTo>
                      <a:pt x="2822" y="1135"/>
                    </a:lnTo>
                    <a:lnTo>
                      <a:pt x="2599" y="1197"/>
                    </a:lnTo>
                    <a:lnTo>
                      <a:pt x="2134" y="1358"/>
                    </a:lnTo>
                    <a:lnTo>
                      <a:pt x="1902" y="1394"/>
                    </a:lnTo>
                    <a:lnTo>
                      <a:pt x="1688" y="1411"/>
                    </a:lnTo>
                    <a:lnTo>
                      <a:pt x="1393" y="1367"/>
                    </a:lnTo>
                    <a:lnTo>
                      <a:pt x="1232" y="1269"/>
                    </a:lnTo>
                    <a:lnTo>
                      <a:pt x="1170" y="1179"/>
                    </a:lnTo>
                    <a:lnTo>
                      <a:pt x="1099" y="1010"/>
                    </a:lnTo>
                    <a:lnTo>
                      <a:pt x="1036" y="563"/>
                    </a:lnTo>
                    <a:lnTo>
                      <a:pt x="973" y="393"/>
                    </a:lnTo>
                    <a:lnTo>
                      <a:pt x="911" y="277"/>
                    </a:lnTo>
                    <a:lnTo>
                      <a:pt x="688" y="99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664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17"/>
            <p:cNvSpPr/>
            <p:nvPr/>
          </p:nvSpPr>
          <p:spPr>
            <a:xfrm>
              <a:off x="667953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17"/>
            <p:cNvGrpSpPr/>
            <p:nvPr/>
          </p:nvGrpSpPr>
          <p:grpSpPr>
            <a:xfrm>
              <a:off x="6619374" y="3415239"/>
              <a:ext cx="1922700" cy="1003911"/>
              <a:chOff x="9083862" y="3662502"/>
              <a:chExt cx="1922700" cy="1003911"/>
            </a:xfrm>
          </p:grpSpPr>
          <p:sp>
            <p:nvSpPr>
              <p:cNvPr id="418" name="Google Shape;418;p17"/>
              <p:cNvSpPr txBox="1"/>
              <p:nvPr/>
            </p:nvSpPr>
            <p:spPr>
              <a:xfrm>
                <a:off x="9144021" y="3662502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9" name="Google Shape;419;p17"/>
              <p:cNvSpPr txBox="1"/>
              <p:nvPr/>
            </p:nvSpPr>
            <p:spPr>
              <a:xfrm>
                <a:off x="9083862" y="3940113"/>
                <a:ext cx="1922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0" name="Google Shape;420;p17"/>
            <p:cNvSpPr/>
            <p:nvPr/>
          </p:nvSpPr>
          <p:spPr>
            <a:xfrm>
              <a:off x="7370439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sp>
        <p:nvSpPr>
          <p:cNvPr id="426" name="Google Shape;426;p18"/>
          <p:cNvSpPr txBox="1"/>
          <p:nvPr/>
        </p:nvSpPr>
        <p:spPr>
          <a:xfrm>
            <a:off x="842400" y="4390200"/>
            <a:ext cx="745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18"/>
          <p:cNvSpPr txBox="1"/>
          <p:nvPr/>
        </p:nvSpPr>
        <p:spPr>
          <a:xfrm>
            <a:off x="3516750" y="1069425"/>
            <a:ext cx="2110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Gender Pay Gap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28" name="Google Shape;428;p18"/>
          <p:cNvGrpSpPr/>
          <p:nvPr/>
        </p:nvGrpSpPr>
        <p:grpSpPr>
          <a:xfrm>
            <a:off x="4125857" y="1489632"/>
            <a:ext cx="899674" cy="2874324"/>
            <a:chOff x="4086225" y="1633850"/>
            <a:chExt cx="971571" cy="3104021"/>
          </a:xfrm>
        </p:grpSpPr>
        <p:sp>
          <p:nvSpPr>
            <p:cNvPr id="429" name="Google Shape;429;p18"/>
            <p:cNvSpPr/>
            <p:nvPr/>
          </p:nvSpPr>
          <p:spPr>
            <a:xfrm>
              <a:off x="4086225" y="3124269"/>
              <a:ext cx="971571" cy="13877"/>
            </a:xfrm>
            <a:custGeom>
              <a:avLst/>
              <a:gdLst/>
              <a:ahLst/>
              <a:cxnLst/>
              <a:rect l="l" t="t" r="r" b="b"/>
              <a:pathLst>
                <a:path w="19201" h="331" extrusionOk="0">
                  <a:moveTo>
                    <a:pt x="1" y="0"/>
                  </a:moveTo>
                  <a:lnTo>
                    <a:pt x="1" y="331"/>
                  </a:lnTo>
                  <a:lnTo>
                    <a:pt x="19200" y="331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4809162" y="2291269"/>
              <a:ext cx="43921" cy="53916"/>
            </a:xfrm>
            <a:custGeom>
              <a:avLst/>
              <a:gdLst/>
              <a:ahLst/>
              <a:cxnLst/>
              <a:rect l="l" t="t" r="r" b="b"/>
              <a:pathLst>
                <a:path w="868" h="1286" extrusionOk="0">
                  <a:moveTo>
                    <a:pt x="278" y="0"/>
                  </a:moveTo>
                  <a:lnTo>
                    <a:pt x="188" y="170"/>
                  </a:lnTo>
                  <a:lnTo>
                    <a:pt x="1" y="804"/>
                  </a:lnTo>
                  <a:lnTo>
                    <a:pt x="1" y="1036"/>
                  </a:lnTo>
                  <a:lnTo>
                    <a:pt x="81" y="1206"/>
                  </a:lnTo>
                  <a:lnTo>
                    <a:pt x="278" y="1286"/>
                  </a:lnTo>
                  <a:lnTo>
                    <a:pt x="429" y="1286"/>
                  </a:lnTo>
                  <a:lnTo>
                    <a:pt x="492" y="1268"/>
                  </a:lnTo>
                  <a:lnTo>
                    <a:pt x="751" y="1098"/>
                  </a:lnTo>
                  <a:lnTo>
                    <a:pt x="840" y="938"/>
                  </a:lnTo>
                  <a:lnTo>
                    <a:pt x="867" y="795"/>
                  </a:lnTo>
                  <a:lnTo>
                    <a:pt x="858" y="714"/>
                  </a:lnTo>
                  <a:lnTo>
                    <a:pt x="831" y="554"/>
                  </a:lnTo>
                  <a:lnTo>
                    <a:pt x="653" y="286"/>
                  </a:lnTo>
                  <a:lnTo>
                    <a:pt x="349" y="36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309908" y="2296845"/>
              <a:ext cx="48374" cy="53957"/>
            </a:xfrm>
            <a:custGeom>
              <a:avLst/>
              <a:gdLst/>
              <a:ahLst/>
              <a:cxnLst/>
              <a:rect l="l" t="t" r="r" b="b"/>
              <a:pathLst>
                <a:path w="956" h="1287" extrusionOk="0">
                  <a:moveTo>
                    <a:pt x="420" y="1"/>
                  </a:moveTo>
                  <a:lnTo>
                    <a:pt x="357" y="55"/>
                  </a:lnTo>
                  <a:lnTo>
                    <a:pt x="107" y="376"/>
                  </a:lnTo>
                  <a:lnTo>
                    <a:pt x="0" y="671"/>
                  </a:lnTo>
                  <a:lnTo>
                    <a:pt x="0" y="840"/>
                  </a:lnTo>
                  <a:lnTo>
                    <a:pt x="18" y="921"/>
                  </a:lnTo>
                  <a:lnTo>
                    <a:pt x="72" y="1046"/>
                  </a:lnTo>
                  <a:lnTo>
                    <a:pt x="206" y="1180"/>
                  </a:lnTo>
                  <a:lnTo>
                    <a:pt x="509" y="1287"/>
                  </a:lnTo>
                  <a:lnTo>
                    <a:pt x="572" y="1287"/>
                  </a:lnTo>
                  <a:lnTo>
                    <a:pt x="732" y="1260"/>
                  </a:lnTo>
                  <a:lnTo>
                    <a:pt x="911" y="1126"/>
                  </a:lnTo>
                  <a:lnTo>
                    <a:pt x="956" y="939"/>
                  </a:lnTo>
                  <a:lnTo>
                    <a:pt x="902" y="715"/>
                  </a:lnTo>
                  <a:lnTo>
                    <a:pt x="554" y="153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" name="Google Shape;432;p18"/>
            <p:cNvGrpSpPr/>
            <p:nvPr/>
          </p:nvGrpSpPr>
          <p:grpSpPr>
            <a:xfrm>
              <a:off x="4212853" y="3142590"/>
              <a:ext cx="665776" cy="1595281"/>
              <a:chOff x="4212853" y="3142590"/>
              <a:chExt cx="665776" cy="1595281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4363434" y="3142590"/>
                <a:ext cx="80049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966" extrusionOk="0">
                    <a:moveTo>
                      <a:pt x="501" y="1"/>
                    </a:moveTo>
                    <a:lnTo>
                      <a:pt x="278" y="10"/>
                    </a:lnTo>
                    <a:lnTo>
                      <a:pt x="108" y="99"/>
                    </a:lnTo>
                    <a:lnTo>
                      <a:pt x="10" y="286"/>
                    </a:lnTo>
                    <a:lnTo>
                      <a:pt x="1" y="429"/>
                    </a:lnTo>
                    <a:lnTo>
                      <a:pt x="10" y="501"/>
                    </a:lnTo>
                    <a:lnTo>
                      <a:pt x="188" y="795"/>
                    </a:lnTo>
                    <a:lnTo>
                      <a:pt x="376" y="912"/>
                    </a:lnTo>
                    <a:lnTo>
                      <a:pt x="546" y="956"/>
                    </a:lnTo>
                    <a:lnTo>
                      <a:pt x="653" y="965"/>
                    </a:lnTo>
                    <a:lnTo>
                      <a:pt x="805" y="956"/>
                    </a:lnTo>
                    <a:lnTo>
                      <a:pt x="1081" y="867"/>
                    </a:lnTo>
                    <a:lnTo>
                      <a:pt x="1421" y="662"/>
                    </a:lnTo>
                    <a:lnTo>
                      <a:pt x="1555" y="528"/>
                    </a:lnTo>
                    <a:lnTo>
                      <a:pt x="1581" y="483"/>
                    </a:lnTo>
                    <a:lnTo>
                      <a:pt x="1564" y="403"/>
                    </a:lnTo>
                    <a:lnTo>
                      <a:pt x="1528" y="367"/>
                    </a:lnTo>
                    <a:lnTo>
                      <a:pt x="1367" y="286"/>
                    </a:lnTo>
                    <a:lnTo>
                      <a:pt x="885" y="81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A56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4798580" y="3142590"/>
                <a:ext cx="80049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966" extrusionOk="0">
                    <a:moveTo>
                      <a:pt x="1081" y="1"/>
                    </a:moveTo>
                    <a:lnTo>
                      <a:pt x="697" y="81"/>
                    </a:lnTo>
                    <a:lnTo>
                      <a:pt x="215" y="286"/>
                    </a:lnTo>
                    <a:lnTo>
                      <a:pt x="54" y="367"/>
                    </a:lnTo>
                    <a:lnTo>
                      <a:pt x="18" y="403"/>
                    </a:lnTo>
                    <a:lnTo>
                      <a:pt x="0" y="483"/>
                    </a:lnTo>
                    <a:lnTo>
                      <a:pt x="27" y="528"/>
                    </a:lnTo>
                    <a:lnTo>
                      <a:pt x="170" y="662"/>
                    </a:lnTo>
                    <a:lnTo>
                      <a:pt x="500" y="867"/>
                    </a:lnTo>
                    <a:lnTo>
                      <a:pt x="777" y="956"/>
                    </a:lnTo>
                    <a:lnTo>
                      <a:pt x="929" y="965"/>
                    </a:lnTo>
                    <a:lnTo>
                      <a:pt x="1036" y="956"/>
                    </a:lnTo>
                    <a:lnTo>
                      <a:pt x="1206" y="912"/>
                    </a:lnTo>
                    <a:lnTo>
                      <a:pt x="1393" y="795"/>
                    </a:lnTo>
                    <a:lnTo>
                      <a:pt x="1572" y="501"/>
                    </a:lnTo>
                    <a:lnTo>
                      <a:pt x="1581" y="429"/>
                    </a:lnTo>
                    <a:lnTo>
                      <a:pt x="1572" y="286"/>
                    </a:lnTo>
                    <a:lnTo>
                      <a:pt x="1474" y="99"/>
                    </a:lnTo>
                    <a:lnTo>
                      <a:pt x="1304" y="10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A56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4212853" y="4675696"/>
                <a:ext cx="653686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9807" h="1126" extrusionOk="0">
                    <a:moveTo>
                      <a:pt x="4904" y="0"/>
                    </a:moveTo>
                    <a:lnTo>
                      <a:pt x="3903" y="9"/>
                    </a:lnTo>
                    <a:lnTo>
                      <a:pt x="2144" y="99"/>
                    </a:lnTo>
                    <a:lnTo>
                      <a:pt x="814" y="250"/>
                    </a:lnTo>
                    <a:lnTo>
                      <a:pt x="215" y="402"/>
                    </a:lnTo>
                    <a:lnTo>
                      <a:pt x="19" y="509"/>
                    </a:lnTo>
                    <a:lnTo>
                      <a:pt x="1" y="563"/>
                    </a:lnTo>
                    <a:lnTo>
                      <a:pt x="19" y="626"/>
                    </a:lnTo>
                    <a:lnTo>
                      <a:pt x="215" y="733"/>
                    </a:lnTo>
                    <a:lnTo>
                      <a:pt x="814" y="884"/>
                    </a:lnTo>
                    <a:lnTo>
                      <a:pt x="2144" y="1036"/>
                    </a:lnTo>
                    <a:lnTo>
                      <a:pt x="3903" y="1126"/>
                    </a:lnTo>
                    <a:lnTo>
                      <a:pt x="5904" y="1126"/>
                    </a:lnTo>
                    <a:lnTo>
                      <a:pt x="7663" y="1036"/>
                    </a:lnTo>
                    <a:lnTo>
                      <a:pt x="8993" y="884"/>
                    </a:lnTo>
                    <a:lnTo>
                      <a:pt x="9592" y="733"/>
                    </a:lnTo>
                    <a:lnTo>
                      <a:pt x="9788" y="626"/>
                    </a:lnTo>
                    <a:lnTo>
                      <a:pt x="9806" y="563"/>
                    </a:lnTo>
                    <a:lnTo>
                      <a:pt x="9788" y="509"/>
                    </a:lnTo>
                    <a:lnTo>
                      <a:pt x="9592" y="402"/>
                    </a:lnTo>
                    <a:lnTo>
                      <a:pt x="8993" y="250"/>
                    </a:lnTo>
                    <a:lnTo>
                      <a:pt x="7663" y="99"/>
                    </a:lnTo>
                    <a:lnTo>
                      <a:pt x="5904" y="9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4427137" y="4146684"/>
                <a:ext cx="135608" cy="49014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1691" extrusionOk="0">
                    <a:moveTo>
                      <a:pt x="456" y="1"/>
                    </a:moveTo>
                    <a:lnTo>
                      <a:pt x="1" y="11690"/>
                    </a:lnTo>
                    <a:lnTo>
                      <a:pt x="519" y="11690"/>
                    </a:lnTo>
                    <a:lnTo>
                      <a:pt x="2680" y="1"/>
                    </a:lnTo>
                    <a:close/>
                  </a:path>
                </a:pathLst>
              </a:custGeom>
              <a:solidFill>
                <a:srgbClr val="A56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4613339" y="4141066"/>
                <a:ext cx="111168" cy="501716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1967" extrusionOk="0">
                    <a:moveTo>
                      <a:pt x="0" y="1"/>
                    </a:moveTo>
                    <a:lnTo>
                      <a:pt x="339" y="11967"/>
                    </a:lnTo>
                    <a:lnTo>
                      <a:pt x="857" y="11967"/>
                    </a:lnTo>
                    <a:lnTo>
                      <a:pt x="2197" y="3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56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4426277" y="3789151"/>
                <a:ext cx="344333" cy="47027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11217" extrusionOk="0">
                    <a:moveTo>
                      <a:pt x="1724" y="1"/>
                    </a:moveTo>
                    <a:lnTo>
                      <a:pt x="1563" y="215"/>
                    </a:lnTo>
                    <a:lnTo>
                      <a:pt x="1268" y="670"/>
                    </a:lnTo>
                    <a:lnTo>
                      <a:pt x="1009" y="1171"/>
                    </a:lnTo>
                    <a:lnTo>
                      <a:pt x="786" y="1706"/>
                    </a:lnTo>
                    <a:lnTo>
                      <a:pt x="500" y="2590"/>
                    </a:lnTo>
                    <a:lnTo>
                      <a:pt x="232" y="3894"/>
                    </a:lnTo>
                    <a:lnTo>
                      <a:pt x="72" y="5332"/>
                    </a:lnTo>
                    <a:lnTo>
                      <a:pt x="0" y="6886"/>
                    </a:lnTo>
                    <a:lnTo>
                      <a:pt x="18" y="8547"/>
                    </a:lnTo>
                    <a:lnTo>
                      <a:pt x="116" y="10306"/>
                    </a:lnTo>
                    <a:lnTo>
                      <a:pt x="197" y="11217"/>
                    </a:lnTo>
                    <a:lnTo>
                      <a:pt x="5876" y="11217"/>
                    </a:lnTo>
                    <a:lnTo>
                      <a:pt x="5992" y="10815"/>
                    </a:lnTo>
                    <a:lnTo>
                      <a:pt x="6519" y="8127"/>
                    </a:lnTo>
                    <a:lnTo>
                      <a:pt x="6724" y="6305"/>
                    </a:lnTo>
                    <a:lnTo>
                      <a:pt x="6796" y="4984"/>
                    </a:lnTo>
                    <a:lnTo>
                      <a:pt x="6805" y="4305"/>
                    </a:lnTo>
                    <a:lnTo>
                      <a:pt x="6796" y="3635"/>
                    </a:lnTo>
                    <a:lnTo>
                      <a:pt x="6733" y="2528"/>
                    </a:lnTo>
                    <a:lnTo>
                      <a:pt x="6617" y="1671"/>
                    </a:lnTo>
                    <a:lnTo>
                      <a:pt x="6465" y="1019"/>
                    </a:lnTo>
                    <a:lnTo>
                      <a:pt x="6314" y="554"/>
                    </a:lnTo>
                    <a:lnTo>
                      <a:pt x="6171" y="251"/>
                    </a:lnTo>
                    <a:lnTo>
                      <a:pt x="6001" y="19"/>
                    </a:lnTo>
                    <a:lnTo>
                      <a:pt x="59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4314657" y="4615065"/>
                <a:ext cx="157315" cy="91732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2188" extrusionOk="0">
                    <a:moveTo>
                      <a:pt x="1715" y="0"/>
                    </a:moveTo>
                    <a:lnTo>
                      <a:pt x="1849" y="1072"/>
                    </a:lnTo>
                    <a:lnTo>
                      <a:pt x="0" y="2188"/>
                    </a:lnTo>
                    <a:lnTo>
                      <a:pt x="1974" y="2188"/>
                    </a:lnTo>
                    <a:lnTo>
                      <a:pt x="2304" y="1706"/>
                    </a:lnTo>
                    <a:lnTo>
                      <a:pt x="2304" y="2188"/>
                    </a:lnTo>
                    <a:lnTo>
                      <a:pt x="2599" y="2188"/>
                    </a:lnTo>
                    <a:lnTo>
                      <a:pt x="3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4614655" y="4615065"/>
                <a:ext cx="143299" cy="91732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188" extrusionOk="0">
                    <a:moveTo>
                      <a:pt x="1" y="0"/>
                    </a:moveTo>
                    <a:lnTo>
                      <a:pt x="224" y="2188"/>
                    </a:lnTo>
                    <a:lnTo>
                      <a:pt x="528" y="2188"/>
                    </a:lnTo>
                    <a:lnTo>
                      <a:pt x="528" y="1706"/>
                    </a:lnTo>
                    <a:lnTo>
                      <a:pt x="858" y="2188"/>
                    </a:lnTo>
                    <a:lnTo>
                      <a:pt x="2832" y="2188"/>
                    </a:lnTo>
                    <a:lnTo>
                      <a:pt x="983" y="1072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4422179" y="3241825"/>
                <a:ext cx="397716" cy="504316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12029" extrusionOk="0">
                    <a:moveTo>
                      <a:pt x="3930" y="0"/>
                    </a:moveTo>
                    <a:lnTo>
                      <a:pt x="3635" y="9"/>
                    </a:lnTo>
                    <a:lnTo>
                      <a:pt x="3064" y="125"/>
                    </a:lnTo>
                    <a:lnTo>
                      <a:pt x="2546" y="348"/>
                    </a:lnTo>
                    <a:lnTo>
                      <a:pt x="2081" y="661"/>
                    </a:lnTo>
                    <a:lnTo>
                      <a:pt x="1689" y="1054"/>
                    </a:lnTo>
                    <a:lnTo>
                      <a:pt x="1367" y="1518"/>
                    </a:lnTo>
                    <a:lnTo>
                      <a:pt x="1153" y="2045"/>
                    </a:lnTo>
                    <a:lnTo>
                      <a:pt x="1037" y="2617"/>
                    </a:lnTo>
                    <a:lnTo>
                      <a:pt x="1028" y="2911"/>
                    </a:lnTo>
                    <a:lnTo>
                      <a:pt x="1019" y="3081"/>
                    </a:lnTo>
                    <a:lnTo>
                      <a:pt x="938" y="3510"/>
                    </a:lnTo>
                    <a:lnTo>
                      <a:pt x="733" y="4340"/>
                    </a:lnTo>
                    <a:lnTo>
                      <a:pt x="376" y="5733"/>
                    </a:lnTo>
                    <a:lnTo>
                      <a:pt x="135" y="6894"/>
                    </a:lnTo>
                    <a:lnTo>
                      <a:pt x="36" y="7689"/>
                    </a:lnTo>
                    <a:lnTo>
                      <a:pt x="1" y="8466"/>
                    </a:lnTo>
                    <a:lnTo>
                      <a:pt x="54" y="9216"/>
                    </a:lnTo>
                    <a:lnTo>
                      <a:pt x="215" y="9921"/>
                    </a:lnTo>
                    <a:lnTo>
                      <a:pt x="420" y="10395"/>
                    </a:lnTo>
                    <a:lnTo>
                      <a:pt x="599" y="10698"/>
                    </a:lnTo>
                    <a:lnTo>
                      <a:pt x="813" y="10966"/>
                    </a:lnTo>
                    <a:lnTo>
                      <a:pt x="1072" y="11216"/>
                    </a:lnTo>
                    <a:lnTo>
                      <a:pt x="1376" y="11439"/>
                    </a:lnTo>
                    <a:lnTo>
                      <a:pt x="1724" y="11627"/>
                    </a:lnTo>
                    <a:lnTo>
                      <a:pt x="2117" y="11779"/>
                    </a:lnTo>
                    <a:lnTo>
                      <a:pt x="2573" y="11904"/>
                    </a:lnTo>
                    <a:lnTo>
                      <a:pt x="3073" y="11984"/>
                    </a:lnTo>
                    <a:lnTo>
                      <a:pt x="3626" y="12029"/>
                    </a:lnTo>
                    <a:lnTo>
                      <a:pt x="4234" y="12029"/>
                    </a:lnTo>
                    <a:lnTo>
                      <a:pt x="4787" y="11984"/>
                    </a:lnTo>
                    <a:lnTo>
                      <a:pt x="5296" y="11904"/>
                    </a:lnTo>
                    <a:lnTo>
                      <a:pt x="5743" y="11779"/>
                    </a:lnTo>
                    <a:lnTo>
                      <a:pt x="6136" y="11627"/>
                    </a:lnTo>
                    <a:lnTo>
                      <a:pt x="6484" y="11439"/>
                    </a:lnTo>
                    <a:lnTo>
                      <a:pt x="6788" y="11216"/>
                    </a:lnTo>
                    <a:lnTo>
                      <a:pt x="7047" y="10966"/>
                    </a:lnTo>
                    <a:lnTo>
                      <a:pt x="7261" y="10698"/>
                    </a:lnTo>
                    <a:lnTo>
                      <a:pt x="7439" y="10395"/>
                    </a:lnTo>
                    <a:lnTo>
                      <a:pt x="7654" y="9921"/>
                    </a:lnTo>
                    <a:lnTo>
                      <a:pt x="7806" y="9216"/>
                    </a:lnTo>
                    <a:lnTo>
                      <a:pt x="7859" y="8466"/>
                    </a:lnTo>
                    <a:lnTo>
                      <a:pt x="7823" y="7689"/>
                    </a:lnTo>
                    <a:lnTo>
                      <a:pt x="7725" y="6894"/>
                    </a:lnTo>
                    <a:lnTo>
                      <a:pt x="7493" y="5733"/>
                    </a:lnTo>
                    <a:lnTo>
                      <a:pt x="7127" y="4340"/>
                    </a:lnTo>
                    <a:lnTo>
                      <a:pt x="6921" y="3510"/>
                    </a:lnTo>
                    <a:lnTo>
                      <a:pt x="6841" y="3081"/>
                    </a:lnTo>
                    <a:lnTo>
                      <a:pt x="6841" y="2911"/>
                    </a:lnTo>
                    <a:lnTo>
                      <a:pt x="6823" y="2617"/>
                    </a:lnTo>
                    <a:lnTo>
                      <a:pt x="6707" y="2045"/>
                    </a:lnTo>
                    <a:lnTo>
                      <a:pt x="6493" y="1518"/>
                    </a:lnTo>
                    <a:lnTo>
                      <a:pt x="6180" y="1054"/>
                    </a:lnTo>
                    <a:lnTo>
                      <a:pt x="5778" y="661"/>
                    </a:lnTo>
                    <a:lnTo>
                      <a:pt x="5314" y="348"/>
                    </a:lnTo>
                    <a:lnTo>
                      <a:pt x="4796" y="125"/>
                    </a:lnTo>
                    <a:lnTo>
                      <a:pt x="4234" y="9"/>
                    </a:lnTo>
                    <a:lnTo>
                      <a:pt x="39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4416309" y="3162798"/>
                <a:ext cx="409911" cy="628288"/>
              </a:xfrm>
              <a:custGeom>
                <a:avLst/>
                <a:gdLst/>
                <a:ahLst/>
                <a:cxnLst/>
                <a:rect l="l" t="t" r="r" b="b"/>
                <a:pathLst>
                  <a:path w="8101" h="14986" extrusionOk="0">
                    <a:moveTo>
                      <a:pt x="536" y="1"/>
                    </a:moveTo>
                    <a:lnTo>
                      <a:pt x="27" y="385"/>
                    </a:lnTo>
                    <a:lnTo>
                      <a:pt x="1" y="2046"/>
                    </a:lnTo>
                    <a:lnTo>
                      <a:pt x="19" y="4787"/>
                    </a:lnTo>
                    <a:lnTo>
                      <a:pt x="117" y="6904"/>
                    </a:lnTo>
                    <a:lnTo>
                      <a:pt x="277" y="8467"/>
                    </a:lnTo>
                    <a:lnTo>
                      <a:pt x="376" y="9056"/>
                    </a:lnTo>
                    <a:lnTo>
                      <a:pt x="376" y="9306"/>
                    </a:lnTo>
                    <a:lnTo>
                      <a:pt x="492" y="10011"/>
                    </a:lnTo>
                    <a:lnTo>
                      <a:pt x="840" y="11351"/>
                    </a:lnTo>
                    <a:lnTo>
                      <a:pt x="1099" y="12369"/>
                    </a:lnTo>
                    <a:lnTo>
                      <a:pt x="1260" y="13208"/>
                    </a:lnTo>
                    <a:lnTo>
                      <a:pt x="1447" y="14325"/>
                    </a:lnTo>
                    <a:lnTo>
                      <a:pt x="1599" y="14726"/>
                    </a:lnTo>
                    <a:lnTo>
                      <a:pt x="1751" y="14914"/>
                    </a:lnTo>
                    <a:lnTo>
                      <a:pt x="1840" y="14985"/>
                    </a:lnTo>
                    <a:lnTo>
                      <a:pt x="6091" y="14985"/>
                    </a:lnTo>
                    <a:lnTo>
                      <a:pt x="6189" y="14914"/>
                    </a:lnTo>
                    <a:lnTo>
                      <a:pt x="6332" y="14726"/>
                    </a:lnTo>
                    <a:lnTo>
                      <a:pt x="6493" y="14325"/>
                    </a:lnTo>
                    <a:lnTo>
                      <a:pt x="6680" y="13208"/>
                    </a:lnTo>
                    <a:lnTo>
                      <a:pt x="6841" y="12369"/>
                    </a:lnTo>
                    <a:lnTo>
                      <a:pt x="7127" y="11226"/>
                    </a:lnTo>
                    <a:lnTo>
                      <a:pt x="7386" y="10217"/>
                    </a:lnTo>
                    <a:lnTo>
                      <a:pt x="7475" y="10011"/>
                    </a:lnTo>
                    <a:lnTo>
                      <a:pt x="7627" y="9458"/>
                    </a:lnTo>
                    <a:lnTo>
                      <a:pt x="7770" y="8725"/>
                    </a:lnTo>
                    <a:lnTo>
                      <a:pt x="7895" y="7788"/>
                    </a:lnTo>
                    <a:lnTo>
                      <a:pt x="7993" y="6627"/>
                    </a:lnTo>
                    <a:lnTo>
                      <a:pt x="8064" y="5216"/>
                    </a:lnTo>
                    <a:lnTo>
                      <a:pt x="8100" y="2600"/>
                    </a:lnTo>
                    <a:lnTo>
                      <a:pt x="8064" y="385"/>
                    </a:lnTo>
                    <a:lnTo>
                      <a:pt x="7564" y="1"/>
                    </a:lnTo>
                    <a:lnTo>
                      <a:pt x="7529" y="349"/>
                    </a:lnTo>
                    <a:lnTo>
                      <a:pt x="7270" y="2519"/>
                    </a:lnTo>
                    <a:lnTo>
                      <a:pt x="6993" y="4421"/>
                    </a:lnTo>
                    <a:lnTo>
                      <a:pt x="6823" y="5412"/>
                    </a:lnTo>
                    <a:lnTo>
                      <a:pt x="6555" y="6752"/>
                    </a:lnTo>
                    <a:lnTo>
                      <a:pt x="6278" y="7975"/>
                    </a:lnTo>
                    <a:lnTo>
                      <a:pt x="5894" y="7868"/>
                    </a:lnTo>
                    <a:lnTo>
                      <a:pt x="4921" y="7743"/>
                    </a:lnTo>
                    <a:lnTo>
                      <a:pt x="4296" y="7716"/>
                    </a:lnTo>
                    <a:lnTo>
                      <a:pt x="4001" y="7716"/>
                    </a:lnTo>
                    <a:lnTo>
                      <a:pt x="3296" y="7734"/>
                    </a:lnTo>
                    <a:lnTo>
                      <a:pt x="2215" y="7850"/>
                    </a:lnTo>
                    <a:lnTo>
                      <a:pt x="1805" y="7940"/>
                    </a:lnTo>
                    <a:lnTo>
                      <a:pt x="1537" y="6734"/>
                    </a:lnTo>
                    <a:lnTo>
                      <a:pt x="1269" y="5412"/>
                    </a:lnTo>
                    <a:lnTo>
                      <a:pt x="1099" y="4421"/>
                    </a:lnTo>
                    <a:lnTo>
                      <a:pt x="822" y="2519"/>
                    </a:lnTo>
                    <a:lnTo>
                      <a:pt x="563" y="349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4594365" y="3437236"/>
                <a:ext cx="53788" cy="9177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2189" extrusionOk="0">
                    <a:moveTo>
                      <a:pt x="0" y="1"/>
                    </a:moveTo>
                    <a:lnTo>
                      <a:pt x="0" y="1653"/>
                    </a:lnTo>
                    <a:lnTo>
                      <a:pt x="9" y="1760"/>
                    </a:lnTo>
                    <a:lnTo>
                      <a:pt x="89" y="1956"/>
                    </a:lnTo>
                    <a:lnTo>
                      <a:pt x="232" y="2099"/>
                    </a:lnTo>
                    <a:lnTo>
                      <a:pt x="420" y="2179"/>
                    </a:lnTo>
                    <a:lnTo>
                      <a:pt x="527" y="2188"/>
                    </a:lnTo>
                    <a:lnTo>
                      <a:pt x="634" y="2179"/>
                    </a:lnTo>
                    <a:lnTo>
                      <a:pt x="831" y="2099"/>
                    </a:lnTo>
                    <a:lnTo>
                      <a:pt x="973" y="1956"/>
                    </a:lnTo>
                    <a:lnTo>
                      <a:pt x="1054" y="1760"/>
                    </a:lnTo>
                    <a:lnTo>
                      <a:pt x="1063" y="1653"/>
                    </a:lnTo>
                    <a:lnTo>
                      <a:pt x="1063" y="1"/>
                    </a:lnTo>
                    <a:close/>
                  </a:path>
                </a:pathLst>
              </a:custGeom>
              <a:solidFill>
                <a:srgbClr val="A15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4554595" y="3311085"/>
                <a:ext cx="132876" cy="149798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573" extrusionOk="0">
                    <a:moveTo>
                      <a:pt x="813" y="0"/>
                    </a:moveTo>
                    <a:lnTo>
                      <a:pt x="804" y="54"/>
                    </a:lnTo>
                    <a:lnTo>
                      <a:pt x="809" y="97"/>
                    </a:lnTo>
                    <a:lnTo>
                      <a:pt x="813" y="0"/>
                    </a:lnTo>
                    <a:close/>
                    <a:moveTo>
                      <a:pt x="809" y="97"/>
                    </a:moveTo>
                    <a:lnTo>
                      <a:pt x="804" y="223"/>
                    </a:lnTo>
                    <a:lnTo>
                      <a:pt x="750" y="643"/>
                    </a:lnTo>
                    <a:lnTo>
                      <a:pt x="572" y="1206"/>
                    </a:lnTo>
                    <a:lnTo>
                      <a:pt x="107" y="2000"/>
                    </a:lnTo>
                    <a:lnTo>
                      <a:pt x="0" y="2117"/>
                    </a:lnTo>
                    <a:lnTo>
                      <a:pt x="72" y="2340"/>
                    </a:lnTo>
                    <a:lnTo>
                      <a:pt x="232" y="2706"/>
                    </a:lnTo>
                    <a:lnTo>
                      <a:pt x="411" y="3001"/>
                    </a:lnTo>
                    <a:lnTo>
                      <a:pt x="590" y="3224"/>
                    </a:lnTo>
                    <a:lnTo>
                      <a:pt x="866" y="3447"/>
                    </a:lnTo>
                    <a:lnTo>
                      <a:pt x="1188" y="3572"/>
                    </a:lnTo>
                    <a:lnTo>
                      <a:pt x="1313" y="3572"/>
                    </a:lnTo>
                    <a:lnTo>
                      <a:pt x="1465" y="3563"/>
                    </a:lnTo>
                    <a:lnTo>
                      <a:pt x="1742" y="3447"/>
                    </a:lnTo>
                    <a:lnTo>
                      <a:pt x="1983" y="3242"/>
                    </a:lnTo>
                    <a:lnTo>
                      <a:pt x="2188" y="2992"/>
                    </a:lnTo>
                    <a:lnTo>
                      <a:pt x="2563" y="2313"/>
                    </a:lnTo>
                    <a:lnTo>
                      <a:pt x="2626" y="2126"/>
                    </a:lnTo>
                    <a:lnTo>
                      <a:pt x="2456" y="2099"/>
                    </a:lnTo>
                    <a:lnTo>
                      <a:pt x="2143" y="2018"/>
                    </a:lnTo>
                    <a:lnTo>
                      <a:pt x="1759" y="1849"/>
                    </a:lnTo>
                    <a:lnTo>
                      <a:pt x="1367" y="1527"/>
                    </a:lnTo>
                    <a:lnTo>
                      <a:pt x="1108" y="1161"/>
                    </a:lnTo>
                    <a:lnTo>
                      <a:pt x="938" y="786"/>
                    </a:lnTo>
                    <a:lnTo>
                      <a:pt x="849" y="438"/>
                    </a:lnTo>
                    <a:lnTo>
                      <a:pt x="809" y="97"/>
                    </a:lnTo>
                    <a:close/>
                  </a:path>
                </a:pathLst>
              </a:custGeom>
              <a:solidFill>
                <a:srgbClr val="A56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" name="Google Shape;445;p18"/>
            <p:cNvSpPr/>
            <p:nvPr/>
          </p:nvSpPr>
          <p:spPr>
            <a:xfrm>
              <a:off x="4494693" y="1728558"/>
              <a:ext cx="49284" cy="62175"/>
            </a:xfrm>
            <a:custGeom>
              <a:avLst/>
              <a:gdLst/>
              <a:ahLst/>
              <a:cxnLst/>
              <a:rect l="l" t="t" r="r" b="b"/>
              <a:pathLst>
                <a:path w="974" h="1483" extrusionOk="0">
                  <a:moveTo>
                    <a:pt x="1" y="0"/>
                  </a:moveTo>
                  <a:lnTo>
                    <a:pt x="9" y="340"/>
                  </a:lnTo>
                  <a:lnTo>
                    <a:pt x="90" y="849"/>
                  </a:lnTo>
                  <a:lnTo>
                    <a:pt x="99" y="902"/>
                  </a:lnTo>
                  <a:lnTo>
                    <a:pt x="179" y="947"/>
                  </a:lnTo>
                  <a:lnTo>
                    <a:pt x="286" y="1125"/>
                  </a:lnTo>
                  <a:lnTo>
                    <a:pt x="385" y="1420"/>
                  </a:lnTo>
                  <a:lnTo>
                    <a:pt x="393" y="1483"/>
                  </a:lnTo>
                  <a:lnTo>
                    <a:pt x="385" y="1402"/>
                  </a:lnTo>
                  <a:lnTo>
                    <a:pt x="519" y="956"/>
                  </a:lnTo>
                  <a:lnTo>
                    <a:pt x="688" y="742"/>
                  </a:lnTo>
                  <a:lnTo>
                    <a:pt x="867" y="625"/>
                  </a:lnTo>
                  <a:lnTo>
                    <a:pt x="974" y="5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389398" y="2322713"/>
              <a:ext cx="391846" cy="773139"/>
            </a:xfrm>
            <a:custGeom>
              <a:avLst/>
              <a:gdLst/>
              <a:ahLst/>
              <a:cxnLst/>
              <a:rect l="l" t="t" r="r" b="b"/>
              <a:pathLst>
                <a:path w="7744" h="18441" extrusionOk="0">
                  <a:moveTo>
                    <a:pt x="724" y="0"/>
                  </a:moveTo>
                  <a:lnTo>
                    <a:pt x="1" y="18440"/>
                  </a:lnTo>
                  <a:lnTo>
                    <a:pt x="528" y="18440"/>
                  </a:lnTo>
                  <a:lnTo>
                    <a:pt x="3278" y="3545"/>
                  </a:lnTo>
                  <a:lnTo>
                    <a:pt x="3421" y="3483"/>
                  </a:lnTo>
                  <a:lnTo>
                    <a:pt x="3716" y="3411"/>
                  </a:lnTo>
                  <a:lnTo>
                    <a:pt x="4028" y="3411"/>
                  </a:lnTo>
                  <a:lnTo>
                    <a:pt x="4332" y="3483"/>
                  </a:lnTo>
                  <a:lnTo>
                    <a:pt x="4475" y="3545"/>
                  </a:lnTo>
                  <a:lnTo>
                    <a:pt x="7225" y="18440"/>
                  </a:lnTo>
                  <a:lnTo>
                    <a:pt x="7743" y="18440"/>
                  </a:lnTo>
                  <a:lnTo>
                    <a:pt x="7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532642" y="1812407"/>
              <a:ext cx="105349" cy="130345"/>
            </a:xfrm>
            <a:custGeom>
              <a:avLst/>
              <a:gdLst/>
              <a:ahLst/>
              <a:cxnLst/>
              <a:rect l="l" t="t" r="r" b="b"/>
              <a:pathLst>
                <a:path w="2082" h="3109" extrusionOk="0">
                  <a:moveTo>
                    <a:pt x="1" y="1"/>
                  </a:moveTo>
                  <a:lnTo>
                    <a:pt x="1" y="3108"/>
                  </a:lnTo>
                  <a:lnTo>
                    <a:pt x="2081" y="3108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EB9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4486546" y="1703487"/>
              <a:ext cx="197998" cy="163633"/>
            </a:xfrm>
            <a:custGeom>
              <a:avLst/>
              <a:gdLst/>
              <a:ahLst/>
              <a:cxnLst/>
              <a:rect l="l" t="t" r="r" b="b"/>
              <a:pathLst>
                <a:path w="3913" h="3903" extrusionOk="0">
                  <a:moveTo>
                    <a:pt x="1956" y="0"/>
                  </a:moveTo>
                  <a:lnTo>
                    <a:pt x="1671" y="18"/>
                  </a:lnTo>
                  <a:lnTo>
                    <a:pt x="1242" y="161"/>
                  </a:lnTo>
                  <a:lnTo>
                    <a:pt x="930" y="411"/>
                  </a:lnTo>
                  <a:lnTo>
                    <a:pt x="724" y="714"/>
                  </a:lnTo>
                  <a:lnTo>
                    <a:pt x="599" y="1054"/>
                  </a:lnTo>
                  <a:lnTo>
                    <a:pt x="546" y="1357"/>
                  </a:lnTo>
                  <a:lnTo>
                    <a:pt x="528" y="1715"/>
                  </a:lnTo>
                  <a:lnTo>
                    <a:pt x="528" y="1768"/>
                  </a:lnTo>
                  <a:lnTo>
                    <a:pt x="501" y="1715"/>
                  </a:lnTo>
                  <a:lnTo>
                    <a:pt x="313" y="1518"/>
                  </a:lnTo>
                  <a:lnTo>
                    <a:pt x="197" y="1482"/>
                  </a:lnTo>
                  <a:lnTo>
                    <a:pt x="126" y="1491"/>
                  </a:lnTo>
                  <a:lnTo>
                    <a:pt x="90" y="1518"/>
                  </a:lnTo>
                  <a:lnTo>
                    <a:pt x="28" y="1598"/>
                  </a:lnTo>
                  <a:lnTo>
                    <a:pt x="1" y="1866"/>
                  </a:lnTo>
                  <a:lnTo>
                    <a:pt x="99" y="2143"/>
                  </a:lnTo>
                  <a:lnTo>
                    <a:pt x="251" y="2295"/>
                  </a:lnTo>
                  <a:lnTo>
                    <a:pt x="394" y="2340"/>
                  </a:lnTo>
                  <a:lnTo>
                    <a:pt x="483" y="2340"/>
                  </a:lnTo>
                  <a:lnTo>
                    <a:pt x="483" y="2420"/>
                  </a:lnTo>
                  <a:lnTo>
                    <a:pt x="546" y="2813"/>
                  </a:lnTo>
                  <a:lnTo>
                    <a:pt x="635" y="3081"/>
                  </a:lnTo>
                  <a:lnTo>
                    <a:pt x="697" y="3170"/>
                  </a:lnTo>
                  <a:lnTo>
                    <a:pt x="894" y="3367"/>
                  </a:lnTo>
                  <a:lnTo>
                    <a:pt x="1403" y="3733"/>
                  </a:lnTo>
                  <a:lnTo>
                    <a:pt x="1778" y="3885"/>
                  </a:lnTo>
                  <a:lnTo>
                    <a:pt x="1956" y="3902"/>
                  </a:lnTo>
                  <a:lnTo>
                    <a:pt x="2126" y="3885"/>
                  </a:lnTo>
                  <a:lnTo>
                    <a:pt x="2501" y="3733"/>
                  </a:lnTo>
                  <a:lnTo>
                    <a:pt x="3010" y="3367"/>
                  </a:lnTo>
                  <a:lnTo>
                    <a:pt x="3207" y="3170"/>
                  </a:lnTo>
                  <a:lnTo>
                    <a:pt x="3269" y="3081"/>
                  </a:lnTo>
                  <a:lnTo>
                    <a:pt x="3358" y="2813"/>
                  </a:lnTo>
                  <a:lnTo>
                    <a:pt x="3421" y="2420"/>
                  </a:lnTo>
                  <a:lnTo>
                    <a:pt x="3421" y="2340"/>
                  </a:lnTo>
                  <a:lnTo>
                    <a:pt x="3510" y="2340"/>
                  </a:lnTo>
                  <a:lnTo>
                    <a:pt x="3653" y="2295"/>
                  </a:lnTo>
                  <a:lnTo>
                    <a:pt x="3814" y="2143"/>
                  </a:lnTo>
                  <a:lnTo>
                    <a:pt x="3912" y="1866"/>
                  </a:lnTo>
                  <a:lnTo>
                    <a:pt x="3885" y="1598"/>
                  </a:lnTo>
                  <a:lnTo>
                    <a:pt x="3823" y="1518"/>
                  </a:lnTo>
                  <a:lnTo>
                    <a:pt x="3778" y="1491"/>
                  </a:lnTo>
                  <a:lnTo>
                    <a:pt x="3707" y="1482"/>
                  </a:lnTo>
                  <a:lnTo>
                    <a:pt x="3591" y="1518"/>
                  </a:lnTo>
                  <a:lnTo>
                    <a:pt x="3412" y="1715"/>
                  </a:lnTo>
                  <a:lnTo>
                    <a:pt x="3376" y="1768"/>
                  </a:lnTo>
                  <a:lnTo>
                    <a:pt x="3385" y="1715"/>
                  </a:lnTo>
                  <a:lnTo>
                    <a:pt x="3367" y="1357"/>
                  </a:lnTo>
                  <a:lnTo>
                    <a:pt x="3305" y="1054"/>
                  </a:lnTo>
                  <a:lnTo>
                    <a:pt x="3180" y="714"/>
                  </a:lnTo>
                  <a:lnTo>
                    <a:pt x="2975" y="411"/>
                  </a:lnTo>
                  <a:lnTo>
                    <a:pt x="2671" y="161"/>
                  </a:lnTo>
                  <a:lnTo>
                    <a:pt x="2233" y="1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4465346" y="1633850"/>
              <a:ext cx="210597" cy="156883"/>
            </a:xfrm>
            <a:custGeom>
              <a:avLst/>
              <a:gdLst/>
              <a:ahLst/>
              <a:cxnLst/>
              <a:rect l="l" t="t" r="r" b="b"/>
              <a:pathLst>
                <a:path w="4162" h="3742" extrusionOk="0">
                  <a:moveTo>
                    <a:pt x="1036" y="0"/>
                  </a:moveTo>
                  <a:lnTo>
                    <a:pt x="947" y="9"/>
                  </a:lnTo>
                  <a:lnTo>
                    <a:pt x="884" y="36"/>
                  </a:lnTo>
                  <a:lnTo>
                    <a:pt x="750" y="179"/>
                  </a:lnTo>
                  <a:lnTo>
                    <a:pt x="518" y="482"/>
                  </a:lnTo>
                  <a:lnTo>
                    <a:pt x="366" y="616"/>
                  </a:lnTo>
                  <a:lnTo>
                    <a:pt x="331" y="625"/>
                  </a:lnTo>
                  <a:lnTo>
                    <a:pt x="259" y="545"/>
                  </a:lnTo>
                  <a:lnTo>
                    <a:pt x="197" y="429"/>
                  </a:lnTo>
                  <a:lnTo>
                    <a:pt x="143" y="348"/>
                  </a:lnTo>
                  <a:lnTo>
                    <a:pt x="125" y="366"/>
                  </a:lnTo>
                  <a:lnTo>
                    <a:pt x="80" y="482"/>
                  </a:lnTo>
                  <a:lnTo>
                    <a:pt x="36" y="964"/>
                  </a:lnTo>
                  <a:lnTo>
                    <a:pt x="27" y="1089"/>
                  </a:lnTo>
                  <a:lnTo>
                    <a:pt x="0" y="1250"/>
                  </a:lnTo>
                  <a:lnTo>
                    <a:pt x="63" y="1581"/>
                  </a:lnTo>
                  <a:lnTo>
                    <a:pt x="214" y="1920"/>
                  </a:lnTo>
                  <a:lnTo>
                    <a:pt x="464" y="2233"/>
                  </a:lnTo>
                  <a:lnTo>
                    <a:pt x="795" y="2518"/>
                  </a:lnTo>
                  <a:lnTo>
                    <a:pt x="1188" y="2733"/>
                  </a:lnTo>
                  <a:lnTo>
                    <a:pt x="1634" y="2858"/>
                  </a:lnTo>
                  <a:lnTo>
                    <a:pt x="2117" y="2875"/>
                  </a:lnTo>
                  <a:lnTo>
                    <a:pt x="2375" y="2831"/>
                  </a:lnTo>
                  <a:lnTo>
                    <a:pt x="2634" y="2786"/>
                  </a:lnTo>
                  <a:lnTo>
                    <a:pt x="3045" y="2795"/>
                  </a:lnTo>
                  <a:lnTo>
                    <a:pt x="3340" y="2902"/>
                  </a:lnTo>
                  <a:lnTo>
                    <a:pt x="3545" y="3072"/>
                  </a:lnTo>
                  <a:lnTo>
                    <a:pt x="3724" y="3376"/>
                  </a:lnTo>
                  <a:lnTo>
                    <a:pt x="3777" y="3706"/>
                  </a:lnTo>
                  <a:lnTo>
                    <a:pt x="3777" y="3742"/>
                  </a:lnTo>
                  <a:lnTo>
                    <a:pt x="3786" y="3679"/>
                  </a:lnTo>
                  <a:lnTo>
                    <a:pt x="3876" y="3384"/>
                  </a:lnTo>
                  <a:lnTo>
                    <a:pt x="3983" y="3206"/>
                  </a:lnTo>
                  <a:lnTo>
                    <a:pt x="4063" y="3161"/>
                  </a:lnTo>
                  <a:lnTo>
                    <a:pt x="4108" y="2974"/>
                  </a:lnTo>
                  <a:lnTo>
                    <a:pt x="4161" y="2215"/>
                  </a:lnTo>
                  <a:lnTo>
                    <a:pt x="4126" y="1884"/>
                  </a:lnTo>
                  <a:lnTo>
                    <a:pt x="4019" y="1590"/>
                  </a:lnTo>
                  <a:lnTo>
                    <a:pt x="3840" y="1340"/>
                  </a:lnTo>
                  <a:lnTo>
                    <a:pt x="3715" y="1250"/>
                  </a:lnTo>
                  <a:lnTo>
                    <a:pt x="3545" y="1161"/>
                  </a:lnTo>
                  <a:lnTo>
                    <a:pt x="3215" y="1107"/>
                  </a:lnTo>
                  <a:lnTo>
                    <a:pt x="2858" y="1107"/>
                  </a:lnTo>
                  <a:lnTo>
                    <a:pt x="2447" y="1063"/>
                  </a:lnTo>
                  <a:lnTo>
                    <a:pt x="2215" y="982"/>
                  </a:lnTo>
                  <a:lnTo>
                    <a:pt x="2152" y="947"/>
                  </a:lnTo>
                  <a:lnTo>
                    <a:pt x="2027" y="750"/>
                  </a:lnTo>
                  <a:lnTo>
                    <a:pt x="1849" y="384"/>
                  </a:lnTo>
                  <a:lnTo>
                    <a:pt x="1750" y="259"/>
                  </a:lnTo>
                  <a:lnTo>
                    <a:pt x="1706" y="241"/>
                  </a:lnTo>
                  <a:lnTo>
                    <a:pt x="1634" y="313"/>
                  </a:lnTo>
                  <a:lnTo>
                    <a:pt x="1581" y="429"/>
                  </a:lnTo>
                  <a:lnTo>
                    <a:pt x="1509" y="509"/>
                  </a:lnTo>
                  <a:lnTo>
                    <a:pt x="1474" y="491"/>
                  </a:lnTo>
                  <a:lnTo>
                    <a:pt x="1357" y="375"/>
                  </a:lnTo>
                  <a:lnTo>
                    <a:pt x="1179" y="107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4757197" y="3095802"/>
              <a:ext cx="76861" cy="18740"/>
            </a:xfrm>
            <a:custGeom>
              <a:avLst/>
              <a:gdLst/>
              <a:ahLst/>
              <a:cxnLst/>
              <a:rect l="l" t="t" r="r" b="b"/>
              <a:pathLst>
                <a:path w="1519" h="447" extrusionOk="0">
                  <a:moveTo>
                    <a:pt x="1" y="0"/>
                  </a:moveTo>
                  <a:lnTo>
                    <a:pt x="1" y="447"/>
                  </a:lnTo>
                  <a:lnTo>
                    <a:pt x="1519" y="447"/>
                  </a:lnTo>
                  <a:lnTo>
                    <a:pt x="421" y="143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485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4336117" y="3095802"/>
              <a:ext cx="77317" cy="18740"/>
            </a:xfrm>
            <a:custGeom>
              <a:avLst/>
              <a:gdLst/>
              <a:ahLst/>
              <a:cxnLst/>
              <a:rect l="l" t="t" r="r" b="b"/>
              <a:pathLst>
                <a:path w="1528" h="447" extrusionOk="0">
                  <a:moveTo>
                    <a:pt x="1099" y="0"/>
                  </a:moveTo>
                  <a:lnTo>
                    <a:pt x="1099" y="143"/>
                  </a:lnTo>
                  <a:lnTo>
                    <a:pt x="0" y="447"/>
                  </a:lnTo>
                  <a:lnTo>
                    <a:pt x="1527" y="447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485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4304898" y="1881666"/>
              <a:ext cx="549061" cy="466919"/>
            </a:xfrm>
            <a:custGeom>
              <a:avLst/>
              <a:gdLst/>
              <a:ahLst/>
              <a:cxnLst/>
              <a:rect l="l" t="t" r="r" b="b"/>
              <a:pathLst>
                <a:path w="10851" h="11137" extrusionOk="0">
                  <a:moveTo>
                    <a:pt x="7975" y="1"/>
                  </a:moveTo>
                  <a:lnTo>
                    <a:pt x="7975" y="10"/>
                  </a:lnTo>
                  <a:lnTo>
                    <a:pt x="6582" y="36"/>
                  </a:lnTo>
                  <a:lnTo>
                    <a:pt x="6573" y="188"/>
                  </a:lnTo>
                  <a:lnTo>
                    <a:pt x="6520" y="438"/>
                  </a:lnTo>
                  <a:lnTo>
                    <a:pt x="6404" y="644"/>
                  </a:lnTo>
                  <a:lnTo>
                    <a:pt x="6261" y="804"/>
                  </a:lnTo>
                  <a:lnTo>
                    <a:pt x="6020" y="974"/>
                  </a:lnTo>
                  <a:lnTo>
                    <a:pt x="5716" y="1090"/>
                  </a:lnTo>
                  <a:lnTo>
                    <a:pt x="5618" y="1108"/>
                  </a:lnTo>
                  <a:lnTo>
                    <a:pt x="5466" y="1090"/>
                  </a:lnTo>
                  <a:lnTo>
                    <a:pt x="5100" y="974"/>
                  </a:lnTo>
                  <a:lnTo>
                    <a:pt x="4832" y="804"/>
                  </a:lnTo>
                  <a:lnTo>
                    <a:pt x="4680" y="644"/>
                  </a:lnTo>
                  <a:lnTo>
                    <a:pt x="4573" y="438"/>
                  </a:lnTo>
                  <a:lnTo>
                    <a:pt x="4511" y="188"/>
                  </a:lnTo>
                  <a:lnTo>
                    <a:pt x="4502" y="36"/>
                  </a:lnTo>
                  <a:lnTo>
                    <a:pt x="3341" y="10"/>
                  </a:lnTo>
                  <a:lnTo>
                    <a:pt x="2930" y="63"/>
                  </a:lnTo>
                  <a:lnTo>
                    <a:pt x="2528" y="108"/>
                  </a:lnTo>
                  <a:lnTo>
                    <a:pt x="2260" y="295"/>
                  </a:lnTo>
                  <a:lnTo>
                    <a:pt x="2001" y="483"/>
                  </a:lnTo>
                  <a:lnTo>
                    <a:pt x="1992" y="483"/>
                  </a:lnTo>
                  <a:lnTo>
                    <a:pt x="1975" y="474"/>
                  </a:lnTo>
                  <a:lnTo>
                    <a:pt x="1957" y="501"/>
                  </a:lnTo>
                  <a:lnTo>
                    <a:pt x="1948" y="519"/>
                  </a:lnTo>
                  <a:lnTo>
                    <a:pt x="1939" y="528"/>
                  </a:lnTo>
                  <a:lnTo>
                    <a:pt x="1760" y="778"/>
                  </a:lnTo>
                  <a:lnTo>
                    <a:pt x="1501" y="1224"/>
                  </a:lnTo>
                  <a:lnTo>
                    <a:pt x="1358" y="1563"/>
                  </a:lnTo>
                  <a:lnTo>
                    <a:pt x="1314" y="1733"/>
                  </a:lnTo>
                  <a:lnTo>
                    <a:pt x="1090" y="2403"/>
                  </a:lnTo>
                  <a:lnTo>
                    <a:pt x="153" y="5037"/>
                  </a:lnTo>
                  <a:lnTo>
                    <a:pt x="1" y="5564"/>
                  </a:lnTo>
                  <a:lnTo>
                    <a:pt x="63" y="7922"/>
                  </a:lnTo>
                  <a:lnTo>
                    <a:pt x="117" y="10083"/>
                  </a:lnTo>
                  <a:lnTo>
                    <a:pt x="1055" y="10208"/>
                  </a:lnTo>
                  <a:lnTo>
                    <a:pt x="1519" y="5903"/>
                  </a:lnTo>
                  <a:lnTo>
                    <a:pt x="1573" y="5725"/>
                  </a:lnTo>
                  <a:lnTo>
                    <a:pt x="2001" y="4796"/>
                  </a:lnTo>
                  <a:lnTo>
                    <a:pt x="2225" y="4323"/>
                  </a:lnTo>
                  <a:lnTo>
                    <a:pt x="2171" y="5171"/>
                  </a:lnTo>
                  <a:lnTo>
                    <a:pt x="2073" y="6243"/>
                  </a:lnTo>
                  <a:lnTo>
                    <a:pt x="2108" y="8806"/>
                  </a:lnTo>
                  <a:lnTo>
                    <a:pt x="2180" y="11136"/>
                  </a:lnTo>
                  <a:lnTo>
                    <a:pt x="8913" y="11136"/>
                  </a:lnTo>
                  <a:lnTo>
                    <a:pt x="8976" y="8806"/>
                  </a:lnTo>
                  <a:lnTo>
                    <a:pt x="9020" y="6243"/>
                  </a:lnTo>
                  <a:lnTo>
                    <a:pt x="8940" y="5412"/>
                  </a:lnTo>
                  <a:lnTo>
                    <a:pt x="8886" y="4716"/>
                  </a:lnTo>
                  <a:lnTo>
                    <a:pt x="9226" y="5439"/>
                  </a:lnTo>
                  <a:lnTo>
                    <a:pt x="9333" y="5752"/>
                  </a:lnTo>
                  <a:lnTo>
                    <a:pt x="9797" y="10056"/>
                  </a:lnTo>
                  <a:lnTo>
                    <a:pt x="10735" y="9931"/>
                  </a:lnTo>
                  <a:lnTo>
                    <a:pt x="10788" y="7779"/>
                  </a:lnTo>
                  <a:lnTo>
                    <a:pt x="10851" y="5421"/>
                  </a:lnTo>
                  <a:lnTo>
                    <a:pt x="10699" y="4894"/>
                  </a:lnTo>
                  <a:lnTo>
                    <a:pt x="9761" y="2251"/>
                  </a:lnTo>
                  <a:lnTo>
                    <a:pt x="9547" y="1590"/>
                  </a:lnTo>
                  <a:lnTo>
                    <a:pt x="9449" y="1260"/>
                  </a:lnTo>
                  <a:lnTo>
                    <a:pt x="9252" y="813"/>
                  </a:lnTo>
                  <a:lnTo>
                    <a:pt x="9083" y="545"/>
                  </a:lnTo>
                  <a:lnTo>
                    <a:pt x="8985" y="438"/>
                  </a:lnTo>
                  <a:lnTo>
                    <a:pt x="8842" y="242"/>
                  </a:lnTo>
                  <a:lnTo>
                    <a:pt x="8779" y="170"/>
                  </a:lnTo>
                  <a:lnTo>
                    <a:pt x="8556" y="81"/>
                  </a:lnTo>
                  <a:lnTo>
                    <a:pt x="8154" y="27"/>
                  </a:lnTo>
                  <a:lnTo>
                    <a:pt x="7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8"/>
          <p:cNvSpPr txBox="1"/>
          <p:nvPr/>
        </p:nvSpPr>
        <p:spPr>
          <a:xfrm>
            <a:off x="875575" y="3949675"/>
            <a:ext cx="81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Farmer</a:t>
            </a:r>
            <a:endParaRPr/>
          </a:p>
        </p:txBody>
      </p:sp>
      <p:pic>
        <p:nvPicPr>
          <p:cNvPr id="454" name="Google Shape;454;p1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650" y="1689318"/>
            <a:ext cx="2686051" cy="227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8" title="Chart">
            <a:hlinkClick r:id="rId4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324" y="1689318"/>
            <a:ext cx="2686051" cy="227719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8"/>
          <p:cNvSpPr txBox="1"/>
          <p:nvPr/>
        </p:nvSpPr>
        <p:spPr>
          <a:xfrm>
            <a:off x="968875" y="2484500"/>
            <a:ext cx="628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3k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7" name="Google Shape;457;p18"/>
          <p:cNvSpPr/>
          <p:nvPr/>
        </p:nvSpPr>
        <p:spPr>
          <a:xfrm rot="-5400000">
            <a:off x="3739318" y="1696874"/>
            <a:ext cx="298500" cy="646500"/>
          </a:xfrm>
          <a:prstGeom prst="upArrow">
            <a:avLst>
              <a:gd name="adj1" fmla="val 24662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8"/>
          <p:cNvSpPr/>
          <p:nvPr/>
        </p:nvSpPr>
        <p:spPr>
          <a:xfrm rot="5400000">
            <a:off x="5113318" y="2975080"/>
            <a:ext cx="298500" cy="646500"/>
          </a:xfrm>
          <a:prstGeom prst="upArrow">
            <a:avLst>
              <a:gd name="adj1" fmla="val 24662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1772250" y="2105900"/>
            <a:ext cx="628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4k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0" name="Google Shape;460;p18"/>
          <p:cNvSpPr txBox="1"/>
          <p:nvPr/>
        </p:nvSpPr>
        <p:spPr>
          <a:xfrm>
            <a:off x="2575625" y="1340725"/>
            <a:ext cx="628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7k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1" name="Google Shape;461;p18"/>
          <p:cNvSpPr txBox="1"/>
          <p:nvPr/>
        </p:nvSpPr>
        <p:spPr>
          <a:xfrm>
            <a:off x="6743575" y="2334938"/>
            <a:ext cx="628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3.2k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2" name="Google Shape;462;p18"/>
          <p:cNvSpPr txBox="1"/>
          <p:nvPr/>
        </p:nvSpPr>
        <p:spPr>
          <a:xfrm>
            <a:off x="5942575" y="2763500"/>
            <a:ext cx="628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2.1k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18"/>
          <p:cNvSpPr txBox="1"/>
          <p:nvPr/>
        </p:nvSpPr>
        <p:spPr>
          <a:xfrm>
            <a:off x="7544575" y="1770000"/>
            <a:ext cx="628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5.8k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18"/>
          <p:cNvSpPr txBox="1"/>
          <p:nvPr/>
        </p:nvSpPr>
        <p:spPr>
          <a:xfrm>
            <a:off x="1678950" y="3949675"/>
            <a:ext cx="81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Police</a:t>
            </a:r>
            <a:endParaRPr/>
          </a:p>
        </p:txBody>
      </p:sp>
      <p:sp>
        <p:nvSpPr>
          <p:cNvPr id="465" name="Google Shape;465;p18"/>
          <p:cNvSpPr txBox="1"/>
          <p:nvPr/>
        </p:nvSpPr>
        <p:spPr>
          <a:xfrm>
            <a:off x="2480900" y="3949675"/>
            <a:ext cx="81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</a:t>
            </a:r>
            <a:endParaRPr/>
          </a:p>
        </p:txBody>
      </p:sp>
      <p:sp>
        <p:nvSpPr>
          <p:cNvPr id="466" name="Google Shape;466;p18"/>
          <p:cNvSpPr txBox="1"/>
          <p:nvPr/>
        </p:nvSpPr>
        <p:spPr>
          <a:xfrm>
            <a:off x="5847613" y="3949675"/>
            <a:ext cx="81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Farmer</a:t>
            </a:r>
            <a:endParaRPr/>
          </a:p>
        </p:txBody>
      </p:sp>
      <p:sp>
        <p:nvSpPr>
          <p:cNvPr id="467" name="Google Shape;467;p18"/>
          <p:cNvSpPr txBox="1"/>
          <p:nvPr/>
        </p:nvSpPr>
        <p:spPr>
          <a:xfrm>
            <a:off x="6650988" y="3949675"/>
            <a:ext cx="81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Police</a:t>
            </a:r>
            <a:endParaRPr/>
          </a:p>
        </p:txBody>
      </p:sp>
      <p:sp>
        <p:nvSpPr>
          <p:cNvPr id="468" name="Google Shape;468;p18"/>
          <p:cNvSpPr txBox="1"/>
          <p:nvPr/>
        </p:nvSpPr>
        <p:spPr>
          <a:xfrm>
            <a:off x="7452938" y="3949675"/>
            <a:ext cx="81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</a:t>
            </a:r>
            <a:endParaRPr/>
          </a:p>
        </p:txBody>
      </p:sp>
      <p:grpSp>
        <p:nvGrpSpPr>
          <p:cNvPr id="469" name="Google Shape;469;p18"/>
          <p:cNvGrpSpPr/>
          <p:nvPr/>
        </p:nvGrpSpPr>
        <p:grpSpPr>
          <a:xfrm>
            <a:off x="7660163" y="3399794"/>
            <a:ext cx="426200" cy="490500"/>
            <a:chOff x="3799775" y="1985350"/>
            <a:chExt cx="426200" cy="490500"/>
          </a:xfrm>
        </p:grpSpPr>
        <p:sp>
          <p:nvSpPr>
            <p:cNvPr id="470" name="Google Shape;470;p18"/>
            <p:cNvSpPr/>
            <p:nvPr/>
          </p:nvSpPr>
          <p:spPr>
            <a:xfrm>
              <a:off x="3858500" y="1985350"/>
              <a:ext cx="308325" cy="292025"/>
            </a:xfrm>
            <a:custGeom>
              <a:avLst/>
              <a:gdLst/>
              <a:ahLst/>
              <a:cxnLst/>
              <a:rect l="l" t="t" r="r" b="b"/>
              <a:pathLst>
                <a:path w="12333" h="11681" extrusionOk="0">
                  <a:moveTo>
                    <a:pt x="6171" y="0"/>
                  </a:moveTo>
                  <a:lnTo>
                    <a:pt x="5840" y="9"/>
                  </a:lnTo>
                  <a:lnTo>
                    <a:pt x="5197" y="72"/>
                  </a:lnTo>
                  <a:lnTo>
                    <a:pt x="4563" y="215"/>
                  </a:lnTo>
                  <a:lnTo>
                    <a:pt x="3947" y="411"/>
                  </a:lnTo>
                  <a:lnTo>
                    <a:pt x="3358" y="679"/>
                  </a:lnTo>
                  <a:lnTo>
                    <a:pt x="2804" y="1000"/>
                  </a:lnTo>
                  <a:lnTo>
                    <a:pt x="2277" y="1384"/>
                  </a:lnTo>
                  <a:lnTo>
                    <a:pt x="1795" y="1822"/>
                  </a:lnTo>
                  <a:lnTo>
                    <a:pt x="1572" y="2063"/>
                  </a:lnTo>
                  <a:lnTo>
                    <a:pt x="1357" y="2304"/>
                  </a:lnTo>
                  <a:lnTo>
                    <a:pt x="973" y="2840"/>
                  </a:lnTo>
                  <a:lnTo>
                    <a:pt x="652" y="3403"/>
                  </a:lnTo>
                  <a:lnTo>
                    <a:pt x="393" y="3992"/>
                  </a:lnTo>
                  <a:lnTo>
                    <a:pt x="196" y="4608"/>
                  </a:lnTo>
                  <a:lnTo>
                    <a:pt x="71" y="5233"/>
                  </a:lnTo>
                  <a:lnTo>
                    <a:pt x="0" y="5885"/>
                  </a:lnTo>
                  <a:lnTo>
                    <a:pt x="9" y="6528"/>
                  </a:lnTo>
                  <a:lnTo>
                    <a:pt x="36" y="6858"/>
                  </a:lnTo>
                  <a:lnTo>
                    <a:pt x="580" y="11681"/>
                  </a:lnTo>
                  <a:lnTo>
                    <a:pt x="2402" y="10761"/>
                  </a:lnTo>
                  <a:lnTo>
                    <a:pt x="2268" y="10538"/>
                  </a:lnTo>
                  <a:lnTo>
                    <a:pt x="2036" y="10082"/>
                  </a:lnTo>
                  <a:lnTo>
                    <a:pt x="1857" y="9591"/>
                  </a:lnTo>
                  <a:lnTo>
                    <a:pt x="1732" y="9064"/>
                  </a:lnTo>
                  <a:lnTo>
                    <a:pt x="1697" y="8796"/>
                  </a:lnTo>
                  <a:lnTo>
                    <a:pt x="1465" y="6698"/>
                  </a:lnTo>
                  <a:lnTo>
                    <a:pt x="1438" y="6403"/>
                  </a:lnTo>
                  <a:lnTo>
                    <a:pt x="1447" y="5805"/>
                  </a:lnTo>
                  <a:lnTo>
                    <a:pt x="1527" y="5215"/>
                  </a:lnTo>
                  <a:lnTo>
                    <a:pt x="1679" y="4644"/>
                  </a:lnTo>
                  <a:lnTo>
                    <a:pt x="1786" y="4367"/>
                  </a:lnTo>
                  <a:lnTo>
                    <a:pt x="1956" y="3956"/>
                  </a:lnTo>
                  <a:lnTo>
                    <a:pt x="2402" y="4019"/>
                  </a:lnTo>
                  <a:lnTo>
                    <a:pt x="2715" y="4054"/>
                  </a:lnTo>
                  <a:lnTo>
                    <a:pt x="3027" y="4063"/>
                  </a:lnTo>
                  <a:lnTo>
                    <a:pt x="3402" y="4054"/>
                  </a:lnTo>
                  <a:lnTo>
                    <a:pt x="4144" y="3929"/>
                  </a:lnTo>
                  <a:lnTo>
                    <a:pt x="4849" y="3679"/>
                  </a:lnTo>
                  <a:lnTo>
                    <a:pt x="5510" y="3322"/>
                  </a:lnTo>
                  <a:lnTo>
                    <a:pt x="5813" y="3090"/>
                  </a:lnTo>
                  <a:lnTo>
                    <a:pt x="6171" y="2813"/>
                  </a:lnTo>
                  <a:lnTo>
                    <a:pt x="6528" y="3090"/>
                  </a:lnTo>
                  <a:lnTo>
                    <a:pt x="6831" y="3322"/>
                  </a:lnTo>
                  <a:lnTo>
                    <a:pt x="7492" y="3679"/>
                  </a:lnTo>
                  <a:lnTo>
                    <a:pt x="8198" y="3929"/>
                  </a:lnTo>
                  <a:lnTo>
                    <a:pt x="8939" y="4054"/>
                  </a:lnTo>
                  <a:lnTo>
                    <a:pt x="9314" y="4063"/>
                  </a:lnTo>
                  <a:lnTo>
                    <a:pt x="9627" y="4054"/>
                  </a:lnTo>
                  <a:lnTo>
                    <a:pt x="9939" y="4019"/>
                  </a:lnTo>
                  <a:lnTo>
                    <a:pt x="10386" y="3956"/>
                  </a:lnTo>
                  <a:lnTo>
                    <a:pt x="10555" y="4367"/>
                  </a:lnTo>
                  <a:lnTo>
                    <a:pt x="10662" y="4644"/>
                  </a:lnTo>
                  <a:lnTo>
                    <a:pt x="10814" y="5215"/>
                  </a:lnTo>
                  <a:lnTo>
                    <a:pt x="10895" y="5805"/>
                  </a:lnTo>
                  <a:lnTo>
                    <a:pt x="10904" y="6403"/>
                  </a:lnTo>
                  <a:lnTo>
                    <a:pt x="10877" y="6698"/>
                  </a:lnTo>
                  <a:lnTo>
                    <a:pt x="10636" y="8796"/>
                  </a:lnTo>
                  <a:lnTo>
                    <a:pt x="10609" y="9064"/>
                  </a:lnTo>
                  <a:lnTo>
                    <a:pt x="10484" y="9591"/>
                  </a:lnTo>
                  <a:lnTo>
                    <a:pt x="10305" y="10082"/>
                  </a:lnTo>
                  <a:lnTo>
                    <a:pt x="10073" y="10538"/>
                  </a:lnTo>
                  <a:lnTo>
                    <a:pt x="9939" y="10761"/>
                  </a:lnTo>
                  <a:lnTo>
                    <a:pt x="11761" y="11681"/>
                  </a:lnTo>
                  <a:lnTo>
                    <a:pt x="12306" y="6858"/>
                  </a:lnTo>
                  <a:lnTo>
                    <a:pt x="12332" y="6528"/>
                  </a:lnTo>
                  <a:lnTo>
                    <a:pt x="12332" y="5885"/>
                  </a:lnTo>
                  <a:lnTo>
                    <a:pt x="12270" y="5233"/>
                  </a:lnTo>
                  <a:lnTo>
                    <a:pt x="12145" y="4608"/>
                  </a:lnTo>
                  <a:lnTo>
                    <a:pt x="11948" y="3992"/>
                  </a:lnTo>
                  <a:lnTo>
                    <a:pt x="11689" y="3403"/>
                  </a:lnTo>
                  <a:lnTo>
                    <a:pt x="11368" y="2840"/>
                  </a:lnTo>
                  <a:lnTo>
                    <a:pt x="10984" y="2304"/>
                  </a:lnTo>
                  <a:lnTo>
                    <a:pt x="10770" y="2063"/>
                  </a:lnTo>
                  <a:lnTo>
                    <a:pt x="10546" y="1822"/>
                  </a:lnTo>
                  <a:lnTo>
                    <a:pt x="10064" y="1384"/>
                  </a:lnTo>
                  <a:lnTo>
                    <a:pt x="9537" y="1000"/>
                  </a:lnTo>
                  <a:lnTo>
                    <a:pt x="8984" y="679"/>
                  </a:lnTo>
                  <a:lnTo>
                    <a:pt x="8394" y="411"/>
                  </a:lnTo>
                  <a:lnTo>
                    <a:pt x="7778" y="215"/>
                  </a:lnTo>
                  <a:lnTo>
                    <a:pt x="7144" y="72"/>
                  </a:lnTo>
                  <a:lnTo>
                    <a:pt x="6501" y="9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3922550" y="2375125"/>
              <a:ext cx="36200" cy="35975"/>
            </a:xfrm>
            <a:custGeom>
              <a:avLst/>
              <a:gdLst/>
              <a:ahLst/>
              <a:cxnLst/>
              <a:rect l="l" t="t" r="r" b="b"/>
              <a:pathLst>
                <a:path w="1448" h="1439" extrusionOk="0">
                  <a:moveTo>
                    <a:pt x="724" y="1"/>
                  </a:moveTo>
                  <a:lnTo>
                    <a:pt x="581" y="10"/>
                  </a:lnTo>
                  <a:lnTo>
                    <a:pt x="322" y="117"/>
                  </a:lnTo>
                  <a:lnTo>
                    <a:pt x="126" y="313"/>
                  </a:lnTo>
                  <a:lnTo>
                    <a:pt x="19" y="572"/>
                  </a:lnTo>
                  <a:lnTo>
                    <a:pt x="1" y="715"/>
                  </a:lnTo>
                  <a:lnTo>
                    <a:pt x="19" y="867"/>
                  </a:lnTo>
                  <a:lnTo>
                    <a:pt x="126" y="1126"/>
                  </a:lnTo>
                  <a:lnTo>
                    <a:pt x="322" y="1323"/>
                  </a:lnTo>
                  <a:lnTo>
                    <a:pt x="581" y="1430"/>
                  </a:lnTo>
                  <a:lnTo>
                    <a:pt x="724" y="1439"/>
                  </a:lnTo>
                  <a:lnTo>
                    <a:pt x="867" y="1430"/>
                  </a:lnTo>
                  <a:lnTo>
                    <a:pt x="1126" y="1323"/>
                  </a:lnTo>
                  <a:lnTo>
                    <a:pt x="1323" y="1126"/>
                  </a:lnTo>
                  <a:lnTo>
                    <a:pt x="1439" y="867"/>
                  </a:lnTo>
                  <a:lnTo>
                    <a:pt x="1448" y="715"/>
                  </a:lnTo>
                  <a:lnTo>
                    <a:pt x="1439" y="572"/>
                  </a:lnTo>
                  <a:lnTo>
                    <a:pt x="1323" y="313"/>
                  </a:lnTo>
                  <a:lnTo>
                    <a:pt x="1126" y="117"/>
                  </a:lnTo>
                  <a:lnTo>
                    <a:pt x="867" y="10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3799775" y="2282700"/>
              <a:ext cx="426200" cy="193150"/>
            </a:xfrm>
            <a:custGeom>
              <a:avLst/>
              <a:gdLst/>
              <a:ahLst/>
              <a:cxnLst/>
              <a:rect l="l" t="t" r="r" b="b"/>
              <a:pathLst>
                <a:path w="17048" h="7726" extrusionOk="0">
                  <a:moveTo>
                    <a:pt x="5064" y="1"/>
                  </a:moveTo>
                  <a:lnTo>
                    <a:pt x="0" y="2546"/>
                  </a:lnTo>
                  <a:lnTo>
                    <a:pt x="0" y="7725"/>
                  </a:lnTo>
                  <a:lnTo>
                    <a:pt x="17048" y="7725"/>
                  </a:lnTo>
                  <a:lnTo>
                    <a:pt x="17048" y="2546"/>
                  </a:lnTo>
                  <a:lnTo>
                    <a:pt x="11958" y="1"/>
                  </a:lnTo>
                  <a:lnTo>
                    <a:pt x="11958" y="1760"/>
                  </a:lnTo>
                  <a:lnTo>
                    <a:pt x="12092" y="1814"/>
                  </a:lnTo>
                  <a:lnTo>
                    <a:pt x="12360" y="1939"/>
                  </a:lnTo>
                  <a:lnTo>
                    <a:pt x="12592" y="2108"/>
                  </a:lnTo>
                  <a:lnTo>
                    <a:pt x="12797" y="2314"/>
                  </a:lnTo>
                  <a:lnTo>
                    <a:pt x="12976" y="2546"/>
                  </a:lnTo>
                  <a:lnTo>
                    <a:pt x="13110" y="2805"/>
                  </a:lnTo>
                  <a:lnTo>
                    <a:pt x="13208" y="3082"/>
                  </a:lnTo>
                  <a:lnTo>
                    <a:pt x="13253" y="3385"/>
                  </a:lnTo>
                  <a:lnTo>
                    <a:pt x="13261" y="3537"/>
                  </a:lnTo>
                  <a:lnTo>
                    <a:pt x="13261" y="6341"/>
                  </a:lnTo>
                  <a:lnTo>
                    <a:pt x="12109" y="6341"/>
                  </a:lnTo>
                  <a:lnTo>
                    <a:pt x="12109" y="3546"/>
                  </a:lnTo>
                  <a:lnTo>
                    <a:pt x="12101" y="3412"/>
                  </a:lnTo>
                  <a:lnTo>
                    <a:pt x="12002" y="3162"/>
                  </a:lnTo>
                  <a:lnTo>
                    <a:pt x="11833" y="2966"/>
                  </a:lnTo>
                  <a:lnTo>
                    <a:pt x="11600" y="2841"/>
                  </a:lnTo>
                  <a:lnTo>
                    <a:pt x="11467" y="2823"/>
                  </a:lnTo>
                  <a:lnTo>
                    <a:pt x="11315" y="2823"/>
                  </a:lnTo>
                  <a:lnTo>
                    <a:pt x="11038" y="2921"/>
                  </a:lnTo>
                  <a:lnTo>
                    <a:pt x="10824" y="3118"/>
                  </a:lnTo>
                  <a:lnTo>
                    <a:pt x="10699" y="3385"/>
                  </a:lnTo>
                  <a:lnTo>
                    <a:pt x="10690" y="3537"/>
                  </a:lnTo>
                  <a:lnTo>
                    <a:pt x="10690" y="6341"/>
                  </a:lnTo>
                  <a:lnTo>
                    <a:pt x="9547" y="6341"/>
                  </a:lnTo>
                  <a:lnTo>
                    <a:pt x="9547" y="3537"/>
                  </a:lnTo>
                  <a:lnTo>
                    <a:pt x="9547" y="3385"/>
                  </a:lnTo>
                  <a:lnTo>
                    <a:pt x="9600" y="3082"/>
                  </a:lnTo>
                  <a:lnTo>
                    <a:pt x="9689" y="2805"/>
                  </a:lnTo>
                  <a:lnTo>
                    <a:pt x="9823" y="2546"/>
                  </a:lnTo>
                  <a:lnTo>
                    <a:pt x="10002" y="2314"/>
                  </a:lnTo>
                  <a:lnTo>
                    <a:pt x="10207" y="2108"/>
                  </a:lnTo>
                  <a:lnTo>
                    <a:pt x="10440" y="1939"/>
                  </a:lnTo>
                  <a:lnTo>
                    <a:pt x="10707" y="1814"/>
                  </a:lnTo>
                  <a:lnTo>
                    <a:pt x="10841" y="1760"/>
                  </a:lnTo>
                  <a:lnTo>
                    <a:pt x="10841" y="260"/>
                  </a:lnTo>
                  <a:lnTo>
                    <a:pt x="10582" y="412"/>
                  </a:lnTo>
                  <a:lnTo>
                    <a:pt x="10038" y="644"/>
                  </a:lnTo>
                  <a:lnTo>
                    <a:pt x="9457" y="814"/>
                  </a:lnTo>
                  <a:lnTo>
                    <a:pt x="8841" y="894"/>
                  </a:lnTo>
                  <a:lnTo>
                    <a:pt x="8529" y="903"/>
                  </a:lnTo>
                  <a:lnTo>
                    <a:pt x="8216" y="894"/>
                  </a:lnTo>
                  <a:lnTo>
                    <a:pt x="7600" y="814"/>
                  </a:lnTo>
                  <a:lnTo>
                    <a:pt x="7019" y="644"/>
                  </a:lnTo>
                  <a:lnTo>
                    <a:pt x="6466" y="412"/>
                  </a:lnTo>
                  <a:lnTo>
                    <a:pt x="6207" y="260"/>
                  </a:lnTo>
                  <a:lnTo>
                    <a:pt x="6207" y="2635"/>
                  </a:lnTo>
                  <a:lnTo>
                    <a:pt x="6359" y="2689"/>
                  </a:lnTo>
                  <a:lnTo>
                    <a:pt x="6635" y="2832"/>
                  </a:lnTo>
                  <a:lnTo>
                    <a:pt x="6877" y="3019"/>
                  </a:lnTo>
                  <a:lnTo>
                    <a:pt x="7091" y="3243"/>
                  </a:lnTo>
                  <a:lnTo>
                    <a:pt x="7261" y="3493"/>
                  </a:lnTo>
                  <a:lnTo>
                    <a:pt x="7394" y="3778"/>
                  </a:lnTo>
                  <a:lnTo>
                    <a:pt x="7475" y="4082"/>
                  </a:lnTo>
                  <a:lnTo>
                    <a:pt x="7511" y="4403"/>
                  </a:lnTo>
                  <a:lnTo>
                    <a:pt x="7502" y="4573"/>
                  </a:lnTo>
                  <a:lnTo>
                    <a:pt x="7475" y="4743"/>
                  </a:lnTo>
                  <a:lnTo>
                    <a:pt x="7394" y="5064"/>
                  </a:lnTo>
                  <a:lnTo>
                    <a:pt x="7252" y="5359"/>
                  </a:lnTo>
                  <a:lnTo>
                    <a:pt x="7064" y="5627"/>
                  </a:lnTo>
                  <a:lnTo>
                    <a:pt x="6832" y="5850"/>
                  </a:lnTo>
                  <a:lnTo>
                    <a:pt x="6564" y="6038"/>
                  </a:lnTo>
                  <a:lnTo>
                    <a:pt x="6269" y="6180"/>
                  </a:lnTo>
                  <a:lnTo>
                    <a:pt x="5948" y="6261"/>
                  </a:lnTo>
                  <a:lnTo>
                    <a:pt x="5778" y="6279"/>
                  </a:lnTo>
                  <a:lnTo>
                    <a:pt x="5573" y="6288"/>
                  </a:lnTo>
                  <a:lnTo>
                    <a:pt x="5189" y="6234"/>
                  </a:lnTo>
                  <a:lnTo>
                    <a:pt x="4823" y="6100"/>
                  </a:lnTo>
                  <a:lnTo>
                    <a:pt x="4501" y="5904"/>
                  </a:lnTo>
                  <a:lnTo>
                    <a:pt x="4233" y="5654"/>
                  </a:lnTo>
                  <a:lnTo>
                    <a:pt x="4010" y="5341"/>
                  </a:lnTo>
                  <a:lnTo>
                    <a:pt x="3858" y="4993"/>
                  </a:lnTo>
                  <a:lnTo>
                    <a:pt x="3769" y="4618"/>
                  </a:lnTo>
                  <a:lnTo>
                    <a:pt x="3769" y="4412"/>
                  </a:lnTo>
                  <a:lnTo>
                    <a:pt x="3769" y="4261"/>
                  </a:lnTo>
                  <a:lnTo>
                    <a:pt x="3822" y="3966"/>
                  </a:lnTo>
                  <a:lnTo>
                    <a:pt x="3912" y="3680"/>
                  </a:lnTo>
                  <a:lnTo>
                    <a:pt x="4046" y="3421"/>
                  </a:lnTo>
                  <a:lnTo>
                    <a:pt x="4224" y="3189"/>
                  </a:lnTo>
                  <a:lnTo>
                    <a:pt x="4430" y="2992"/>
                  </a:lnTo>
                  <a:lnTo>
                    <a:pt x="4662" y="2823"/>
                  </a:lnTo>
                  <a:lnTo>
                    <a:pt x="4921" y="2689"/>
                  </a:lnTo>
                  <a:lnTo>
                    <a:pt x="5064" y="2635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923000" y="2091600"/>
              <a:ext cx="179525" cy="184875"/>
            </a:xfrm>
            <a:custGeom>
              <a:avLst/>
              <a:gdLst/>
              <a:ahLst/>
              <a:cxnLst/>
              <a:rect l="l" t="t" r="r" b="b"/>
              <a:pathLst>
                <a:path w="7181" h="7395" extrusionOk="0">
                  <a:moveTo>
                    <a:pt x="3591" y="1"/>
                  </a:moveTo>
                  <a:lnTo>
                    <a:pt x="3233" y="233"/>
                  </a:lnTo>
                  <a:lnTo>
                    <a:pt x="2483" y="590"/>
                  </a:lnTo>
                  <a:lnTo>
                    <a:pt x="1697" y="831"/>
                  </a:lnTo>
                  <a:lnTo>
                    <a:pt x="867" y="947"/>
                  </a:lnTo>
                  <a:lnTo>
                    <a:pt x="447" y="956"/>
                  </a:lnTo>
                  <a:lnTo>
                    <a:pt x="287" y="956"/>
                  </a:lnTo>
                  <a:lnTo>
                    <a:pt x="135" y="947"/>
                  </a:lnTo>
                  <a:lnTo>
                    <a:pt x="54" y="1287"/>
                  </a:lnTo>
                  <a:lnTo>
                    <a:pt x="1" y="1966"/>
                  </a:lnTo>
                  <a:lnTo>
                    <a:pt x="28" y="2323"/>
                  </a:lnTo>
                  <a:lnTo>
                    <a:pt x="260" y="4421"/>
                  </a:lnTo>
                  <a:lnTo>
                    <a:pt x="304" y="4734"/>
                  </a:lnTo>
                  <a:lnTo>
                    <a:pt x="492" y="5332"/>
                  </a:lnTo>
                  <a:lnTo>
                    <a:pt x="769" y="5868"/>
                  </a:lnTo>
                  <a:lnTo>
                    <a:pt x="1144" y="6341"/>
                  </a:lnTo>
                  <a:lnTo>
                    <a:pt x="1590" y="6734"/>
                  </a:lnTo>
                  <a:lnTo>
                    <a:pt x="2099" y="7056"/>
                  </a:lnTo>
                  <a:lnTo>
                    <a:pt x="2662" y="7270"/>
                  </a:lnTo>
                  <a:lnTo>
                    <a:pt x="3269" y="7386"/>
                  </a:lnTo>
                  <a:lnTo>
                    <a:pt x="3591" y="7395"/>
                  </a:lnTo>
                  <a:lnTo>
                    <a:pt x="3912" y="7386"/>
                  </a:lnTo>
                  <a:lnTo>
                    <a:pt x="4519" y="7270"/>
                  </a:lnTo>
                  <a:lnTo>
                    <a:pt x="5082" y="7056"/>
                  </a:lnTo>
                  <a:lnTo>
                    <a:pt x="5591" y="6734"/>
                  </a:lnTo>
                  <a:lnTo>
                    <a:pt x="6037" y="6341"/>
                  </a:lnTo>
                  <a:lnTo>
                    <a:pt x="6413" y="5868"/>
                  </a:lnTo>
                  <a:lnTo>
                    <a:pt x="6689" y="5332"/>
                  </a:lnTo>
                  <a:lnTo>
                    <a:pt x="6877" y="4734"/>
                  </a:lnTo>
                  <a:lnTo>
                    <a:pt x="6922" y="4421"/>
                  </a:lnTo>
                  <a:lnTo>
                    <a:pt x="7154" y="2323"/>
                  </a:lnTo>
                  <a:lnTo>
                    <a:pt x="7180" y="1966"/>
                  </a:lnTo>
                  <a:lnTo>
                    <a:pt x="7127" y="1287"/>
                  </a:lnTo>
                  <a:lnTo>
                    <a:pt x="7047" y="947"/>
                  </a:lnTo>
                  <a:lnTo>
                    <a:pt x="6895" y="956"/>
                  </a:lnTo>
                  <a:lnTo>
                    <a:pt x="6734" y="956"/>
                  </a:lnTo>
                  <a:lnTo>
                    <a:pt x="6314" y="947"/>
                  </a:lnTo>
                  <a:lnTo>
                    <a:pt x="5484" y="831"/>
                  </a:lnTo>
                  <a:lnTo>
                    <a:pt x="4689" y="590"/>
                  </a:lnTo>
                  <a:lnTo>
                    <a:pt x="3948" y="233"/>
                  </a:lnTo>
                  <a:lnTo>
                    <a:pt x="3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2643050" y="3400788"/>
            <a:ext cx="490500" cy="490275"/>
            <a:chOff x="4274850" y="1971950"/>
            <a:chExt cx="490500" cy="490275"/>
          </a:xfrm>
        </p:grpSpPr>
        <p:sp>
          <p:nvSpPr>
            <p:cNvPr id="475" name="Google Shape;475;p18"/>
            <p:cNvSpPr/>
            <p:nvPr/>
          </p:nvSpPr>
          <p:spPr>
            <a:xfrm>
              <a:off x="4382000" y="2075100"/>
              <a:ext cx="276425" cy="209200"/>
            </a:xfrm>
            <a:custGeom>
              <a:avLst/>
              <a:gdLst/>
              <a:ahLst/>
              <a:cxnLst/>
              <a:rect l="l" t="t" r="r" b="b"/>
              <a:pathLst>
                <a:path w="11057" h="8368" extrusionOk="0">
                  <a:moveTo>
                    <a:pt x="6538" y="0"/>
                  </a:moveTo>
                  <a:lnTo>
                    <a:pt x="6225" y="277"/>
                  </a:lnTo>
                  <a:lnTo>
                    <a:pt x="5555" y="750"/>
                  </a:lnTo>
                  <a:lnTo>
                    <a:pt x="5002" y="1081"/>
                  </a:lnTo>
                  <a:lnTo>
                    <a:pt x="4350" y="1411"/>
                  </a:lnTo>
                  <a:lnTo>
                    <a:pt x="3609" y="1724"/>
                  </a:lnTo>
                  <a:lnTo>
                    <a:pt x="2751" y="2000"/>
                  </a:lnTo>
                  <a:lnTo>
                    <a:pt x="1805" y="2242"/>
                  </a:lnTo>
                  <a:lnTo>
                    <a:pt x="1278" y="2331"/>
                  </a:lnTo>
                  <a:lnTo>
                    <a:pt x="1135" y="2358"/>
                  </a:lnTo>
                  <a:lnTo>
                    <a:pt x="1010" y="2367"/>
                  </a:lnTo>
                  <a:lnTo>
                    <a:pt x="778" y="2438"/>
                  </a:lnTo>
                  <a:lnTo>
                    <a:pt x="563" y="2554"/>
                  </a:lnTo>
                  <a:lnTo>
                    <a:pt x="376" y="2706"/>
                  </a:lnTo>
                  <a:lnTo>
                    <a:pt x="215" y="2893"/>
                  </a:lnTo>
                  <a:lnTo>
                    <a:pt x="99" y="3108"/>
                  </a:lnTo>
                  <a:lnTo>
                    <a:pt x="28" y="3340"/>
                  </a:lnTo>
                  <a:lnTo>
                    <a:pt x="1" y="3599"/>
                  </a:lnTo>
                  <a:lnTo>
                    <a:pt x="10" y="3724"/>
                  </a:lnTo>
                  <a:lnTo>
                    <a:pt x="28" y="3849"/>
                  </a:lnTo>
                  <a:lnTo>
                    <a:pt x="99" y="4063"/>
                  </a:lnTo>
                  <a:lnTo>
                    <a:pt x="269" y="4367"/>
                  </a:lnTo>
                  <a:lnTo>
                    <a:pt x="608" y="4662"/>
                  </a:lnTo>
                  <a:lnTo>
                    <a:pt x="921" y="4795"/>
                  </a:lnTo>
                  <a:lnTo>
                    <a:pt x="1153" y="4831"/>
                  </a:lnTo>
                  <a:lnTo>
                    <a:pt x="1269" y="4840"/>
                  </a:lnTo>
                  <a:lnTo>
                    <a:pt x="1340" y="4840"/>
                  </a:lnTo>
                  <a:lnTo>
                    <a:pt x="1421" y="5206"/>
                  </a:lnTo>
                  <a:lnTo>
                    <a:pt x="1671" y="5912"/>
                  </a:lnTo>
                  <a:lnTo>
                    <a:pt x="2037" y="6546"/>
                  </a:lnTo>
                  <a:lnTo>
                    <a:pt x="2501" y="7108"/>
                  </a:lnTo>
                  <a:lnTo>
                    <a:pt x="3064" y="7582"/>
                  </a:lnTo>
                  <a:lnTo>
                    <a:pt x="3689" y="7957"/>
                  </a:lnTo>
                  <a:lnTo>
                    <a:pt x="4385" y="8216"/>
                  </a:lnTo>
                  <a:lnTo>
                    <a:pt x="5136" y="8359"/>
                  </a:lnTo>
                  <a:lnTo>
                    <a:pt x="5528" y="8367"/>
                  </a:lnTo>
                  <a:lnTo>
                    <a:pt x="5921" y="8359"/>
                  </a:lnTo>
                  <a:lnTo>
                    <a:pt x="6671" y="8216"/>
                  </a:lnTo>
                  <a:lnTo>
                    <a:pt x="7368" y="7957"/>
                  </a:lnTo>
                  <a:lnTo>
                    <a:pt x="7993" y="7582"/>
                  </a:lnTo>
                  <a:lnTo>
                    <a:pt x="8556" y="7108"/>
                  </a:lnTo>
                  <a:lnTo>
                    <a:pt x="9020" y="6546"/>
                  </a:lnTo>
                  <a:lnTo>
                    <a:pt x="9386" y="5912"/>
                  </a:lnTo>
                  <a:lnTo>
                    <a:pt x="9636" y="5206"/>
                  </a:lnTo>
                  <a:lnTo>
                    <a:pt x="9717" y="4840"/>
                  </a:lnTo>
                  <a:lnTo>
                    <a:pt x="9788" y="4840"/>
                  </a:lnTo>
                  <a:lnTo>
                    <a:pt x="9904" y="4831"/>
                  </a:lnTo>
                  <a:lnTo>
                    <a:pt x="10127" y="4787"/>
                  </a:lnTo>
                  <a:lnTo>
                    <a:pt x="10440" y="4653"/>
                  </a:lnTo>
                  <a:lnTo>
                    <a:pt x="10788" y="4349"/>
                  </a:lnTo>
                  <a:lnTo>
                    <a:pt x="10958" y="4054"/>
                  </a:lnTo>
                  <a:lnTo>
                    <a:pt x="11029" y="3840"/>
                  </a:lnTo>
                  <a:lnTo>
                    <a:pt x="11047" y="3724"/>
                  </a:lnTo>
                  <a:lnTo>
                    <a:pt x="11056" y="3581"/>
                  </a:lnTo>
                  <a:lnTo>
                    <a:pt x="11020" y="3322"/>
                  </a:lnTo>
                  <a:lnTo>
                    <a:pt x="10940" y="3072"/>
                  </a:lnTo>
                  <a:lnTo>
                    <a:pt x="10806" y="2858"/>
                  </a:lnTo>
                  <a:lnTo>
                    <a:pt x="10636" y="2661"/>
                  </a:lnTo>
                  <a:lnTo>
                    <a:pt x="10431" y="2518"/>
                  </a:lnTo>
                  <a:lnTo>
                    <a:pt x="10199" y="2411"/>
                  </a:lnTo>
                  <a:lnTo>
                    <a:pt x="9940" y="2358"/>
                  </a:lnTo>
                  <a:lnTo>
                    <a:pt x="9806" y="2349"/>
                  </a:lnTo>
                  <a:lnTo>
                    <a:pt x="9779" y="2349"/>
                  </a:lnTo>
                  <a:lnTo>
                    <a:pt x="9779" y="1884"/>
                  </a:lnTo>
                  <a:lnTo>
                    <a:pt x="9467" y="1813"/>
                  </a:lnTo>
                  <a:lnTo>
                    <a:pt x="8895" y="1616"/>
                  </a:lnTo>
                  <a:lnTo>
                    <a:pt x="8386" y="1393"/>
                  </a:lnTo>
                  <a:lnTo>
                    <a:pt x="7931" y="1152"/>
                  </a:lnTo>
                  <a:lnTo>
                    <a:pt x="7341" y="759"/>
                  </a:lnTo>
                  <a:lnTo>
                    <a:pt x="6752" y="241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414825" y="1971950"/>
              <a:ext cx="211675" cy="131975"/>
            </a:xfrm>
            <a:custGeom>
              <a:avLst/>
              <a:gdLst/>
              <a:ahLst/>
              <a:cxnLst/>
              <a:rect l="l" t="t" r="r" b="b"/>
              <a:pathLst>
                <a:path w="8467" h="5279" extrusionOk="0">
                  <a:moveTo>
                    <a:pt x="4269" y="0"/>
                  </a:moveTo>
                  <a:lnTo>
                    <a:pt x="4046" y="9"/>
                  </a:lnTo>
                  <a:lnTo>
                    <a:pt x="3626" y="36"/>
                  </a:lnTo>
                  <a:lnTo>
                    <a:pt x="2831" y="233"/>
                  </a:lnTo>
                  <a:lnTo>
                    <a:pt x="2108" y="563"/>
                  </a:lnTo>
                  <a:lnTo>
                    <a:pt x="1456" y="1027"/>
                  </a:lnTo>
                  <a:lnTo>
                    <a:pt x="911" y="1599"/>
                  </a:lnTo>
                  <a:lnTo>
                    <a:pt x="474" y="2260"/>
                  </a:lnTo>
                  <a:lnTo>
                    <a:pt x="170" y="3010"/>
                  </a:lnTo>
                  <a:lnTo>
                    <a:pt x="9" y="3814"/>
                  </a:lnTo>
                  <a:lnTo>
                    <a:pt x="1" y="4233"/>
                  </a:lnTo>
                  <a:lnTo>
                    <a:pt x="1" y="5278"/>
                  </a:lnTo>
                  <a:lnTo>
                    <a:pt x="626" y="5153"/>
                  </a:lnTo>
                  <a:lnTo>
                    <a:pt x="1733" y="4823"/>
                  </a:lnTo>
                  <a:lnTo>
                    <a:pt x="2653" y="4448"/>
                  </a:lnTo>
                  <a:lnTo>
                    <a:pt x="3403" y="4046"/>
                  </a:lnTo>
                  <a:lnTo>
                    <a:pt x="3983" y="3662"/>
                  </a:lnTo>
                  <a:lnTo>
                    <a:pt x="4412" y="3322"/>
                  </a:lnTo>
                  <a:lnTo>
                    <a:pt x="4796" y="2956"/>
                  </a:lnTo>
                  <a:lnTo>
                    <a:pt x="4841" y="2894"/>
                  </a:lnTo>
                  <a:lnTo>
                    <a:pt x="5367" y="2215"/>
                  </a:lnTo>
                  <a:lnTo>
                    <a:pt x="5796" y="2965"/>
                  </a:lnTo>
                  <a:lnTo>
                    <a:pt x="5832" y="3019"/>
                  </a:lnTo>
                  <a:lnTo>
                    <a:pt x="6144" y="3421"/>
                  </a:lnTo>
                  <a:lnTo>
                    <a:pt x="6600" y="3849"/>
                  </a:lnTo>
                  <a:lnTo>
                    <a:pt x="7011" y="4153"/>
                  </a:lnTo>
                  <a:lnTo>
                    <a:pt x="7520" y="4448"/>
                  </a:lnTo>
                  <a:lnTo>
                    <a:pt x="8118" y="4707"/>
                  </a:lnTo>
                  <a:lnTo>
                    <a:pt x="8466" y="4814"/>
                  </a:lnTo>
                  <a:lnTo>
                    <a:pt x="8466" y="4287"/>
                  </a:lnTo>
                  <a:lnTo>
                    <a:pt x="8457" y="4064"/>
                  </a:lnTo>
                  <a:lnTo>
                    <a:pt x="8413" y="3617"/>
                  </a:lnTo>
                  <a:lnTo>
                    <a:pt x="8323" y="3197"/>
                  </a:lnTo>
                  <a:lnTo>
                    <a:pt x="8189" y="2787"/>
                  </a:lnTo>
                  <a:lnTo>
                    <a:pt x="7930" y="2197"/>
                  </a:lnTo>
                  <a:lnTo>
                    <a:pt x="7448" y="1501"/>
                  </a:lnTo>
                  <a:lnTo>
                    <a:pt x="6850" y="920"/>
                  </a:lnTo>
                  <a:lnTo>
                    <a:pt x="6323" y="563"/>
                  </a:lnTo>
                  <a:lnTo>
                    <a:pt x="5948" y="376"/>
                  </a:lnTo>
                  <a:lnTo>
                    <a:pt x="5555" y="215"/>
                  </a:lnTo>
                  <a:lnTo>
                    <a:pt x="5144" y="99"/>
                  </a:lnTo>
                  <a:lnTo>
                    <a:pt x="4716" y="27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632050" y="2376025"/>
              <a:ext cx="51825" cy="57625"/>
            </a:xfrm>
            <a:custGeom>
              <a:avLst/>
              <a:gdLst/>
              <a:ahLst/>
              <a:cxnLst/>
              <a:rect l="l" t="t" r="r" b="b"/>
              <a:pathLst>
                <a:path w="2073" h="2305" extrusionOk="0">
                  <a:moveTo>
                    <a:pt x="947" y="1"/>
                  </a:moveTo>
                  <a:lnTo>
                    <a:pt x="759" y="19"/>
                  </a:lnTo>
                  <a:lnTo>
                    <a:pt x="420" y="161"/>
                  </a:lnTo>
                  <a:lnTo>
                    <a:pt x="161" y="420"/>
                  </a:lnTo>
                  <a:lnTo>
                    <a:pt x="18" y="760"/>
                  </a:lnTo>
                  <a:lnTo>
                    <a:pt x="0" y="956"/>
                  </a:lnTo>
                  <a:lnTo>
                    <a:pt x="0" y="2305"/>
                  </a:lnTo>
                  <a:lnTo>
                    <a:pt x="2072" y="2305"/>
                  </a:lnTo>
                  <a:lnTo>
                    <a:pt x="2072" y="956"/>
                  </a:lnTo>
                  <a:lnTo>
                    <a:pt x="2063" y="760"/>
                  </a:lnTo>
                  <a:lnTo>
                    <a:pt x="1911" y="420"/>
                  </a:lnTo>
                  <a:lnTo>
                    <a:pt x="1661" y="161"/>
                  </a:lnTo>
                  <a:lnTo>
                    <a:pt x="1322" y="19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363250" y="2395225"/>
              <a:ext cx="38200" cy="38425"/>
            </a:xfrm>
            <a:custGeom>
              <a:avLst/>
              <a:gdLst/>
              <a:ahLst/>
              <a:cxnLst/>
              <a:rect l="l" t="t" r="r" b="b"/>
              <a:pathLst>
                <a:path w="1528" h="1537" extrusionOk="0">
                  <a:moveTo>
                    <a:pt x="769" y="1"/>
                  </a:moveTo>
                  <a:lnTo>
                    <a:pt x="608" y="10"/>
                  </a:lnTo>
                  <a:lnTo>
                    <a:pt x="331" y="126"/>
                  </a:lnTo>
                  <a:lnTo>
                    <a:pt x="126" y="340"/>
                  </a:lnTo>
                  <a:lnTo>
                    <a:pt x="10" y="608"/>
                  </a:lnTo>
                  <a:lnTo>
                    <a:pt x="1" y="769"/>
                  </a:lnTo>
                  <a:lnTo>
                    <a:pt x="10" y="920"/>
                  </a:lnTo>
                  <a:lnTo>
                    <a:pt x="126" y="1197"/>
                  </a:lnTo>
                  <a:lnTo>
                    <a:pt x="331" y="1412"/>
                  </a:lnTo>
                  <a:lnTo>
                    <a:pt x="608" y="1528"/>
                  </a:lnTo>
                  <a:lnTo>
                    <a:pt x="769" y="1537"/>
                  </a:lnTo>
                  <a:lnTo>
                    <a:pt x="920" y="1528"/>
                  </a:lnTo>
                  <a:lnTo>
                    <a:pt x="1197" y="1412"/>
                  </a:lnTo>
                  <a:lnTo>
                    <a:pt x="1403" y="1197"/>
                  </a:lnTo>
                  <a:lnTo>
                    <a:pt x="1519" y="920"/>
                  </a:lnTo>
                  <a:lnTo>
                    <a:pt x="1528" y="769"/>
                  </a:lnTo>
                  <a:lnTo>
                    <a:pt x="1519" y="608"/>
                  </a:lnTo>
                  <a:lnTo>
                    <a:pt x="1403" y="340"/>
                  </a:lnTo>
                  <a:lnTo>
                    <a:pt x="1197" y="126"/>
                  </a:lnTo>
                  <a:lnTo>
                    <a:pt x="920" y="10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485600" y="2307725"/>
              <a:ext cx="69000" cy="48450"/>
            </a:xfrm>
            <a:custGeom>
              <a:avLst/>
              <a:gdLst/>
              <a:ahLst/>
              <a:cxnLst/>
              <a:rect l="l" t="t" r="r" b="b"/>
              <a:pathLst>
                <a:path w="2760" h="1938" extrusionOk="0">
                  <a:moveTo>
                    <a:pt x="0" y="0"/>
                  </a:moveTo>
                  <a:lnTo>
                    <a:pt x="1384" y="1938"/>
                  </a:lnTo>
                  <a:lnTo>
                    <a:pt x="2760" y="0"/>
                  </a:lnTo>
                  <a:lnTo>
                    <a:pt x="2420" y="89"/>
                  </a:lnTo>
                  <a:lnTo>
                    <a:pt x="1733" y="179"/>
                  </a:lnTo>
                  <a:lnTo>
                    <a:pt x="1384" y="188"/>
                  </a:lnTo>
                  <a:lnTo>
                    <a:pt x="1027" y="179"/>
                  </a:lnTo>
                  <a:lnTo>
                    <a:pt x="34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274850" y="2283600"/>
              <a:ext cx="102500" cy="178625"/>
            </a:xfrm>
            <a:custGeom>
              <a:avLst/>
              <a:gdLst/>
              <a:ahLst/>
              <a:cxnLst/>
              <a:rect l="l" t="t" r="r" b="b"/>
              <a:pathLst>
                <a:path w="4100" h="7145" extrusionOk="0">
                  <a:moveTo>
                    <a:pt x="3715" y="1"/>
                  </a:moveTo>
                  <a:lnTo>
                    <a:pt x="2153" y="733"/>
                  </a:lnTo>
                  <a:lnTo>
                    <a:pt x="1911" y="858"/>
                  </a:lnTo>
                  <a:lnTo>
                    <a:pt x="1465" y="1153"/>
                  </a:lnTo>
                  <a:lnTo>
                    <a:pt x="1072" y="1501"/>
                  </a:lnTo>
                  <a:lnTo>
                    <a:pt x="733" y="1903"/>
                  </a:lnTo>
                  <a:lnTo>
                    <a:pt x="456" y="2349"/>
                  </a:lnTo>
                  <a:lnTo>
                    <a:pt x="233" y="2823"/>
                  </a:lnTo>
                  <a:lnTo>
                    <a:pt x="90" y="3332"/>
                  </a:lnTo>
                  <a:lnTo>
                    <a:pt x="9" y="3858"/>
                  </a:lnTo>
                  <a:lnTo>
                    <a:pt x="0" y="4126"/>
                  </a:lnTo>
                  <a:lnTo>
                    <a:pt x="0" y="7145"/>
                  </a:lnTo>
                  <a:lnTo>
                    <a:pt x="4099" y="7145"/>
                  </a:lnTo>
                  <a:lnTo>
                    <a:pt x="3724" y="7064"/>
                  </a:lnTo>
                  <a:lnTo>
                    <a:pt x="3376" y="6921"/>
                  </a:lnTo>
                  <a:lnTo>
                    <a:pt x="3072" y="6716"/>
                  </a:lnTo>
                  <a:lnTo>
                    <a:pt x="2813" y="6457"/>
                  </a:lnTo>
                  <a:lnTo>
                    <a:pt x="2608" y="6144"/>
                  </a:lnTo>
                  <a:lnTo>
                    <a:pt x="2465" y="5805"/>
                  </a:lnTo>
                  <a:lnTo>
                    <a:pt x="2385" y="5430"/>
                  </a:lnTo>
                  <a:lnTo>
                    <a:pt x="2376" y="5234"/>
                  </a:lnTo>
                  <a:lnTo>
                    <a:pt x="2385" y="5073"/>
                  </a:lnTo>
                  <a:lnTo>
                    <a:pt x="2438" y="4769"/>
                  </a:lnTo>
                  <a:lnTo>
                    <a:pt x="2537" y="4475"/>
                  </a:lnTo>
                  <a:lnTo>
                    <a:pt x="2670" y="4216"/>
                  </a:lnTo>
                  <a:lnTo>
                    <a:pt x="2849" y="3974"/>
                  </a:lnTo>
                  <a:lnTo>
                    <a:pt x="3063" y="3760"/>
                  </a:lnTo>
                  <a:lnTo>
                    <a:pt x="3305" y="3591"/>
                  </a:lnTo>
                  <a:lnTo>
                    <a:pt x="3572" y="3457"/>
                  </a:lnTo>
                  <a:lnTo>
                    <a:pt x="3715" y="3403"/>
                  </a:lnTo>
                  <a:lnTo>
                    <a:pt x="37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672450" y="2283600"/>
              <a:ext cx="92900" cy="178625"/>
            </a:xfrm>
            <a:custGeom>
              <a:avLst/>
              <a:gdLst/>
              <a:ahLst/>
              <a:cxnLst/>
              <a:rect l="l" t="t" r="r" b="b"/>
              <a:pathLst>
                <a:path w="3716" h="7145" extrusionOk="0">
                  <a:moveTo>
                    <a:pt x="1" y="1"/>
                  </a:moveTo>
                  <a:lnTo>
                    <a:pt x="1" y="2608"/>
                  </a:lnTo>
                  <a:lnTo>
                    <a:pt x="170" y="2653"/>
                  </a:lnTo>
                  <a:lnTo>
                    <a:pt x="492" y="2796"/>
                  </a:lnTo>
                  <a:lnTo>
                    <a:pt x="778" y="2974"/>
                  </a:lnTo>
                  <a:lnTo>
                    <a:pt x="1037" y="3207"/>
                  </a:lnTo>
                  <a:lnTo>
                    <a:pt x="1251" y="3474"/>
                  </a:lnTo>
                  <a:lnTo>
                    <a:pt x="1421" y="3778"/>
                  </a:lnTo>
                  <a:lnTo>
                    <a:pt x="1537" y="4108"/>
                  </a:lnTo>
                  <a:lnTo>
                    <a:pt x="1599" y="4466"/>
                  </a:lnTo>
                  <a:lnTo>
                    <a:pt x="1608" y="4653"/>
                  </a:lnTo>
                  <a:lnTo>
                    <a:pt x="1608" y="7145"/>
                  </a:lnTo>
                  <a:lnTo>
                    <a:pt x="3716" y="7145"/>
                  </a:lnTo>
                  <a:lnTo>
                    <a:pt x="3716" y="4126"/>
                  </a:lnTo>
                  <a:lnTo>
                    <a:pt x="3707" y="3858"/>
                  </a:lnTo>
                  <a:lnTo>
                    <a:pt x="3626" y="3323"/>
                  </a:lnTo>
                  <a:lnTo>
                    <a:pt x="3483" y="2823"/>
                  </a:lnTo>
                  <a:lnTo>
                    <a:pt x="3260" y="2340"/>
                  </a:lnTo>
                  <a:lnTo>
                    <a:pt x="2983" y="1903"/>
                  </a:lnTo>
                  <a:lnTo>
                    <a:pt x="2644" y="1501"/>
                  </a:lnTo>
                  <a:lnTo>
                    <a:pt x="2251" y="1153"/>
                  </a:lnTo>
                  <a:lnTo>
                    <a:pt x="1805" y="858"/>
                  </a:lnTo>
                  <a:lnTo>
                    <a:pt x="1563" y="7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387150" y="2261725"/>
              <a:ext cx="256525" cy="200500"/>
            </a:xfrm>
            <a:custGeom>
              <a:avLst/>
              <a:gdLst/>
              <a:ahLst/>
              <a:cxnLst/>
              <a:rect l="l" t="t" r="r" b="b"/>
              <a:pathLst>
                <a:path w="10261" h="8020" extrusionOk="0">
                  <a:moveTo>
                    <a:pt x="1099" y="1"/>
                  </a:moveTo>
                  <a:lnTo>
                    <a:pt x="375" y="340"/>
                  </a:lnTo>
                  <a:lnTo>
                    <a:pt x="375" y="4278"/>
                  </a:lnTo>
                  <a:lnTo>
                    <a:pt x="518" y="4332"/>
                  </a:lnTo>
                  <a:lnTo>
                    <a:pt x="786" y="4466"/>
                  </a:lnTo>
                  <a:lnTo>
                    <a:pt x="1036" y="4635"/>
                  </a:lnTo>
                  <a:lnTo>
                    <a:pt x="1241" y="4849"/>
                  </a:lnTo>
                  <a:lnTo>
                    <a:pt x="1420" y="5091"/>
                  </a:lnTo>
                  <a:lnTo>
                    <a:pt x="1563" y="5350"/>
                  </a:lnTo>
                  <a:lnTo>
                    <a:pt x="1661" y="5644"/>
                  </a:lnTo>
                  <a:lnTo>
                    <a:pt x="1715" y="5948"/>
                  </a:lnTo>
                  <a:lnTo>
                    <a:pt x="1715" y="6109"/>
                  </a:lnTo>
                  <a:lnTo>
                    <a:pt x="1715" y="6305"/>
                  </a:lnTo>
                  <a:lnTo>
                    <a:pt x="1634" y="6680"/>
                  </a:lnTo>
                  <a:lnTo>
                    <a:pt x="1492" y="7019"/>
                  </a:lnTo>
                  <a:lnTo>
                    <a:pt x="1286" y="7332"/>
                  </a:lnTo>
                  <a:lnTo>
                    <a:pt x="1018" y="7591"/>
                  </a:lnTo>
                  <a:lnTo>
                    <a:pt x="715" y="7796"/>
                  </a:lnTo>
                  <a:lnTo>
                    <a:pt x="375" y="7939"/>
                  </a:lnTo>
                  <a:lnTo>
                    <a:pt x="0" y="8020"/>
                  </a:lnTo>
                  <a:lnTo>
                    <a:pt x="8653" y="8020"/>
                  </a:lnTo>
                  <a:lnTo>
                    <a:pt x="8653" y="5528"/>
                  </a:lnTo>
                  <a:lnTo>
                    <a:pt x="8653" y="5341"/>
                  </a:lnTo>
                  <a:lnTo>
                    <a:pt x="8716" y="4983"/>
                  </a:lnTo>
                  <a:lnTo>
                    <a:pt x="8832" y="4653"/>
                  </a:lnTo>
                  <a:lnTo>
                    <a:pt x="9002" y="4349"/>
                  </a:lnTo>
                  <a:lnTo>
                    <a:pt x="9216" y="4082"/>
                  </a:lnTo>
                  <a:lnTo>
                    <a:pt x="9475" y="3849"/>
                  </a:lnTo>
                  <a:lnTo>
                    <a:pt x="9770" y="3671"/>
                  </a:lnTo>
                  <a:lnTo>
                    <a:pt x="10091" y="3528"/>
                  </a:lnTo>
                  <a:lnTo>
                    <a:pt x="10261" y="3483"/>
                  </a:lnTo>
                  <a:lnTo>
                    <a:pt x="10261" y="340"/>
                  </a:lnTo>
                  <a:lnTo>
                    <a:pt x="9528" y="1"/>
                  </a:lnTo>
                  <a:lnTo>
                    <a:pt x="7350" y="2965"/>
                  </a:lnTo>
                  <a:lnTo>
                    <a:pt x="5314" y="5760"/>
                  </a:lnTo>
                  <a:lnTo>
                    <a:pt x="3286" y="296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8"/>
          <p:cNvGrpSpPr/>
          <p:nvPr/>
        </p:nvGrpSpPr>
        <p:grpSpPr>
          <a:xfrm>
            <a:off x="6010350" y="3399794"/>
            <a:ext cx="490050" cy="490500"/>
            <a:chOff x="5018725" y="1963250"/>
            <a:chExt cx="490050" cy="490500"/>
          </a:xfrm>
        </p:grpSpPr>
        <p:sp>
          <p:nvSpPr>
            <p:cNvPr id="484" name="Google Shape;484;p18"/>
            <p:cNvSpPr/>
            <p:nvPr/>
          </p:nvSpPr>
          <p:spPr>
            <a:xfrm>
              <a:off x="5189500" y="2124200"/>
              <a:ext cx="148475" cy="153400"/>
            </a:xfrm>
            <a:custGeom>
              <a:avLst/>
              <a:gdLst/>
              <a:ahLst/>
              <a:cxnLst/>
              <a:rect l="l" t="t" r="r" b="b"/>
              <a:pathLst>
                <a:path w="5939" h="6136" extrusionOk="0">
                  <a:moveTo>
                    <a:pt x="0" y="1"/>
                  </a:moveTo>
                  <a:lnTo>
                    <a:pt x="0" y="2948"/>
                  </a:lnTo>
                  <a:lnTo>
                    <a:pt x="9" y="3278"/>
                  </a:lnTo>
                  <a:lnTo>
                    <a:pt x="134" y="3894"/>
                  </a:lnTo>
                  <a:lnTo>
                    <a:pt x="358" y="4466"/>
                  </a:lnTo>
                  <a:lnTo>
                    <a:pt x="679" y="4975"/>
                  </a:lnTo>
                  <a:lnTo>
                    <a:pt x="1081" y="5412"/>
                  </a:lnTo>
                  <a:lnTo>
                    <a:pt x="1554" y="5761"/>
                  </a:lnTo>
                  <a:lnTo>
                    <a:pt x="2090" y="6002"/>
                  </a:lnTo>
                  <a:lnTo>
                    <a:pt x="2662" y="6127"/>
                  </a:lnTo>
                  <a:lnTo>
                    <a:pt x="2974" y="6136"/>
                  </a:lnTo>
                  <a:lnTo>
                    <a:pt x="3278" y="6127"/>
                  </a:lnTo>
                  <a:lnTo>
                    <a:pt x="3858" y="6002"/>
                  </a:lnTo>
                  <a:lnTo>
                    <a:pt x="4385" y="5761"/>
                  </a:lnTo>
                  <a:lnTo>
                    <a:pt x="4858" y="5412"/>
                  </a:lnTo>
                  <a:lnTo>
                    <a:pt x="5260" y="4975"/>
                  </a:lnTo>
                  <a:lnTo>
                    <a:pt x="5582" y="4466"/>
                  </a:lnTo>
                  <a:lnTo>
                    <a:pt x="5814" y="3894"/>
                  </a:lnTo>
                  <a:lnTo>
                    <a:pt x="5930" y="3278"/>
                  </a:lnTo>
                  <a:lnTo>
                    <a:pt x="5939" y="2948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209375" y="2293875"/>
              <a:ext cx="108975" cy="52050"/>
            </a:xfrm>
            <a:custGeom>
              <a:avLst/>
              <a:gdLst/>
              <a:ahLst/>
              <a:cxnLst/>
              <a:rect l="l" t="t" r="r" b="b"/>
              <a:pathLst>
                <a:path w="4359" h="2082" extrusionOk="0">
                  <a:moveTo>
                    <a:pt x="277" y="0"/>
                  </a:moveTo>
                  <a:lnTo>
                    <a:pt x="0" y="1063"/>
                  </a:lnTo>
                  <a:lnTo>
                    <a:pt x="215" y="1304"/>
                  </a:lnTo>
                  <a:lnTo>
                    <a:pt x="706" y="1679"/>
                  </a:lnTo>
                  <a:lnTo>
                    <a:pt x="1259" y="1938"/>
                  </a:lnTo>
                  <a:lnTo>
                    <a:pt x="1867" y="2072"/>
                  </a:lnTo>
                  <a:lnTo>
                    <a:pt x="2179" y="2081"/>
                  </a:lnTo>
                  <a:lnTo>
                    <a:pt x="2492" y="2072"/>
                  </a:lnTo>
                  <a:lnTo>
                    <a:pt x="3099" y="1938"/>
                  </a:lnTo>
                  <a:lnTo>
                    <a:pt x="3653" y="1679"/>
                  </a:lnTo>
                  <a:lnTo>
                    <a:pt x="4144" y="1304"/>
                  </a:lnTo>
                  <a:lnTo>
                    <a:pt x="4358" y="1063"/>
                  </a:lnTo>
                  <a:lnTo>
                    <a:pt x="4081" y="0"/>
                  </a:lnTo>
                  <a:lnTo>
                    <a:pt x="3867" y="108"/>
                  </a:lnTo>
                  <a:lnTo>
                    <a:pt x="3412" y="295"/>
                  </a:lnTo>
                  <a:lnTo>
                    <a:pt x="2938" y="420"/>
                  </a:lnTo>
                  <a:lnTo>
                    <a:pt x="2438" y="483"/>
                  </a:lnTo>
                  <a:lnTo>
                    <a:pt x="2179" y="492"/>
                  </a:lnTo>
                  <a:lnTo>
                    <a:pt x="1920" y="483"/>
                  </a:lnTo>
                  <a:lnTo>
                    <a:pt x="1420" y="420"/>
                  </a:lnTo>
                  <a:lnTo>
                    <a:pt x="947" y="295"/>
                  </a:lnTo>
                  <a:lnTo>
                    <a:pt x="491" y="10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132800" y="2124200"/>
              <a:ext cx="27925" cy="55625"/>
            </a:xfrm>
            <a:custGeom>
              <a:avLst/>
              <a:gdLst/>
              <a:ahLst/>
              <a:cxnLst/>
              <a:rect l="l" t="t" r="r" b="b"/>
              <a:pathLst>
                <a:path w="1117" h="2225" extrusionOk="0">
                  <a:moveTo>
                    <a:pt x="1108" y="1"/>
                  </a:moveTo>
                  <a:lnTo>
                    <a:pt x="1000" y="10"/>
                  </a:lnTo>
                  <a:lnTo>
                    <a:pt x="777" y="54"/>
                  </a:lnTo>
                  <a:lnTo>
                    <a:pt x="483" y="188"/>
                  </a:lnTo>
                  <a:lnTo>
                    <a:pt x="188" y="492"/>
                  </a:lnTo>
                  <a:lnTo>
                    <a:pt x="45" y="778"/>
                  </a:lnTo>
                  <a:lnTo>
                    <a:pt x="0" y="1001"/>
                  </a:lnTo>
                  <a:lnTo>
                    <a:pt x="0" y="1117"/>
                  </a:lnTo>
                  <a:lnTo>
                    <a:pt x="0" y="1224"/>
                  </a:lnTo>
                  <a:lnTo>
                    <a:pt x="45" y="1447"/>
                  </a:lnTo>
                  <a:lnTo>
                    <a:pt x="188" y="1742"/>
                  </a:lnTo>
                  <a:lnTo>
                    <a:pt x="483" y="2037"/>
                  </a:lnTo>
                  <a:lnTo>
                    <a:pt x="777" y="2180"/>
                  </a:lnTo>
                  <a:lnTo>
                    <a:pt x="1000" y="2224"/>
                  </a:lnTo>
                  <a:lnTo>
                    <a:pt x="1117" y="222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366750" y="2124200"/>
              <a:ext cx="27950" cy="55625"/>
            </a:xfrm>
            <a:custGeom>
              <a:avLst/>
              <a:gdLst/>
              <a:ahLst/>
              <a:cxnLst/>
              <a:rect l="l" t="t" r="r" b="b"/>
              <a:pathLst>
                <a:path w="1118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126" y="2224"/>
                  </a:lnTo>
                  <a:lnTo>
                    <a:pt x="340" y="2180"/>
                  </a:lnTo>
                  <a:lnTo>
                    <a:pt x="635" y="2037"/>
                  </a:lnTo>
                  <a:lnTo>
                    <a:pt x="939" y="1733"/>
                  </a:lnTo>
                  <a:lnTo>
                    <a:pt x="1072" y="1447"/>
                  </a:lnTo>
                  <a:lnTo>
                    <a:pt x="1117" y="1224"/>
                  </a:lnTo>
                  <a:lnTo>
                    <a:pt x="1117" y="1117"/>
                  </a:lnTo>
                  <a:lnTo>
                    <a:pt x="1117" y="1001"/>
                  </a:lnTo>
                  <a:lnTo>
                    <a:pt x="1072" y="778"/>
                  </a:lnTo>
                  <a:lnTo>
                    <a:pt x="939" y="492"/>
                  </a:lnTo>
                  <a:lnTo>
                    <a:pt x="635" y="188"/>
                  </a:lnTo>
                  <a:lnTo>
                    <a:pt x="340" y="54"/>
                  </a:lnTo>
                  <a:lnTo>
                    <a:pt x="126" y="1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166500" y="2352600"/>
              <a:ext cx="194475" cy="46450"/>
            </a:xfrm>
            <a:custGeom>
              <a:avLst/>
              <a:gdLst/>
              <a:ahLst/>
              <a:cxnLst/>
              <a:rect l="l" t="t" r="r" b="b"/>
              <a:pathLst>
                <a:path w="7779" h="1858" extrusionOk="0">
                  <a:moveTo>
                    <a:pt x="1376" y="0"/>
                  </a:moveTo>
                  <a:lnTo>
                    <a:pt x="1" y="402"/>
                  </a:lnTo>
                  <a:lnTo>
                    <a:pt x="1" y="1857"/>
                  </a:lnTo>
                  <a:lnTo>
                    <a:pt x="7779" y="1857"/>
                  </a:lnTo>
                  <a:lnTo>
                    <a:pt x="7779" y="402"/>
                  </a:lnTo>
                  <a:lnTo>
                    <a:pt x="6403" y="0"/>
                  </a:lnTo>
                  <a:lnTo>
                    <a:pt x="6127" y="205"/>
                  </a:lnTo>
                  <a:lnTo>
                    <a:pt x="5546" y="536"/>
                  </a:lnTo>
                  <a:lnTo>
                    <a:pt x="4903" y="768"/>
                  </a:lnTo>
                  <a:lnTo>
                    <a:pt x="4234" y="884"/>
                  </a:lnTo>
                  <a:lnTo>
                    <a:pt x="3894" y="893"/>
                  </a:lnTo>
                  <a:lnTo>
                    <a:pt x="3546" y="884"/>
                  </a:lnTo>
                  <a:lnTo>
                    <a:pt x="2876" y="768"/>
                  </a:lnTo>
                  <a:lnTo>
                    <a:pt x="2233" y="536"/>
                  </a:lnTo>
                  <a:lnTo>
                    <a:pt x="1653" y="205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093725" y="2202800"/>
              <a:ext cx="97800" cy="143125"/>
            </a:xfrm>
            <a:custGeom>
              <a:avLst/>
              <a:gdLst/>
              <a:ahLst/>
              <a:cxnLst/>
              <a:rect l="l" t="t" r="r" b="b"/>
              <a:pathLst>
                <a:path w="3912" h="5725" extrusionOk="0">
                  <a:moveTo>
                    <a:pt x="1787" y="0"/>
                  </a:moveTo>
                  <a:lnTo>
                    <a:pt x="1313" y="1661"/>
                  </a:lnTo>
                  <a:lnTo>
                    <a:pt x="1170" y="1732"/>
                  </a:lnTo>
                  <a:lnTo>
                    <a:pt x="902" y="1920"/>
                  </a:lnTo>
                  <a:lnTo>
                    <a:pt x="661" y="2134"/>
                  </a:lnTo>
                  <a:lnTo>
                    <a:pt x="456" y="2384"/>
                  </a:lnTo>
                  <a:lnTo>
                    <a:pt x="286" y="2661"/>
                  </a:lnTo>
                  <a:lnTo>
                    <a:pt x="143" y="2956"/>
                  </a:lnTo>
                  <a:lnTo>
                    <a:pt x="54" y="3277"/>
                  </a:lnTo>
                  <a:lnTo>
                    <a:pt x="1" y="3617"/>
                  </a:lnTo>
                  <a:lnTo>
                    <a:pt x="1" y="3786"/>
                  </a:lnTo>
                  <a:lnTo>
                    <a:pt x="9" y="4081"/>
                  </a:lnTo>
                  <a:lnTo>
                    <a:pt x="143" y="4635"/>
                  </a:lnTo>
                  <a:lnTo>
                    <a:pt x="402" y="5126"/>
                  </a:lnTo>
                  <a:lnTo>
                    <a:pt x="769" y="5546"/>
                  </a:lnTo>
                  <a:lnTo>
                    <a:pt x="983" y="5724"/>
                  </a:lnTo>
                  <a:lnTo>
                    <a:pt x="3349" y="5045"/>
                  </a:lnTo>
                  <a:lnTo>
                    <a:pt x="3912" y="2858"/>
                  </a:lnTo>
                  <a:lnTo>
                    <a:pt x="3671" y="2590"/>
                  </a:lnTo>
                  <a:lnTo>
                    <a:pt x="3260" y="1982"/>
                  </a:lnTo>
                  <a:lnTo>
                    <a:pt x="2947" y="1313"/>
                  </a:lnTo>
                  <a:lnTo>
                    <a:pt x="2760" y="580"/>
                  </a:lnTo>
                  <a:lnTo>
                    <a:pt x="2715" y="188"/>
                  </a:lnTo>
                  <a:lnTo>
                    <a:pt x="2688" y="188"/>
                  </a:lnTo>
                  <a:lnTo>
                    <a:pt x="2447" y="179"/>
                  </a:lnTo>
                  <a:lnTo>
                    <a:pt x="1992" y="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152225" y="1963250"/>
              <a:ext cx="223275" cy="46000"/>
            </a:xfrm>
            <a:custGeom>
              <a:avLst/>
              <a:gdLst/>
              <a:ahLst/>
              <a:cxnLst/>
              <a:rect l="l" t="t" r="r" b="b"/>
              <a:pathLst>
                <a:path w="8931" h="1840" extrusionOk="0">
                  <a:moveTo>
                    <a:pt x="3152" y="0"/>
                  </a:moveTo>
                  <a:lnTo>
                    <a:pt x="2822" y="18"/>
                  </a:lnTo>
                  <a:lnTo>
                    <a:pt x="2188" y="125"/>
                  </a:lnTo>
                  <a:lnTo>
                    <a:pt x="1590" y="348"/>
                  </a:lnTo>
                  <a:lnTo>
                    <a:pt x="1036" y="679"/>
                  </a:lnTo>
                  <a:lnTo>
                    <a:pt x="786" y="884"/>
                  </a:lnTo>
                  <a:lnTo>
                    <a:pt x="554" y="1099"/>
                  </a:lnTo>
                  <a:lnTo>
                    <a:pt x="161" y="1581"/>
                  </a:lnTo>
                  <a:lnTo>
                    <a:pt x="0" y="1840"/>
                  </a:lnTo>
                  <a:lnTo>
                    <a:pt x="8930" y="1840"/>
                  </a:lnTo>
                  <a:lnTo>
                    <a:pt x="8769" y="1581"/>
                  </a:lnTo>
                  <a:lnTo>
                    <a:pt x="8377" y="1099"/>
                  </a:lnTo>
                  <a:lnTo>
                    <a:pt x="8144" y="884"/>
                  </a:lnTo>
                  <a:lnTo>
                    <a:pt x="7894" y="679"/>
                  </a:lnTo>
                  <a:lnTo>
                    <a:pt x="7341" y="348"/>
                  </a:lnTo>
                  <a:lnTo>
                    <a:pt x="6733" y="125"/>
                  </a:lnTo>
                  <a:lnTo>
                    <a:pt x="6108" y="18"/>
                  </a:lnTo>
                  <a:lnTo>
                    <a:pt x="5778" y="0"/>
                  </a:lnTo>
                  <a:lnTo>
                    <a:pt x="5546" y="0"/>
                  </a:lnTo>
                  <a:lnTo>
                    <a:pt x="5376" y="170"/>
                  </a:lnTo>
                  <a:lnTo>
                    <a:pt x="5278" y="259"/>
                  </a:lnTo>
                  <a:lnTo>
                    <a:pt x="5063" y="402"/>
                  </a:lnTo>
                  <a:lnTo>
                    <a:pt x="4831" y="500"/>
                  </a:lnTo>
                  <a:lnTo>
                    <a:pt x="4590" y="545"/>
                  </a:lnTo>
                  <a:lnTo>
                    <a:pt x="4340" y="545"/>
                  </a:lnTo>
                  <a:lnTo>
                    <a:pt x="4099" y="500"/>
                  </a:lnTo>
                  <a:lnTo>
                    <a:pt x="3867" y="402"/>
                  </a:lnTo>
                  <a:lnTo>
                    <a:pt x="3653" y="259"/>
                  </a:lnTo>
                  <a:lnTo>
                    <a:pt x="3554" y="170"/>
                  </a:lnTo>
                  <a:lnTo>
                    <a:pt x="3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091950" y="2371350"/>
              <a:ext cx="343825" cy="82400"/>
            </a:xfrm>
            <a:custGeom>
              <a:avLst/>
              <a:gdLst/>
              <a:ahLst/>
              <a:cxnLst/>
              <a:rect l="l" t="t" r="r" b="b"/>
              <a:pathLst>
                <a:path w="13753" h="3296" extrusionOk="0">
                  <a:moveTo>
                    <a:pt x="1831" y="0"/>
                  </a:moveTo>
                  <a:lnTo>
                    <a:pt x="0" y="518"/>
                  </a:lnTo>
                  <a:lnTo>
                    <a:pt x="0" y="3295"/>
                  </a:lnTo>
                  <a:lnTo>
                    <a:pt x="13752" y="3295"/>
                  </a:lnTo>
                  <a:lnTo>
                    <a:pt x="13752" y="518"/>
                  </a:lnTo>
                  <a:lnTo>
                    <a:pt x="11913" y="0"/>
                  </a:lnTo>
                  <a:lnTo>
                    <a:pt x="11913" y="2259"/>
                  </a:lnTo>
                  <a:lnTo>
                    <a:pt x="1831" y="2259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464325" y="2394100"/>
              <a:ext cx="44450" cy="59650"/>
            </a:xfrm>
            <a:custGeom>
              <a:avLst/>
              <a:gdLst/>
              <a:ahLst/>
              <a:cxnLst/>
              <a:rect l="l" t="t" r="r" b="b"/>
              <a:pathLst>
                <a:path w="1778" h="2386" extrusionOk="0">
                  <a:moveTo>
                    <a:pt x="0" y="1"/>
                  </a:moveTo>
                  <a:lnTo>
                    <a:pt x="0" y="2385"/>
                  </a:lnTo>
                  <a:lnTo>
                    <a:pt x="1777" y="2385"/>
                  </a:lnTo>
                  <a:lnTo>
                    <a:pt x="1733" y="2198"/>
                  </a:lnTo>
                  <a:lnTo>
                    <a:pt x="1617" y="1841"/>
                  </a:lnTo>
                  <a:lnTo>
                    <a:pt x="1376" y="1323"/>
                  </a:lnTo>
                  <a:lnTo>
                    <a:pt x="920" y="706"/>
                  </a:lnTo>
                  <a:lnTo>
                    <a:pt x="340" y="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099525" y="2038025"/>
              <a:ext cx="329550" cy="57400"/>
            </a:xfrm>
            <a:custGeom>
              <a:avLst/>
              <a:gdLst/>
              <a:ahLst/>
              <a:cxnLst/>
              <a:rect l="l" t="t" r="r" b="b"/>
              <a:pathLst>
                <a:path w="13182" h="2296" extrusionOk="0">
                  <a:moveTo>
                    <a:pt x="1697" y="1"/>
                  </a:moveTo>
                  <a:lnTo>
                    <a:pt x="1688" y="54"/>
                  </a:lnTo>
                  <a:lnTo>
                    <a:pt x="1680" y="108"/>
                  </a:lnTo>
                  <a:lnTo>
                    <a:pt x="1528" y="1153"/>
                  </a:lnTo>
                  <a:lnTo>
                    <a:pt x="1" y="1153"/>
                  </a:lnTo>
                  <a:lnTo>
                    <a:pt x="1" y="2296"/>
                  </a:lnTo>
                  <a:lnTo>
                    <a:pt x="13181" y="2296"/>
                  </a:lnTo>
                  <a:lnTo>
                    <a:pt x="13181" y="1153"/>
                  </a:lnTo>
                  <a:lnTo>
                    <a:pt x="11636" y="1153"/>
                  </a:lnTo>
                  <a:lnTo>
                    <a:pt x="11485" y="108"/>
                  </a:lnTo>
                  <a:lnTo>
                    <a:pt x="11476" y="54"/>
                  </a:lnTo>
                  <a:lnTo>
                    <a:pt x="11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336175" y="2202800"/>
              <a:ext cx="97800" cy="143125"/>
            </a:xfrm>
            <a:custGeom>
              <a:avLst/>
              <a:gdLst/>
              <a:ahLst/>
              <a:cxnLst/>
              <a:rect l="l" t="t" r="r" b="b"/>
              <a:pathLst>
                <a:path w="3912" h="5725" extrusionOk="0">
                  <a:moveTo>
                    <a:pt x="2126" y="0"/>
                  </a:moveTo>
                  <a:lnTo>
                    <a:pt x="1920" y="89"/>
                  </a:lnTo>
                  <a:lnTo>
                    <a:pt x="1465" y="179"/>
                  </a:lnTo>
                  <a:lnTo>
                    <a:pt x="1224" y="188"/>
                  </a:lnTo>
                  <a:lnTo>
                    <a:pt x="1197" y="188"/>
                  </a:lnTo>
                  <a:lnTo>
                    <a:pt x="1152" y="580"/>
                  </a:lnTo>
                  <a:lnTo>
                    <a:pt x="956" y="1313"/>
                  </a:lnTo>
                  <a:lnTo>
                    <a:pt x="652" y="1982"/>
                  </a:lnTo>
                  <a:lnTo>
                    <a:pt x="242" y="2590"/>
                  </a:lnTo>
                  <a:lnTo>
                    <a:pt x="0" y="2858"/>
                  </a:lnTo>
                  <a:lnTo>
                    <a:pt x="563" y="5045"/>
                  </a:lnTo>
                  <a:lnTo>
                    <a:pt x="2921" y="5724"/>
                  </a:lnTo>
                  <a:lnTo>
                    <a:pt x="3144" y="5546"/>
                  </a:lnTo>
                  <a:lnTo>
                    <a:pt x="3510" y="5126"/>
                  </a:lnTo>
                  <a:lnTo>
                    <a:pt x="3760" y="4635"/>
                  </a:lnTo>
                  <a:lnTo>
                    <a:pt x="3903" y="4081"/>
                  </a:lnTo>
                  <a:lnTo>
                    <a:pt x="3912" y="3786"/>
                  </a:lnTo>
                  <a:lnTo>
                    <a:pt x="3912" y="3617"/>
                  </a:lnTo>
                  <a:lnTo>
                    <a:pt x="3858" y="3277"/>
                  </a:lnTo>
                  <a:lnTo>
                    <a:pt x="3760" y="2956"/>
                  </a:lnTo>
                  <a:lnTo>
                    <a:pt x="3626" y="2661"/>
                  </a:lnTo>
                  <a:lnTo>
                    <a:pt x="3456" y="2384"/>
                  </a:lnTo>
                  <a:lnTo>
                    <a:pt x="3251" y="2134"/>
                  </a:lnTo>
                  <a:lnTo>
                    <a:pt x="3010" y="1920"/>
                  </a:lnTo>
                  <a:lnTo>
                    <a:pt x="2742" y="1732"/>
                  </a:lnTo>
                  <a:lnTo>
                    <a:pt x="2599" y="1661"/>
                  </a:lnTo>
                  <a:lnTo>
                    <a:pt x="2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018725" y="2394100"/>
              <a:ext cx="44450" cy="59650"/>
            </a:xfrm>
            <a:custGeom>
              <a:avLst/>
              <a:gdLst/>
              <a:ahLst/>
              <a:cxnLst/>
              <a:rect l="l" t="t" r="r" b="b"/>
              <a:pathLst>
                <a:path w="1778" h="2386" extrusionOk="0">
                  <a:moveTo>
                    <a:pt x="1777" y="1"/>
                  </a:moveTo>
                  <a:lnTo>
                    <a:pt x="1607" y="99"/>
                  </a:lnTo>
                  <a:lnTo>
                    <a:pt x="1286" y="322"/>
                  </a:lnTo>
                  <a:lnTo>
                    <a:pt x="857" y="706"/>
                  </a:lnTo>
                  <a:lnTo>
                    <a:pt x="402" y="1323"/>
                  </a:lnTo>
                  <a:lnTo>
                    <a:pt x="161" y="1841"/>
                  </a:lnTo>
                  <a:lnTo>
                    <a:pt x="45" y="2198"/>
                  </a:lnTo>
                  <a:lnTo>
                    <a:pt x="0" y="2385"/>
                  </a:lnTo>
                  <a:lnTo>
                    <a:pt x="1777" y="2385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>
            <a:off x="1042188" y="3400675"/>
            <a:ext cx="481575" cy="490500"/>
            <a:chOff x="5590900" y="1969950"/>
            <a:chExt cx="481575" cy="490500"/>
          </a:xfrm>
        </p:grpSpPr>
        <p:sp>
          <p:nvSpPr>
            <p:cNvPr id="497" name="Google Shape;497;p18"/>
            <p:cNvSpPr/>
            <p:nvPr/>
          </p:nvSpPr>
          <p:spPr>
            <a:xfrm>
              <a:off x="5687350" y="2130900"/>
              <a:ext cx="42450" cy="69900"/>
            </a:xfrm>
            <a:custGeom>
              <a:avLst/>
              <a:gdLst/>
              <a:ahLst/>
              <a:cxnLst/>
              <a:rect l="l" t="t" r="r" b="b"/>
              <a:pathLst>
                <a:path w="1698" h="2796" extrusionOk="0">
                  <a:moveTo>
                    <a:pt x="411" y="1"/>
                  </a:moveTo>
                  <a:lnTo>
                    <a:pt x="322" y="117"/>
                  </a:lnTo>
                  <a:lnTo>
                    <a:pt x="170" y="367"/>
                  </a:lnTo>
                  <a:lnTo>
                    <a:pt x="63" y="652"/>
                  </a:lnTo>
                  <a:lnTo>
                    <a:pt x="0" y="956"/>
                  </a:lnTo>
                  <a:lnTo>
                    <a:pt x="0" y="1108"/>
                  </a:lnTo>
                  <a:lnTo>
                    <a:pt x="0" y="1287"/>
                  </a:lnTo>
                  <a:lnTo>
                    <a:pt x="72" y="1617"/>
                  </a:lnTo>
                  <a:lnTo>
                    <a:pt x="197" y="1921"/>
                  </a:lnTo>
                  <a:lnTo>
                    <a:pt x="384" y="2188"/>
                  </a:lnTo>
                  <a:lnTo>
                    <a:pt x="491" y="2305"/>
                  </a:lnTo>
                  <a:lnTo>
                    <a:pt x="608" y="2412"/>
                  </a:lnTo>
                  <a:lnTo>
                    <a:pt x="875" y="2599"/>
                  </a:lnTo>
                  <a:lnTo>
                    <a:pt x="1179" y="2724"/>
                  </a:lnTo>
                  <a:lnTo>
                    <a:pt x="1509" y="2796"/>
                  </a:lnTo>
                  <a:lnTo>
                    <a:pt x="1697" y="2796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669250" y="2345675"/>
              <a:ext cx="324875" cy="114775"/>
            </a:xfrm>
            <a:custGeom>
              <a:avLst/>
              <a:gdLst/>
              <a:ahLst/>
              <a:cxnLst/>
              <a:rect l="l" t="t" r="r" b="b"/>
              <a:pathLst>
                <a:path w="12995" h="4591" extrusionOk="0">
                  <a:moveTo>
                    <a:pt x="1957" y="0"/>
                  </a:moveTo>
                  <a:lnTo>
                    <a:pt x="117" y="179"/>
                  </a:lnTo>
                  <a:lnTo>
                    <a:pt x="64" y="188"/>
                  </a:lnTo>
                  <a:lnTo>
                    <a:pt x="1" y="197"/>
                  </a:lnTo>
                  <a:lnTo>
                    <a:pt x="1" y="4590"/>
                  </a:lnTo>
                  <a:lnTo>
                    <a:pt x="12994" y="4590"/>
                  </a:lnTo>
                  <a:lnTo>
                    <a:pt x="12994" y="197"/>
                  </a:lnTo>
                  <a:lnTo>
                    <a:pt x="12932" y="188"/>
                  </a:lnTo>
                  <a:lnTo>
                    <a:pt x="12878" y="179"/>
                  </a:lnTo>
                  <a:lnTo>
                    <a:pt x="11038" y="0"/>
                  </a:lnTo>
                  <a:lnTo>
                    <a:pt x="11038" y="3474"/>
                  </a:lnTo>
                  <a:lnTo>
                    <a:pt x="1957" y="3474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590900" y="2360625"/>
              <a:ext cx="49800" cy="99825"/>
            </a:xfrm>
            <a:custGeom>
              <a:avLst/>
              <a:gdLst/>
              <a:ahLst/>
              <a:cxnLst/>
              <a:rect l="l" t="t" r="r" b="b"/>
              <a:pathLst>
                <a:path w="1992" h="3993" extrusionOk="0">
                  <a:moveTo>
                    <a:pt x="1992" y="1"/>
                  </a:moveTo>
                  <a:lnTo>
                    <a:pt x="1769" y="117"/>
                  </a:lnTo>
                  <a:lnTo>
                    <a:pt x="1358" y="393"/>
                  </a:lnTo>
                  <a:lnTo>
                    <a:pt x="1001" y="724"/>
                  </a:lnTo>
                  <a:lnTo>
                    <a:pt x="679" y="1099"/>
                  </a:lnTo>
                  <a:lnTo>
                    <a:pt x="420" y="1519"/>
                  </a:lnTo>
                  <a:lnTo>
                    <a:pt x="215" y="1965"/>
                  </a:lnTo>
                  <a:lnTo>
                    <a:pt x="72" y="2447"/>
                  </a:lnTo>
                  <a:lnTo>
                    <a:pt x="1" y="2956"/>
                  </a:lnTo>
                  <a:lnTo>
                    <a:pt x="1" y="3215"/>
                  </a:lnTo>
                  <a:lnTo>
                    <a:pt x="1" y="3992"/>
                  </a:lnTo>
                  <a:lnTo>
                    <a:pt x="1992" y="3992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720375" y="1969950"/>
              <a:ext cx="223275" cy="46000"/>
            </a:xfrm>
            <a:custGeom>
              <a:avLst/>
              <a:gdLst/>
              <a:ahLst/>
              <a:cxnLst/>
              <a:rect l="l" t="t" r="r" b="b"/>
              <a:pathLst>
                <a:path w="8931" h="1840" extrusionOk="0">
                  <a:moveTo>
                    <a:pt x="3153" y="0"/>
                  </a:moveTo>
                  <a:lnTo>
                    <a:pt x="2823" y="18"/>
                  </a:lnTo>
                  <a:lnTo>
                    <a:pt x="2198" y="125"/>
                  </a:lnTo>
                  <a:lnTo>
                    <a:pt x="1590" y="348"/>
                  </a:lnTo>
                  <a:lnTo>
                    <a:pt x="1037" y="679"/>
                  </a:lnTo>
                  <a:lnTo>
                    <a:pt x="787" y="884"/>
                  </a:lnTo>
                  <a:lnTo>
                    <a:pt x="555" y="1098"/>
                  </a:lnTo>
                  <a:lnTo>
                    <a:pt x="162" y="1581"/>
                  </a:lnTo>
                  <a:lnTo>
                    <a:pt x="1" y="1840"/>
                  </a:lnTo>
                  <a:lnTo>
                    <a:pt x="8931" y="1840"/>
                  </a:lnTo>
                  <a:lnTo>
                    <a:pt x="8770" y="1581"/>
                  </a:lnTo>
                  <a:lnTo>
                    <a:pt x="8377" y="1098"/>
                  </a:lnTo>
                  <a:lnTo>
                    <a:pt x="8145" y="884"/>
                  </a:lnTo>
                  <a:lnTo>
                    <a:pt x="7895" y="679"/>
                  </a:lnTo>
                  <a:lnTo>
                    <a:pt x="7341" y="348"/>
                  </a:lnTo>
                  <a:lnTo>
                    <a:pt x="6743" y="125"/>
                  </a:lnTo>
                  <a:lnTo>
                    <a:pt x="6109" y="18"/>
                  </a:lnTo>
                  <a:lnTo>
                    <a:pt x="5779" y="0"/>
                  </a:lnTo>
                  <a:lnTo>
                    <a:pt x="5546" y="0"/>
                  </a:lnTo>
                  <a:lnTo>
                    <a:pt x="5377" y="170"/>
                  </a:lnTo>
                  <a:lnTo>
                    <a:pt x="5279" y="259"/>
                  </a:lnTo>
                  <a:lnTo>
                    <a:pt x="5064" y="402"/>
                  </a:lnTo>
                  <a:lnTo>
                    <a:pt x="4832" y="500"/>
                  </a:lnTo>
                  <a:lnTo>
                    <a:pt x="4591" y="545"/>
                  </a:lnTo>
                  <a:lnTo>
                    <a:pt x="4341" y="545"/>
                  </a:lnTo>
                  <a:lnTo>
                    <a:pt x="4100" y="500"/>
                  </a:lnTo>
                  <a:lnTo>
                    <a:pt x="3868" y="402"/>
                  </a:lnTo>
                  <a:lnTo>
                    <a:pt x="3653" y="259"/>
                  </a:lnTo>
                  <a:lnTo>
                    <a:pt x="3555" y="170"/>
                  </a:lnTo>
                  <a:lnTo>
                    <a:pt x="3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757450" y="2130900"/>
              <a:ext cx="148475" cy="153400"/>
            </a:xfrm>
            <a:custGeom>
              <a:avLst/>
              <a:gdLst/>
              <a:ahLst/>
              <a:cxnLst/>
              <a:rect l="l" t="t" r="r" b="b"/>
              <a:pathLst>
                <a:path w="5939" h="6136" extrusionOk="0">
                  <a:moveTo>
                    <a:pt x="0" y="1"/>
                  </a:moveTo>
                  <a:lnTo>
                    <a:pt x="0" y="2947"/>
                  </a:lnTo>
                  <a:lnTo>
                    <a:pt x="9" y="3278"/>
                  </a:lnTo>
                  <a:lnTo>
                    <a:pt x="134" y="3894"/>
                  </a:lnTo>
                  <a:lnTo>
                    <a:pt x="358" y="4474"/>
                  </a:lnTo>
                  <a:lnTo>
                    <a:pt x="679" y="4983"/>
                  </a:lnTo>
                  <a:lnTo>
                    <a:pt x="1081" y="5412"/>
                  </a:lnTo>
                  <a:lnTo>
                    <a:pt x="1554" y="5760"/>
                  </a:lnTo>
                  <a:lnTo>
                    <a:pt x="2090" y="6002"/>
                  </a:lnTo>
                  <a:lnTo>
                    <a:pt x="2661" y="6127"/>
                  </a:lnTo>
                  <a:lnTo>
                    <a:pt x="2974" y="6135"/>
                  </a:lnTo>
                  <a:lnTo>
                    <a:pt x="3278" y="6127"/>
                  </a:lnTo>
                  <a:lnTo>
                    <a:pt x="3849" y="6002"/>
                  </a:lnTo>
                  <a:lnTo>
                    <a:pt x="4385" y="5760"/>
                  </a:lnTo>
                  <a:lnTo>
                    <a:pt x="4858" y="5412"/>
                  </a:lnTo>
                  <a:lnTo>
                    <a:pt x="5260" y="4983"/>
                  </a:lnTo>
                  <a:lnTo>
                    <a:pt x="5582" y="4474"/>
                  </a:lnTo>
                  <a:lnTo>
                    <a:pt x="5805" y="3894"/>
                  </a:lnTo>
                  <a:lnTo>
                    <a:pt x="5930" y="3278"/>
                  </a:lnTo>
                  <a:lnTo>
                    <a:pt x="5939" y="2947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667475" y="2044725"/>
              <a:ext cx="329550" cy="57400"/>
            </a:xfrm>
            <a:custGeom>
              <a:avLst/>
              <a:gdLst/>
              <a:ahLst/>
              <a:cxnLst/>
              <a:rect l="l" t="t" r="r" b="b"/>
              <a:pathLst>
                <a:path w="13182" h="2296" extrusionOk="0">
                  <a:moveTo>
                    <a:pt x="1697" y="1"/>
                  </a:moveTo>
                  <a:lnTo>
                    <a:pt x="1688" y="54"/>
                  </a:lnTo>
                  <a:lnTo>
                    <a:pt x="1679" y="108"/>
                  </a:lnTo>
                  <a:lnTo>
                    <a:pt x="1528" y="1153"/>
                  </a:lnTo>
                  <a:lnTo>
                    <a:pt x="1" y="1153"/>
                  </a:lnTo>
                  <a:lnTo>
                    <a:pt x="1" y="2296"/>
                  </a:lnTo>
                  <a:lnTo>
                    <a:pt x="13181" y="2296"/>
                  </a:lnTo>
                  <a:lnTo>
                    <a:pt x="13181" y="1153"/>
                  </a:lnTo>
                  <a:lnTo>
                    <a:pt x="11636" y="1153"/>
                  </a:lnTo>
                  <a:lnTo>
                    <a:pt x="11484" y="108"/>
                  </a:lnTo>
                  <a:lnTo>
                    <a:pt x="11476" y="54"/>
                  </a:lnTo>
                  <a:lnTo>
                    <a:pt x="11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934700" y="2130900"/>
              <a:ext cx="42450" cy="69900"/>
            </a:xfrm>
            <a:custGeom>
              <a:avLst/>
              <a:gdLst/>
              <a:ahLst/>
              <a:cxnLst/>
              <a:rect l="l" t="t" r="r" b="b"/>
              <a:pathLst>
                <a:path w="1698" h="2796" extrusionOk="0">
                  <a:moveTo>
                    <a:pt x="1" y="1"/>
                  </a:moveTo>
                  <a:lnTo>
                    <a:pt x="1" y="2796"/>
                  </a:lnTo>
                  <a:lnTo>
                    <a:pt x="179" y="2796"/>
                  </a:lnTo>
                  <a:lnTo>
                    <a:pt x="510" y="2724"/>
                  </a:lnTo>
                  <a:lnTo>
                    <a:pt x="813" y="2599"/>
                  </a:lnTo>
                  <a:lnTo>
                    <a:pt x="1081" y="2412"/>
                  </a:lnTo>
                  <a:lnTo>
                    <a:pt x="1313" y="2188"/>
                  </a:lnTo>
                  <a:lnTo>
                    <a:pt x="1492" y="1921"/>
                  </a:lnTo>
                  <a:lnTo>
                    <a:pt x="1617" y="1617"/>
                  </a:lnTo>
                  <a:lnTo>
                    <a:pt x="1688" y="1287"/>
                  </a:lnTo>
                  <a:lnTo>
                    <a:pt x="1697" y="1108"/>
                  </a:lnTo>
                  <a:lnTo>
                    <a:pt x="1688" y="956"/>
                  </a:lnTo>
                  <a:lnTo>
                    <a:pt x="1635" y="670"/>
                  </a:lnTo>
                  <a:lnTo>
                    <a:pt x="1537" y="402"/>
                  </a:lnTo>
                  <a:lnTo>
                    <a:pt x="1403" y="152"/>
                  </a:lnTo>
                  <a:lnTo>
                    <a:pt x="1313" y="45"/>
                  </a:lnTo>
                  <a:lnTo>
                    <a:pt x="1296" y="1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63250" y="2284725"/>
              <a:ext cx="138000" cy="65200"/>
            </a:xfrm>
            <a:custGeom>
              <a:avLst/>
              <a:gdLst/>
              <a:ahLst/>
              <a:cxnLst/>
              <a:rect l="l" t="t" r="r" b="b"/>
              <a:pathLst>
                <a:path w="5520" h="2608" extrusionOk="0">
                  <a:moveTo>
                    <a:pt x="1" y="0"/>
                  </a:moveTo>
                  <a:lnTo>
                    <a:pt x="1" y="1652"/>
                  </a:lnTo>
                  <a:lnTo>
                    <a:pt x="295" y="1876"/>
                  </a:lnTo>
                  <a:lnTo>
                    <a:pt x="947" y="2233"/>
                  </a:lnTo>
                  <a:lnTo>
                    <a:pt x="1644" y="2474"/>
                  </a:lnTo>
                  <a:lnTo>
                    <a:pt x="2376" y="2599"/>
                  </a:lnTo>
                  <a:lnTo>
                    <a:pt x="2760" y="2608"/>
                  </a:lnTo>
                  <a:lnTo>
                    <a:pt x="3135" y="2599"/>
                  </a:lnTo>
                  <a:lnTo>
                    <a:pt x="3867" y="2474"/>
                  </a:lnTo>
                  <a:lnTo>
                    <a:pt x="4573" y="2233"/>
                  </a:lnTo>
                  <a:lnTo>
                    <a:pt x="5216" y="1876"/>
                  </a:lnTo>
                  <a:lnTo>
                    <a:pt x="5519" y="1652"/>
                  </a:lnTo>
                  <a:lnTo>
                    <a:pt x="5519" y="0"/>
                  </a:lnTo>
                  <a:lnTo>
                    <a:pt x="5233" y="259"/>
                  </a:lnTo>
                  <a:lnTo>
                    <a:pt x="4599" y="670"/>
                  </a:lnTo>
                  <a:lnTo>
                    <a:pt x="3903" y="956"/>
                  </a:lnTo>
                  <a:lnTo>
                    <a:pt x="3153" y="1117"/>
                  </a:lnTo>
                  <a:lnTo>
                    <a:pt x="2760" y="1125"/>
                  </a:lnTo>
                  <a:lnTo>
                    <a:pt x="2358" y="1117"/>
                  </a:lnTo>
                  <a:lnTo>
                    <a:pt x="1608" y="956"/>
                  </a:lnTo>
                  <a:lnTo>
                    <a:pt x="911" y="670"/>
                  </a:lnTo>
                  <a:lnTo>
                    <a:pt x="277" y="2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022675" y="2360625"/>
              <a:ext cx="49800" cy="99825"/>
            </a:xfrm>
            <a:custGeom>
              <a:avLst/>
              <a:gdLst/>
              <a:ahLst/>
              <a:cxnLst/>
              <a:rect l="l" t="t" r="r" b="b"/>
              <a:pathLst>
                <a:path w="1992" h="3993" extrusionOk="0">
                  <a:moveTo>
                    <a:pt x="0" y="1"/>
                  </a:moveTo>
                  <a:lnTo>
                    <a:pt x="0" y="3992"/>
                  </a:lnTo>
                  <a:lnTo>
                    <a:pt x="1992" y="3992"/>
                  </a:lnTo>
                  <a:lnTo>
                    <a:pt x="1992" y="3215"/>
                  </a:lnTo>
                  <a:lnTo>
                    <a:pt x="1992" y="2974"/>
                  </a:lnTo>
                  <a:lnTo>
                    <a:pt x="1929" y="2501"/>
                  </a:lnTo>
                  <a:lnTo>
                    <a:pt x="1804" y="2054"/>
                  </a:lnTo>
                  <a:lnTo>
                    <a:pt x="1634" y="1626"/>
                  </a:lnTo>
                  <a:lnTo>
                    <a:pt x="1402" y="1233"/>
                  </a:lnTo>
                  <a:lnTo>
                    <a:pt x="1134" y="867"/>
                  </a:lnTo>
                  <a:lnTo>
                    <a:pt x="822" y="545"/>
                  </a:lnTo>
                  <a:lnTo>
                    <a:pt x="464" y="259"/>
                  </a:lnTo>
                  <a:lnTo>
                    <a:pt x="268" y="134"/>
                  </a:lnTo>
                  <a:lnTo>
                    <a:pt x="14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746950" y="2349900"/>
              <a:ext cx="169475" cy="54050"/>
            </a:xfrm>
            <a:custGeom>
              <a:avLst/>
              <a:gdLst/>
              <a:ahLst/>
              <a:cxnLst/>
              <a:rect l="l" t="t" r="r" b="b"/>
              <a:pathLst>
                <a:path w="6779" h="2162" extrusionOk="0">
                  <a:moveTo>
                    <a:pt x="1" y="1"/>
                  </a:moveTo>
                  <a:lnTo>
                    <a:pt x="1" y="2162"/>
                  </a:lnTo>
                  <a:lnTo>
                    <a:pt x="6778" y="2162"/>
                  </a:lnTo>
                  <a:lnTo>
                    <a:pt x="6778" y="1"/>
                  </a:lnTo>
                  <a:lnTo>
                    <a:pt x="6412" y="260"/>
                  </a:lnTo>
                  <a:lnTo>
                    <a:pt x="5609" y="688"/>
                  </a:lnTo>
                  <a:lnTo>
                    <a:pt x="4751" y="974"/>
                  </a:lnTo>
                  <a:lnTo>
                    <a:pt x="3849" y="1126"/>
                  </a:lnTo>
                  <a:lnTo>
                    <a:pt x="3385" y="1135"/>
                  </a:lnTo>
                  <a:lnTo>
                    <a:pt x="2930" y="1126"/>
                  </a:lnTo>
                  <a:lnTo>
                    <a:pt x="2028" y="974"/>
                  </a:lnTo>
                  <a:lnTo>
                    <a:pt x="1170" y="688"/>
                  </a:lnTo>
                  <a:lnTo>
                    <a:pt x="367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8"/>
          <p:cNvGrpSpPr/>
          <p:nvPr/>
        </p:nvGrpSpPr>
        <p:grpSpPr>
          <a:xfrm>
            <a:off x="6855413" y="3400356"/>
            <a:ext cx="404550" cy="489375"/>
            <a:chOff x="2873525" y="1985350"/>
            <a:chExt cx="404550" cy="489375"/>
          </a:xfrm>
        </p:grpSpPr>
        <p:sp>
          <p:nvSpPr>
            <p:cNvPr id="508" name="Google Shape;508;p18"/>
            <p:cNvSpPr/>
            <p:nvPr/>
          </p:nvSpPr>
          <p:spPr>
            <a:xfrm>
              <a:off x="3033350" y="2294550"/>
              <a:ext cx="84875" cy="54050"/>
            </a:xfrm>
            <a:custGeom>
              <a:avLst/>
              <a:gdLst/>
              <a:ahLst/>
              <a:cxnLst/>
              <a:rect l="l" t="t" r="r" b="b"/>
              <a:pathLst>
                <a:path w="3395" h="2162" extrusionOk="0">
                  <a:moveTo>
                    <a:pt x="331" y="0"/>
                  </a:moveTo>
                  <a:lnTo>
                    <a:pt x="1" y="1072"/>
                  </a:lnTo>
                  <a:lnTo>
                    <a:pt x="63" y="1215"/>
                  </a:lnTo>
                  <a:lnTo>
                    <a:pt x="233" y="1474"/>
                  </a:lnTo>
                  <a:lnTo>
                    <a:pt x="430" y="1679"/>
                  </a:lnTo>
                  <a:lnTo>
                    <a:pt x="635" y="1849"/>
                  </a:lnTo>
                  <a:lnTo>
                    <a:pt x="983" y="2036"/>
                  </a:lnTo>
                  <a:lnTo>
                    <a:pt x="1465" y="2152"/>
                  </a:lnTo>
                  <a:lnTo>
                    <a:pt x="1698" y="2161"/>
                  </a:lnTo>
                  <a:lnTo>
                    <a:pt x="1930" y="2152"/>
                  </a:lnTo>
                  <a:lnTo>
                    <a:pt x="2403" y="2036"/>
                  </a:lnTo>
                  <a:lnTo>
                    <a:pt x="2751" y="1849"/>
                  </a:lnTo>
                  <a:lnTo>
                    <a:pt x="2966" y="1679"/>
                  </a:lnTo>
                  <a:lnTo>
                    <a:pt x="3162" y="1474"/>
                  </a:lnTo>
                  <a:lnTo>
                    <a:pt x="3323" y="1215"/>
                  </a:lnTo>
                  <a:lnTo>
                    <a:pt x="3394" y="1072"/>
                  </a:lnTo>
                  <a:lnTo>
                    <a:pt x="3064" y="0"/>
                  </a:lnTo>
                  <a:lnTo>
                    <a:pt x="2742" y="125"/>
                  </a:lnTo>
                  <a:lnTo>
                    <a:pt x="2055" y="268"/>
                  </a:lnTo>
                  <a:lnTo>
                    <a:pt x="1698" y="277"/>
                  </a:lnTo>
                  <a:lnTo>
                    <a:pt x="1340" y="268"/>
                  </a:lnTo>
                  <a:lnTo>
                    <a:pt x="653" y="125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993625" y="2338750"/>
              <a:ext cx="164325" cy="125275"/>
            </a:xfrm>
            <a:custGeom>
              <a:avLst/>
              <a:gdLst/>
              <a:ahLst/>
              <a:cxnLst/>
              <a:rect l="l" t="t" r="r" b="b"/>
              <a:pathLst>
                <a:path w="6573" h="5011" extrusionOk="0">
                  <a:moveTo>
                    <a:pt x="652" y="0"/>
                  </a:moveTo>
                  <a:lnTo>
                    <a:pt x="0" y="179"/>
                  </a:lnTo>
                  <a:lnTo>
                    <a:pt x="3287" y="5010"/>
                  </a:lnTo>
                  <a:lnTo>
                    <a:pt x="6573" y="179"/>
                  </a:lnTo>
                  <a:lnTo>
                    <a:pt x="5912" y="0"/>
                  </a:lnTo>
                  <a:lnTo>
                    <a:pt x="5814" y="179"/>
                  </a:lnTo>
                  <a:lnTo>
                    <a:pt x="5573" y="500"/>
                  </a:lnTo>
                  <a:lnTo>
                    <a:pt x="5305" y="786"/>
                  </a:lnTo>
                  <a:lnTo>
                    <a:pt x="4992" y="1027"/>
                  </a:lnTo>
                  <a:lnTo>
                    <a:pt x="4653" y="1224"/>
                  </a:lnTo>
                  <a:lnTo>
                    <a:pt x="4287" y="1376"/>
                  </a:lnTo>
                  <a:lnTo>
                    <a:pt x="3903" y="1483"/>
                  </a:lnTo>
                  <a:lnTo>
                    <a:pt x="3492" y="1536"/>
                  </a:lnTo>
                  <a:lnTo>
                    <a:pt x="3287" y="1545"/>
                  </a:lnTo>
                  <a:lnTo>
                    <a:pt x="3072" y="1536"/>
                  </a:lnTo>
                  <a:lnTo>
                    <a:pt x="2670" y="1483"/>
                  </a:lnTo>
                  <a:lnTo>
                    <a:pt x="2286" y="1376"/>
                  </a:lnTo>
                  <a:lnTo>
                    <a:pt x="1920" y="1224"/>
                  </a:lnTo>
                  <a:lnTo>
                    <a:pt x="1581" y="1027"/>
                  </a:lnTo>
                  <a:lnTo>
                    <a:pt x="1268" y="786"/>
                  </a:lnTo>
                  <a:lnTo>
                    <a:pt x="992" y="500"/>
                  </a:lnTo>
                  <a:lnTo>
                    <a:pt x="759" y="179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011700" y="2157925"/>
              <a:ext cx="127275" cy="114775"/>
            </a:xfrm>
            <a:custGeom>
              <a:avLst/>
              <a:gdLst/>
              <a:ahLst/>
              <a:cxnLst/>
              <a:rect l="l" t="t" r="r" b="b"/>
              <a:pathLst>
                <a:path w="5091" h="4591" extrusionOk="0">
                  <a:moveTo>
                    <a:pt x="1" y="0"/>
                  </a:moveTo>
                  <a:lnTo>
                    <a:pt x="1" y="1840"/>
                  </a:lnTo>
                  <a:lnTo>
                    <a:pt x="10" y="2117"/>
                  </a:lnTo>
                  <a:lnTo>
                    <a:pt x="108" y="2652"/>
                  </a:lnTo>
                  <a:lnTo>
                    <a:pt x="304" y="3152"/>
                  </a:lnTo>
                  <a:lnTo>
                    <a:pt x="581" y="3590"/>
                  </a:lnTo>
                  <a:lnTo>
                    <a:pt x="920" y="3956"/>
                  </a:lnTo>
                  <a:lnTo>
                    <a:pt x="1331" y="4260"/>
                  </a:lnTo>
                  <a:lnTo>
                    <a:pt x="1787" y="4465"/>
                  </a:lnTo>
                  <a:lnTo>
                    <a:pt x="2287" y="4572"/>
                  </a:lnTo>
                  <a:lnTo>
                    <a:pt x="2546" y="4590"/>
                  </a:lnTo>
                  <a:lnTo>
                    <a:pt x="2805" y="4572"/>
                  </a:lnTo>
                  <a:lnTo>
                    <a:pt x="3305" y="4465"/>
                  </a:lnTo>
                  <a:lnTo>
                    <a:pt x="3760" y="4260"/>
                  </a:lnTo>
                  <a:lnTo>
                    <a:pt x="4171" y="3956"/>
                  </a:lnTo>
                  <a:lnTo>
                    <a:pt x="4510" y="3590"/>
                  </a:lnTo>
                  <a:lnTo>
                    <a:pt x="4787" y="3152"/>
                  </a:lnTo>
                  <a:lnTo>
                    <a:pt x="4984" y="2652"/>
                  </a:lnTo>
                  <a:lnTo>
                    <a:pt x="5082" y="2117"/>
                  </a:lnTo>
                  <a:lnTo>
                    <a:pt x="5091" y="1840"/>
                  </a:lnTo>
                  <a:lnTo>
                    <a:pt x="5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990950" y="2092725"/>
              <a:ext cx="169675" cy="36425"/>
            </a:xfrm>
            <a:custGeom>
              <a:avLst/>
              <a:gdLst/>
              <a:ahLst/>
              <a:cxnLst/>
              <a:rect l="l" t="t" r="r" b="b"/>
              <a:pathLst>
                <a:path w="6787" h="1457" extrusionOk="0">
                  <a:moveTo>
                    <a:pt x="357" y="1"/>
                  </a:moveTo>
                  <a:lnTo>
                    <a:pt x="0" y="501"/>
                  </a:lnTo>
                  <a:lnTo>
                    <a:pt x="54" y="661"/>
                  </a:lnTo>
                  <a:lnTo>
                    <a:pt x="206" y="992"/>
                  </a:lnTo>
                  <a:lnTo>
                    <a:pt x="447" y="1269"/>
                  </a:lnTo>
                  <a:lnTo>
                    <a:pt x="679" y="1403"/>
                  </a:lnTo>
                  <a:lnTo>
                    <a:pt x="875" y="1447"/>
                  </a:lnTo>
                  <a:lnTo>
                    <a:pt x="974" y="1456"/>
                  </a:lnTo>
                  <a:lnTo>
                    <a:pt x="5805" y="1456"/>
                  </a:lnTo>
                  <a:lnTo>
                    <a:pt x="5912" y="1447"/>
                  </a:lnTo>
                  <a:lnTo>
                    <a:pt x="6099" y="1403"/>
                  </a:lnTo>
                  <a:lnTo>
                    <a:pt x="6340" y="1269"/>
                  </a:lnTo>
                  <a:lnTo>
                    <a:pt x="6573" y="992"/>
                  </a:lnTo>
                  <a:lnTo>
                    <a:pt x="6733" y="661"/>
                  </a:lnTo>
                  <a:lnTo>
                    <a:pt x="6787" y="501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917500" y="2126425"/>
              <a:ext cx="98925" cy="200725"/>
            </a:xfrm>
            <a:custGeom>
              <a:avLst/>
              <a:gdLst/>
              <a:ahLst/>
              <a:cxnLst/>
              <a:rect l="l" t="t" r="r" b="b"/>
              <a:pathLst>
                <a:path w="3957" h="8029" extrusionOk="0">
                  <a:moveTo>
                    <a:pt x="2072" y="1"/>
                  </a:moveTo>
                  <a:lnTo>
                    <a:pt x="1929" y="28"/>
                  </a:lnTo>
                  <a:lnTo>
                    <a:pt x="1670" y="117"/>
                  </a:lnTo>
                  <a:lnTo>
                    <a:pt x="1438" y="251"/>
                  </a:lnTo>
                  <a:lnTo>
                    <a:pt x="1233" y="430"/>
                  </a:lnTo>
                  <a:lnTo>
                    <a:pt x="1063" y="626"/>
                  </a:lnTo>
                  <a:lnTo>
                    <a:pt x="920" y="858"/>
                  </a:lnTo>
                  <a:lnTo>
                    <a:pt x="831" y="1117"/>
                  </a:lnTo>
                  <a:lnTo>
                    <a:pt x="777" y="1394"/>
                  </a:lnTo>
                  <a:lnTo>
                    <a:pt x="768" y="1537"/>
                  </a:lnTo>
                  <a:lnTo>
                    <a:pt x="777" y="1716"/>
                  </a:lnTo>
                  <a:lnTo>
                    <a:pt x="858" y="2046"/>
                  </a:lnTo>
                  <a:lnTo>
                    <a:pt x="1000" y="2332"/>
                  </a:lnTo>
                  <a:lnTo>
                    <a:pt x="1197" y="2591"/>
                  </a:lnTo>
                  <a:lnTo>
                    <a:pt x="1438" y="2796"/>
                  </a:lnTo>
                  <a:lnTo>
                    <a:pt x="1715" y="2948"/>
                  </a:lnTo>
                  <a:lnTo>
                    <a:pt x="2027" y="3055"/>
                  </a:lnTo>
                  <a:lnTo>
                    <a:pt x="2358" y="3100"/>
                  </a:lnTo>
                  <a:lnTo>
                    <a:pt x="2527" y="3100"/>
                  </a:lnTo>
                  <a:lnTo>
                    <a:pt x="2518" y="3359"/>
                  </a:lnTo>
                  <a:lnTo>
                    <a:pt x="2420" y="3859"/>
                  </a:lnTo>
                  <a:lnTo>
                    <a:pt x="2233" y="4323"/>
                  </a:lnTo>
                  <a:lnTo>
                    <a:pt x="1956" y="4743"/>
                  </a:lnTo>
                  <a:lnTo>
                    <a:pt x="1617" y="5100"/>
                  </a:lnTo>
                  <a:lnTo>
                    <a:pt x="1215" y="5386"/>
                  </a:lnTo>
                  <a:lnTo>
                    <a:pt x="759" y="5591"/>
                  </a:lnTo>
                  <a:lnTo>
                    <a:pt x="259" y="5707"/>
                  </a:lnTo>
                  <a:lnTo>
                    <a:pt x="0" y="5716"/>
                  </a:lnTo>
                  <a:lnTo>
                    <a:pt x="18" y="6055"/>
                  </a:lnTo>
                  <a:lnTo>
                    <a:pt x="152" y="6698"/>
                  </a:lnTo>
                  <a:lnTo>
                    <a:pt x="411" y="7288"/>
                  </a:lnTo>
                  <a:lnTo>
                    <a:pt x="777" y="7806"/>
                  </a:lnTo>
                  <a:lnTo>
                    <a:pt x="1000" y="8029"/>
                  </a:lnTo>
                  <a:lnTo>
                    <a:pt x="3563" y="7341"/>
                  </a:lnTo>
                  <a:lnTo>
                    <a:pt x="3956" y="6100"/>
                  </a:lnTo>
                  <a:lnTo>
                    <a:pt x="3804" y="5957"/>
                  </a:lnTo>
                  <a:lnTo>
                    <a:pt x="3528" y="5654"/>
                  </a:lnTo>
                  <a:lnTo>
                    <a:pt x="3278" y="5323"/>
                  </a:lnTo>
                  <a:lnTo>
                    <a:pt x="3072" y="4966"/>
                  </a:lnTo>
                  <a:lnTo>
                    <a:pt x="2894" y="4582"/>
                  </a:lnTo>
                  <a:lnTo>
                    <a:pt x="2760" y="4180"/>
                  </a:lnTo>
                  <a:lnTo>
                    <a:pt x="2670" y="3760"/>
                  </a:lnTo>
                  <a:lnTo>
                    <a:pt x="2617" y="3323"/>
                  </a:lnTo>
                  <a:lnTo>
                    <a:pt x="2617" y="3100"/>
                  </a:lnTo>
                  <a:lnTo>
                    <a:pt x="2617" y="742"/>
                  </a:lnTo>
                  <a:lnTo>
                    <a:pt x="2554" y="671"/>
                  </a:lnTo>
                  <a:lnTo>
                    <a:pt x="2197" y="224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967275" y="1985350"/>
              <a:ext cx="217925" cy="79500"/>
            </a:xfrm>
            <a:custGeom>
              <a:avLst/>
              <a:gdLst/>
              <a:ahLst/>
              <a:cxnLst/>
              <a:rect l="l" t="t" r="r" b="b"/>
              <a:pathLst>
                <a:path w="8717" h="3180" extrusionOk="0">
                  <a:moveTo>
                    <a:pt x="4341" y="0"/>
                  </a:moveTo>
                  <a:lnTo>
                    <a:pt x="1" y="1509"/>
                  </a:lnTo>
                  <a:lnTo>
                    <a:pt x="465" y="3179"/>
                  </a:lnTo>
                  <a:lnTo>
                    <a:pt x="8207" y="3179"/>
                  </a:lnTo>
                  <a:lnTo>
                    <a:pt x="8716" y="1509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135375" y="2126425"/>
              <a:ext cx="98700" cy="200725"/>
            </a:xfrm>
            <a:custGeom>
              <a:avLst/>
              <a:gdLst/>
              <a:ahLst/>
              <a:cxnLst/>
              <a:rect l="l" t="t" r="r" b="b"/>
              <a:pathLst>
                <a:path w="3948" h="8029" extrusionOk="0">
                  <a:moveTo>
                    <a:pt x="1885" y="1"/>
                  </a:moveTo>
                  <a:lnTo>
                    <a:pt x="1751" y="224"/>
                  </a:lnTo>
                  <a:lnTo>
                    <a:pt x="1394" y="671"/>
                  </a:lnTo>
                  <a:lnTo>
                    <a:pt x="1331" y="742"/>
                  </a:lnTo>
                  <a:lnTo>
                    <a:pt x="1331" y="3100"/>
                  </a:lnTo>
                  <a:lnTo>
                    <a:pt x="1331" y="3323"/>
                  </a:lnTo>
                  <a:lnTo>
                    <a:pt x="1287" y="3760"/>
                  </a:lnTo>
                  <a:lnTo>
                    <a:pt x="1189" y="4180"/>
                  </a:lnTo>
                  <a:lnTo>
                    <a:pt x="1055" y="4582"/>
                  </a:lnTo>
                  <a:lnTo>
                    <a:pt x="885" y="4966"/>
                  </a:lnTo>
                  <a:lnTo>
                    <a:pt x="671" y="5323"/>
                  </a:lnTo>
                  <a:lnTo>
                    <a:pt x="430" y="5654"/>
                  </a:lnTo>
                  <a:lnTo>
                    <a:pt x="153" y="5957"/>
                  </a:lnTo>
                  <a:lnTo>
                    <a:pt x="1" y="6100"/>
                  </a:lnTo>
                  <a:lnTo>
                    <a:pt x="385" y="7341"/>
                  </a:lnTo>
                  <a:lnTo>
                    <a:pt x="2930" y="8029"/>
                  </a:lnTo>
                  <a:lnTo>
                    <a:pt x="3162" y="7797"/>
                  </a:lnTo>
                  <a:lnTo>
                    <a:pt x="3528" y="7270"/>
                  </a:lnTo>
                  <a:lnTo>
                    <a:pt x="3796" y="6672"/>
                  </a:lnTo>
                  <a:lnTo>
                    <a:pt x="3939" y="6020"/>
                  </a:lnTo>
                  <a:lnTo>
                    <a:pt x="3948" y="5680"/>
                  </a:lnTo>
                  <a:lnTo>
                    <a:pt x="3689" y="5672"/>
                  </a:lnTo>
                  <a:lnTo>
                    <a:pt x="3198" y="5564"/>
                  </a:lnTo>
                  <a:lnTo>
                    <a:pt x="2742" y="5368"/>
                  </a:lnTo>
                  <a:lnTo>
                    <a:pt x="2341" y="5082"/>
                  </a:lnTo>
                  <a:lnTo>
                    <a:pt x="1992" y="4725"/>
                  </a:lnTo>
                  <a:lnTo>
                    <a:pt x="1724" y="4314"/>
                  </a:lnTo>
                  <a:lnTo>
                    <a:pt x="1528" y="3850"/>
                  </a:lnTo>
                  <a:lnTo>
                    <a:pt x="1430" y="3359"/>
                  </a:lnTo>
                  <a:lnTo>
                    <a:pt x="1421" y="3100"/>
                  </a:lnTo>
                  <a:lnTo>
                    <a:pt x="1590" y="3100"/>
                  </a:lnTo>
                  <a:lnTo>
                    <a:pt x="1921" y="3055"/>
                  </a:lnTo>
                  <a:lnTo>
                    <a:pt x="2233" y="2948"/>
                  </a:lnTo>
                  <a:lnTo>
                    <a:pt x="2510" y="2796"/>
                  </a:lnTo>
                  <a:lnTo>
                    <a:pt x="2760" y="2591"/>
                  </a:lnTo>
                  <a:lnTo>
                    <a:pt x="2948" y="2332"/>
                  </a:lnTo>
                  <a:lnTo>
                    <a:pt x="3091" y="2046"/>
                  </a:lnTo>
                  <a:lnTo>
                    <a:pt x="3171" y="1716"/>
                  </a:lnTo>
                  <a:lnTo>
                    <a:pt x="3180" y="1537"/>
                  </a:lnTo>
                  <a:lnTo>
                    <a:pt x="3171" y="1394"/>
                  </a:lnTo>
                  <a:lnTo>
                    <a:pt x="3126" y="1117"/>
                  </a:lnTo>
                  <a:lnTo>
                    <a:pt x="3028" y="858"/>
                  </a:lnTo>
                  <a:lnTo>
                    <a:pt x="2894" y="626"/>
                  </a:lnTo>
                  <a:lnTo>
                    <a:pt x="2716" y="430"/>
                  </a:lnTo>
                  <a:lnTo>
                    <a:pt x="2510" y="251"/>
                  </a:lnTo>
                  <a:lnTo>
                    <a:pt x="2278" y="117"/>
                  </a:lnTo>
                  <a:lnTo>
                    <a:pt x="2019" y="2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2873525" y="2350575"/>
              <a:ext cx="175050" cy="124150"/>
            </a:xfrm>
            <a:custGeom>
              <a:avLst/>
              <a:gdLst/>
              <a:ahLst/>
              <a:cxnLst/>
              <a:rect l="l" t="t" r="r" b="b"/>
              <a:pathLst>
                <a:path w="7002" h="4966" extrusionOk="0">
                  <a:moveTo>
                    <a:pt x="3626" y="1"/>
                  </a:moveTo>
                  <a:lnTo>
                    <a:pt x="1215" y="653"/>
                  </a:lnTo>
                  <a:lnTo>
                    <a:pt x="0" y="4966"/>
                  </a:lnTo>
                  <a:lnTo>
                    <a:pt x="7001" y="4966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102800" y="2350575"/>
              <a:ext cx="175275" cy="124150"/>
            </a:xfrm>
            <a:custGeom>
              <a:avLst/>
              <a:gdLst/>
              <a:ahLst/>
              <a:cxnLst/>
              <a:rect l="l" t="t" r="r" b="b"/>
              <a:pathLst>
                <a:path w="7011" h="4966" extrusionOk="0">
                  <a:moveTo>
                    <a:pt x="5090" y="2439"/>
                  </a:moveTo>
                  <a:lnTo>
                    <a:pt x="5090" y="3590"/>
                  </a:lnTo>
                  <a:lnTo>
                    <a:pt x="2599" y="3590"/>
                  </a:lnTo>
                  <a:lnTo>
                    <a:pt x="2599" y="2439"/>
                  </a:lnTo>
                  <a:close/>
                  <a:moveTo>
                    <a:pt x="3376" y="1"/>
                  </a:moveTo>
                  <a:lnTo>
                    <a:pt x="0" y="4966"/>
                  </a:lnTo>
                  <a:lnTo>
                    <a:pt x="7010" y="4966"/>
                  </a:lnTo>
                  <a:lnTo>
                    <a:pt x="5796" y="653"/>
                  </a:lnTo>
                  <a:lnTo>
                    <a:pt x="3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8"/>
          <p:cNvGrpSpPr/>
          <p:nvPr/>
        </p:nvGrpSpPr>
        <p:grpSpPr>
          <a:xfrm>
            <a:off x="1871900" y="3400675"/>
            <a:ext cx="428900" cy="490500"/>
            <a:chOff x="3285625" y="1985350"/>
            <a:chExt cx="428900" cy="490500"/>
          </a:xfrm>
        </p:grpSpPr>
        <p:sp>
          <p:nvSpPr>
            <p:cNvPr id="518" name="Google Shape;518;p18"/>
            <p:cNvSpPr/>
            <p:nvPr/>
          </p:nvSpPr>
          <p:spPr>
            <a:xfrm>
              <a:off x="3590150" y="2122875"/>
              <a:ext cx="44225" cy="75025"/>
            </a:xfrm>
            <a:custGeom>
              <a:avLst/>
              <a:gdLst/>
              <a:ahLst/>
              <a:cxnLst/>
              <a:rect l="l" t="t" r="r" b="b"/>
              <a:pathLst>
                <a:path w="1769" h="3001" extrusionOk="0">
                  <a:moveTo>
                    <a:pt x="536" y="0"/>
                  </a:moveTo>
                  <a:lnTo>
                    <a:pt x="402" y="223"/>
                  </a:lnTo>
                  <a:lnTo>
                    <a:pt x="63" y="661"/>
                  </a:lnTo>
                  <a:lnTo>
                    <a:pt x="0" y="732"/>
                  </a:lnTo>
                  <a:lnTo>
                    <a:pt x="0" y="3001"/>
                  </a:lnTo>
                  <a:lnTo>
                    <a:pt x="384" y="3001"/>
                  </a:lnTo>
                  <a:lnTo>
                    <a:pt x="670" y="2947"/>
                  </a:lnTo>
                  <a:lnTo>
                    <a:pt x="938" y="2840"/>
                  </a:lnTo>
                  <a:lnTo>
                    <a:pt x="1179" y="2679"/>
                  </a:lnTo>
                  <a:lnTo>
                    <a:pt x="1393" y="2492"/>
                  </a:lnTo>
                  <a:lnTo>
                    <a:pt x="1563" y="2259"/>
                  </a:lnTo>
                  <a:lnTo>
                    <a:pt x="1688" y="2000"/>
                  </a:lnTo>
                  <a:lnTo>
                    <a:pt x="1759" y="1715"/>
                  </a:lnTo>
                  <a:lnTo>
                    <a:pt x="1768" y="1572"/>
                  </a:lnTo>
                  <a:lnTo>
                    <a:pt x="1768" y="1420"/>
                  </a:lnTo>
                  <a:lnTo>
                    <a:pt x="1733" y="1143"/>
                  </a:lnTo>
                  <a:lnTo>
                    <a:pt x="1643" y="884"/>
                  </a:lnTo>
                  <a:lnTo>
                    <a:pt x="1518" y="652"/>
                  </a:lnTo>
                  <a:lnTo>
                    <a:pt x="1349" y="447"/>
                  </a:lnTo>
                  <a:lnTo>
                    <a:pt x="1152" y="268"/>
                  </a:lnTo>
                  <a:lnTo>
                    <a:pt x="920" y="134"/>
                  </a:lnTo>
                  <a:lnTo>
                    <a:pt x="670" y="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515575" y="2318425"/>
              <a:ext cx="198950" cy="157425"/>
            </a:xfrm>
            <a:custGeom>
              <a:avLst/>
              <a:gdLst/>
              <a:ahLst/>
              <a:cxnLst/>
              <a:rect l="l" t="t" r="r" b="b"/>
              <a:pathLst>
                <a:path w="7958" h="6297" extrusionOk="0">
                  <a:moveTo>
                    <a:pt x="5359" y="3269"/>
                  </a:moveTo>
                  <a:lnTo>
                    <a:pt x="5359" y="4412"/>
                  </a:lnTo>
                  <a:lnTo>
                    <a:pt x="2947" y="4412"/>
                  </a:lnTo>
                  <a:lnTo>
                    <a:pt x="2947" y="3269"/>
                  </a:lnTo>
                  <a:close/>
                  <a:moveTo>
                    <a:pt x="2689" y="1"/>
                  </a:moveTo>
                  <a:lnTo>
                    <a:pt x="1" y="6296"/>
                  </a:lnTo>
                  <a:lnTo>
                    <a:pt x="7957" y="6296"/>
                  </a:lnTo>
                  <a:lnTo>
                    <a:pt x="6903" y="84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444800" y="2275800"/>
              <a:ext cx="110550" cy="55600"/>
            </a:xfrm>
            <a:custGeom>
              <a:avLst/>
              <a:gdLst/>
              <a:ahLst/>
              <a:cxnLst/>
              <a:rect l="l" t="t" r="r" b="b"/>
              <a:pathLst>
                <a:path w="4422" h="2224" extrusionOk="0">
                  <a:moveTo>
                    <a:pt x="108" y="0"/>
                  </a:moveTo>
                  <a:lnTo>
                    <a:pt x="1" y="1188"/>
                  </a:lnTo>
                  <a:lnTo>
                    <a:pt x="206" y="1429"/>
                  </a:lnTo>
                  <a:lnTo>
                    <a:pt x="706" y="1813"/>
                  </a:lnTo>
                  <a:lnTo>
                    <a:pt x="1269" y="2072"/>
                  </a:lnTo>
                  <a:lnTo>
                    <a:pt x="1885" y="2215"/>
                  </a:lnTo>
                  <a:lnTo>
                    <a:pt x="2215" y="2224"/>
                  </a:lnTo>
                  <a:lnTo>
                    <a:pt x="2537" y="2215"/>
                  </a:lnTo>
                  <a:lnTo>
                    <a:pt x="3153" y="2072"/>
                  </a:lnTo>
                  <a:lnTo>
                    <a:pt x="3716" y="1813"/>
                  </a:lnTo>
                  <a:lnTo>
                    <a:pt x="4216" y="1429"/>
                  </a:lnTo>
                  <a:lnTo>
                    <a:pt x="4421" y="1188"/>
                  </a:lnTo>
                  <a:lnTo>
                    <a:pt x="4314" y="0"/>
                  </a:lnTo>
                  <a:lnTo>
                    <a:pt x="4082" y="161"/>
                  </a:lnTo>
                  <a:lnTo>
                    <a:pt x="3591" y="420"/>
                  </a:lnTo>
                  <a:lnTo>
                    <a:pt x="3064" y="607"/>
                  </a:lnTo>
                  <a:lnTo>
                    <a:pt x="2501" y="697"/>
                  </a:lnTo>
                  <a:lnTo>
                    <a:pt x="2215" y="706"/>
                  </a:lnTo>
                  <a:lnTo>
                    <a:pt x="1921" y="697"/>
                  </a:lnTo>
                  <a:lnTo>
                    <a:pt x="1358" y="607"/>
                  </a:lnTo>
                  <a:lnTo>
                    <a:pt x="831" y="420"/>
                  </a:lnTo>
                  <a:lnTo>
                    <a:pt x="340" y="16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420475" y="2091600"/>
              <a:ext cx="159200" cy="33525"/>
            </a:xfrm>
            <a:custGeom>
              <a:avLst/>
              <a:gdLst/>
              <a:ahLst/>
              <a:cxnLst/>
              <a:rect l="l" t="t" r="r" b="b"/>
              <a:pathLst>
                <a:path w="6368" h="1341" extrusionOk="0">
                  <a:moveTo>
                    <a:pt x="322" y="1"/>
                  </a:moveTo>
                  <a:lnTo>
                    <a:pt x="0" y="465"/>
                  </a:lnTo>
                  <a:lnTo>
                    <a:pt x="45" y="617"/>
                  </a:lnTo>
                  <a:lnTo>
                    <a:pt x="197" y="921"/>
                  </a:lnTo>
                  <a:lnTo>
                    <a:pt x="411" y="1171"/>
                  </a:lnTo>
                  <a:lnTo>
                    <a:pt x="634" y="1296"/>
                  </a:lnTo>
                  <a:lnTo>
                    <a:pt x="804" y="1340"/>
                  </a:lnTo>
                  <a:lnTo>
                    <a:pt x="5564" y="1340"/>
                  </a:lnTo>
                  <a:lnTo>
                    <a:pt x="5733" y="1296"/>
                  </a:lnTo>
                  <a:lnTo>
                    <a:pt x="5957" y="1171"/>
                  </a:lnTo>
                  <a:lnTo>
                    <a:pt x="6171" y="921"/>
                  </a:lnTo>
                  <a:lnTo>
                    <a:pt x="6323" y="617"/>
                  </a:lnTo>
                  <a:lnTo>
                    <a:pt x="6368" y="465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437875" y="2153675"/>
              <a:ext cx="123500" cy="111200"/>
            </a:xfrm>
            <a:custGeom>
              <a:avLst/>
              <a:gdLst/>
              <a:ahLst/>
              <a:cxnLst/>
              <a:rect l="l" t="t" r="r" b="b"/>
              <a:pathLst>
                <a:path w="4940" h="4448" extrusionOk="0">
                  <a:moveTo>
                    <a:pt x="1" y="0"/>
                  </a:moveTo>
                  <a:lnTo>
                    <a:pt x="1" y="1786"/>
                  </a:lnTo>
                  <a:lnTo>
                    <a:pt x="10" y="2054"/>
                  </a:lnTo>
                  <a:lnTo>
                    <a:pt x="108" y="2581"/>
                  </a:lnTo>
                  <a:lnTo>
                    <a:pt x="296" y="3054"/>
                  </a:lnTo>
                  <a:lnTo>
                    <a:pt x="564" y="3483"/>
                  </a:lnTo>
                  <a:lnTo>
                    <a:pt x="894" y="3849"/>
                  </a:lnTo>
                  <a:lnTo>
                    <a:pt x="1287" y="4135"/>
                  </a:lnTo>
                  <a:lnTo>
                    <a:pt x="1733" y="4331"/>
                  </a:lnTo>
                  <a:lnTo>
                    <a:pt x="2216" y="4439"/>
                  </a:lnTo>
                  <a:lnTo>
                    <a:pt x="2466" y="4448"/>
                  </a:lnTo>
                  <a:lnTo>
                    <a:pt x="2725" y="4439"/>
                  </a:lnTo>
                  <a:lnTo>
                    <a:pt x="3207" y="4331"/>
                  </a:lnTo>
                  <a:lnTo>
                    <a:pt x="3644" y="4135"/>
                  </a:lnTo>
                  <a:lnTo>
                    <a:pt x="4046" y="3849"/>
                  </a:lnTo>
                  <a:lnTo>
                    <a:pt x="4377" y="3483"/>
                  </a:lnTo>
                  <a:lnTo>
                    <a:pt x="4645" y="3054"/>
                  </a:lnTo>
                  <a:lnTo>
                    <a:pt x="4832" y="2581"/>
                  </a:lnTo>
                  <a:lnTo>
                    <a:pt x="4930" y="2054"/>
                  </a:lnTo>
                  <a:lnTo>
                    <a:pt x="4939" y="1786"/>
                  </a:lnTo>
                  <a:lnTo>
                    <a:pt x="4939" y="0"/>
                  </a:lnTo>
                  <a:lnTo>
                    <a:pt x="2466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285625" y="2318425"/>
              <a:ext cx="198950" cy="157425"/>
            </a:xfrm>
            <a:custGeom>
              <a:avLst/>
              <a:gdLst/>
              <a:ahLst/>
              <a:cxnLst/>
              <a:rect l="l" t="t" r="r" b="b"/>
              <a:pathLst>
                <a:path w="7958" h="6297" extrusionOk="0">
                  <a:moveTo>
                    <a:pt x="5269" y="1"/>
                  </a:moveTo>
                  <a:lnTo>
                    <a:pt x="1054" y="849"/>
                  </a:lnTo>
                  <a:lnTo>
                    <a:pt x="1" y="6296"/>
                  </a:lnTo>
                  <a:lnTo>
                    <a:pt x="7957" y="6296"/>
                  </a:lnTo>
                  <a:lnTo>
                    <a:pt x="5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365775" y="2122875"/>
              <a:ext cx="44225" cy="75025"/>
            </a:xfrm>
            <a:custGeom>
              <a:avLst/>
              <a:gdLst/>
              <a:ahLst/>
              <a:cxnLst/>
              <a:rect l="l" t="t" r="r" b="b"/>
              <a:pathLst>
                <a:path w="1769" h="3001" extrusionOk="0">
                  <a:moveTo>
                    <a:pt x="1242" y="0"/>
                  </a:moveTo>
                  <a:lnTo>
                    <a:pt x="1108" y="36"/>
                  </a:lnTo>
                  <a:lnTo>
                    <a:pt x="858" y="125"/>
                  </a:lnTo>
                  <a:lnTo>
                    <a:pt x="635" y="259"/>
                  </a:lnTo>
                  <a:lnTo>
                    <a:pt x="438" y="420"/>
                  </a:lnTo>
                  <a:lnTo>
                    <a:pt x="277" y="616"/>
                  </a:lnTo>
                  <a:lnTo>
                    <a:pt x="143" y="840"/>
                  </a:lnTo>
                  <a:lnTo>
                    <a:pt x="54" y="1090"/>
                  </a:lnTo>
                  <a:lnTo>
                    <a:pt x="1" y="1357"/>
                  </a:lnTo>
                  <a:lnTo>
                    <a:pt x="1" y="1491"/>
                  </a:lnTo>
                  <a:lnTo>
                    <a:pt x="10" y="1643"/>
                  </a:lnTo>
                  <a:lnTo>
                    <a:pt x="63" y="1947"/>
                  </a:lnTo>
                  <a:lnTo>
                    <a:pt x="179" y="2215"/>
                  </a:lnTo>
                  <a:lnTo>
                    <a:pt x="340" y="2456"/>
                  </a:lnTo>
                  <a:lnTo>
                    <a:pt x="545" y="2661"/>
                  </a:lnTo>
                  <a:lnTo>
                    <a:pt x="795" y="2822"/>
                  </a:lnTo>
                  <a:lnTo>
                    <a:pt x="1063" y="2938"/>
                  </a:lnTo>
                  <a:lnTo>
                    <a:pt x="1358" y="3001"/>
                  </a:lnTo>
                  <a:lnTo>
                    <a:pt x="1769" y="3001"/>
                  </a:lnTo>
                  <a:lnTo>
                    <a:pt x="1769" y="732"/>
                  </a:lnTo>
                  <a:lnTo>
                    <a:pt x="1715" y="661"/>
                  </a:lnTo>
                  <a:lnTo>
                    <a:pt x="1367" y="223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463550" y="2353475"/>
              <a:ext cx="73050" cy="85525"/>
            </a:xfrm>
            <a:custGeom>
              <a:avLst/>
              <a:gdLst/>
              <a:ahLst/>
              <a:cxnLst/>
              <a:rect l="l" t="t" r="r" b="b"/>
              <a:pathLst>
                <a:path w="2922" h="3421" extrusionOk="0">
                  <a:moveTo>
                    <a:pt x="1" y="1"/>
                  </a:moveTo>
                  <a:lnTo>
                    <a:pt x="1465" y="3421"/>
                  </a:lnTo>
                  <a:lnTo>
                    <a:pt x="2921" y="1"/>
                  </a:lnTo>
                  <a:lnTo>
                    <a:pt x="2573" y="117"/>
                  </a:lnTo>
                  <a:lnTo>
                    <a:pt x="1840" y="260"/>
                  </a:lnTo>
                  <a:lnTo>
                    <a:pt x="1465" y="269"/>
                  </a:lnTo>
                  <a:lnTo>
                    <a:pt x="1081" y="260"/>
                  </a:lnTo>
                  <a:lnTo>
                    <a:pt x="349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393900" y="1985350"/>
              <a:ext cx="213450" cy="77700"/>
            </a:xfrm>
            <a:custGeom>
              <a:avLst/>
              <a:gdLst/>
              <a:ahLst/>
              <a:cxnLst/>
              <a:rect l="l" t="t" r="r" b="b"/>
              <a:pathLst>
                <a:path w="8538" h="3108" extrusionOk="0">
                  <a:moveTo>
                    <a:pt x="4243" y="0"/>
                  </a:moveTo>
                  <a:lnTo>
                    <a:pt x="1" y="1483"/>
                  </a:lnTo>
                  <a:lnTo>
                    <a:pt x="447" y="3108"/>
                  </a:lnTo>
                  <a:lnTo>
                    <a:pt x="8047" y="3108"/>
                  </a:lnTo>
                  <a:lnTo>
                    <a:pt x="8538" y="1483"/>
                  </a:lnTo>
                  <a:lnTo>
                    <a:pt x="4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532" name="Google Shape;532;p19"/>
          <p:cNvGrpSpPr/>
          <p:nvPr/>
        </p:nvGrpSpPr>
        <p:grpSpPr>
          <a:xfrm>
            <a:off x="3800814" y="1274825"/>
            <a:ext cx="1638317" cy="3455572"/>
            <a:chOff x="3800814" y="1274825"/>
            <a:chExt cx="1638317" cy="3455572"/>
          </a:xfrm>
        </p:grpSpPr>
        <p:sp>
          <p:nvSpPr>
            <p:cNvPr id="533" name="Google Shape;533;p19"/>
            <p:cNvSpPr/>
            <p:nvPr/>
          </p:nvSpPr>
          <p:spPr>
            <a:xfrm>
              <a:off x="4174020" y="2814972"/>
              <a:ext cx="891909" cy="917261"/>
            </a:xfrm>
            <a:custGeom>
              <a:avLst/>
              <a:gdLst/>
              <a:ahLst/>
              <a:cxnLst/>
              <a:rect l="l" t="t" r="r" b="b"/>
              <a:pathLst>
                <a:path w="11610" h="11940" extrusionOk="0">
                  <a:moveTo>
                    <a:pt x="5805" y="0"/>
                  </a:moveTo>
                  <a:lnTo>
                    <a:pt x="5618" y="9"/>
                  </a:lnTo>
                  <a:lnTo>
                    <a:pt x="5234" y="63"/>
                  </a:lnTo>
                  <a:lnTo>
                    <a:pt x="4859" y="161"/>
                  </a:lnTo>
                  <a:lnTo>
                    <a:pt x="4493" y="313"/>
                  </a:lnTo>
                  <a:lnTo>
                    <a:pt x="4135" y="510"/>
                  </a:lnTo>
                  <a:lnTo>
                    <a:pt x="3787" y="742"/>
                  </a:lnTo>
                  <a:lnTo>
                    <a:pt x="3278" y="1179"/>
                  </a:lnTo>
                  <a:lnTo>
                    <a:pt x="2966" y="1536"/>
                  </a:lnTo>
                  <a:lnTo>
                    <a:pt x="2876" y="1635"/>
                  </a:lnTo>
                  <a:lnTo>
                    <a:pt x="2635" y="1929"/>
                  </a:lnTo>
                  <a:lnTo>
                    <a:pt x="2189" y="2590"/>
                  </a:lnTo>
                  <a:lnTo>
                    <a:pt x="1778" y="3340"/>
                  </a:lnTo>
                  <a:lnTo>
                    <a:pt x="1403" y="4153"/>
                  </a:lnTo>
                  <a:lnTo>
                    <a:pt x="1233" y="4599"/>
                  </a:lnTo>
                  <a:lnTo>
                    <a:pt x="1090" y="4983"/>
                  </a:lnTo>
                  <a:lnTo>
                    <a:pt x="831" y="5787"/>
                  </a:lnTo>
                  <a:lnTo>
                    <a:pt x="501" y="7073"/>
                  </a:lnTo>
                  <a:lnTo>
                    <a:pt x="179" y="8930"/>
                  </a:lnTo>
                  <a:lnTo>
                    <a:pt x="46" y="10404"/>
                  </a:lnTo>
                  <a:lnTo>
                    <a:pt x="10" y="11422"/>
                  </a:lnTo>
                  <a:lnTo>
                    <a:pt x="1" y="11940"/>
                  </a:lnTo>
                  <a:lnTo>
                    <a:pt x="11610" y="11940"/>
                  </a:lnTo>
                  <a:lnTo>
                    <a:pt x="11601" y="11100"/>
                  </a:lnTo>
                  <a:lnTo>
                    <a:pt x="11494" y="9493"/>
                  </a:lnTo>
                  <a:lnTo>
                    <a:pt x="11288" y="7957"/>
                  </a:lnTo>
                  <a:lnTo>
                    <a:pt x="10985" y="6510"/>
                  </a:lnTo>
                  <a:lnTo>
                    <a:pt x="10592" y="5171"/>
                  </a:lnTo>
                  <a:lnTo>
                    <a:pt x="10127" y="3948"/>
                  </a:lnTo>
                  <a:lnTo>
                    <a:pt x="9583" y="2867"/>
                  </a:lnTo>
                  <a:lnTo>
                    <a:pt x="8975" y="1929"/>
                  </a:lnTo>
                  <a:lnTo>
                    <a:pt x="8654" y="1536"/>
                  </a:lnTo>
                  <a:lnTo>
                    <a:pt x="8333" y="1179"/>
                  </a:lnTo>
                  <a:lnTo>
                    <a:pt x="7654" y="617"/>
                  </a:lnTo>
                  <a:lnTo>
                    <a:pt x="7127" y="313"/>
                  </a:lnTo>
                  <a:lnTo>
                    <a:pt x="6761" y="161"/>
                  </a:lnTo>
                  <a:lnTo>
                    <a:pt x="6386" y="63"/>
                  </a:lnTo>
                  <a:lnTo>
                    <a:pt x="6002" y="9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3C2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4401800" y="2814972"/>
              <a:ext cx="437043" cy="917261"/>
            </a:xfrm>
            <a:custGeom>
              <a:avLst/>
              <a:gdLst/>
              <a:ahLst/>
              <a:cxnLst/>
              <a:rect l="l" t="t" r="r" b="b"/>
              <a:pathLst>
                <a:path w="5689" h="11940" extrusionOk="0">
                  <a:moveTo>
                    <a:pt x="2840" y="0"/>
                  </a:moveTo>
                  <a:lnTo>
                    <a:pt x="2653" y="9"/>
                  </a:lnTo>
                  <a:lnTo>
                    <a:pt x="2269" y="63"/>
                  </a:lnTo>
                  <a:lnTo>
                    <a:pt x="1894" y="161"/>
                  </a:lnTo>
                  <a:lnTo>
                    <a:pt x="1528" y="313"/>
                  </a:lnTo>
                  <a:lnTo>
                    <a:pt x="1170" y="510"/>
                  </a:lnTo>
                  <a:lnTo>
                    <a:pt x="822" y="742"/>
                  </a:lnTo>
                  <a:lnTo>
                    <a:pt x="313" y="1179"/>
                  </a:lnTo>
                  <a:lnTo>
                    <a:pt x="1" y="1536"/>
                  </a:lnTo>
                  <a:lnTo>
                    <a:pt x="1635" y="11940"/>
                  </a:lnTo>
                  <a:lnTo>
                    <a:pt x="4055" y="11940"/>
                  </a:lnTo>
                  <a:lnTo>
                    <a:pt x="5689" y="1536"/>
                  </a:lnTo>
                  <a:lnTo>
                    <a:pt x="5368" y="1179"/>
                  </a:lnTo>
                  <a:lnTo>
                    <a:pt x="4689" y="617"/>
                  </a:lnTo>
                  <a:lnTo>
                    <a:pt x="4162" y="313"/>
                  </a:lnTo>
                  <a:lnTo>
                    <a:pt x="3796" y="161"/>
                  </a:lnTo>
                  <a:lnTo>
                    <a:pt x="3421" y="63"/>
                  </a:lnTo>
                  <a:lnTo>
                    <a:pt x="3037" y="9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E8E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4497138" y="3538030"/>
              <a:ext cx="246370" cy="194207"/>
            </a:xfrm>
            <a:custGeom>
              <a:avLst/>
              <a:gdLst/>
              <a:ahLst/>
              <a:cxnLst/>
              <a:rect l="l" t="t" r="r" b="b"/>
              <a:pathLst>
                <a:path w="3207" h="2528" extrusionOk="0">
                  <a:moveTo>
                    <a:pt x="1" y="1"/>
                  </a:moveTo>
                  <a:lnTo>
                    <a:pt x="394" y="2528"/>
                  </a:lnTo>
                  <a:lnTo>
                    <a:pt x="2814" y="2528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rgbClr val="D7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4519800" y="2677766"/>
              <a:ext cx="200430" cy="275178"/>
            </a:xfrm>
            <a:custGeom>
              <a:avLst/>
              <a:gdLst/>
              <a:ahLst/>
              <a:cxnLst/>
              <a:rect l="l" t="t" r="r" b="b"/>
              <a:pathLst>
                <a:path w="2609" h="3582" extrusionOk="0">
                  <a:moveTo>
                    <a:pt x="1" y="1"/>
                  </a:moveTo>
                  <a:lnTo>
                    <a:pt x="1" y="2278"/>
                  </a:lnTo>
                  <a:lnTo>
                    <a:pt x="10" y="2412"/>
                  </a:lnTo>
                  <a:lnTo>
                    <a:pt x="63" y="2662"/>
                  </a:lnTo>
                  <a:lnTo>
                    <a:pt x="161" y="2894"/>
                  </a:lnTo>
                  <a:lnTo>
                    <a:pt x="295" y="3108"/>
                  </a:lnTo>
                  <a:lnTo>
                    <a:pt x="474" y="3278"/>
                  </a:lnTo>
                  <a:lnTo>
                    <a:pt x="688" y="3421"/>
                  </a:lnTo>
                  <a:lnTo>
                    <a:pt x="920" y="3519"/>
                  </a:lnTo>
                  <a:lnTo>
                    <a:pt x="1170" y="3572"/>
                  </a:lnTo>
                  <a:lnTo>
                    <a:pt x="1304" y="3581"/>
                  </a:lnTo>
                  <a:lnTo>
                    <a:pt x="1438" y="3572"/>
                  </a:lnTo>
                  <a:lnTo>
                    <a:pt x="1697" y="3519"/>
                  </a:lnTo>
                  <a:lnTo>
                    <a:pt x="1929" y="3421"/>
                  </a:lnTo>
                  <a:lnTo>
                    <a:pt x="2135" y="3278"/>
                  </a:lnTo>
                  <a:lnTo>
                    <a:pt x="2313" y="3108"/>
                  </a:lnTo>
                  <a:lnTo>
                    <a:pt x="2456" y="2894"/>
                  </a:lnTo>
                  <a:lnTo>
                    <a:pt x="2555" y="2662"/>
                  </a:lnTo>
                  <a:lnTo>
                    <a:pt x="2608" y="2412"/>
                  </a:lnTo>
                  <a:lnTo>
                    <a:pt x="2608" y="2278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EB9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343492" y="1274825"/>
              <a:ext cx="553737" cy="554428"/>
            </a:xfrm>
            <a:custGeom>
              <a:avLst/>
              <a:gdLst/>
              <a:ahLst/>
              <a:cxnLst/>
              <a:rect l="l" t="t" r="r" b="b"/>
              <a:pathLst>
                <a:path w="7208" h="7217" extrusionOk="0">
                  <a:moveTo>
                    <a:pt x="3599" y="1"/>
                  </a:moveTo>
                  <a:lnTo>
                    <a:pt x="3233" y="19"/>
                  </a:lnTo>
                  <a:lnTo>
                    <a:pt x="2528" y="162"/>
                  </a:lnTo>
                  <a:lnTo>
                    <a:pt x="1885" y="438"/>
                  </a:lnTo>
                  <a:lnTo>
                    <a:pt x="1304" y="822"/>
                  </a:lnTo>
                  <a:lnTo>
                    <a:pt x="813" y="1313"/>
                  </a:lnTo>
                  <a:lnTo>
                    <a:pt x="429" y="1885"/>
                  </a:lnTo>
                  <a:lnTo>
                    <a:pt x="152" y="2537"/>
                  </a:lnTo>
                  <a:lnTo>
                    <a:pt x="10" y="3242"/>
                  </a:lnTo>
                  <a:lnTo>
                    <a:pt x="1" y="3608"/>
                  </a:lnTo>
                  <a:lnTo>
                    <a:pt x="10" y="3984"/>
                  </a:lnTo>
                  <a:lnTo>
                    <a:pt x="152" y="4680"/>
                  </a:lnTo>
                  <a:lnTo>
                    <a:pt x="429" y="5332"/>
                  </a:lnTo>
                  <a:lnTo>
                    <a:pt x="813" y="5903"/>
                  </a:lnTo>
                  <a:lnTo>
                    <a:pt x="1304" y="6395"/>
                  </a:lnTo>
                  <a:lnTo>
                    <a:pt x="1885" y="6779"/>
                  </a:lnTo>
                  <a:lnTo>
                    <a:pt x="2528" y="7055"/>
                  </a:lnTo>
                  <a:lnTo>
                    <a:pt x="3233" y="7198"/>
                  </a:lnTo>
                  <a:lnTo>
                    <a:pt x="3599" y="7216"/>
                  </a:lnTo>
                  <a:lnTo>
                    <a:pt x="3974" y="7198"/>
                  </a:lnTo>
                  <a:lnTo>
                    <a:pt x="4680" y="7055"/>
                  </a:lnTo>
                  <a:lnTo>
                    <a:pt x="5323" y="6779"/>
                  </a:lnTo>
                  <a:lnTo>
                    <a:pt x="5894" y="6395"/>
                  </a:lnTo>
                  <a:lnTo>
                    <a:pt x="6386" y="5903"/>
                  </a:lnTo>
                  <a:lnTo>
                    <a:pt x="6778" y="5332"/>
                  </a:lnTo>
                  <a:lnTo>
                    <a:pt x="7046" y="4680"/>
                  </a:lnTo>
                  <a:lnTo>
                    <a:pt x="7189" y="3984"/>
                  </a:lnTo>
                  <a:lnTo>
                    <a:pt x="7207" y="3608"/>
                  </a:lnTo>
                  <a:lnTo>
                    <a:pt x="7189" y="3242"/>
                  </a:lnTo>
                  <a:lnTo>
                    <a:pt x="7046" y="2537"/>
                  </a:lnTo>
                  <a:lnTo>
                    <a:pt x="6778" y="1885"/>
                  </a:lnTo>
                  <a:lnTo>
                    <a:pt x="6386" y="1313"/>
                  </a:lnTo>
                  <a:lnTo>
                    <a:pt x="5894" y="822"/>
                  </a:lnTo>
                  <a:lnTo>
                    <a:pt x="5323" y="438"/>
                  </a:lnTo>
                  <a:lnTo>
                    <a:pt x="4680" y="162"/>
                  </a:lnTo>
                  <a:lnTo>
                    <a:pt x="3974" y="19"/>
                  </a:lnTo>
                  <a:lnTo>
                    <a:pt x="3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4338729" y="1593871"/>
              <a:ext cx="553660" cy="371206"/>
            </a:xfrm>
            <a:custGeom>
              <a:avLst/>
              <a:gdLst/>
              <a:ahLst/>
              <a:cxnLst/>
              <a:rect l="l" t="t" r="r" b="b"/>
              <a:pathLst>
                <a:path w="7207" h="4832" extrusionOk="0">
                  <a:moveTo>
                    <a:pt x="3599" y="0"/>
                  </a:moveTo>
                  <a:lnTo>
                    <a:pt x="3233" y="9"/>
                  </a:lnTo>
                  <a:lnTo>
                    <a:pt x="2527" y="107"/>
                  </a:lnTo>
                  <a:lnTo>
                    <a:pt x="1884" y="286"/>
                  </a:lnTo>
                  <a:lnTo>
                    <a:pt x="1304" y="554"/>
                  </a:lnTo>
                  <a:lnTo>
                    <a:pt x="822" y="875"/>
                  </a:lnTo>
                  <a:lnTo>
                    <a:pt x="429" y="1259"/>
                  </a:lnTo>
                  <a:lnTo>
                    <a:pt x="152" y="1697"/>
                  </a:lnTo>
                  <a:lnTo>
                    <a:pt x="9" y="2170"/>
                  </a:lnTo>
                  <a:lnTo>
                    <a:pt x="0" y="2420"/>
                  </a:lnTo>
                  <a:lnTo>
                    <a:pt x="9" y="2661"/>
                  </a:lnTo>
                  <a:lnTo>
                    <a:pt x="152" y="3135"/>
                  </a:lnTo>
                  <a:lnTo>
                    <a:pt x="429" y="3572"/>
                  </a:lnTo>
                  <a:lnTo>
                    <a:pt x="822" y="3956"/>
                  </a:lnTo>
                  <a:lnTo>
                    <a:pt x="1304" y="4287"/>
                  </a:lnTo>
                  <a:lnTo>
                    <a:pt x="1884" y="4546"/>
                  </a:lnTo>
                  <a:lnTo>
                    <a:pt x="2527" y="4724"/>
                  </a:lnTo>
                  <a:lnTo>
                    <a:pt x="3233" y="4822"/>
                  </a:lnTo>
                  <a:lnTo>
                    <a:pt x="3599" y="4831"/>
                  </a:lnTo>
                  <a:lnTo>
                    <a:pt x="3974" y="4822"/>
                  </a:lnTo>
                  <a:lnTo>
                    <a:pt x="4679" y="4724"/>
                  </a:lnTo>
                  <a:lnTo>
                    <a:pt x="5322" y="4546"/>
                  </a:lnTo>
                  <a:lnTo>
                    <a:pt x="5903" y="4287"/>
                  </a:lnTo>
                  <a:lnTo>
                    <a:pt x="6385" y="3956"/>
                  </a:lnTo>
                  <a:lnTo>
                    <a:pt x="6778" y="3572"/>
                  </a:lnTo>
                  <a:lnTo>
                    <a:pt x="7055" y="3135"/>
                  </a:lnTo>
                  <a:lnTo>
                    <a:pt x="7198" y="2661"/>
                  </a:lnTo>
                  <a:lnTo>
                    <a:pt x="7207" y="2420"/>
                  </a:lnTo>
                  <a:lnTo>
                    <a:pt x="7198" y="2170"/>
                  </a:lnTo>
                  <a:lnTo>
                    <a:pt x="7055" y="1697"/>
                  </a:lnTo>
                  <a:lnTo>
                    <a:pt x="6778" y="1259"/>
                  </a:lnTo>
                  <a:lnTo>
                    <a:pt x="6385" y="875"/>
                  </a:lnTo>
                  <a:lnTo>
                    <a:pt x="5903" y="554"/>
                  </a:lnTo>
                  <a:lnTo>
                    <a:pt x="5322" y="286"/>
                  </a:lnTo>
                  <a:lnTo>
                    <a:pt x="4679" y="107"/>
                  </a:lnTo>
                  <a:lnTo>
                    <a:pt x="3974" y="9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4044420" y="1646648"/>
              <a:ext cx="1151877" cy="1119688"/>
            </a:xfrm>
            <a:custGeom>
              <a:avLst/>
              <a:gdLst/>
              <a:ahLst/>
              <a:cxnLst/>
              <a:rect l="l" t="t" r="r" b="b"/>
              <a:pathLst>
                <a:path w="14994" h="14575" extrusionOk="0">
                  <a:moveTo>
                    <a:pt x="7492" y="1"/>
                  </a:moveTo>
                  <a:lnTo>
                    <a:pt x="7108" y="10"/>
                  </a:lnTo>
                  <a:lnTo>
                    <a:pt x="6349" y="81"/>
                  </a:lnTo>
                  <a:lnTo>
                    <a:pt x="5617" y="224"/>
                  </a:lnTo>
                  <a:lnTo>
                    <a:pt x="4912" y="438"/>
                  </a:lnTo>
                  <a:lnTo>
                    <a:pt x="4242" y="715"/>
                  </a:lnTo>
                  <a:lnTo>
                    <a:pt x="3608" y="1055"/>
                  </a:lnTo>
                  <a:lnTo>
                    <a:pt x="3010" y="1447"/>
                  </a:lnTo>
                  <a:lnTo>
                    <a:pt x="2456" y="1894"/>
                  </a:lnTo>
                  <a:lnTo>
                    <a:pt x="1947" y="2385"/>
                  </a:lnTo>
                  <a:lnTo>
                    <a:pt x="1482" y="2930"/>
                  </a:lnTo>
                  <a:lnTo>
                    <a:pt x="1081" y="3510"/>
                  </a:lnTo>
                  <a:lnTo>
                    <a:pt x="732" y="4126"/>
                  </a:lnTo>
                  <a:lnTo>
                    <a:pt x="447" y="4778"/>
                  </a:lnTo>
                  <a:lnTo>
                    <a:pt x="232" y="5466"/>
                  </a:lnTo>
                  <a:lnTo>
                    <a:pt x="80" y="6180"/>
                  </a:lnTo>
                  <a:lnTo>
                    <a:pt x="0" y="6913"/>
                  </a:lnTo>
                  <a:lnTo>
                    <a:pt x="0" y="7288"/>
                  </a:lnTo>
                  <a:lnTo>
                    <a:pt x="0" y="7663"/>
                  </a:lnTo>
                  <a:lnTo>
                    <a:pt x="80" y="8404"/>
                  </a:lnTo>
                  <a:lnTo>
                    <a:pt x="232" y="9109"/>
                  </a:lnTo>
                  <a:lnTo>
                    <a:pt x="447" y="9797"/>
                  </a:lnTo>
                  <a:lnTo>
                    <a:pt x="732" y="10449"/>
                  </a:lnTo>
                  <a:lnTo>
                    <a:pt x="1081" y="11074"/>
                  </a:lnTo>
                  <a:lnTo>
                    <a:pt x="1482" y="11654"/>
                  </a:lnTo>
                  <a:lnTo>
                    <a:pt x="1947" y="12190"/>
                  </a:lnTo>
                  <a:lnTo>
                    <a:pt x="2456" y="12690"/>
                  </a:lnTo>
                  <a:lnTo>
                    <a:pt x="3010" y="13128"/>
                  </a:lnTo>
                  <a:lnTo>
                    <a:pt x="3608" y="13521"/>
                  </a:lnTo>
                  <a:lnTo>
                    <a:pt x="4242" y="13860"/>
                  </a:lnTo>
                  <a:lnTo>
                    <a:pt x="4912" y="14137"/>
                  </a:lnTo>
                  <a:lnTo>
                    <a:pt x="5617" y="14351"/>
                  </a:lnTo>
                  <a:lnTo>
                    <a:pt x="6349" y="14494"/>
                  </a:lnTo>
                  <a:lnTo>
                    <a:pt x="7108" y="14574"/>
                  </a:lnTo>
                  <a:lnTo>
                    <a:pt x="7885" y="14574"/>
                  </a:lnTo>
                  <a:lnTo>
                    <a:pt x="8635" y="14494"/>
                  </a:lnTo>
                  <a:lnTo>
                    <a:pt x="9368" y="14351"/>
                  </a:lnTo>
                  <a:lnTo>
                    <a:pt x="10073" y="14137"/>
                  </a:lnTo>
                  <a:lnTo>
                    <a:pt x="10743" y="13860"/>
                  </a:lnTo>
                  <a:lnTo>
                    <a:pt x="11386" y="13521"/>
                  </a:lnTo>
                  <a:lnTo>
                    <a:pt x="11984" y="13128"/>
                  </a:lnTo>
                  <a:lnTo>
                    <a:pt x="12538" y="12690"/>
                  </a:lnTo>
                  <a:lnTo>
                    <a:pt x="13047" y="12190"/>
                  </a:lnTo>
                  <a:lnTo>
                    <a:pt x="13502" y="11654"/>
                  </a:lnTo>
                  <a:lnTo>
                    <a:pt x="13913" y="11074"/>
                  </a:lnTo>
                  <a:lnTo>
                    <a:pt x="14252" y="10449"/>
                  </a:lnTo>
                  <a:lnTo>
                    <a:pt x="14538" y="9797"/>
                  </a:lnTo>
                  <a:lnTo>
                    <a:pt x="14761" y="9109"/>
                  </a:lnTo>
                  <a:lnTo>
                    <a:pt x="14904" y="8404"/>
                  </a:lnTo>
                  <a:lnTo>
                    <a:pt x="14985" y="7663"/>
                  </a:lnTo>
                  <a:lnTo>
                    <a:pt x="14994" y="7288"/>
                  </a:lnTo>
                  <a:lnTo>
                    <a:pt x="14985" y="6913"/>
                  </a:lnTo>
                  <a:lnTo>
                    <a:pt x="14904" y="6180"/>
                  </a:lnTo>
                  <a:lnTo>
                    <a:pt x="14761" y="5466"/>
                  </a:lnTo>
                  <a:lnTo>
                    <a:pt x="14538" y="4778"/>
                  </a:lnTo>
                  <a:lnTo>
                    <a:pt x="14252" y="4126"/>
                  </a:lnTo>
                  <a:lnTo>
                    <a:pt x="13913" y="3510"/>
                  </a:lnTo>
                  <a:lnTo>
                    <a:pt x="13502" y="2930"/>
                  </a:lnTo>
                  <a:lnTo>
                    <a:pt x="13047" y="2385"/>
                  </a:lnTo>
                  <a:lnTo>
                    <a:pt x="12538" y="1894"/>
                  </a:lnTo>
                  <a:lnTo>
                    <a:pt x="11984" y="1447"/>
                  </a:lnTo>
                  <a:lnTo>
                    <a:pt x="11386" y="1055"/>
                  </a:lnTo>
                  <a:lnTo>
                    <a:pt x="10743" y="715"/>
                  </a:lnTo>
                  <a:lnTo>
                    <a:pt x="10073" y="438"/>
                  </a:lnTo>
                  <a:lnTo>
                    <a:pt x="9368" y="224"/>
                  </a:lnTo>
                  <a:lnTo>
                    <a:pt x="8635" y="81"/>
                  </a:lnTo>
                  <a:lnTo>
                    <a:pt x="7885" y="10"/>
                  </a:lnTo>
                  <a:lnTo>
                    <a:pt x="7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4958844" y="2217443"/>
              <a:ext cx="217561" cy="217561"/>
            </a:xfrm>
            <a:custGeom>
              <a:avLst/>
              <a:gdLst/>
              <a:ahLst/>
              <a:cxnLst/>
              <a:rect l="l" t="t" r="r" b="b"/>
              <a:pathLst>
                <a:path w="2832" h="2832" extrusionOk="0">
                  <a:moveTo>
                    <a:pt x="1269" y="1"/>
                  </a:moveTo>
                  <a:lnTo>
                    <a:pt x="992" y="63"/>
                  </a:lnTo>
                  <a:lnTo>
                    <a:pt x="742" y="170"/>
                  </a:lnTo>
                  <a:lnTo>
                    <a:pt x="519" y="322"/>
                  </a:lnTo>
                  <a:lnTo>
                    <a:pt x="322" y="510"/>
                  </a:lnTo>
                  <a:lnTo>
                    <a:pt x="170" y="733"/>
                  </a:lnTo>
                  <a:lnTo>
                    <a:pt x="63" y="992"/>
                  </a:lnTo>
                  <a:lnTo>
                    <a:pt x="10" y="1269"/>
                  </a:lnTo>
                  <a:lnTo>
                    <a:pt x="1" y="1411"/>
                  </a:lnTo>
                  <a:lnTo>
                    <a:pt x="10" y="1554"/>
                  </a:lnTo>
                  <a:lnTo>
                    <a:pt x="63" y="1831"/>
                  </a:lnTo>
                  <a:lnTo>
                    <a:pt x="170" y="2090"/>
                  </a:lnTo>
                  <a:lnTo>
                    <a:pt x="322" y="2313"/>
                  </a:lnTo>
                  <a:lnTo>
                    <a:pt x="519" y="2510"/>
                  </a:lnTo>
                  <a:lnTo>
                    <a:pt x="742" y="2662"/>
                  </a:lnTo>
                  <a:lnTo>
                    <a:pt x="992" y="2769"/>
                  </a:lnTo>
                  <a:lnTo>
                    <a:pt x="1269" y="2822"/>
                  </a:lnTo>
                  <a:lnTo>
                    <a:pt x="1421" y="2831"/>
                  </a:lnTo>
                  <a:lnTo>
                    <a:pt x="1564" y="2822"/>
                  </a:lnTo>
                  <a:lnTo>
                    <a:pt x="1840" y="2769"/>
                  </a:lnTo>
                  <a:lnTo>
                    <a:pt x="2090" y="2662"/>
                  </a:lnTo>
                  <a:lnTo>
                    <a:pt x="2323" y="2510"/>
                  </a:lnTo>
                  <a:lnTo>
                    <a:pt x="2510" y="2313"/>
                  </a:lnTo>
                  <a:lnTo>
                    <a:pt x="2662" y="2090"/>
                  </a:lnTo>
                  <a:lnTo>
                    <a:pt x="2769" y="1831"/>
                  </a:lnTo>
                  <a:lnTo>
                    <a:pt x="2832" y="1554"/>
                  </a:lnTo>
                  <a:lnTo>
                    <a:pt x="2832" y="1411"/>
                  </a:lnTo>
                  <a:lnTo>
                    <a:pt x="2832" y="1269"/>
                  </a:lnTo>
                  <a:lnTo>
                    <a:pt x="2769" y="992"/>
                  </a:lnTo>
                  <a:lnTo>
                    <a:pt x="2662" y="733"/>
                  </a:lnTo>
                  <a:lnTo>
                    <a:pt x="2510" y="510"/>
                  </a:lnTo>
                  <a:lnTo>
                    <a:pt x="2323" y="322"/>
                  </a:lnTo>
                  <a:lnTo>
                    <a:pt x="2090" y="170"/>
                  </a:lnTo>
                  <a:lnTo>
                    <a:pt x="1840" y="63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026064" y="2283972"/>
              <a:ext cx="83122" cy="83813"/>
            </a:xfrm>
            <a:custGeom>
              <a:avLst/>
              <a:gdLst/>
              <a:ahLst/>
              <a:cxnLst/>
              <a:rect l="l" t="t" r="r" b="b"/>
              <a:pathLst>
                <a:path w="1082" h="1091" extrusionOk="0">
                  <a:moveTo>
                    <a:pt x="546" y="1"/>
                  </a:moveTo>
                  <a:lnTo>
                    <a:pt x="430" y="10"/>
                  </a:lnTo>
                  <a:lnTo>
                    <a:pt x="242" y="90"/>
                  </a:lnTo>
                  <a:lnTo>
                    <a:pt x="90" y="242"/>
                  </a:lnTo>
                  <a:lnTo>
                    <a:pt x="10" y="438"/>
                  </a:lnTo>
                  <a:lnTo>
                    <a:pt x="1" y="545"/>
                  </a:lnTo>
                  <a:lnTo>
                    <a:pt x="10" y="662"/>
                  </a:lnTo>
                  <a:lnTo>
                    <a:pt x="90" y="849"/>
                  </a:lnTo>
                  <a:lnTo>
                    <a:pt x="242" y="1001"/>
                  </a:lnTo>
                  <a:lnTo>
                    <a:pt x="430" y="1081"/>
                  </a:lnTo>
                  <a:lnTo>
                    <a:pt x="546" y="1090"/>
                  </a:lnTo>
                  <a:lnTo>
                    <a:pt x="653" y="1081"/>
                  </a:lnTo>
                  <a:lnTo>
                    <a:pt x="849" y="1001"/>
                  </a:lnTo>
                  <a:lnTo>
                    <a:pt x="992" y="849"/>
                  </a:lnTo>
                  <a:lnTo>
                    <a:pt x="1081" y="662"/>
                  </a:lnTo>
                  <a:lnTo>
                    <a:pt x="1081" y="545"/>
                  </a:lnTo>
                  <a:lnTo>
                    <a:pt x="1081" y="438"/>
                  </a:lnTo>
                  <a:lnTo>
                    <a:pt x="992" y="242"/>
                  </a:lnTo>
                  <a:lnTo>
                    <a:pt x="849" y="90"/>
                  </a:lnTo>
                  <a:lnTo>
                    <a:pt x="653" y="1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FF8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4063625" y="2217443"/>
              <a:ext cx="217484" cy="217561"/>
            </a:xfrm>
            <a:custGeom>
              <a:avLst/>
              <a:gdLst/>
              <a:ahLst/>
              <a:cxnLst/>
              <a:rect l="l" t="t" r="r" b="b"/>
              <a:pathLst>
                <a:path w="2831" h="2832" extrusionOk="0">
                  <a:moveTo>
                    <a:pt x="1277" y="1"/>
                  </a:moveTo>
                  <a:lnTo>
                    <a:pt x="1000" y="63"/>
                  </a:lnTo>
                  <a:lnTo>
                    <a:pt x="741" y="170"/>
                  </a:lnTo>
                  <a:lnTo>
                    <a:pt x="518" y="322"/>
                  </a:lnTo>
                  <a:lnTo>
                    <a:pt x="322" y="510"/>
                  </a:lnTo>
                  <a:lnTo>
                    <a:pt x="170" y="733"/>
                  </a:lnTo>
                  <a:lnTo>
                    <a:pt x="63" y="992"/>
                  </a:lnTo>
                  <a:lnTo>
                    <a:pt x="9" y="1269"/>
                  </a:lnTo>
                  <a:lnTo>
                    <a:pt x="0" y="1411"/>
                  </a:lnTo>
                  <a:lnTo>
                    <a:pt x="9" y="1554"/>
                  </a:lnTo>
                  <a:lnTo>
                    <a:pt x="63" y="1831"/>
                  </a:lnTo>
                  <a:lnTo>
                    <a:pt x="170" y="2090"/>
                  </a:lnTo>
                  <a:lnTo>
                    <a:pt x="322" y="2313"/>
                  </a:lnTo>
                  <a:lnTo>
                    <a:pt x="518" y="2510"/>
                  </a:lnTo>
                  <a:lnTo>
                    <a:pt x="741" y="2662"/>
                  </a:lnTo>
                  <a:lnTo>
                    <a:pt x="1000" y="2769"/>
                  </a:lnTo>
                  <a:lnTo>
                    <a:pt x="1277" y="2822"/>
                  </a:lnTo>
                  <a:lnTo>
                    <a:pt x="1420" y="2831"/>
                  </a:lnTo>
                  <a:lnTo>
                    <a:pt x="1563" y="2822"/>
                  </a:lnTo>
                  <a:lnTo>
                    <a:pt x="1840" y="2769"/>
                  </a:lnTo>
                  <a:lnTo>
                    <a:pt x="2090" y="2662"/>
                  </a:lnTo>
                  <a:lnTo>
                    <a:pt x="2322" y="2510"/>
                  </a:lnTo>
                  <a:lnTo>
                    <a:pt x="2509" y="2313"/>
                  </a:lnTo>
                  <a:lnTo>
                    <a:pt x="2661" y="2090"/>
                  </a:lnTo>
                  <a:lnTo>
                    <a:pt x="2768" y="1831"/>
                  </a:lnTo>
                  <a:lnTo>
                    <a:pt x="2831" y="1554"/>
                  </a:lnTo>
                  <a:lnTo>
                    <a:pt x="2831" y="1411"/>
                  </a:lnTo>
                  <a:lnTo>
                    <a:pt x="2831" y="1269"/>
                  </a:lnTo>
                  <a:lnTo>
                    <a:pt x="2768" y="992"/>
                  </a:lnTo>
                  <a:lnTo>
                    <a:pt x="2661" y="733"/>
                  </a:lnTo>
                  <a:lnTo>
                    <a:pt x="2509" y="510"/>
                  </a:lnTo>
                  <a:lnTo>
                    <a:pt x="2322" y="322"/>
                  </a:lnTo>
                  <a:lnTo>
                    <a:pt x="2090" y="170"/>
                  </a:lnTo>
                  <a:lnTo>
                    <a:pt x="1840" y="63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4130846" y="2283972"/>
              <a:ext cx="83737" cy="83813"/>
            </a:xfrm>
            <a:custGeom>
              <a:avLst/>
              <a:gdLst/>
              <a:ahLst/>
              <a:cxnLst/>
              <a:rect l="l" t="t" r="r" b="b"/>
              <a:pathLst>
                <a:path w="1090" h="1091" extrusionOk="0">
                  <a:moveTo>
                    <a:pt x="545" y="1"/>
                  </a:moveTo>
                  <a:lnTo>
                    <a:pt x="429" y="10"/>
                  </a:lnTo>
                  <a:lnTo>
                    <a:pt x="241" y="90"/>
                  </a:lnTo>
                  <a:lnTo>
                    <a:pt x="90" y="242"/>
                  </a:lnTo>
                  <a:lnTo>
                    <a:pt x="9" y="438"/>
                  </a:lnTo>
                  <a:lnTo>
                    <a:pt x="0" y="545"/>
                  </a:lnTo>
                  <a:lnTo>
                    <a:pt x="9" y="662"/>
                  </a:lnTo>
                  <a:lnTo>
                    <a:pt x="90" y="849"/>
                  </a:lnTo>
                  <a:lnTo>
                    <a:pt x="241" y="1001"/>
                  </a:lnTo>
                  <a:lnTo>
                    <a:pt x="429" y="1081"/>
                  </a:lnTo>
                  <a:lnTo>
                    <a:pt x="545" y="1090"/>
                  </a:lnTo>
                  <a:lnTo>
                    <a:pt x="652" y="1081"/>
                  </a:lnTo>
                  <a:lnTo>
                    <a:pt x="849" y="1001"/>
                  </a:lnTo>
                  <a:lnTo>
                    <a:pt x="992" y="849"/>
                  </a:lnTo>
                  <a:lnTo>
                    <a:pt x="1081" y="662"/>
                  </a:lnTo>
                  <a:lnTo>
                    <a:pt x="1090" y="545"/>
                  </a:lnTo>
                  <a:lnTo>
                    <a:pt x="1081" y="438"/>
                  </a:lnTo>
                  <a:lnTo>
                    <a:pt x="992" y="242"/>
                  </a:lnTo>
                  <a:lnTo>
                    <a:pt x="849" y="90"/>
                  </a:lnTo>
                  <a:lnTo>
                    <a:pt x="652" y="10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FF8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172714" y="1829179"/>
              <a:ext cx="895289" cy="985863"/>
            </a:xfrm>
            <a:custGeom>
              <a:avLst/>
              <a:gdLst/>
              <a:ahLst/>
              <a:cxnLst/>
              <a:rect l="l" t="t" r="r" b="b"/>
              <a:pathLst>
                <a:path w="11654" h="12833" extrusionOk="0">
                  <a:moveTo>
                    <a:pt x="5528" y="0"/>
                  </a:moveTo>
                  <a:lnTo>
                    <a:pt x="4938" y="63"/>
                  </a:lnTo>
                  <a:lnTo>
                    <a:pt x="4367" y="179"/>
                  </a:lnTo>
                  <a:lnTo>
                    <a:pt x="3822" y="348"/>
                  </a:lnTo>
                  <a:lnTo>
                    <a:pt x="3295" y="572"/>
                  </a:lnTo>
                  <a:lnTo>
                    <a:pt x="2804" y="840"/>
                  </a:lnTo>
                  <a:lnTo>
                    <a:pt x="2340" y="1152"/>
                  </a:lnTo>
                  <a:lnTo>
                    <a:pt x="1902" y="1509"/>
                  </a:lnTo>
                  <a:lnTo>
                    <a:pt x="1509" y="1902"/>
                  </a:lnTo>
                  <a:lnTo>
                    <a:pt x="1152" y="2340"/>
                  </a:lnTo>
                  <a:lnTo>
                    <a:pt x="839" y="2804"/>
                  </a:lnTo>
                  <a:lnTo>
                    <a:pt x="572" y="3295"/>
                  </a:lnTo>
                  <a:lnTo>
                    <a:pt x="348" y="3822"/>
                  </a:lnTo>
                  <a:lnTo>
                    <a:pt x="179" y="4367"/>
                  </a:lnTo>
                  <a:lnTo>
                    <a:pt x="63" y="4938"/>
                  </a:lnTo>
                  <a:lnTo>
                    <a:pt x="0" y="5519"/>
                  </a:lnTo>
                  <a:lnTo>
                    <a:pt x="0" y="5822"/>
                  </a:lnTo>
                  <a:lnTo>
                    <a:pt x="0" y="7010"/>
                  </a:lnTo>
                  <a:lnTo>
                    <a:pt x="0" y="7314"/>
                  </a:lnTo>
                  <a:lnTo>
                    <a:pt x="63" y="7894"/>
                  </a:lnTo>
                  <a:lnTo>
                    <a:pt x="179" y="8466"/>
                  </a:lnTo>
                  <a:lnTo>
                    <a:pt x="348" y="9010"/>
                  </a:lnTo>
                  <a:lnTo>
                    <a:pt x="572" y="9537"/>
                  </a:lnTo>
                  <a:lnTo>
                    <a:pt x="839" y="10028"/>
                  </a:lnTo>
                  <a:lnTo>
                    <a:pt x="1152" y="10493"/>
                  </a:lnTo>
                  <a:lnTo>
                    <a:pt x="1509" y="10930"/>
                  </a:lnTo>
                  <a:lnTo>
                    <a:pt x="1902" y="11323"/>
                  </a:lnTo>
                  <a:lnTo>
                    <a:pt x="2340" y="11681"/>
                  </a:lnTo>
                  <a:lnTo>
                    <a:pt x="2804" y="11993"/>
                  </a:lnTo>
                  <a:lnTo>
                    <a:pt x="3295" y="12261"/>
                  </a:lnTo>
                  <a:lnTo>
                    <a:pt x="3822" y="12484"/>
                  </a:lnTo>
                  <a:lnTo>
                    <a:pt x="4367" y="12654"/>
                  </a:lnTo>
                  <a:lnTo>
                    <a:pt x="4938" y="12770"/>
                  </a:lnTo>
                  <a:lnTo>
                    <a:pt x="5528" y="12832"/>
                  </a:lnTo>
                  <a:lnTo>
                    <a:pt x="6126" y="12832"/>
                  </a:lnTo>
                  <a:lnTo>
                    <a:pt x="6715" y="12770"/>
                  </a:lnTo>
                  <a:lnTo>
                    <a:pt x="7278" y="12654"/>
                  </a:lnTo>
                  <a:lnTo>
                    <a:pt x="7832" y="12484"/>
                  </a:lnTo>
                  <a:lnTo>
                    <a:pt x="8350" y="12261"/>
                  </a:lnTo>
                  <a:lnTo>
                    <a:pt x="8850" y="11993"/>
                  </a:lnTo>
                  <a:lnTo>
                    <a:pt x="9314" y="11681"/>
                  </a:lnTo>
                  <a:lnTo>
                    <a:pt x="9743" y="11323"/>
                  </a:lnTo>
                  <a:lnTo>
                    <a:pt x="10136" y="10930"/>
                  </a:lnTo>
                  <a:lnTo>
                    <a:pt x="10493" y="10493"/>
                  </a:lnTo>
                  <a:lnTo>
                    <a:pt x="10805" y="10028"/>
                  </a:lnTo>
                  <a:lnTo>
                    <a:pt x="11082" y="9537"/>
                  </a:lnTo>
                  <a:lnTo>
                    <a:pt x="11296" y="9010"/>
                  </a:lnTo>
                  <a:lnTo>
                    <a:pt x="11466" y="8466"/>
                  </a:lnTo>
                  <a:lnTo>
                    <a:pt x="11582" y="7894"/>
                  </a:lnTo>
                  <a:lnTo>
                    <a:pt x="11645" y="7314"/>
                  </a:lnTo>
                  <a:lnTo>
                    <a:pt x="11654" y="7010"/>
                  </a:lnTo>
                  <a:lnTo>
                    <a:pt x="11654" y="5822"/>
                  </a:lnTo>
                  <a:lnTo>
                    <a:pt x="11645" y="5519"/>
                  </a:lnTo>
                  <a:lnTo>
                    <a:pt x="11582" y="4938"/>
                  </a:lnTo>
                  <a:lnTo>
                    <a:pt x="11466" y="4367"/>
                  </a:lnTo>
                  <a:lnTo>
                    <a:pt x="11296" y="3822"/>
                  </a:lnTo>
                  <a:lnTo>
                    <a:pt x="11082" y="3295"/>
                  </a:lnTo>
                  <a:lnTo>
                    <a:pt x="10805" y="2804"/>
                  </a:lnTo>
                  <a:lnTo>
                    <a:pt x="10493" y="2340"/>
                  </a:lnTo>
                  <a:lnTo>
                    <a:pt x="10136" y="1902"/>
                  </a:lnTo>
                  <a:lnTo>
                    <a:pt x="9743" y="1509"/>
                  </a:lnTo>
                  <a:lnTo>
                    <a:pt x="9314" y="1152"/>
                  </a:lnTo>
                  <a:lnTo>
                    <a:pt x="8850" y="840"/>
                  </a:lnTo>
                  <a:lnTo>
                    <a:pt x="8350" y="572"/>
                  </a:lnTo>
                  <a:lnTo>
                    <a:pt x="7832" y="348"/>
                  </a:lnTo>
                  <a:lnTo>
                    <a:pt x="7278" y="179"/>
                  </a:lnTo>
                  <a:lnTo>
                    <a:pt x="6715" y="63"/>
                  </a:lnTo>
                  <a:lnTo>
                    <a:pt x="6126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474552" y="2385532"/>
              <a:ext cx="44634" cy="44634"/>
            </a:xfrm>
            <a:custGeom>
              <a:avLst/>
              <a:gdLst/>
              <a:ahLst/>
              <a:cxnLst/>
              <a:rect l="l" t="t" r="r" b="b"/>
              <a:pathLst>
                <a:path w="581" h="581" extrusionOk="0">
                  <a:moveTo>
                    <a:pt x="232" y="0"/>
                  </a:moveTo>
                  <a:lnTo>
                    <a:pt x="125" y="45"/>
                  </a:lnTo>
                  <a:lnTo>
                    <a:pt x="45" y="125"/>
                  </a:lnTo>
                  <a:lnTo>
                    <a:pt x="0" y="233"/>
                  </a:lnTo>
                  <a:lnTo>
                    <a:pt x="0" y="295"/>
                  </a:lnTo>
                  <a:lnTo>
                    <a:pt x="0" y="349"/>
                  </a:lnTo>
                  <a:lnTo>
                    <a:pt x="45" y="456"/>
                  </a:lnTo>
                  <a:lnTo>
                    <a:pt x="125" y="536"/>
                  </a:lnTo>
                  <a:lnTo>
                    <a:pt x="232" y="581"/>
                  </a:lnTo>
                  <a:lnTo>
                    <a:pt x="348" y="581"/>
                  </a:lnTo>
                  <a:lnTo>
                    <a:pt x="456" y="536"/>
                  </a:lnTo>
                  <a:lnTo>
                    <a:pt x="536" y="456"/>
                  </a:lnTo>
                  <a:lnTo>
                    <a:pt x="581" y="349"/>
                  </a:lnTo>
                  <a:lnTo>
                    <a:pt x="581" y="295"/>
                  </a:lnTo>
                  <a:lnTo>
                    <a:pt x="581" y="233"/>
                  </a:lnTo>
                  <a:lnTo>
                    <a:pt x="536" y="125"/>
                  </a:lnTo>
                  <a:lnTo>
                    <a:pt x="456" y="4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743432" y="2385532"/>
              <a:ext cx="44711" cy="44634"/>
            </a:xfrm>
            <a:custGeom>
              <a:avLst/>
              <a:gdLst/>
              <a:ahLst/>
              <a:cxnLst/>
              <a:rect l="l" t="t" r="r" b="b"/>
              <a:pathLst>
                <a:path w="582" h="581" extrusionOk="0">
                  <a:moveTo>
                    <a:pt x="233" y="0"/>
                  </a:moveTo>
                  <a:lnTo>
                    <a:pt x="135" y="45"/>
                  </a:lnTo>
                  <a:lnTo>
                    <a:pt x="54" y="125"/>
                  </a:lnTo>
                  <a:lnTo>
                    <a:pt x="10" y="233"/>
                  </a:lnTo>
                  <a:lnTo>
                    <a:pt x="1" y="295"/>
                  </a:lnTo>
                  <a:lnTo>
                    <a:pt x="10" y="349"/>
                  </a:lnTo>
                  <a:lnTo>
                    <a:pt x="54" y="456"/>
                  </a:lnTo>
                  <a:lnTo>
                    <a:pt x="135" y="536"/>
                  </a:lnTo>
                  <a:lnTo>
                    <a:pt x="233" y="581"/>
                  </a:lnTo>
                  <a:lnTo>
                    <a:pt x="358" y="581"/>
                  </a:lnTo>
                  <a:lnTo>
                    <a:pt x="456" y="536"/>
                  </a:lnTo>
                  <a:lnTo>
                    <a:pt x="537" y="456"/>
                  </a:lnTo>
                  <a:lnTo>
                    <a:pt x="581" y="349"/>
                  </a:lnTo>
                  <a:lnTo>
                    <a:pt x="581" y="295"/>
                  </a:lnTo>
                  <a:lnTo>
                    <a:pt x="581" y="233"/>
                  </a:lnTo>
                  <a:lnTo>
                    <a:pt x="537" y="125"/>
                  </a:lnTo>
                  <a:lnTo>
                    <a:pt x="456" y="45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389432" y="2291500"/>
              <a:ext cx="173696" cy="65299"/>
            </a:xfrm>
            <a:custGeom>
              <a:avLst/>
              <a:gdLst/>
              <a:ahLst/>
              <a:cxnLst/>
              <a:rect l="l" t="t" r="r" b="b"/>
              <a:pathLst>
                <a:path w="2261" h="850" extrusionOk="0">
                  <a:moveTo>
                    <a:pt x="2046" y="1"/>
                  </a:moveTo>
                  <a:lnTo>
                    <a:pt x="1769" y="19"/>
                  </a:lnTo>
                  <a:lnTo>
                    <a:pt x="814" y="188"/>
                  </a:lnTo>
                  <a:lnTo>
                    <a:pt x="456" y="305"/>
                  </a:lnTo>
                  <a:lnTo>
                    <a:pt x="171" y="456"/>
                  </a:lnTo>
                  <a:lnTo>
                    <a:pt x="46" y="599"/>
                  </a:lnTo>
                  <a:lnTo>
                    <a:pt x="1" y="706"/>
                  </a:lnTo>
                  <a:lnTo>
                    <a:pt x="1" y="769"/>
                  </a:lnTo>
                  <a:lnTo>
                    <a:pt x="19" y="805"/>
                  </a:lnTo>
                  <a:lnTo>
                    <a:pt x="153" y="840"/>
                  </a:lnTo>
                  <a:lnTo>
                    <a:pt x="474" y="849"/>
                  </a:lnTo>
                  <a:lnTo>
                    <a:pt x="1385" y="769"/>
                  </a:lnTo>
                  <a:lnTo>
                    <a:pt x="1930" y="724"/>
                  </a:lnTo>
                  <a:lnTo>
                    <a:pt x="2010" y="715"/>
                  </a:lnTo>
                  <a:lnTo>
                    <a:pt x="2180" y="671"/>
                  </a:lnTo>
                  <a:lnTo>
                    <a:pt x="2233" y="599"/>
                  </a:lnTo>
                  <a:lnTo>
                    <a:pt x="2260" y="510"/>
                  </a:lnTo>
                  <a:lnTo>
                    <a:pt x="2260" y="412"/>
                  </a:lnTo>
                  <a:lnTo>
                    <a:pt x="2251" y="278"/>
                  </a:lnTo>
                  <a:lnTo>
                    <a:pt x="2180" y="99"/>
                  </a:lnTo>
                  <a:lnTo>
                    <a:pt x="2099" y="1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700258" y="2296340"/>
              <a:ext cx="173619" cy="66605"/>
            </a:xfrm>
            <a:custGeom>
              <a:avLst/>
              <a:gdLst/>
              <a:ahLst/>
              <a:cxnLst/>
              <a:rect l="l" t="t" r="r" b="b"/>
              <a:pathLst>
                <a:path w="2260" h="867" extrusionOk="0">
                  <a:moveTo>
                    <a:pt x="223" y="0"/>
                  </a:moveTo>
                  <a:lnTo>
                    <a:pt x="161" y="9"/>
                  </a:lnTo>
                  <a:lnTo>
                    <a:pt x="81" y="90"/>
                  </a:lnTo>
                  <a:lnTo>
                    <a:pt x="9" y="277"/>
                  </a:lnTo>
                  <a:lnTo>
                    <a:pt x="0" y="402"/>
                  </a:lnTo>
                  <a:lnTo>
                    <a:pt x="0" y="509"/>
                  </a:lnTo>
                  <a:lnTo>
                    <a:pt x="27" y="599"/>
                  </a:lnTo>
                  <a:lnTo>
                    <a:pt x="81" y="661"/>
                  </a:lnTo>
                  <a:lnTo>
                    <a:pt x="241" y="706"/>
                  </a:lnTo>
                  <a:lnTo>
                    <a:pt x="331" y="715"/>
                  </a:lnTo>
                  <a:lnTo>
                    <a:pt x="875" y="768"/>
                  </a:lnTo>
                  <a:lnTo>
                    <a:pt x="1786" y="867"/>
                  </a:lnTo>
                  <a:lnTo>
                    <a:pt x="2108" y="858"/>
                  </a:lnTo>
                  <a:lnTo>
                    <a:pt x="2233" y="822"/>
                  </a:lnTo>
                  <a:lnTo>
                    <a:pt x="2259" y="786"/>
                  </a:lnTo>
                  <a:lnTo>
                    <a:pt x="2251" y="724"/>
                  </a:lnTo>
                  <a:lnTo>
                    <a:pt x="2215" y="617"/>
                  </a:lnTo>
                  <a:lnTo>
                    <a:pt x="2081" y="474"/>
                  </a:lnTo>
                  <a:lnTo>
                    <a:pt x="1804" y="322"/>
                  </a:lnTo>
                  <a:lnTo>
                    <a:pt x="1456" y="197"/>
                  </a:lnTo>
                  <a:lnTo>
                    <a:pt x="500" y="9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464949" y="2588575"/>
              <a:ext cx="310824" cy="155105"/>
            </a:xfrm>
            <a:custGeom>
              <a:avLst/>
              <a:gdLst/>
              <a:ahLst/>
              <a:cxnLst/>
              <a:rect l="l" t="t" r="r" b="b"/>
              <a:pathLst>
                <a:path w="4046" h="2019" extrusionOk="0">
                  <a:moveTo>
                    <a:pt x="0" y="1"/>
                  </a:moveTo>
                  <a:lnTo>
                    <a:pt x="0" y="206"/>
                  </a:lnTo>
                  <a:lnTo>
                    <a:pt x="81" y="599"/>
                  </a:lnTo>
                  <a:lnTo>
                    <a:pt x="241" y="965"/>
                  </a:lnTo>
                  <a:lnTo>
                    <a:pt x="456" y="1287"/>
                  </a:lnTo>
                  <a:lnTo>
                    <a:pt x="732" y="1563"/>
                  </a:lnTo>
                  <a:lnTo>
                    <a:pt x="1054" y="1778"/>
                  </a:lnTo>
                  <a:lnTo>
                    <a:pt x="1420" y="1938"/>
                  </a:lnTo>
                  <a:lnTo>
                    <a:pt x="1813" y="2019"/>
                  </a:lnTo>
                  <a:lnTo>
                    <a:pt x="2233" y="2019"/>
                  </a:lnTo>
                  <a:lnTo>
                    <a:pt x="2626" y="1938"/>
                  </a:lnTo>
                  <a:lnTo>
                    <a:pt x="2983" y="1778"/>
                  </a:lnTo>
                  <a:lnTo>
                    <a:pt x="3313" y="1563"/>
                  </a:lnTo>
                  <a:lnTo>
                    <a:pt x="3581" y="1287"/>
                  </a:lnTo>
                  <a:lnTo>
                    <a:pt x="3804" y="965"/>
                  </a:lnTo>
                  <a:lnTo>
                    <a:pt x="3956" y="599"/>
                  </a:lnTo>
                  <a:lnTo>
                    <a:pt x="4037" y="206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123317" y="1724162"/>
              <a:ext cx="607205" cy="607205"/>
            </a:xfrm>
            <a:custGeom>
              <a:avLst/>
              <a:gdLst/>
              <a:ahLst/>
              <a:cxnLst/>
              <a:rect l="l" t="t" r="r" b="b"/>
              <a:pathLst>
                <a:path w="7904" h="7904" extrusionOk="0">
                  <a:moveTo>
                    <a:pt x="6305" y="1"/>
                  </a:moveTo>
                  <a:lnTo>
                    <a:pt x="5653" y="117"/>
                  </a:lnTo>
                  <a:lnTo>
                    <a:pt x="4938" y="376"/>
                  </a:lnTo>
                  <a:lnTo>
                    <a:pt x="4188" y="769"/>
                  </a:lnTo>
                  <a:lnTo>
                    <a:pt x="3420" y="1278"/>
                  </a:lnTo>
                  <a:lnTo>
                    <a:pt x="2652" y="1912"/>
                  </a:lnTo>
                  <a:lnTo>
                    <a:pt x="2277" y="2278"/>
                  </a:lnTo>
                  <a:lnTo>
                    <a:pt x="1911" y="2653"/>
                  </a:lnTo>
                  <a:lnTo>
                    <a:pt x="1286" y="3412"/>
                  </a:lnTo>
                  <a:lnTo>
                    <a:pt x="768" y="4189"/>
                  </a:lnTo>
                  <a:lnTo>
                    <a:pt x="375" y="4939"/>
                  </a:lnTo>
                  <a:lnTo>
                    <a:pt x="116" y="5654"/>
                  </a:lnTo>
                  <a:lnTo>
                    <a:pt x="0" y="6305"/>
                  </a:lnTo>
                  <a:lnTo>
                    <a:pt x="9" y="6743"/>
                  </a:lnTo>
                  <a:lnTo>
                    <a:pt x="63" y="7002"/>
                  </a:lnTo>
                  <a:lnTo>
                    <a:pt x="152" y="7234"/>
                  </a:lnTo>
                  <a:lnTo>
                    <a:pt x="286" y="7440"/>
                  </a:lnTo>
                  <a:lnTo>
                    <a:pt x="375" y="7529"/>
                  </a:lnTo>
                  <a:lnTo>
                    <a:pt x="464" y="7618"/>
                  </a:lnTo>
                  <a:lnTo>
                    <a:pt x="670" y="7752"/>
                  </a:lnTo>
                  <a:lnTo>
                    <a:pt x="902" y="7841"/>
                  </a:lnTo>
                  <a:lnTo>
                    <a:pt x="1161" y="7895"/>
                  </a:lnTo>
                  <a:lnTo>
                    <a:pt x="1599" y="7904"/>
                  </a:lnTo>
                  <a:lnTo>
                    <a:pt x="2250" y="7788"/>
                  </a:lnTo>
                  <a:lnTo>
                    <a:pt x="2965" y="7529"/>
                  </a:lnTo>
                  <a:lnTo>
                    <a:pt x="3724" y="7136"/>
                  </a:lnTo>
                  <a:lnTo>
                    <a:pt x="4492" y="6627"/>
                  </a:lnTo>
                  <a:lnTo>
                    <a:pt x="5260" y="5993"/>
                  </a:lnTo>
                  <a:lnTo>
                    <a:pt x="5626" y="5627"/>
                  </a:lnTo>
                  <a:lnTo>
                    <a:pt x="5992" y="5252"/>
                  </a:lnTo>
                  <a:lnTo>
                    <a:pt x="6626" y="4493"/>
                  </a:lnTo>
                  <a:lnTo>
                    <a:pt x="7135" y="3716"/>
                  </a:lnTo>
                  <a:lnTo>
                    <a:pt x="7528" y="2966"/>
                  </a:lnTo>
                  <a:lnTo>
                    <a:pt x="7787" y="2251"/>
                  </a:lnTo>
                  <a:lnTo>
                    <a:pt x="7903" y="1599"/>
                  </a:lnTo>
                  <a:lnTo>
                    <a:pt x="7894" y="1162"/>
                  </a:lnTo>
                  <a:lnTo>
                    <a:pt x="7841" y="903"/>
                  </a:lnTo>
                  <a:lnTo>
                    <a:pt x="7751" y="671"/>
                  </a:lnTo>
                  <a:lnTo>
                    <a:pt x="7617" y="465"/>
                  </a:lnTo>
                  <a:lnTo>
                    <a:pt x="7537" y="367"/>
                  </a:lnTo>
                  <a:lnTo>
                    <a:pt x="7448" y="287"/>
                  </a:lnTo>
                  <a:lnTo>
                    <a:pt x="7242" y="153"/>
                  </a:lnTo>
                  <a:lnTo>
                    <a:pt x="7001" y="63"/>
                  </a:lnTo>
                  <a:lnTo>
                    <a:pt x="6742" y="10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4641949" y="1803060"/>
              <a:ext cx="510409" cy="510486"/>
            </a:xfrm>
            <a:custGeom>
              <a:avLst/>
              <a:gdLst/>
              <a:ahLst/>
              <a:cxnLst/>
              <a:rect l="l" t="t" r="r" b="b"/>
              <a:pathLst>
                <a:path w="6644" h="6645" extrusionOk="0">
                  <a:moveTo>
                    <a:pt x="1393" y="1"/>
                  </a:moveTo>
                  <a:lnTo>
                    <a:pt x="902" y="37"/>
                  </a:lnTo>
                  <a:lnTo>
                    <a:pt x="598" y="153"/>
                  </a:lnTo>
                  <a:lnTo>
                    <a:pt x="420" y="269"/>
                  </a:lnTo>
                  <a:lnTo>
                    <a:pt x="339" y="340"/>
                  </a:lnTo>
                  <a:lnTo>
                    <a:pt x="268" y="421"/>
                  </a:lnTo>
                  <a:lnTo>
                    <a:pt x="152" y="599"/>
                  </a:lnTo>
                  <a:lnTo>
                    <a:pt x="36" y="903"/>
                  </a:lnTo>
                  <a:lnTo>
                    <a:pt x="0" y="1394"/>
                  </a:lnTo>
                  <a:lnTo>
                    <a:pt x="89" y="1948"/>
                  </a:lnTo>
                  <a:lnTo>
                    <a:pt x="295" y="2546"/>
                  </a:lnTo>
                  <a:lnTo>
                    <a:pt x="616" y="3180"/>
                  </a:lnTo>
                  <a:lnTo>
                    <a:pt x="1036" y="3832"/>
                  </a:lnTo>
                  <a:lnTo>
                    <a:pt x="1563" y="4466"/>
                  </a:lnTo>
                  <a:lnTo>
                    <a:pt x="1866" y="4778"/>
                  </a:lnTo>
                  <a:lnTo>
                    <a:pt x="2170" y="5082"/>
                  </a:lnTo>
                  <a:lnTo>
                    <a:pt x="2813" y="5609"/>
                  </a:lnTo>
                  <a:lnTo>
                    <a:pt x="3465" y="6029"/>
                  </a:lnTo>
                  <a:lnTo>
                    <a:pt x="4090" y="6350"/>
                  </a:lnTo>
                  <a:lnTo>
                    <a:pt x="4697" y="6555"/>
                  </a:lnTo>
                  <a:lnTo>
                    <a:pt x="5251" y="6645"/>
                  </a:lnTo>
                  <a:lnTo>
                    <a:pt x="5742" y="6609"/>
                  </a:lnTo>
                  <a:lnTo>
                    <a:pt x="6046" y="6493"/>
                  </a:lnTo>
                  <a:lnTo>
                    <a:pt x="6224" y="6377"/>
                  </a:lnTo>
                  <a:lnTo>
                    <a:pt x="6305" y="6305"/>
                  </a:lnTo>
                  <a:lnTo>
                    <a:pt x="6376" y="6225"/>
                  </a:lnTo>
                  <a:lnTo>
                    <a:pt x="6492" y="6046"/>
                  </a:lnTo>
                  <a:lnTo>
                    <a:pt x="6608" y="5743"/>
                  </a:lnTo>
                  <a:lnTo>
                    <a:pt x="6644" y="5252"/>
                  </a:lnTo>
                  <a:lnTo>
                    <a:pt x="6555" y="4698"/>
                  </a:lnTo>
                  <a:lnTo>
                    <a:pt x="6349" y="4100"/>
                  </a:lnTo>
                  <a:lnTo>
                    <a:pt x="6028" y="3466"/>
                  </a:lnTo>
                  <a:lnTo>
                    <a:pt x="5608" y="2814"/>
                  </a:lnTo>
                  <a:lnTo>
                    <a:pt x="5081" y="2180"/>
                  </a:lnTo>
                  <a:lnTo>
                    <a:pt x="4778" y="1867"/>
                  </a:lnTo>
                  <a:lnTo>
                    <a:pt x="4465" y="1564"/>
                  </a:lnTo>
                  <a:lnTo>
                    <a:pt x="3831" y="1037"/>
                  </a:lnTo>
                  <a:lnTo>
                    <a:pt x="3179" y="617"/>
                  </a:lnTo>
                  <a:lnTo>
                    <a:pt x="2545" y="296"/>
                  </a:lnTo>
                  <a:lnTo>
                    <a:pt x="1947" y="90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589786" y="2516515"/>
              <a:ext cx="61151" cy="30959"/>
            </a:xfrm>
            <a:custGeom>
              <a:avLst/>
              <a:gdLst/>
              <a:ahLst/>
              <a:cxnLst/>
              <a:rect l="l" t="t" r="r" b="b"/>
              <a:pathLst>
                <a:path w="796" h="403" extrusionOk="0">
                  <a:moveTo>
                    <a:pt x="393" y="1"/>
                  </a:moveTo>
                  <a:lnTo>
                    <a:pt x="277" y="10"/>
                  </a:lnTo>
                  <a:lnTo>
                    <a:pt x="125" y="126"/>
                  </a:lnTo>
                  <a:lnTo>
                    <a:pt x="9" y="358"/>
                  </a:lnTo>
                  <a:lnTo>
                    <a:pt x="0" y="403"/>
                  </a:lnTo>
                  <a:lnTo>
                    <a:pt x="795" y="403"/>
                  </a:lnTo>
                  <a:lnTo>
                    <a:pt x="786" y="358"/>
                  </a:lnTo>
                  <a:lnTo>
                    <a:pt x="670" y="126"/>
                  </a:lnTo>
                  <a:lnTo>
                    <a:pt x="509" y="1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8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275580" y="2221591"/>
              <a:ext cx="328032" cy="327955"/>
            </a:xfrm>
            <a:custGeom>
              <a:avLst/>
              <a:gdLst/>
              <a:ahLst/>
              <a:cxnLst/>
              <a:rect l="l" t="t" r="r" b="b"/>
              <a:pathLst>
                <a:path w="4270" h="4269" fill="none" extrusionOk="0">
                  <a:moveTo>
                    <a:pt x="4269" y="2134"/>
                  </a:moveTo>
                  <a:lnTo>
                    <a:pt x="4260" y="1911"/>
                  </a:lnTo>
                  <a:lnTo>
                    <a:pt x="4171" y="1500"/>
                  </a:lnTo>
                  <a:lnTo>
                    <a:pt x="4010" y="1116"/>
                  </a:lnTo>
                  <a:lnTo>
                    <a:pt x="3787" y="777"/>
                  </a:lnTo>
                  <a:lnTo>
                    <a:pt x="3492" y="482"/>
                  </a:lnTo>
                  <a:lnTo>
                    <a:pt x="3153" y="250"/>
                  </a:lnTo>
                  <a:lnTo>
                    <a:pt x="2769" y="89"/>
                  </a:lnTo>
                  <a:lnTo>
                    <a:pt x="2349" y="9"/>
                  </a:lnTo>
                  <a:lnTo>
                    <a:pt x="2135" y="0"/>
                  </a:lnTo>
                  <a:lnTo>
                    <a:pt x="1912" y="9"/>
                  </a:lnTo>
                  <a:lnTo>
                    <a:pt x="1501" y="89"/>
                  </a:lnTo>
                  <a:lnTo>
                    <a:pt x="1117" y="250"/>
                  </a:lnTo>
                  <a:lnTo>
                    <a:pt x="768" y="482"/>
                  </a:lnTo>
                  <a:lnTo>
                    <a:pt x="483" y="777"/>
                  </a:lnTo>
                  <a:lnTo>
                    <a:pt x="251" y="1116"/>
                  </a:lnTo>
                  <a:lnTo>
                    <a:pt x="90" y="1500"/>
                  </a:lnTo>
                  <a:lnTo>
                    <a:pt x="9" y="1911"/>
                  </a:lnTo>
                  <a:lnTo>
                    <a:pt x="1" y="2134"/>
                  </a:lnTo>
                  <a:lnTo>
                    <a:pt x="9" y="2358"/>
                  </a:lnTo>
                  <a:lnTo>
                    <a:pt x="90" y="2768"/>
                  </a:lnTo>
                  <a:lnTo>
                    <a:pt x="251" y="3152"/>
                  </a:lnTo>
                  <a:lnTo>
                    <a:pt x="483" y="3492"/>
                  </a:lnTo>
                  <a:lnTo>
                    <a:pt x="768" y="3786"/>
                  </a:lnTo>
                  <a:lnTo>
                    <a:pt x="1117" y="4019"/>
                  </a:lnTo>
                  <a:lnTo>
                    <a:pt x="1501" y="4179"/>
                  </a:lnTo>
                  <a:lnTo>
                    <a:pt x="1912" y="4260"/>
                  </a:lnTo>
                  <a:lnTo>
                    <a:pt x="2135" y="4269"/>
                  </a:lnTo>
                  <a:lnTo>
                    <a:pt x="2349" y="4260"/>
                  </a:lnTo>
                  <a:lnTo>
                    <a:pt x="2769" y="4179"/>
                  </a:lnTo>
                  <a:lnTo>
                    <a:pt x="3153" y="4019"/>
                  </a:lnTo>
                  <a:lnTo>
                    <a:pt x="3492" y="3786"/>
                  </a:lnTo>
                  <a:lnTo>
                    <a:pt x="3787" y="3492"/>
                  </a:lnTo>
                  <a:lnTo>
                    <a:pt x="4010" y="3152"/>
                  </a:lnTo>
                  <a:lnTo>
                    <a:pt x="4171" y="2768"/>
                  </a:lnTo>
                  <a:lnTo>
                    <a:pt x="4260" y="2358"/>
                  </a:lnTo>
                  <a:lnTo>
                    <a:pt x="4269" y="213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4637109" y="2221591"/>
              <a:ext cx="328032" cy="327955"/>
            </a:xfrm>
            <a:custGeom>
              <a:avLst/>
              <a:gdLst/>
              <a:ahLst/>
              <a:cxnLst/>
              <a:rect l="l" t="t" r="r" b="b"/>
              <a:pathLst>
                <a:path w="4270" h="4269" fill="none" extrusionOk="0">
                  <a:moveTo>
                    <a:pt x="4269" y="2134"/>
                  </a:moveTo>
                  <a:lnTo>
                    <a:pt x="4260" y="1911"/>
                  </a:lnTo>
                  <a:lnTo>
                    <a:pt x="4171" y="1500"/>
                  </a:lnTo>
                  <a:lnTo>
                    <a:pt x="4010" y="1116"/>
                  </a:lnTo>
                  <a:lnTo>
                    <a:pt x="3778" y="777"/>
                  </a:lnTo>
                  <a:lnTo>
                    <a:pt x="3492" y="482"/>
                  </a:lnTo>
                  <a:lnTo>
                    <a:pt x="3153" y="250"/>
                  </a:lnTo>
                  <a:lnTo>
                    <a:pt x="2769" y="89"/>
                  </a:lnTo>
                  <a:lnTo>
                    <a:pt x="2349" y="9"/>
                  </a:lnTo>
                  <a:lnTo>
                    <a:pt x="2135" y="0"/>
                  </a:lnTo>
                  <a:lnTo>
                    <a:pt x="1912" y="9"/>
                  </a:lnTo>
                  <a:lnTo>
                    <a:pt x="1492" y="89"/>
                  </a:lnTo>
                  <a:lnTo>
                    <a:pt x="1117" y="250"/>
                  </a:lnTo>
                  <a:lnTo>
                    <a:pt x="769" y="482"/>
                  </a:lnTo>
                  <a:lnTo>
                    <a:pt x="483" y="777"/>
                  </a:lnTo>
                  <a:lnTo>
                    <a:pt x="251" y="1116"/>
                  </a:lnTo>
                  <a:lnTo>
                    <a:pt x="90" y="1500"/>
                  </a:lnTo>
                  <a:lnTo>
                    <a:pt x="1" y="1911"/>
                  </a:lnTo>
                  <a:lnTo>
                    <a:pt x="1" y="2134"/>
                  </a:lnTo>
                  <a:lnTo>
                    <a:pt x="1" y="2358"/>
                  </a:lnTo>
                  <a:lnTo>
                    <a:pt x="90" y="2768"/>
                  </a:lnTo>
                  <a:lnTo>
                    <a:pt x="251" y="3152"/>
                  </a:lnTo>
                  <a:lnTo>
                    <a:pt x="483" y="3492"/>
                  </a:lnTo>
                  <a:lnTo>
                    <a:pt x="769" y="3786"/>
                  </a:lnTo>
                  <a:lnTo>
                    <a:pt x="1117" y="4019"/>
                  </a:lnTo>
                  <a:lnTo>
                    <a:pt x="1492" y="4179"/>
                  </a:lnTo>
                  <a:lnTo>
                    <a:pt x="1912" y="4260"/>
                  </a:lnTo>
                  <a:lnTo>
                    <a:pt x="2135" y="4269"/>
                  </a:lnTo>
                  <a:lnTo>
                    <a:pt x="2349" y="4260"/>
                  </a:lnTo>
                  <a:lnTo>
                    <a:pt x="2769" y="4179"/>
                  </a:lnTo>
                  <a:lnTo>
                    <a:pt x="3153" y="4019"/>
                  </a:lnTo>
                  <a:lnTo>
                    <a:pt x="3492" y="3786"/>
                  </a:lnTo>
                  <a:lnTo>
                    <a:pt x="3778" y="3492"/>
                  </a:lnTo>
                  <a:lnTo>
                    <a:pt x="4010" y="3152"/>
                  </a:lnTo>
                  <a:lnTo>
                    <a:pt x="4171" y="2768"/>
                  </a:lnTo>
                  <a:lnTo>
                    <a:pt x="4260" y="2358"/>
                  </a:lnTo>
                  <a:lnTo>
                    <a:pt x="4269" y="213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4464949" y="2852692"/>
              <a:ext cx="155105" cy="167473"/>
            </a:xfrm>
            <a:custGeom>
              <a:avLst/>
              <a:gdLst/>
              <a:ahLst/>
              <a:cxnLst/>
              <a:rect l="l" t="t" r="r" b="b"/>
              <a:pathLst>
                <a:path w="2019" h="2180" extrusionOk="0">
                  <a:moveTo>
                    <a:pt x="715" y="1"/>
                  </a:moveTo>
                  <a:lnTo>
                    <a:pt x="0" y="545"/>
                  </a:lnTo>
                  <a:lnTo>
                    <a:pt x="1090" y="2180"/>
                  </a:lnTo>
                  <a:lnTo>
                    <a:pt x="2018" y="1304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4619978" y="2852692"/>
              <a:ext cx="155796" cy="167473"/>
            </a:xfrm>
            <a:custGeom>
              <a:avLst/>
              <a:gdLst/>
              <a:ahLst/>
              <a:cxnLst/>
              <a:rect l="l" t="t" r="r" b="b"/>
              <a:pathLst>
                <a:path w="2028" h="2180" extrusionOk="0">
                  <a:moveTo>
                    <a:pt x="1304" y="1"/>
                  </a:moveTo>
                  <a:lnTo>
                    <a:pt x="0" y="1304"/>
                  </a:lnTo>
                  <a:lnTo>
                    <a:pt x="938" y="2180"/>
                  </a:lnTo>
                  <a:lnTo>
                    <a:pt x="2027" y="545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4268743" y="2932972"/>
              <a:ext cx="258661" cy="799261"/>
            </a:xfrm>
            <a:custGeom>
              <a:avLst/>
              <a:gdLst/>
              <a:ahLst/>
              <a:cxnLst/>
              <a:rect l="l" t="t" r="r" b="b"/>
              <a:pathLst>
                <a:path w="3367" h="10404" extrusionOk="0">
                  <a:moveTo>
                    <a:pt x="1733" y="0"/>
                  </a:moveTo>
                  <a:lnTo>
                    <a:pt x="1643" y="99"/>
                  </a:lnTo>
                  <a:lnTo>
                    <a:pt x="1402" y="393"/>
                  </a:lnTo>
                  <a:lnTo>
                    <a:pt x="956" y="1054"/>
                  </a:lnTo>
                  <a:lnTo>
                    <a:pt x="545" y="1804"/>
                  </a:lnTo>
                  <a:lnTo>
                    <a:pt x="170" y="2617"/>
                  </a:lnTo>
                  <a:lnTo>
                    <a:pt x="0" y="3063"/>
                  </a:lnTo>
                  <a:lnTo>
                    <a:pt x="90" y="5501"/>
                  </a:lnTo>
                  <a:lnTo>
                    <a:pt x="1402" y="5698"/>
                  </a:lnTo>
                  <a:lnTo>
                    <a:pt x="473" y="6412"/>
                  </a:lnTo>
                  <a:lnTo>
                    <a:pt x="1527" y="10404"/>
                  </a:lnTo>
                  <a:lnTo>
                    <a:pt x="3367" y="104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4E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4713241" y="2932972"/>
              <a:ext cx="258738" cy="799261"/>
            </a:xfrm>
            <a:custGeom>
              <a:avLst/>
              <a:gdLst/>
              <a:ahLst/>
              <a:cxnLst/>
              <a:rect l="l" t="t" r="r" b="b"/>
              <a:pathLst>
                <a:path w="3368" h="10404" extrusionOk="0">
                  <a:moveTo>
                    <a:pt x="1635" y="0"/>
                  </a:moveTo>
                  <a:lnTo>
                    <a:pt x="1" y="10404"/>
                  </a:lnTo>
                  <a:lnTo>
                    <a:pt x="1840" y="10404"/>
                  </a:lnTo>
                  <a:lnTo>
                    <a:pt x="2894" y="6412"/>
                  </a:lnTo>
                  <a:lnTo>
                    <a:pt x="1965" y="5698"/>
                  </a:lnTo>
                  <a:lnTo>
                    <a:pt x="3278" y="5501"/>
                  </a:lnTo>
                  <a:lnTo>
                    <a:pt x="3367" y="3063"/>
                  </a:lnTo>
                  <a:lnTo>
                    <a:pt x="3198" y="2617"/>
                  </a:lnTo>
                  <a:lnTo>
                    <a:pt x="2823" y="1804"/>
                  </a:lnTo>
                  <a:lnTo>
                    <a:pt x="2412" y="1054"/>
                  </a:lnTo>
                  <a:lnTo>
                    <a:pt x="1965" y="393"/>
                  </a:lnTo>
                  <a:lnTo>
                    <a:pt x="1724" y="99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4E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574652" y="2373855"/>
              <a:ext cx="91342" cy="23431"/>
            </a:xfrm>
            <a:custGeom>
              <a:avLst/>
              <a:gdLst/>
              <a:ahLst/>
              <a:cxnLst/>
              <a:rect l="l" t="t" r="r" b="b"/>
              <a:pathLst>
                <a:path w="1189" h="305" fill="none" extrusionOk="0">
                  <a:moveTo>
                    <a:pt x="1189" y="304"/>
                  </a:moveTo>
                  <a:lnTo>
                    <a:pt x="1073" y="170"/>
                  </a:lnTo>
                  <a:lnTo>
                    <a:pt x="849" y="45"/>
                  </a:lnTo>
                  <a:lnTo>
                    <a:pt x="680" y="1"/>
                  </a:lnTo>
                  <a:lnTo>
                    <a:pt x="590" y="1"/>
                  </a:lnTo>
                  <a:lnTo>
                    <a:pt x="501" y="1"/>
                  </a:lnTo>
                  <a:lnTo>
                    <a:pt x="331" y="45"/>
                  </a:lnTo>
                  <a:lnTo>
                    <a:pt x="108" y="170"/>
                  </a:lnTo>
                  <a:lnTo>
                    <a:pt x="1" y="3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3916125" y="3232044"/>
              <a:ext cx="164016" cy="583236"/>
            </a:xfrm>
            <a:custGeom>
              <a:avLst/>
              <a:gdLst/>
              <a:ahLst/>
              <a:cxnLst/>
              <a:rect l="l" t="t" r="r" b="b"/>
              <a:pathLst>
                <a:path w="2135" h="7592" fill="none" extrusionOk="0">
                  <a:moveTo>
                    <a:pt x="929" y="7591"/>
                  </a:moveTo>
                  <a:lnTo>
                    <a:pt x="36" y="3028"/>
                  </a:lnTo>
                  <a:lnTo>
                    <a:pt x="0" y="2778"/>
                  </a:lnTo>
                  <a:lnTo>
                    <a:pt x="36" y="2278"/>
                  </a:lnTo>
                  <a:lnTo>
                    <a:pt x="197" y="1814"/>
                  </a:lnTo>
                  <a:lnTo>
                    <a:pt x="482" y="1403"/>
                  </a:lnTo>
                  <a:lnTo>
                    <a:pt x="670" y="1233"/>
                  </a:lnTo>
                  <a:lnTo>
                    <a:pt x="2134" y="1"/>
                  </a:lnTo>
                </a:path>
              </a:pathLst>
            </a:custGeom>
            <a:noFill/>
            <a:ln w="14950" cap="flat" cmpd="sng">
              <a:solidFill>
                <a:srgbClr val="4F3B57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973743" y="3144236"/>
              <a:ext cx="212722" cy="201121"/>
            </a:xfrm>
            <a:custGeom>
              <a:avLst/>
              <a:gdLst/>
              <a:ahLst/>
              <a:cxnLst/>
              <a:rect l="l" t="t" r="r" b="b"/>
              <a:pathLst>
                <a:path w="2769" h="2618" extrusionOk="0">
                  <a:moveTo>
                    <a:pt x="1804" y="1"/>
                  </a:moveTo>
                  <a:lnTo>
                    <a:pt x="1483" y="99"/>
                  </a:lnTo>
                  <a:lnTo>
                    <a:pt x="1340" y="206"/>
                  </a:lnTo>
                  <a:lnTo>
                    <a:pt x="304" y="1072"/>
                  </a:lnTo>
                  <a:lnTo>
                    <a:pt x="179" y="1197"/>
                  </a:lnTo>
                  <a:lnTo>
                    <a:pt x="27" y="1501"/>
                  </a:lnTo>
                  <a:lnTo>
                    <a:pt x="0" y="1840"/>
                  </a:lnTo>
                  <a:lnTo>
                    <a:pt x="99" y="2162"/>
                  </a:lnTo>
                  <a:lnTo>
                    <a:pt x="206" y="2305"/>
                  </a:lnTo>
                  <a:lnTo>
                    <a:pt x="331" y="2430"/>
                  </a:lnTo>
                  <a:lnTo>
                    <a:pt x="634" y="2591"/>
                  </a:lnTo>
                  <a:lnTo>
                    <a:pt x="965" y="2617"/>
                  </a:lnTo>
                  <a:lnTo>
                    <a:pt x="1286" y="2510"/>
                  </a:lnTo>
                  <a:lnTo>
                    <a:pt x="1438" y="2412"/>
                  </a:lnTo>
                  <a:lnTo>
                    <a:pt x="2465" y="1537"/>
                  </a:lnTo>
                  <a:lnTo>
                    <a:pt x="2590" y="1412"/>
                  </a:lnTo>
                  <a:lnTo>
                    <a:pt x="2742" y="1108"/>
                  </a:lnTo>
                  <a:lnTo>
                    <a:pt x="2769" y="778"/>
                  </a:lnTo>
                  <a:lnTo>
                    <a:pt x="2670" y="456"/>
                  </a:lnTo>
                  <a:lnTo>
                    <a:pt x="2563" y="304"/>
                  </a:lnTo>
                  <a:lnTo>
                    <a:pt x="2438" y="179"/>
                  </a:lnTo>
                  <a:lnTo>
                    <a:pt x="2135" y="28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5159890" y="3232044"/>
              <a:ext cx="164707" cy="583236"/>
            </a:xfrm>
            <a:custGeom>
              <a:avLst/>
              <a:gdLst/>
              <a:ahLst/>
              <a:cxnLst/>
              <a:rect l="l" t="t" r="r" b="b"/>
              <a:pathLst>
                <a:path w="2144" h="7592" fill="none" extrusionOk="0">
                  <a:moveTo>
                    <a:pt x="1215" y="7591"/>
                  </a:moveTo>
                  <a:lnTo>
                    <a:pt x="2108" y="3028"/>
                  </a:lnTo>
                  <a:lnTo>
                    <a:pt x="2143" y="2778"/>
                  </a:lnTo>
                  <a:lnTo>
                    <a:pt x="2108" y="2278"/>
                  </a:lnTo>
                  <a:lnTo>
                    <a:pt x="1938" y="1814"/>
                  </a:lnTo>
                  <a:lnTo>
                    <a:pt x="1661" y="1403"/>
                  </a:lnTo>
                  <a:lnTo>
                    <a:pt x="1474" y="1233"/>
                  </a:lnTo>
                  <a:lnTo>
                    <a:pt x="0" y="1"/>
                  </a:lnTo>
                </a:path>
              </a:pathLst>
            </a:custGeom>
            <a:noFill/>
            <a:ln w="14950" cap="flat" cmpd="sng">
              <a:solidFill>
                <a:srgbClr val="4F3B57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053567" y="3144236"/>
              <a:ext cx="213413" cy="201121"/>
            </a:xfrm>
            <a:custGeom>
              <a:avLst/>
              <a:gdLst/>
              <a:ahLst/>
              <a:cxnLst/>
              <a:rect l="l" t="t" r="r" b="b"/>
              <a:pathLst>
                <a:path w="2778" h="2618" extrusionOk="0">
                  <a:moveTo>
                    <a:pt x="965" y="1"/>
                  </a:moveTo>
                  <a:lnTo>
                    <a:pt x="634" y="28"/>
                  </a:lnTo>
                  <a:lnTo>
                    <a:pt x="331" y="179"/>
                  </a:lnTo>
                  <a:lnTo>
                    <a:pt x="205" y="304"/>
                  </a:lnTo>
                  <a:lnTo>
                    <a:pt x="98" y="456"/>
                  </a:lnTo>
                  <a:lnTo>
                    <a:pt x="0" y="778"/>
                  </a:lnTo>
                  <a:lnTo>
                    <a:pt x="27" y="1108"/>
                  </a:lnTo>
                  <a:lnTo>
                    <a:pt x="179" y="1412"/>
                  </a:lnTo>
                  <a:lnTo>
                    <a:pt x="313" y="1537"/>
                  </a:lnTo>
                  <a:lnTo>
                    <a:pt x="1340" y="2412"/>
                  </a:lnTo>
                  <a:lnTo>
                    <a:pt x="1482" y="2510"/>
                  </a:lnTo>
                  <a:lnTo>
                    <a:pt x="1804" y="2617"/>
                  </a:lnTo>
                  <a:lnTo>
                    <a:pt x="2143" y="2591"/>
                  </a:lnTo>
                  <a:lnTo>
                    <a:pt x="2447" y="2430"/>
                  </a:lnTo>
                  <a:lnTo>
                    <a:pt x="2572" y="2305"/>
                  </a:lnTo>
                  <a:lnTo>
                    <a:pt x="2670" y="2162"/>
                  </a:lnTo>
                  <a:lnTo>
                    <a:pt x="2777" y="1840"/>
                  </a:lnTo>
                  <a:lnTo>
                    <a:pt x="2751" y="1501"/>
                  </a:lnTo>
                  <a:lnTo>
                    <a:pt x="2590" y="1197"/>
                  </a:lnTo>
                  <a:lnTo>
                    <a:pt x="2465" y="1072"/>
                  </a:lnTo>
                  <a:lnTo>
                    <a:pt x="1438" y="206"/>
                  </a:lnTo>
                  <a:lnTo>
                    <a:pt x="1295" y="99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619978" y="3232044"/>
              <a:ext cx="77" cy="618191"/>
            </a:xfrm>
            <a:custGeom>
              <a:avLst/>
              <a:gdLst/>
              <a:ahLst/>
              <a:cxnLst/>
              <a:rect l="l" t="t" r="r" b="b"/>
              <a:pathLst>
                <a:path w="1" h="8047" fill="none" extrusionOk="0">
                  <a:moveTo>
                    <a:pt x="0" y="8047"/>
                  </a:moveTo>
                  <a:lnTo>
                    <a:pt x="0" y="1"/>
                  </a:lnTo>
                </a:path>
              </a:pathLst>
            </a:custGeom>
            <a:noFill/>
            <a:ln w="14950" cap="flat" cmpd="sng">
              <a:solidFill>
                <a:srgbClr val="4F3B57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553449" y="3125721"/>
              <a:ext cx="133825" cy="237458"/>
            </a:xfrm>
            <a:custGeom>
              <a:avLst/>
              <a:gdLst/>
              <a:ahLst/>
              <a:cxnLst/>
              <a:rect l="l" t="t" r="r" b="b"/>
              <a:pathLst>
                <a:path w="1742" h="3091" extrusionOk="0">
                  <a:moveTo>
                    <a:pt x="866" y="1"/>
                  </a:moveTo>
                  <a:lnTo>
                    <a:pt x="688" y="19"/>
                  </a:lnTo>
                  <a:lnTo>
                    <a:pt x="375" y="144"/>
                  </a:lnTo>
                  <a:lnTo>
                    <a:pt x="143" y="385"/>
                  </a:lnTo>
                  <a:lnTo>
                    <a:pt x="9" y="697"/>
                  </a:lnTo>
                  <a:lnTo>
                    <a:pt x="0" y="876"/>
                  </a:lnTo>
                  <a:lnTo>
                    <a:pt x="0" y="2224"/>
                  </a:lnTo>
                  <a:lnTo>
                    <a:pt x="9" y="2403"/>
                  </a:lnTo>
                  <a:lnTo>
                    <a:pt x="143" y="2715"/>
                  </a:lnTo>
                  <a:lnTo>
                    <a:pt x="375" y="2948"/>
                  </a:lnTo>
                  <a:lnTo>
                    <a:pt x="688" y="3082"/>
                  </a:lnTo>
                  <a:lnTo>
                    <a:pt x="866" y="3091"/>
                  </a:lnTo>
                  <a:lnTo>
                    <a:pt x="1045" y="3082"/>
                  </a:lnTo>
                  <a:lnTo>
                    <a:pt x="1358" y="2948"/>
                  </a:lnTo>
                  <a:lnTo>
                    <a:pt x="1599" y="2715"/>
                  </a:lnTo>
                  <a:lnTo>
                    <a:pt x="1733" y="2403"/>
                  </a:lnTo>
                  <a:lnTo>
                    <a:pt x="1741" y="2224"/>
                  </a:lnTo>
                  <a:lnTo>
                    <a:pt x="1741" y="876"/>
                  </a:lnTo>
                  <a:lnTo>
                    <a:pt x="1733" y="697"/>
                  </a:lnTo>
                  <a:lnTo>
                    <a:pt x="1599" y="385"/>
                  </a:lnTo>
                  <a:lnTo>
                    <a:pt x="1358" y="144"/>
                  </a:lnTo>
                  <a:lnTo>
                    <a:pt x="1045" y="1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3933257" y="3882428"/>
              <a:ext cx="1420832" cy="847967"/>
            </a:xfrm>
            <a:custGeom>
              <a:avLst/>
              <a:gdLst/>
              <a:ahLst/>
              <a:cxnLst/>
              <a:rect l="l" t="t" r="r" b="b"/>
              <a:pathLst>
                <a:path w="18495" h="11038" extrusionOk="0">
                  <a:moveTo>
                    <a:pt x="0" y="0"/>
                  </a:moveTo>
                  <a:lnTo>
                    <a:pt x="1072" y="11038"/>
                  </a:lnTo>
                  <a:lnTo>
                    <a:pt x="17423" y="11038"/>
                  </a:lnTo>
                  <a:lnTo>
                    <a:pt x="18494" y="0"/>
                  </a:lnTo>
                  <a:close/>
                </a:path>
              </a:pathLst>
            </a:custGeom>
            <a:solidFill>
              <a:srgbClr val="A6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3933257" y="3882428"/>
              <a:ext cx="1420832" cy="138665"/>
            </a:xfrm>
            <a:custGeom>
              <a:avLst/>
              <a:gdLst/>
              <a:ahLst/>
              <a:cxnLst/>
              <a:rect l="l" t="t" r="r" b="b"/>
              <a:pathLst>
                <a:path w="18495" h="1805" extrusionOk="0">
                  <a:moveTo>
                    <a:pt x="0" y="0"/>
                  </a:moveTo>
                  <a:lnTo>
                    <a:pt x="179" y="1804"/>
                  </a:lnTo>
                  <a:lnTo>
                    <a:pt x="18369" y="1286"/>
                  </a:lnTo>
                  <a:lnTo>
                    <a:pt x="18494" y="0"/>
                  </a:lnTo>
                  <a:close/>
                </a:path>
              </a:pathLst>
            </a:custGeom>
            <a:solidFill>
              <a:srgbClr val="964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127389" y="4185648"/>
              <a:ext cx="1032571" cy="544748"/>
            </a:xfrm>
            <a:custGeom>
              <a:avLst/>
              <a:gdLst/>
              <a:ahLst/>
              <a:cxnLst/>
              <a:rect l="l" t="t" r="r" b="b"/>
              <a:pathLst>
                <a:path w="13441" h="7091" extrusionOk="0">
                  <a:moveTo>
                    <a:pt x="1" y="1"/>
                  </a:moveTo>
                  <a:lnTo>
                    <a:pt x="697" y="7091"/>
                  </a:lnTo>
                  <a:lnTo>
                    <a:pt x="12744" y="7091"/>
                  </a:lnTo>
                  <a:lnTo>
                    <a:pt x="13378" y="572"/>
                  </a:lnTo>
                  <a:lnTo>
                    <a:pt x="13440" y="1"/>
                  </a:lnTo>
                  <a:close/>
                </a:path>
              </a:pathLst>
            </a:custGeom>
            <a:solidFill>
              <a:srgbClr val="632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178860" y="4229591"/>
              <a:ext cx="976260" cy="500806"/>
            </a:xfrm>
            <a:custGeom>
              <a:avLst/>
              <a:gdLst/>
              <a:ahLst/>
              <a:cxnLst/>
              <a:rect l="l" t="t" r="r" b="b"/>
              <a:pathLst>
                <a:path w="12708" h="6519" extrusionOk="0">
                  <a:moveTo>
                    <a:pt x="0" y="0"/>
                  </a:moveTo>
                  <a:lnTo>
                    <a:pt x="634" y="6519"/>
                  </a:lnTo>
                  <a:lnTo>
                    <a:pt x="12074" y="6519"/>
                  </a:lnTo>
                  <a:lnTo>
                    <a:pt x="12708" y="0"/>
                  </a:lnTo>
                  <a:close/>
                </a:path>
              </a:pathLst>
            </a:custGeom>
            <a:solidFill>
              <a:srgbClr val="783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800814" y="3732162"/>
              <a:ext cx="1638317" cy="150342"/>
            </a:xfrm>
            <a:custGeom>
              <a:avLst/>
              <a:gdLst/>
              <a:ahLst/>
              <a:cxnLst/>
              <a:rect l="l" t="t" r="r" b="b"/>
              <a:pathLst>
                <a:path w="21326" h="1957" extrusionOk="0">
                  <a:moveTo>
                    <a:pt x="1" y="1"/>
                  </a:moveTo>
                  <a:lnTo>
                    <a:pt x="1" y="1956"/>
                  </a:lnTo>
                  <a:lnTo>
                    <a:pt x="21326" y="1956"/>
                  </a:lnTo>
                  <a:lnTo>
                    <a:pt x="21326" y="1"/>
                  </a:lnTo>
                  <a:close/>
                </a:path>
              </a:pathLst>
            </a:custGeom>
            <a:solidFill>
              <a:srgbClr val="C0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19"/>
          <p:cNvGrpSpPr/>
          <p:nvPr/>
        </p:nvGrpSpPr>
        <p:grpSpPr>
          <a:xfrm>
            <a:off x="457200" y="1370025"/>
            <a:ext cx="3057159" cy="726300"/>
            <a:chOff x="457200" y="1370025"/>
            <a:chExt cx="3057159" cy="726300"/>
          </a:xfrm>
        </p:grpSpPr>
        <p:sp>
          <p:nvSpPr>
            <p:cNvPr id="572" name="Google Shape;572;p19"/>
            <p:cNvSpPr/>
            <p:nvPr/>
          </p:nvSpPr>
          <p:spPr>
            <a:xfrm>
              <a:off x="2427628" y="1548116"/>
              <a:ext cx="1086731" cy="548205"/>
            </a:xfrm>
            <a:custGeom>
              <a:avLst/>
              <a:gdLst/>
              <a:ahLst/>
              <a:cxnLst/>
              <a:rect l="l" t="t" r="r" b="b"/>
              <a:pathLst>
                <a:path w="14146" h="7136" extrusionOk="0">
                  <a:moveTo>
                    <a:pt x="0" y="0"/>
                  </a:moveTo>
                  <a:lnTo>
                    <a:pt x="0" y="5350"/>
                  </a:lnTo>
                  <a:lnTo>
                    <a:pt x="9823" y="5350"/>
                  </a:lnTo>
                  <a:lnTo>
                    <a:pt x="12056" y="7136"/>
                  </a:lnTo>
                  <a:lnTo>
                    <a:pt x="12056" y="5350"/>
                  </a:lnTo>
                  <a:lnTo>
                    <a:pt x="14145" y="5350"/>
                  </a:lnTo>
                  <a:lnTo>
                    <a:pt x="14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 txBox="1"/>
            <p:nvPr/>
          </p:nvSpPr>
          <p:spPr>
            <a:xfrm>
              <a:off x="457200" y="1370025"/>
              <a:ext cx="181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19"/>
            <p:cNvSpPr txBox="1"/>
            <p:nvPr/>
          </p:nvSpPr>
          <p:spPr>
            <a:xfrm>
              <a:off x="2427675" y="1548125"/>
              <a:ext cx="1086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English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5" name="Google Shape;575;p19"/>
          <p:cNvGrpSpPr/>
          <p:nvPr/>
        </p:nvGrpSpPr>
        <p:grpSpPr>
          <a:xfrm>
            <a:off x="5629633" y="1370025"/>
            <a:ext cx="3057117" cy="726305"/>
            <a:chOff x="5629633" y="1370025"/>
            <a:chExt cx="3057117" cy="726305"/>
          </a:xfrm>
        </p:grpSpPr>
        <p:sp>
          <p:nvSpPr>
            <p:cNvPr id="576" name="Google Shape;576;p19"/>
            <p:cNvSpPr txBox="1"/>
            <p:nvPr/>
          </p:nvSpPr>
          <p:spPr>
            <a:xfrm>
              <a:off x="6868150" y="1370025"/>
              <a:ext cx="181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 flipH="1">
              <a:off x="5629633" y="1548125"/>
              <a:ext cx="1086731" cy="548205"/>
            </a:xfrm>
            <a:custGeom>
              <a:avLst/>
              <a:gdLst/>
              <a:ahLst/>
              <a:cxnLst/>
              <a:rect l="l" t="t" r="r" b="b"/>
              <a:pathLst>
                <a:path w="14146" h="7136" extrusionOk="0">
                  <a:moveTo>
                    <a:pt x="0" y="0"/>
                  </a:moveTo>
                  <a:lnTo>
                    <a:pt x="0" y="5350"/>
                  </a:lnTo>
                  <a:lnTo>
                    <a:pt x="9823" y="5350"/>
                  </a:lnTo>
                  <a:lnTo>
                    <a:pt x="12056" y="7136"/>
                  </a:lnTo>
                  <a:lnTo>
                    <a:pt x="12056" y="5350"/>
                  </a:lnTo>
                  <a:lnTo>
                    <a:pt x="14145" y="5350"/>
                  </a:lnTo>
                  <a:lnTo>
                    <a:pt x="14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5630438" y="1548125"/>
              <a:ext cx="1086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Spanish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9" name="Google Shape;579;p19"/>
          <p:cNvGrpSpPr/>
          <p:nvPr/>
        </p:nvGrpSpPr>
        <p:grpSpPr>
          <a:xfrm>
            <a:off x="457200" y="2672575"/>
            <a:ext cx="3057159" cy="726300"/>
            <a:chOff x="457200" y="2672575"/>
            <a:chExt cx="3057159" cy="726300"/>
          </a:xfrm>
        </p:grpSpPr>
        <p:sp>
          <p:nvSpPr>
            <p:cNvPr id="580" name="Google Shape;580;p19"/>
            <p:cNvSpPr txBox="1"/>
            <p:nvPr/>
          </p:nvSpPr>
          <p:spPr>
            <a:xfrm>
              <a:off x="457200" y="2672575"/>
              <a:ext cx="181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2427628" y="2825703"/>
              <a:ext cx="1086731" cy="548205"/>
            </a:xfrm>
            <a:custGeom>
              <a:avLst/>
              <a:gdLst/>
              <a:ahLst/>
              <a:cxnLst/>
              <a:rect l="l" t="t" r="r" b="b"/>
              <a:pathLst>
                <a:path w="14146" h="7136" extrusionOk="0">
                  <a:moveTo>
                    <a:pt x="0" y="0"/>
                  </a:moveTo>
                  <a:lnTo>
                    <a:pt x="0" y="5350"/>
                  </a:lnTo>
                  <a:lnTo>
                    <a:pt x="9823" y="5350"/>
                  </a:lnTo>
                  <a:lnTo>
                    <a:pt x="12056" y="7136"/>
                  </a:lnTo>
                  <a:lnTo>
                    <a:pt x="12056" y="5350"/>
                  </a:lnTo>
                  <a:lnTo>
                    <a:pt x="14145" y="5350"/>
                  </a:lnTo>
                  <a:lnTo>
                    <a:pt x="14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 txBox="1"/>
            <p:nvPr/>
          </p:nvSpPr>
          <p:spPr>
            <a:xfrm>
              <a:off x="2427675" y="2825713"/>
              <a:ext cx="1086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French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3" name="Google Shape;583;p19"/>
          <p:cNvGrpSpPr/>
          <p:nvPr/>
        </p:nvGrpSpPr>
        <p:grpSpPr>
          <a:xfrm>
            <a:off x="5629633" y="2672575"/>
            <a:ext cx="3057117" cy="726300"/>
            <a:chOff x="5629633" y="2672575"/>
            <a:chExt cx="3057117" cy="726300"/>
          </a:xfrm>
        </p:grpSpPr>
        <p:sp>
          <p:nvSpPr>
            <p:cNvPr id="584" name="Google Shape;584;p19"/>
            <p:cNvSpPr txBox="1"/>
            <p:nvPr/>
          </p:nvSpPr>
          <p:spPr>
            <a:xfrm>
              <a:off x="6868150" y="2672575"/>
              <a:ext cx="181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 flipH="1">
              <a:off x="5629633" y="2825713"/>
              <a:ext cx="1086731" cy="548205"/>
            </a:xfrm>
            <a:custGeom>
              <a:avLst/>
              <a:gdLst/>
              <a:ahLst/>
              <a:cxnLst/>
              <a:rect l="l" t="t" r="r" b="b"/>
              <a:pathLst>
                <a:path w="14146" h="7136" extrusionOk="0">
                  <a:moveTo>
                    <a:pt x="0" y="0"/>
                  </a:moveTo>
                  <a:lnTo>
                    <a:pt x="0" y="5350"/>
                  </a:lnTo>
                  <a:lnTo>
                    <a:pt x="9823" y="5350"/>
                  </a:lnTo>
                  <a:lnTo>
                    <a:pt x="12056" y="7136"/>
                  </a:lnTo>
                  <a:lnTo>
                    <a:pt x="12056" y="5350"/>
                  </a:lnTo>
                  <a:lnTo>
                    <a:pt x="14145" y="5350"/>
                  </a:lnTo>
                  <a:lnTo>
                    <a:pt x="14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 txBox="1"/>
            <p:nvPr/>
          </p:nvSpPr>
          <p:spPr>
            <a:xfrm>
              <a:off x="5630438" y="2825713"/>
              <a:ext cx="1086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Japanese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pic>
        <p:nvPicPr>
          <p:cNvPr id="592" name="Google Shape;592;p2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275" y="1647475"/>
            <a:ext cx="4527525" cy="23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0"/>
          <p:cNvSpPr txBox="1"/>
          <p:nvPr/>
        </p:nvSpPr>
        <p:spPr>
          <a:xfrm>
            <a:off x="4793887" y="4355425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4" name="Google Shape;594;p20"/>
          <p:cNvGrpSpPr/>
          <p:nvPr/>
        </p:nvGrpSpPr>
        <p:grpSpPr>
          <a:xfrm>
            <a:off x="1054688" y="1085850"/>
            <a:ext cx="1980437" cy="830243"/>
            <a:chOff x="4602863" y="1418025"/>
            <a:chExt cx="1980437" cy="830243"/>
          </a:xfrm>
        </p:grpSpPr>
        <p:sp>
          <p:nvSpPr>
            <p:cNvPr id="595" name="Google Shape;595;p20"/>
            <p:cNvSpPr txBox="1"/>
            <p:nvPr/>
          </p:nvSpPr>
          <p:spPr>
            <a:xfrm>
              <a:off x="4603000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Gender Pay Gap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p20"/>
            <p:cNvSpPr txBox="1"/>
            <p:nvPr/>
          </p:nvSpPr>
          <p:spPr>
            <a:xfrm>
              <a:off x="4602863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7" name="Google Shape;597;p20"/>
          <p:cNvGrpSpPr/>
          <p:nvPr/>
        </p:nvGrpSpPr>
        <p:grpSpPr>
          <a:xfrm>
            <a:off x="457203" y="2127442"/>
            <a:ext cx="3175421" cy="2605693"/>
            <a:chOff x="457208" y="2237692"/>
            <a:chExt cx="3041008" cy="2495397"/>
          </a:xfrm>
        </p:grpSpPr>
        <p:grpSp>
          <p:nvGrpSpPr>
            <p:cNvPr id="598" name="Google Shape;598;p20"/>
            <p:cNvGrpSpPr/>
            <p:nvPr/>
          </p:nvGrpSpPr>
          <p:grpSpPr>
            <a:xfrm>
              <a:off x="457208" y="3876408"/>
              <a:ext cx="869952" cy="856603"/>
              <a:chOff x="468808" y="3876408"/>
              <a:chExt cx="869952" cy="856603"/>
            </a:xfrm>
          </p:grpSpPr>
          <p:grpSp>
            <p:nvGrpSpPr>
              <p:cNvPr id="599" name="Google Shape;599;p20"/>
              <p:cNvGrpSpPr/>
              <p:nvPr/>
            </p:nvGrpSpPr>
            <p:grpSpPr>
              <a:xfrm>
                <a:off x="468808" y="4590233"/>
                <a:ext cx="761838" cy="142778"/>
                <a:chOff x="4075949" y="2847979"/>
                <a:chExt cx="992105" cy="185933"/>
              </a:xfrm>
            </p:grpSpPr>
            <p:sp>
              <p:nvSpPr>
                <p:cNvPr id="600" name="Google Shape;600;p20"/>
                <p:cNvSpPr/>
                <p:nvPr/>
              </p:nvSpPr>
              <p:spPr>
                <a:xfrm>
                  <a:off x="4075949" y="2847979"/>
                  <a:ext cx="99210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" h="2144" extrusionOk="0">
                      <a:moveTo>
                        <a:pt x="286" y="0"/>
                      </a:moveTo>
                      <a:lnTo>
                        <a:pt x="188" y="18"/>
                      </a:lnTo>
                      <a:lnTo>
                        <a:pt x="36" y="143"/>
                      </a:lnTo>
                      <a:lnTo>
                        <a:pt x="9" y="241"/>
                      </a:lnTo>
                      <a:lnTo>
                        <a:pt x="0" y="268"/>
                      </a:lnTo>
                      <a:lnTo>
                        <a:pt x="0" y="286"/>
                      </a:lnTo>
                      <a:lnTo>
                        <a:pt x="0" y="1858"/>
                      </a:lnTo>
                      <a:lnTo>
                        <a:pt x="0" y="1884"/>
                      </a:lnTo>
                      <a:lnTo>
                        <a:pt x="9" y="1911"/>
                      </a:lnTo>
                      <a:lnTo>
                        <a:pt x="9" y="1938"/>
                      </a:lnTo>
                      <a:lnTo>
                        <a:pt x="18" y="1956"/>
                      </a:lnTo>
                      <a:lnTo>
                        <a:pt x="27" y="1983"/>
                      </a:lnTo>
                      <a:lnTo>
                        <a:pt x="45" y="2000"/>
                      </a:lnTo>
                      <a:lnTo>
                        <a:pt x="81" y="2063"/>
                      </a:lnTo>
                      <a:lnTo>
                        <a:pt x="143" y="2108"/>
                      </a:lnTo>
                      <a:lnTo>
                        <a:pt x="152" y="2117"/>
                      </a:lnTo>
                      <a:lnTo>
                        <a:pt x="170" y="2125"/>
                      </a:lnTo>
                      <a:lnTo>
                        <a:pt x="188" y="2125"/>
                      </a:lnTo>
                      <a:lnTo>
                        <a:pt x="206" y="2134"/>
                      </a:lnTo>
                      <a:lnTo>
                        <a:pt x="232" y="2143"/>
                      </a:lnTo>
                      <a:lnTo>
                        <a:pt x="11207" y="2143"/>
                      </a:lnTo>
                      <a:lnTo>
                        <a:pt x="11225" y="2134"/>
                      </a:lnTo>
                      <a:lnTo>
                        <a:pt x="11252" y="2125"/>
                      </a:lnTo>
                      <a:lnTo>
                        <a:pt x="11270" y="2125"/>
                      </a:lnTo>
                      <a:lnTo>
                        <a:pt x="11288" y="2117"/>
                      </a:lnTo>
                      <a:lnTo>
                        <a:pt x="11288" y="2108"/>
                      </a:lnTo>
                      <a:lnTo>
                        <a:pt x="11297" y="2108"/>
                      </a:lnTo>
                      <a:lnTo>
                        <a:pt x="11306" y="2099"/>
                      </a:lnTo>
                      <a:lnTo>
                        <a:pt x="11323" y="2090"/>
                      </a:lnTo>
                      <a:lnTo>
                        <a:pt x="11332" y="2081"/>
                      </a:lnTo>
                      <a:lnTo>
                        <a:pt x="11368" y="2045"/>
                      </a:lnTo>
                      <a:lnTo>
                        <a:pt x="11395" y="2000"/>
                      </a:lnTo>
                      <a:lnTo>
                        <a:pt x="11413" y="1983"/>
                      </a:lnTo>
                      <a:lnTo>
                        <a:pt x="11422" y="1956"/>
                      </a:lnTo>
                      <a:lnTo>
                        <a:pt x="11422" y="1938"/>
                      </a:lnTo>
                      <a:lnTo>
                        <a:pt x="11431" y="1911"/>
                      </a:lnTo>
                      <a:lnTo>
                        <a:pt x="11439" y="1884"/>
                      </a:lnTo>
                      <a:lnTo>
                        <a:pt x="11439" y="1858"/>
                      </a:lnTo>
                      <a:lnTo>
                        <a:pt x="11439" y="286"/>
                      </a:lnTo>
                      <a:lnTo>
                        <a:pt x="11439" y="268"/>
                      </a:lnTo>
                      <a:lnTo>
                        <a:pt x="11431" y="241"/>
                      </a:lnTo>
                      <a:lnTo>
                        <a:pt x="11404" y="143"/>
                      </a:lnTo>
                      <a:lnTo>
                        <a:pt x="11252" y="18"/>
                      </a:lnTo>
                      <a:lnTo>
                        <a:pt x="111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0"/>
                <p:cNvSpPr/>
                <p:nvPr/>
              </p:nvSpPr>
              <p:spPr>
                <a:xfrm>
                  <a:off x="4162672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4297439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4772161" y="2847979"/>
                  <a:ext cx="20917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2411" y="2143"/>
                      </a:ln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0"/>
                <p:cNvSpPr/>
                <p:nvPr/>
              </p:nvSpPr>
              <p:spPr>
                <a:xfrm>
                  <a:off x="4076730" y="2847979"/>
                  <a:ext cx="990544" cy="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2" h="242" extrusionOk="0">
                      <a:moveTo>
                        <a:pt x="277" y="0"/>
                      </a:moveTo>
                      <a:lnTo>
                        <a:pt x="179" y="18"/>
                      </a:lnTo>
                      <a:lnTo>
                        <a:pt x="27" y="143"/>
                      </a:lnTo>
                      <a:lnTo>
                        <a:pt x="0" y="241"/>
                      </a:lnTo>
                      <a:lnTo>
                        <a:pt x="11422" y="241"/>
                      </a:lnTo>
                      <a:lnTo>
                        <a:pt x="11395" y="143"/>
                      </a:lnTo>
                      <a:lnTo>
                        <a:pt x="11243" y="18"/>
                      </a:lnTo>
                      <a:lnTo>
                        <a:pt x="11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5" name="Google Shape;605;p20"/>
              <p:cNvGrpSpPr/>
              <p:nvPr/>
            </p:nvGrpSpPr>
            <p:grpSpPr>
              <a:xfrm>
                <a:off x="576922" y="4447470"/>
                <a:ext cx="761838" cy="142778"/>
                <a:chOff x="4075949" y="2847979"/>
                <a:chExt cx="992105" cy="185933"/>
              </a:xfrm>
            </p:grpSpPr>
            <p:sp>
              <p:nvSpPr>
                <p:cNvPr id="606" name="Google Shape;606;p20"/>
                <p:cNvSpPr/>
                <p:nvPr/>
              </p:nvSpPr>
              <p:spPr>
                <a:xfrm>
                  <a:off x="4075949" y="2847979"/>
                  <a:ext cx="99210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" h="2144" extrusionOk="0">
                      <a:moveTo>
                        <a:pt x="286" y="0"/>
                      </a:moveTo>
                      <a:lnTo>
                        <a:pt x="188" y="18"/>
                      </a:lnTo>
                      <a:lnTo>
                        <a:pt x="36" y="143"/>
                      </a:lnTo>
                      <a:lnTo>
                        <a:pt x="9" y="241"/>
                      </a:lnTo>
                      <a:lnTo>
                        <a:pt x="0" y="268"/>
                      </a:lnTo>
                      <a:lnTo>
                        <a:pt x="0" y="286"/>
                      </a:lnTo>
                      <a:lnTo>
                        <a:pt x="0" y="1858"/>
                      </a:lnTo>
                      <a:lnTo>
                        <a:pt x="0" y="1884"/>
                      </a:lnTo>
                      <a:lnTo>
                        <a:pt x="9" y="1911"/>
                      </a:lnTo>
                      <a:lnTo>
                        <a:pt x="9" y="1938"/>
                      </a:lnTo>
                      <a:lnTo>
                        <a:pt x="18" y="1956"/>
                      </a:lnTo>
                      <a:lnTo>
                        <a:pt x="27" y="1983"/>
                      </a:lnTo>
                      <a:lnTo>
                        <a:pt x="45" y="2000"/>
                      </a:lnTo>
                      <a:lnTo>
                        <a:pt x="81" y="2063"/>
                      </a:lnTo>
                      <a:lnTo>
                        <a:pt x="143" y="2108"/>
                      </a:lnTo>
                      <a:lnTo>
                        <a:pt x="152" y="2117"/>
                      </a:lnTo>
                      <a:lnTo>
                        <a:pt x="170" y="2125"/>
                      </a:lnTo>
                      <a:lnTo>
                        <a:pt x="188" y="2125"/>
                      </a:lnTo>
                      <a:lnTo>
                        <a:pt x="206" y="2134"/>
                      </a:lnTo>
                      <a:lnTo>
                        <a:pt x="232" y="2143"/>
                      </a:lnTo>
                      <a:lnTo>
                        <a:pt x="11207" y="2143"/>
                      </a:lnTo>
                      <a:lnTo>
                        <a:pt x="11225" y="2134"/>
                      </a:lnTo>
                      <a:lnTo>
                        <a:pt x="11252" y="2125"/>
                      </a:lnTo>
                      <a:lnTo>
                        <a:pt x="11270" y="2125"/>
                      </a:lnTo>
                      <a:lnTo>
                        <a:pt x="11288" y="2117"/>
                      </a:lnTo>
                      <a:lnTo>
                        <a:pt x="11288" y="2108"/>
                      </a:lnTo>
                      <a:lnTo>
                        <a:pt x="11297" y="2108"/>
                      </a:lnTo>
                      <a:lnTo>
                        <a:pt x="11306" y="2099"/>
                      </a:lnTo>
                      <a:lnTo>
                        <a:pt x="11323" y="2090"/>
                      </a:lnTo>
                      <a:lnTo>
                        <a:pt x="11332" y="2081"/>
                      </a:lnTo>
                      <a:lnTo>
                        <a:pt x="11368" y="2045"/>
                      </a:lnTo>
                      <a:lnTo>
                        <a:pt x="11395" y="2000"/>
                      </a:lnTo>
                      <a:lnTo>
                        <a:pt x="11413" y="1983"/>
                      </a:lnTo>
                      <a:lnTo>
                        <a:pt x="11422" y="1956"/>
                      </a:lnTo>
                      <a:lnTo>
                        <a:pt x="11422" y="1938"/>
                      </a:lnTo>
                      <a:lnTo>
                        <a:pt x="11431" y="1911"/>
                      </a:lnTo>
                      <a:lnTo>
                        <a:pt x="11439" y="1884"/>
                      </a:lnTo>
                      <a:lnTo>
                        <a:pt x="11439" y="1858"/>
                      </a:lnTo>
                      <a:lnTo>
                        <a:pt x="11439" y="286"/>
                      </a:lnTo>
                      <a:lnTo>
                        <a:pt x="11439" y="268"/>
                      </a:lnTo>
                      <a:lnTo>
                        <a:pt x="11431" y="241"/>
                      </a:lnTo>
                      <a:lnTo>
                        <a:pt x="11404" y="143"/>
                      </a:lnTo>
                      <a:lnTo>
                        <a:pt x="11252" y="18"/>
                      </a:lnTo>
                      <a:lnTo>
                        <a:pt x="111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4162672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4297439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4772161" y="2847979"/>
                  <a:ext cx="20917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2411" y="2143"/>
                      </a:ln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4076730" y="2847979"/>
                  <a:ext cx="990544" cy="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2" h="242" extrusionOk="0">
                      <a:moveTo>
                        <a:pt x="277" y="0"/>
                      </a:moveTo>
                      <a:lnTo>
                        <a:pt x="179" y="18"/>
                      </a:lnTo>
                      <a:lnTo>
                        <a:pt x="27" y="143"/>
                      </a:lnTo>
                      <a:lnTo>
                        <a:pt x="0" y="241"/>
                      </a:lnTo>
                      <a:lnTo>
                        <a:pt x="11422" y="241"/>
                      </a:lnTo>
                      <a:lnTo>
                        <a:pt x="11395" y="143"/>
                      </a:lnTo>
                      <a:lnTo>
                        <a:pt x="11243" y="18"/>
                      </a:lnTo>
                      <a:lnTo>
                        <a:pt x="11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1" name="Google Shape;611;p20"/>
              <p:cNvGrpSpPr/>
              <p:nvPr/>
            </p:nvGrpSpPr>
            <p:grpSpPr>
              <a:xfrm>
                <a:off x="497583" y="4304708"/>
                <a:ext cx="761838" cy="142778"/>
                <a:chOff x="4075949" y="2847979"/>
                <a:chExt cx="992105" cy="185933"/>
              </a:xfrm>
            </p:grpSpPr>
            <p:sp>
              <p:nvSpPr>
                <p:cNvPr id="612" name="Google Shape;612;p20"/>
                <p:cNvSpPr/>
                <p:nvPr/>
              </p:nvSpPr>
              <p:spPr>
                <a:xfrm>
                  <a:off x="4075949" y="2847979"/>
                  <a:ext cx="99210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" h="2144" extrusionOk="0">
                      <a:moveTo>
                        <a:pt x="286" y="0"/>
                      </a:moveTo>
                      <a:lnTo>
                        <a:pt x="188" y="18"/>
                      </a:lnTo>
                      <a:lnTo>
                        <a:pt x="36" y="143"/>
                      </a:lnTo>
                      <a:lnTo>
                        <a:pt x="9" y="241"/>
                      </a:lnTo>
                      <a:lnTo>
                        <a:pt x="0" y="268"/>
                      </a:lnTo>
                      <a:lnTo>
                        <a:pt x="0" y="286"/>
                      </a:lnTo>
                      <a:lnTo>
                        <a:pt x="0" y="1858"/>
                      </a:lnTo>
                      <a:lnTo>
                        <a:pt x="0" y="1884"/>
                      </a:lnTo>
                      <a:lnTo>
                        <a:pt x="9" y="1911"/>
                      </a:lnTo>
                      <a:lnTo>
                        <a:pt x="9" y="1938"/>
                      </a:lnTo>
                      <a:lnTo>
                        <a:pt x="18" y="1956"/>
                      </a:lnTo>
                      <a:lnTo>
                        <a:pt x="27" y="1983"/>
                      </a:lnTo>
                      <a:lnTo>
                        <a:pt x="45" y="2000"/>
                      </a:lnTo>
                      <a:lnTo>
                        <a:pt x="81" y="2063"/>
                      </a:lnTo>
                      <a:lnTo>
                        <a:pt x="143" y="2108"/>
                      </a:lnTo>
                      <a:lnTo>
                        <a:pt x="152" y="2117"/>
                      </a:lnTo>
                      <a:lnTo>
                        <a:pt x="170" y="2125"/>
                      </a:lnTo>
                      <a:lnTo>
                        <a:pt x="188" y="2125"/>
                      </a:lnTo>
                      <a:lnTo>
                        <a:pt x="206" y="2134"/>
                      </a:lnTo>
                      <a:lnTo>
                        <a:pt x="232" y="2143"/>
                      </a:lnTo>
                      <a:lnTo>
                        <a:pt x="11207" y="2143"/>
                      </a:lnTo>
                      <a:lnTo>
                        <a:pt x="11225" y="2134"/>
                      </a:lnTo>
                      <a:lnTo>
                        <a:pt x="11252" y="2125"/>
                      </a:lnTo>
                      <a:lnTo>
                        <a:pt x="11270" y="2125"/>
                      </a:lnTo>
                      <a:lnTo>
                        <a:pt x="11288" y="2117"/>
                      </a:lnTo>
                      <a:lnTo>
                        <a:pt x="11288" y="2108"/>
                      </a:lnTo>
                      <a:lnTo>
                        <a:pt x="11297" y="2108"/>
                      </a:lnTo>
                      <a:lnTo>
                        <a:pt x="11306" y="2099"/>
                      </a:lnTo>
                      <a:lnTo>
                        <a:pt x="11323" y="2090"/>
                      </a:lnTo>
                      <a:lnTo>
                        <a:pt x="11332" y="2081"/>
                      </a:lnTo>
                      <a:lnTo>
                        <a:pt x="11368" y="2045"/>
                      </a:lnTo>
                      <a:lnTo>
                        <a:pt x="11395" y="2000"/>
                      </a:lnTo>
                      <a:lnTo>
                        <a:pt x="11413" y="1983"/>
                      </a:lnTo>
                      <a:lnTo>
                        <a:pt x="11422" y="1956"/>
                      </a:lnTo>
                      <a:lnTo>
                        <a:pt x="11422" y="1938"/>
                      </a:lnTo>
                      <a:lnTo>
                        <a:pt x="11431" y="1911"/>
                      </a:lnTo>
                      <a:lnTo>
                        <a:pt x="11439" y="1884"/>
                      </a:lnTo>
                      <a:lnTo>
                        <a:pt x="11439" y="1858"/>
                      </a:lnTo>
                      <a:lnTo>
                        <a:pt x="11439" y="286"/>
                      </a:lnTo>
                      <a:lnTo>
                        <a:pt x="11439" y="268"/>
                      </a:lnTo>
                      <a:lnTo>
                        <a:pt x="11431" y="241"/>
                      </a:lnTo>
                      <a:lnTo>
                        <a:pt x="11404" y="143"/>
                      </a:lnTo>
                      <a:lnTo>
                        <a:pt x="11252" y="18"/>
                      </a:lnTo>
                      <a:lnTo>
                        <a:pt x="111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0"/>
                <p:cNvSpPr/>
                <p:nvPr/>
              </p:nvSpPr>
              <p:spPr>
                <a:xfrm>
                  <a:off x="4162672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0"/>
                <p:cNvSpPr/>
                <p:nvPr/>
              </p:nvSpPr>
              <p:spPr>
                <a:xfrm>
                  <a:off x="4297439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0"/>
                <p:cNvSpPr/>
                <p:nvPr/>
              </p:nvSpPr>
              <p:spPr>
                <a:xfrm>
                  <a:off x="4772161" y="2847979"/>
                  <a:ext cx="20917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2411" y="2143"/>
                      </a:ln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0"/>
                <p:cNvSpPr/>
                <p:nvPr/>
              </p:nvSpPr>
              <p:spPr>
                <a:xfrm>
                  <a:off x="4076730" y="2847979"/>
                  <a:ext cx="990544" cy="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2" h="242" extrusionOk="0">
                      <a:moveTo>
                        <a:pt x="277" y="0"/>
                      </a:moveTo>
                      <a:lnTo>
                        <a:pt x="179" y="18"/>
                      </a:lnTo>
                      <a:lnTo>
                        <a:pt x="27" y="143"/>
                      </a:lnTo>
                      <a:lnTo>
                        <a:pt x="0" y="241"/>
                      </a:lnTo>
                      <a:lnTo>
                        <a:pt x="11422" y="241"/>
                      </a:lnTo>
                      <a:lnTo>
                        <a:pt x="11395" y="143"/>
                      </a:lnTo>
                      <a:lnTo>
                        <a:pt x="11243" y="18"/>
                      </a:lnTo>
                      <a:lnTo>
                        <a:pt x="11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7" name="Google Shape;617;p20"/>
              <p:cNvGrpSpPr/>
              <p:nvPr/>
            </p:nvGrpSpPr>
            <p:grpSpPr>
              <a:xfrm>
                <a:off x="468808" y="4161933"/>
                <a:ext cx="761838" cy="142778"/>
                <a:chOff x="4075949" y="2847979"/>
                <a:chExt cx="992105" cy="185933"/>
              </a:xfrm>
            </p:grpSpPr>
            <p:sp>
              <p:nvSpPr>
                <p:cNvPr id="618" name="Google Shape;618;p20"/>
                <p:cNvSpPr/>
                <p:nvPr/>
              </p:nvSpPr>
              <p:spPr>
                <a:xfrm>
                  <a:off x="4075949" y="2847979"/>
                  <a:ext cx="99210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" h="2144" extrusionOk="0">
                      <a:moveTo>
                        <a:pt x="286" y="0"/>
                      </a:moveTo>
                      <a:lnTo>
                        <a:pt x="188" y="18"/>
                      </a:lnTo>
                      <a:lnTo>
                        <a:pt x="36" y="143"/>
                      </a:lnTo>
                      <a:lnTo>
                        <a:pt x="9" y="241"/>
                      </a:lnTo>
                      <a:lnTo>
                        <a:pt x="0" y="268"/>
                      </a:lnTo>
                      <a:lnTo>
                        <a:pt x="0" y="286"/>
                      </a:lnTo>
                      <a:lnTo>
                        <a:pt x="0" y="1858"/>
                      </a:lnTo>
                      <a:lnTo>
                        <a:pt x="0" y="1884"/>
                      </a:lnTo>
                      <a:lnTo>
                        <a:pt x="9" y="1911"/>
                      </a:lnTo>
                      <a:lnTo>
                        <a:pt x="9" y="1938"/>
                      </a:lnTo>
                      <a:lnTo>
                        <a:pt x="18" y="1956"/>
                      </a:lnTo>
                      <a:lnTo>
                        <a:pt x="27" y="1983"/>
                      </a:lnTo>
                      <a:lnTo>
                        <a:pt x="45" y="2000"/>
                      </a:lnTo>
                      <a:lnTo>
                        <a:pt x="81" y="2063"/>
                      </a:lnTo>
                      <a:lnTo>
                        <a:pt x="143" y="2108"/>
                      </a:lnTo>
                      <a:lnTo>
                        <a:pt x="152" y="2117"/>
                      </a:lnTo>
                      <a:lnTo>
                        <a:pt x="170" y="2125"/>
                      </a:lnTo>
                      <a:lnTo>
                        <a:pt x="188" y="2125"/>
                      </a:lnTo>
                      <a:lnTo>
                        <a:pt x="206" y="2134"/>
                      </a:lnTo>
                      <a:lnTo>
                        <a:pt x="232" y="2143"/>
                      </a:lnTo>
                      <a:lnTo>
                        <a:pt x="11207" y="2143"/>
                      </a:lnTo>
                      <a:lnTo>
                        <a:pt x="11225" y="2134"/>
                      </a:lnTo>
                      <a:lnTo>
                        <a:pt x="11252" y="2125"/>
                      </a:lnTo>
                      <a:lnTo>
                        <a:pt x="11270" y="2125"/>
                      </a:lnTo>
                      <a:lnTo>
                        <a:pt x="11288" y="2117"/>
                      </a:lnTo>
                      <a:lnTo>
                        <a:pt x="11288" y="2108"/>
                      </a:lnTo>
                      <a:lnTo>
                        <a:pt x="11297" y="2108"/>
                      </a:lnTo>
                      <a:lnTo>
                        <a:pt x="11306" y="2099"/>
                      </a:lnTo>
                      <a:lnTo>
                        <a:pt x="11323" y="2090"/>
                      </a:lnTo>
                      <a:lnTo>
                        <a:pt x="11332" y="2081"/>
                      </a:lnTo>
                      <a:lnTo>
                        <a:pt x="11368" y="2045"/>
                      </a:lnTo>
                      <a:lnTo>
                        <a:pt x="11395" y="2000"/>
                      </a:lnTo>
                      <a:lnTo>
                        <a:pt x="11413" y="1983"/>
                      </a:lnTo>
                      <a:lnTo>
                        <a:pt x="11422" y="1956"/>
                      </a:lnTo>
                      <a:lnTo>
                        <a:pt x="11422" y="1938"/>
                      </a:lnTo>
                      <a:lnTo>
                        <a:pt x="11431" y="1911"/>
                      </a:lnTo>
                      <a:lnTo>
                        <a:pt x="11439" y="1884"/>
                      </a:lnTo>
                      <a:lnTo>
                        <a:pt x="11439" y="1858"/>
                      </a:lnTo>
                      <a:lnTo>
                        <a:pt x="11439" y="286"/>
                      </a:lnTo>
                      <a:lnTo>
                        <a:pt x="11439" y="268"/>
                      </a:lnTo>
                      <a:lnTo>
                        <a:pt x="11431" y="241"/>
                      </a:lnTo>
                      <a:lnTo>
                        <a:pt x="11404" y="143"/>
                      </a:lnTo>
                      <a:lnTo>
                        <a:pt x="11252" y="18"/>
                      </a:lnTo>
                      <a:lnTo>
                        <a:pt x="111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0"/>
                <p:cNvSpPr/>
                <p:nvPr/>
              </p:nvSpPr>
              <p:spPr>
                <a:xfrm>
                  <a:off x="4162672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0"/>
                <p:cNvSpPr/>
                <p:nvPr/>
              </p:nvSpPr>
              <p:spPr>
                <a:xfrm>
                  <a:off x="4297439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0"/>
                <p:cNvSpPr/>
                <p:nvPr/>
              </p:nvSpPr>
              <p:spPr>
                <a:xfrm>
                  <a:off x="4772161" y="2847979"/>
                  <a:ext cx="20917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2411" y="2143"/>
                      </a:ln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0"/>
                <p:cNvSpPr/>
                <p:nvPr/>
              </p:nvSpPr>
              <p:spPr>
                <a:xfrm>
                  <a:off x="4076730" y="2847979"/>
                  <a:ext cx="990544" cy="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2" h="242" extrusionOk="0">
                      <a:moveTo>
                        <a:pt x="277" y="0"/>
                      </a:moveTo>
                      <a:lnTo>
                        <a:pt x="179" y="18"/>
                      </a:lnTo>
                      <a:lnTo>
                        <a:pt x="27" y="143"/>
                      </a:lnTo>
                      <a:lnTo>
                        <a:pt x="0" y="241"/>
                      </a:lnTo>
                      <a:lnTo>
                        <a:pt x="11422" y="241"/>
                      </a:lnTo>
                      <a:lnTo>
                        <a:pt x="11395" y="143"/>
                      </a:lnTo>
                      <a:lnTo>
                        <a:pt x="11243" y="18"/>
                      </a:lnTo>
                      <a:lnTo>
                        <a:pt x="11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3" name="Google Shape;623;p20"/>
              <p:cNvGrpSpPr/>
              <p:nvPr/>
            </p:nvGrpSpPr>
            <p:grpSpPr>
              <a:xfrm>
                <a:off x="576922" y="4019170"/>
                <a:ext cx="761838" cy="142778"/>
                <a:chOff x="4075949" y="2847979"/>
                <a:chExt cx="992105" cy="185933"/>
              </a:xfrm>
            </p:grpSpPr>
            <p:sp>
              <p:nvSpPr>
                <p:cNvPr id="624" name="Google Shape;624;p20"/>
                <p:cNvSpPr/>
                <p:nvPr/>
              </p:nvSpPr>
              <p:spPr>
                <a:xfrm>
                  <a:off x="4075949" y="2847979"/>
                  <a:ext cx="99210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" h="2144" extrusionOk="0">
                      <a:moveTo>
                        <a:pt x="286" y="0"/>
                      </a:moveTo>
                      <a:lnTo>
                        <a:pt x="188" y="18"/>
                      </a:lnTo>
                      <a:lnTo>
                        <a:pt x="36" y="143"/>
                      </a:lnTo>
                      <a:lnTo>
                        <a:pt x="9" y="241"/>
                      </a:lnTo>
                      <a:lnTo>
                        <a:pt x="0" y="268"/>
                      </a:lnTo>
                      <a:lnTo>
                        <a:pt x="0" y="286"/>
                      </a:lnTo>
                      <a:lnTo>
                        <a:pt x="0" y="1858"/>
                      </a:lnTo>
                      <a:lnTo>
                        <a:pt x="0" y="1884"/>
                      </a:lnTo>
                      <a:lnTo>
                        <a:pt x="9" y="1911"/>
                      </a:lnTo>
                      <a:lnTo>
                        <a:pt x="9" y="1938"/>
                      </a:lnTo>
                      <a:lnTo>
                        <a:pt x="18" y="1956"/>
                      </a:lnTo>
                      <a:lnTo>
                        <a:pt x="27" y="1983"/>
                      </a:lnTo>
                      <a:lnTo>
                        <a:pt x="45" y="2000"/>
                      </a:lnTo>
                      <a:lnTo>
                        <a:pt x="81" y="2063"/>
                      </a:lnTo>
                      <a:lnTo>
                        <a:pt x="143" y="2108"/>
                      </a:lnTo>
                      <a:lnTo>
                        <a:pt x="152" y="2117"/>
                      </a:lnTo>
                      <a:lnTo>
                        <a:pt x="170" y="2125"/>
                      </a:lnTo>
                      <a:lnTo>
                        <a:pt x="188" y="2125"/>
                      </a:lnTo>
                      <a:lnTo>
                        <a:pt x="206" y="2134"/>
                      </a:lnTo>
                      <a:lnTo>
                        <a:pt x="232" y="2143"/>
                      </a:lnTo>
                      <a:lnTo>
                        <a:pt x="11207" y="2143"/>
                      </a:lnTo>
                      <a:lnTo>
                        <a:pt x="11225" y="2134"/>
                      </a:lnTo>
                      <a:lnTo>
                        <a:pt x="11252" y="2125"/>
                      </a:lnTo>
                      <a:lnTo>
                        <a:pt x="11270" y="2125"/>
                      </a:lnTo>
                      <a:lnTo>
                        <a:pt x="11288" y="2117"/>
                      </a:lnTo>
                      <a:lnTo>
                        <a:pt x="11288" y="2108"/>
                      </a:lnTo>
                      <a:lnTo>
                        <a:pt x="11297" y="2108"/>
                      </a:lnTo>
                      <a:lnTo>
                        <a:pt x="11306" y="2099"/>
                      </a:lnTo>
                      <a:lnTo>
                        <a:pt x="11323" y="2090"/>
                      </a:lnTo>
                      <a:lnTo>
                        <a:pt x="11332" y="2081"/>
                      </a:lnTo>
                      <a:lnTo>
                        <a:pt x="11368" y="2045"/>
                      </a:lnTo>
                      <a:lnTo>
                        <a:pt x="11395" y="2000"/>
                      </a:lnTo>
                      <a:lnTo>
                        <a:pt x="11413" y="1983"/>
                      </a:lnTo>
                      <a:lnTo>
                        <a:pt x="11422" y="1956"/>
                      </a:lnTo>
                      <a:lnTo>
                        <a:pt x="11422" y="1938"/>
                      </a:lnTo>
                      <a:lnTo>
                        <a:pt x="11431" y="1911"/>
                      </a:lnTo>
                      <a:lnTo>
                        <a:pt x="11439" y="1884"/>
                      </a:lnTo>
                      <a:lnTo>
                        <a:pt x="11439" y="1858"/>
                      </a:lnTo>
                      <a:lnTo>
                        <a:pt x="11439" y="286"/>
                      </a:lnTo>
                      <a:lnTo>
                        <a:pt x="11439" y="268"/>
                      </a:lnTo>
                      <a:lnTo>
                        <a:pt x="11431" y="241"/>
                      </a:lnTo>
                      <a:lnTo>
                        <a:pt x="11404" y="143"/>
                      </a:lnTo>
                      <a:lnTo>
                        <a:pt x="11252" y="18"/>
                      </a:lnTo>
                      <a:lnTo>
                        <a:pt x="111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0"/>
                <p:cNvSpPr/>
                <p:nvPr/>
              </p:nvSpPr>
              <p:spPr>
                <a:xfrm>
                  <a:off x="4162672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4297439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4772161" y="2847979"/>
                  <a:ext cx="20917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2411" y="2143"/>
                      </a:ln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0"/>
                <p:cNvSpPr/>
                <p:nvPr/>
              </p:nvSpPr>
              <p:spPr>
                <a:xfrm>
                  <a:off x="4076730" y="2847979"/>
                  <a:ext cx="990544" cy="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2" h="242" extrusionOk="0">
                      <a:moveTo>
                        <a:pt x="277" y="0"/>
                      </a:moveTo>
                      <a:lnTo>
                        <a:pt x="179" y="18"/>
                      </a:lnTo>
                      <a:lnTo>
                        <a:pt x="27" y="143"/>
                      </a:lnTo>
                      <a:lnTo>
                        <a:pt x="0" y="241"/>
                      </a:lnTo>
                      <a:lnTo>
                        <a:pt x="11422" y="241"/>
                      </a:lnTo>
                      <a:lnTo>
                        <a:pt x="11395" y="143"/>
                      </a:lnTo>
                      <a:lnTo>
                        <a:pt x="11243" y="18"/>
                      </a:lnTo>
                      <a:lnTo>
                        <a:pt x="11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9" name="Google Shape;629;p20"/>
              <p:cNvGrpSpPr/>
              <p:nvPr/>
            </p:nvGrpSpPr>
            <p:grpSpPr>
              <a:xfrm>
                <a:off x="497583" y="3876408"/>
                <a:ext cx="761838" cy="142778"/>
                <a:chOff x="4075949" y="2847979"/>
                <a:chExt cx="992105" cy="185933"/>
              </a:xfrm>
            </p:grpSpPr>
            <p:sp>
              <p:nvSpPr>
                <p:cNvPr id="630" name="Google Shape;630;p20"/>
                <p:cNvSpPr/>
                <p:nvPr/>
              </p:nvSpPr>
              <p:spPr>
                <a:xfrm>
                  <a:off x="4075949" y="2847979"/>
                  <a:ext cx="99210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" h="2144" extrusionOk="0">
                      <a:moveTo>
                        <a:pt x="286" y="0"/>
                      </a:moveTo>
                      <a:lnTo>
                        <a:pt x="188" y="18"/>
                      </a:lnTo>
                      <a:lnTo>
                        <a:pt x="36" y="143"/>
                      </a:lnTo>
                      <a:lnTo>
                        <a:pt x="9" y="241"/>
                      </a:lnTo>
                      <a:lnTo>
                        <a:pt x="0" y="268"/>
                      </a:lnTo>
                      <a:lnTo>
                        <a:pt x="0" y="286"/>
                      </a:lnTo>
                      <a:lnTo>
                        <a:pt x="0" y="1858"/>
                      </a:lnTo>
                      <a:lnTo>
                        <a:pt x="0" y="1884"/>
                      </a:lnTo>
                      <a:lnTo>
                        <a:pt x="9" y="1911"/>
                      </a:lnTo>
                      <a:lnTo>
                        <a:pt x="9" y="1938"/>
                      </a:lnTo>
                      <a:lnTo>
                        <a:pt x="18" y="1956"/>
                      </a:lnTo>
                      <a:lnTo>
                        <a:pt x="27" y="1983"/>
                      </a:lnTo>
                      <a:lnTo>
                        <a:pt x="45" y="2000"/>
                      </a:lnTo>
                      <a:lnTo>
                        <a:pt x="81" y="2063"/>
                      </a:lnTo>
                      <a:lnTo>
                        <a:pt x="143" y="2108"/>
                      </a:lnTo>
                      <a:lnTo>
                        <a:pt x="152" y="2117"/>
                      </a:lnTo>
                      <a:lnTo>
                        <a:pt x="170" y="2125"/>
                      </a:lnTo>
                      <a:lnTo>
                        <a:pt x="188" y="2125"/>
                      </a:lnTo>
                      <a:lnTo>
                        <a:pt x="206" y="2134"/>
                      </a:lnTo>
                      <a:lnTo>
                        <a:pt x="232" y="2143"/>
                      </a:lnTo>
                      <a:lnTo>
                        <a:pt x="11207" y="2143"/>
                      </a:lnTo>
                      <a:lnTo>
                        <a:pt x="11225" y="2134"/>
                      </a:lnTo>
                      <a:lnTo>
                        <a:pt x="11252" y="2125"/>
                      </a:lnTo>
                      <a:lnTo>
                        <a:pt x="11270" y="2125"/>
                      </a:lnTo>
                      <a:lnTo>
                        <a:pt x="11288" y="2117"/>
                      </a:lnTo>
                      <a:lnTo>
                        <a:pt x="11288" y="2108"/>
                      </a:lnTo>
                      <a:lnTo>
                        <a:pt x="11297" y="2108"/>
                      </a:lnTo>
                      <a:lnTo>
                        <a:pt x="11306" y="2099"/>
                      </a:lnTo>
                      <a:lnTo>
                        <a:pt x="11323" y="2090"/>
                      </a:lnTo>
                      <a:lnTo>
                        <a:pt x="11332" y="2081"/>
                      </a:lnTo>
                      <a:lnTo>
                        <a:pt x="11368" y="2045"/>
                      </a:lnTo>
                      <a:lnTo>
                        <a:pt x="11395" y="2000"/>
                      </a:lnTo>
                      <a:lnTo>
                        <a:pt x="11413" y="1983"/>
                      </a:lnTo>
                      <a:lnTo>
                        <a:pt x="11422" y="1956"/>
                      </a:lnTo>
                      <a:lnTo>
                        <a:pt x="11422" y="1938"/>
                      </a:lnTo>
                      <a:lnTo>
                        <a:pt x="11431" y="1911"/>
                      </a:lnTo>
                      <a:lnTo>
                        <a:pt x="11439" y="1884"/>
                      </a:lnTo>
                      <a:lnTo>
                        <a:pt x="11439" y="1858"/>
                      </a:lnTo>
                      <a:lnTo>
                        <a:pt x="11439" y="286"/>
                      </a:lnTo>
                      <a:lnTo>
                        <a:pt x="11439" y="268"/>
                      </a:lnTo>
                      <a:lnTo>
                        <a:pt x="11431" y="241"/>
                      </a:lnTo>
                      <a:lnTo>
                        <a:pt x="11404" y="143"/>
                      </a:lnTo>
                      <a:lnTo>
                        <a:pt x="11252" y="18"/>
                      </a:lnTo>
                      <a:lnTo>
                        <a:pt x="111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4162672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4297439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0"/>
                <p:cNvSpPr/>
                <p:nvPr/>
              </p:nvSpPr>
              <p:spPr>
                <a:xfrm>
                  <a:off x="4772161" y="2847979"/>
                  <a:ext cx="20917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2411" y="2143"/>
                      </a:ln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0"/>
                <p:cNvSpPr/>
                <p:nvPr/>
              </p:nvSpPr>
              <p:spPr>
                <a:xfrm>
                  <a:off x="4076730" y="2847979"/>
                  <a:ext cx="990544" cy="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2" h="242" extrusionOk="0">
                      <a:moveTo>
                        <a:pt x="277" y="0"/>
                      </a:moveTo>
                      <a:lnTo>
                        <a:pt x="179" y="18"/>
                      </a:lnTo>
                      <a:lnTo>
                        <a:pt x="27" y="143"/>
                      </a:lnTo>
                      <a:lnTo>
                        <a:pt x="0" y="241"/>
                      </a:lnTo>
                      <a:lnTo>
                        <a:pt x="11422" y="241"/>
                      </a:lnTo>
                      <a:lnTo>
                        <a:pt x="11395" y="143"/>
                      </a:lnTo>
                      <a:lnTo>
                        <a:pt x="11243" y="18"/>
                      </a:lnTo>
                      <a:lnTo>
                        <a:pt x="11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5" name="Google Shape;635;p20"/>
            <p:cNvGrpSpPr/>
            <p:nvPr/>
          </p:nvGrpSpPr>
          <p:grpSpPr>
            <a:xfrm>
              <a:off x="2429758" y="4590233"/>
              <a:ext cx="761838" cy="142778"/>
              <a:chOff x="4075949" y="2847979"/>
              <a:chExt cx="992105" cy="185933"/>
            </a:xfrm>
          </p:grpSpPr>
          <p:sp>
            <p:nvSpPr>
              <p:cNvPr id="636" name="Google Shape;636;p20"/>
              <p:cNvSpPr/>
              <p:nvPr/>
            </p:nvSpPr>
            <p:spPr>
              <a:xfrm>
                <a:off x="4075949" y="2847979"/>
                <a:ext cx="99210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2144" extrusionOk="0">
                    <a:moveTo>
                      <a:pt x="286" y="0"/>
                    </a:moveTo>
                    <a:lnTo>
                      <a:pt x="188" y="18"/>
                    </a:lnTo>
                    <a:lnTo>
                      <a:pt x="36" y="143"/>
                    </a:lnTo>
                    <a:lnTo>
                      <a:pt x="9" y="241"/>
                    </a:lnTo>
                    <a:lnTo>
                      <a:pt x="0" y="268"/>
                    </a:lnTo>
                    <a:lnTo>
                      <a:pt x="0" y="286"/>
                    </a:lnTo>
                    <a:lnTo>
                      <a:pt x="0" y="1858"/>
                    </a:lnTo>
                    <a:lnTo>
                      <a:pt x="0" y="1884"/>
                    </a:lnTo>
                    <a:lnTo>
                      <a:pt x="9" y="1911"/>
                    </a:lnTo>
                    <a:lnTo>
                      <a:pt x="9" y="1938"/>
                    </a:lnTo>
                    <a:lnTo>
                      <a:pt x="18" y="1956"/>
                    </a:lnTo>
                    <a:lnTo>
                      <a:pt x="27" y="1983"/>
                    </a:lnTo>
                    <a:lnTo>
                      <a:pt x="45" y="2000"/>
                    </a:lnTo>
                    <a:lnTo>
                      <a:pt x="81" y="2063"/>
                    </a:lnTo>
                    <a:lnTo>
                      <a:pt x="143" y="2108"/>
                    </a:lnTo>
                    <a:lnTo>
                      <a:pt x="152" y="2117"/>
                    </a:lnTo>
                    <a:lnTo>
                      <a:pt x="170" y="2125"/>
                    </a:lnTo>
                    <a:lnTo>
                      <a:pt x="188" y="2125"/>
                    </a:lnTo>
                    <a:lnTo>
                      <a:pt x="206" y="2134"/>
                    </a:lnTo>
                    <a:lnTo>
                      <a:pt x="232" y="2143"/>
                    </a:lnTo>
                    <a:lnTo>
                      <a:pt x="11207" y="2143"/>
                    </a:lnTo>
                    <a:lnTo>
                      <a:pt x="11225" y="2134"/>
                    </a:lnTo>
                    <a:lnTo>
                      <a:pt x="11252" y="2125"/>
                    </a:lnTo>
                    <a:lnTo>
                      <a:pt x="11270" y="2125"/>
                    </a:lnTo>
                    <a:lnTo>
                      <a:pt x="11288" y="2117"/>
                    </a:lnTo>
                    <a:lnTo>
                      <a:pt x="11288" y="2108"/>
                    </a:lnTo>
                    <a:lnTo>
                      <a:pt x="11297" y="2108"/>
                    </a:lnTo>
                    <a:lnTo>
                      <a:pt x="11306" y="2099"/>
                    </a:lnTo>
                    <a:lnTo>
                      <a:pt x="11323" y="2090"/>
                    </a:lnTo>
                    <a:lnTo>
                      <a:pt x="11332" y="2081"/>
                    </a:lnTo>
                    <a:lnTo>
                      <a:pt x="11368" y="2045"/>
                    </a:lnTo>
                    <a:lnTo>
                      <a:pt x="11395" y="2000"/>
                    </a:lnTo>
                    <a:lnTo>
                      <a:pt x="11413" y="1983"/>
                    </a:lnTo>
                    <a:lnTo>
                      <a:pt x="11422" y="1956"/>
                    </a:lnTo>
                    <a:lnTo>
                      <a:pt x="11422" y="1938"/>
                    </a:lnTo>
                    <a:lnTo>
                      <a:pt x="11431" y="1911"/>
                    </a:lnTo>
                    <a:lnTo>
                      <a:pt x="11439" y="1884"/>
                    </a:lnTo>
                    <a:lnTo>
                      <a:pt x="11439" y="1858"/>
                    </a:lnTo>
                    <a:lnTo>
                      <a:pt x="11439" y="286"/>
                    </a:lnTo>
                    <a:lnTo>
                      <a:pt x="11439" y="268"/>
                    </a:lnTo>
                    <a:lnTo>
                      <a:pt x="11431" y="241"/>
                    </a:lnTo>
                    <a:lnTo>
                      <a:pt x="11404" y="143"/>
                    </a:lnTo>
                    <a:lnTo>
                      <a:pt x="11252" y="18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0"/>
              <p:cNvSpPr/>
              <p:nvPr/>
            </p:nvSpPr>
            <p:spPr>
              <a:xfrm>
                <a:off x="4162672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4297439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4772161" y="2847979"/>
                <a:ext cx="20917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2411" y="214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4076730" y="2847979"/>
                <a:ext cx="990544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277" y="0"/>
                    </a:moveTo>
                    <a:lnTo>
                      <a:pt x="179" y="18"/>
                    </a:lnTo>
                    <a:lnTo>
                      <a:pt x="27" y="143"/>
                    </a:lnTo>
                    <a:lnTo>
                      <a:pt x="0" y="241"/>
                    </a:lnTo>
                    <a:lnTo>
                      <a:pt x="11422" y="241"/>
                    </a:lnTo>
                    <a:lnTo>
                      <a:pt x="11395" y="143"/>
                    </a:lnTo>
                    <a:lnTo>
                      <a:pt x="11243" y="18"/>
                    </a:lnTo>
                    <a:lnTo>
                      <a:pt x="1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20"/>
            <p:cNvGrpSpPr/>
            <p:nvPr/>
          </p:nvGrpSpPr>
          <p:grpSpPr>
            <a:xfrm>
              <a:off x="2537872" y="4447470"/>
              <a:ext cx="761838" cy="142778"/>
              <a:chOff x="4075949" y="2847979"/>
              <a:chExt cx="992105" cy="185933"/>
            </a:xfrm>
          </p:grpSpPr>
          <p:sp>
            <p:nvSpPr>
              <p:cNvPr id="642" name="Google Shape;642;p20"/>
              <p:cNvSpPr/>
              <p:nvPr/>
            </p:nvSpPr>
            <p:spPr>
              <a:xfrm>
                <a:off x="4075949" y="2847979"/>
                <a:ext cx="99210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2144" extrusionOk="0">
                    <a:moveTo>
                      <a:pt x="286" y="0"/>
                    </a:moveTo>
                    <a:lnTo>
                      <a:pt x="188" y="18"/>
                    </a:lnTo>
                    <a:lnTo>
                      <a:pt x="36" y="143"/>
                    </a:lnTo>
                    <a:lnTo>
                      <a:pt x="9" y="241"/>
                    </a:lnTo>
                    <a:lnTo>
                      <a:pt x="0" y="268"/>
                    </a:lnTo>
                    <a:lnTo>
                      <a:pt x="0" y="286"/>
                    </a:lnTo>
                    <a:lnTo>
                      <a:pt x="0" y="1858"/>
                    </a:lnTo>
                    <a:lnTo>
                      <a:pt x="0" y="1884"/>
                    </a:lnTo>
                    <a:lnTo>
                      <a:pt x="9" y="1911"/>
                    </a:lnTo>
                    <a:lnTo>
                      <a:pt x="9" y="1938"/>
                    </a:lnTo>
                    <a:lnTo>
                      <a:pt x="18" y="1956"/>
                    </a:lnTo>
                    <a:lnTo>
                      <a:pt x="27" y="1983"/>
                    </a:lnTo>
                    <a:lnTo>
                      <a:pt x="45" y="2000"/>
                    </a:lnTo>
                    <a:lnTo>
                      <a:pt x="81" y="2063"/>
                    </a:lnTo>
                    <a:lnTo>
                      <a:pt x="143" y="2108"/>
                    </a:lnTo>
                    <a:lnTo>
                      <a:pt x="152" y="2117"/>
                    </a:lnTo>
                    <a:lnTo>
                      <a:pt x="170" y="2125"/>
                    </a:lnTo>
                    <a:lnTo>
                      <a:pt x="188" y="2125"/>
                    </a:lnTo>
                    <a:lnTo>
                      <a:pt x="206" y="2134"/>
                    </a:lnTo>
                    <a:lnTo>
                      <a:pt x="232" y="2143"/>
                    </a:lnTo>
                    <a:lnTo>
                      <a:pt x="11207" y="2143"/>
                    </a:lnTo>
                    <a:lnTo>
                      <a:pt x="11225" y="2134"/>
                    </a:lnTo>
                    <a:lnTo>
                      <a:pt x="11252" y="2125"/>
                    </a:lnTo>
                    <a:lnTo>
                      <a:pt x="11270" y="2125"/>
                    </a:lnTo>
                    <a:lnTo>
                      <a:pt x="11288" y="2117"/>
                    </a:lnTo>
                    <a:lnTo>
                      <a:pt x="11288" y="2108"/>
                    </a:lnTo>
                    <a:lnTo>
                      <a:pt x="11297" y="2108"/>
                    </a:lnTo>
                    <a:lnTo>
                      <a:pt x="11306" y="2099"/>
                    </a:lnTo>
                    <a:lnTo>
                      <a:pt x="11323" y="2090"/>
                    </a:lnTo>
                    <a:lnTo>
                      <a:pt x="11332" y="2081"/>
                    </a:lnTo>
                    <a:lnTo>
                      <a:pt x="11368" y="2045"/>
                    </a:lnTo>
                    <a:lnTo>
                      <a:pt x="11395" y="2000"/>
                    </a:lnTo>
                    <a:lnTo>
                      <a:pt x="11413" y="1983"/>
                    </a:lnTo>
                    <a:lnTo>
                      <a:pt x="11422" y="1956"/>
                    </a:lnTo>
                    <a:lnTo>
                      <a:pt x="11422" y="1938"/>
                    </a:lnTo>
                    <a:lnTo>
                      <a:pt x="11431" y="1911"/>
                    </a:lnTo>
                    <a:lnTo>
                      <a:pt x="11439" y="1884"/>
                    </a:lnTo>
                    <a:lnTo>
                      <a:pt x="11439" y="1858"/>
                    </a:lnTo>
                    <a:lnTo>
                      <a:pt x="11439" y="286"/>
                    </a:lnTo>
                    <a:lnTo>
                      <a:pt x="11439" y="268"/>
                    </a:lnTo>
                    <a:lnTo>
                      <a:pt x="11431" y="241"/>
                    </a:lnTo>
                    <a:lnTo>
                      <a:pt x="11404" y="143"/>
                    </a:lnTo>
                    <a:lnTo>
                      <a:pt x="11252" y="18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4162672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4297439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4772161" y="2847979"/>
                <a:ext cx="20917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2411" y="214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4076730" y="2847979"/>
                <a:ext cx="990544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277" y="0"/>
                    </a:moveTo>
                    <a:lnTo>
                      <a:pt x="179" y="18"/>
                    </a:lnTo>
                    <a:lnTo>
                      <a:pt x="27" y="143"/>
                    </a:lnTo>
                    <a:lnTo>
                      <a:pt x="0" y="241"/>
                    </a:lnTo>
                    <a:lnTo>
                      <a:pt x="11422" y="241"/>
                    </a:lnTo>
                    <a:lnTo>
                      <a:pt x="11395" y="143"/>
                    </a:lnTo>
                    <a:lnTo>
                      <a:pt x="11243" y="18"/>
                    </a:lnTo>
                    <a:lnTo>
                      <a:pt x="1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20"/>
            <p:cNvGrpSpPr/>
            <p:nvPr/>
          </p:nvGrpSpPr>
          <p:grpSpPr>
            <a:xfrm>
              <a:off x="2458533" y="4304708"/>
              <a:ext cx="761838" cy="142778"/>
              <a:chOff x="4075949" y="2847979"/>
              <a:chExt cx="992105" cy="185933"/>
            </a:xfrm>
          </p:grpSpPr>
          <p:sp>
            <p:nvSpPr>
              <p:cNvPr id="648" name="Google Shape;648;p20"/>
              <p:cNvSpPr/>
              <p:nvPr/>
            </p:nvSpPr>
            <p:spPr>
              <a:xfrm>
                <a:off x="4075949" y="2847979"/>
                <a:ext cx="99210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2144" extrusionOk="0">
                    <a:moveTo>
                      <a:pt x="286" y="0"/>
                    </a:moveTo>
                    <a:lnTo>
                      <a:pt x="188" y="18"/>
                    </a:lnTo>
                    <a:lnTo>
                      <a:pt x="36" y="143"/>
                    </a:lnTo>
                    <a:lnTo>
                      <a:pt x="9" y="241"/>
                    </a:lnTo>
                    <a:lnTo>
                      <a:pt x="0" y="268"/>
                    </a:lnTo>
                    <a:lnTo>
                      <a:pt x="0" y="286"/>
                    </a:lnTo>
                    <a:lnTo>
                      <a:pt x="0" y="1858"/>
                    </a:lnTo>
                    <a:lnTo>
                      <a:pt x="0" y="1884"/>
                    </a:lnTo>
                    <a:lnTo>
                      <a:pt x="9" y="1911"/>
                    </a:lnTo>
                    <a:lnTo>
                      <a:pt x="9" y="1938"/>
                    </a:lnTo>
                    <a:lnTo>
                      <a:pt x="18" y="1956"/>
                    </a:lnTo>
                    <a:lnTo>
                      <a:pt x="27" y="1983"/>
                    </a:lnTo>
                    <a:lnTo>
                      <a:pt x="45" y="2000"/>
                    </a:lnTo>
                    <a:lnTo>
                      <a:pt x="81" y="2063"/>
                    </a:lnTo>
                    <a:lnTo>
                      <a:pt x="143" y="2108"/>
                    </a:lnTo>
                    <a:lnTo>
                      <a:pt x="152" y="2117"/>
                    </a:lnTo>
                    <a:lnTo>
                      <a:pt x="170" y="2125"/>
                    </a:lnTo>
                    <a:lnTo>
                      <a:pt x="188" y="2125"/>
                    </a:lnTo>
                    <a:lnTo>
                      <a:pt x="206" y="2134"/>
                    </a:lnTo>
                    <a:lnTo>
                      <a:pt x="232" y="2143"/>
                    </a:lnTo>
                    <a:lnTo>
                      <a:pt x="11207" y="2143"/>
                    </a:lnTo>
                    <a:lnTo>
                      <a:pt x="11225" y="2134"/>
                    </a:lnTo>
                    <a:lnTo>
                      <a:pt x="11252" y="2125"/>
                    </a:lnTo>
                    <a:lnTo>
                      <a:pt x="11270" y="2125"/>
                    </a:lnTo>
                    <a:lnTo>
                      <a:pt x="11288" y="2117"/>
                    </a:lnTo>
                    <a:lnTo>
                      <a:pt x="11288" y="2108"/>
                    </a:lnTo>
                    <a:lnTo>
                      <a:pt x="11297" y="2108"/>
                    </a:lnTo>
                    <a:lnTo>
                      <a:pt x="11306" y="2099"/>
                    </a:lnTo>
                    <a:lnTo>
                      <a:pt x="11323" y="2090"/>
                    </a:lnTo>
                    <a:lnTo>
                      <a:pt x="11332" y="2081"/>
                    </a:lnTo>
                    <a:lnTo>
                      <a:pt x="11368" y="2045"/>
                    </a:lnTo>
                    <a:lnTo>
                      <a:pt x="11395" y="2000"/>
                    </a:lnTo>
                    <a:lnTo>
                      <a:pt x="11413" y="1983"/>
                    </a:lnTo>
                    <a:lnTo>
                      <a:pt x="11422" y="1956"/>
                    </a:lnTo>
                    <a:lnTo>
                      <a:pt x="11422" y="1938"/>
                    </a:lnTo>
                    <a:lnTo>
                      <a:pt x="11431" y="1911"/>
                    </a:lnTo>
                    <a:lnTo>
                      <a:pt x="11439" y="1884"/>
                    </a:lnTo>
                    <a:lnTo>
                      <a:pt x="11439" y="1858"/>
                    </a:lnTo>
                    <a:lnTo>
                      <a:pt x="11439" y="286"/>
                    </a:lnTo>
                    <a:lnTo>
                      <a:pt x="11439" y="268"/>
                    </a:lnTo>
                    <a:lnTo>
                      <a:pt x="11431" y="241"/>
                    </a:lnTo>
                    <a:lnTo>
                      <a:pt x="11404" y="143"/>
                    </a:lnTo>
                    <a:lnTo>
                      <a:pt x="11252" y="18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4162672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4297439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4772161" y="2847979"/>
                <a:ext cx="20917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2411" y="214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4076730" y="2847979"/>
                <a:ext cx="990544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277" y="0"/>
                    </a:moveTo>
                    <a:lnTo>
                      <a:pt x="179" y="18"/>
                    </a:lnTo>
                    <a:lnTo>
                      <a:pt x="27" y="143"/>
                    </a:lnTo>
                    <a:lnTo>
                      <a:pt x="0" y="241"/>
                    </a:lnTo>
                    <a:lnTo>
                      <a:pt x="11422" y="241"/>
                    </a:lnTo>
                    <a:lnTo>
                      <a:pt x="11395" y="143"/>
                    </a:lnTo>
                    <a:lnTo>
                      <a:pt x="11243" y="18"/>
                    </a:lnTo>
                    <a:lnTo>
                      <a:pt x="1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20"/>
            <p:cNvGrpSpPr/>
            <p:nvPr/>
          </p:nvGrpSpPr>
          <p:grpSpPr>
            <a:xfrm>
              <a:off x="745937" y="2237692"/>
              <a:ext cx="2052300" cy="2494161"/>
              <a:chOff x="820187" y="1480776"/>
              <a:chExt cx="2672614" cy="3248029"/>
            </a:xfrm>
          </p:grpSpPr>
          <p:sp>
            <p:nvSpPr>
              <p:cNvPr id="654" name="Google Shape;654;p20"/>
              <p:cNvSpPr/>
              <p:nvPr/>
            </p:nvSpPr>
            <p:spPr>
              <a:xfrm>
                <a:off x="1673638" y="2024874"/>
                <a:ext cx="992088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0368" h="2671" extrusionOk="0">
                    <a:moveTo>
                      <a:pt x="1027" y="0"/>
                    </a:moveTo>
                    <a:lnTo>
                      <a:pt x="822" y="18"/>
                    </a:lnTo>
                    <a:lnTo>
                      <a:pt x="447" y="170"/>
                    </a:lnTo>
                    <a:lnTo>
                      <a:pt x="170" y="456"/>
                    </a:lnTo>
                    <a:lnTo>
                      <a:pt x="9" y="822"/>
                    </a:lnTo>
                    <a:lnTo>
                      <a:pt x="0" y="1036"/>
                    </a:lnTo>
                    <a:lnTo>
                      <a:pt x="0" y="1643"/>
                    </a:lnTo>
                    <a:lnTo>
                      <a:pt x="9" y="1849"/>
                    </a:lnTo>
                    <a:lnTo>
                      <a:pt x="170" y="2224"/>
                    </a:lnTo>
                    <a:lnTo>
                      <a:pt x="447" y="2501"/>
                    </a:lnTo>
                    <a:lnTo>
                      <a:pt x="822" y="2661"/>
                    </a:lnTo>
                    <a:lnTo>
                      <a:pt x="1027" y="2670"/>
                    </a:lnTo>
                    <a:lnTo>
                      <a:pt x="9332" y="2670"/>
                    </a:lnTo>
                    <a:lnTo>
                      <a:pt x="9546" y="2661"/>
                    </a:lnTo>
                    <a:lnTo>
                      <a:pt x="9912" y="2501"/>
                    </a:lnTo>
                    <a:lnTo>
                      <a:pt x="10189" y="2224"/>
                    </a:lnTo>
                    <a:lnTo>
                      <a:pt x="10350" y="1849"/>
                    </a:lnTo>
                    <a:lnTo>
                      <a:pt x="10368" y="1643"/>
                    </a:lnTo>
                    <a:lnTo>
                      <a:pt x="10368" y="1036"/>
                    </a:lnTo>
                    <a:lnTo>
                      <a:pt x="10350" y="822"/>
                    </a:lnTo>
                    <a:lnTo>
                      <a:pt x="10189" y="456"/>
                    </a:lnTo>
                    <a:lnTo>
                      <a:pt x="9912" y="170"/>
                    </a:lnTo>
                    <a:lnTo>
                      <a:pt x="9546" y="18"/>
                    </a:lnTo>
                    <a:lnTo>
                      <a:pt x="9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1965537" y="1480776"/>
                <a:ext cx="846585" cy="293556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3385" extrusionOk="0">
                    <a:moveTo>
                      <a:pt x="6413" y="0"/>
                    </a:moveTo>
                    <a:lnTo>
                      <a:pt x="5537" y="81"/>
                    </a:lnTo>
                    <a:lnTo>
                      <a:pt x="4323" y="304"/>
                    </a:lnTo>
                    <a:lnTo>
                      <a:pt x="3135" y="626"/>
                    </a:lnTo>
                    <a:lnTo>
                      <a:pt x="1528" y="1161"/>
                    </a:lnTo>
                    <a:lnTo>
                      <a:pt x="144" y="1715"/>
                    </a:lnTo>
                    <a:lnTo>
                      <a:pt x="1" y="1778"/>
                    </a:lnTo>
                    <a:lnTo>
                      <a:pt x="7484" y="3385"/>
                    </a:lnTo>
                    <a:lnTo>
                      <a:pt x="9351" y="2108"/>
                    </a:lnTo>
                    <a:lnTo>
                      <a:pt x="9752" y="1027"/>
                    </a:lnTo>
                    <a:lnTo>
                      <a:pt x="9761" y="1010"/>
                    </a:lnTo>
                    <a:lnTo>
                      <a:pt x="9726" y="849"/>
                    </a:lnTo>
                    <a:lnTo>
                      <a:pt x="9627" y="697"/>
                    </a:lnTo>
                    <a:lnTo>
                      <a:pt x="9413" y="536"/>
                    </a:lnTo>
                    <a:lnTo>
                      <a:pt x="9056" y="367"/>
                    </a:lnTo>
                    <a:lnTo>
                      <a:pt x="8502" y="206"/>
                    </a:lnTo>
                    <a:lnTo>
                      <a:pt x="7725" y="72"/>
                    </a:lnTo>
                    <a:lnTo>
                      <a:pt x="7234" y="18"/>
                    </a:lnTo>
                    <a:lnTo>
                      <a:pt x="69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1417275" y="1481557"/>
                <a:ext cx="1397967" cy="553029"/>
              </a:xfrm>
              <a:custGeom>
                <a:avLst/>
                <a:gdLst/>
                <a:ahLst/>
                <a:cxnLst/>
                <a:rect l="l" t="t" r="r" b="b"/>
                <a:pathLst>
                  <a:path w="16120" h="6377" extrusionOk="0">
                    <a:moveTo>
                      <a:pt x="3028" y="0"/>
                    </a:moveTo>
                    <a:lnTo>
                      <a:pt x="2242" y="45"/>
                    </a:lnTo>
                    <a:lnTo>
                      <a:pt x="1751" y="125"/>
                    </a:lnTo>
                    <a:lnTo>
                      <a:pt x="1295" y="250"/>
                    </a:lnTo>
                    <a:lnTo>
                      <a:pt x="893" y="438"/>
                    </a:lnTo>
                    <a:lnTo>
                      <a:pt x="545" y="679"/>
                    </a:lnTo>
                    <a:lnTo>
                      <a:pt x="277" y="983"/>
                    </a:lnTo>
                    <a:lnTo>
                      <a:pt x="90" y="1367"/>
                    </a:lnTo>
                    <a:lnTo>
                      <a:pt x="0" y="1813"/>
                    </a:lnTo>
                    <a:lnTo>
                      <a:pt x="0" y="2072"/>
                    </a:lnTo>
                    <a:lnTo>
                      <a:pt x="18" y="2340"/>
                    </a:lnTo>
                    <a:lnTo>
                      <a:pt x="125" y="2840"/>
                    </a:lnTo>
                    <a:lnTo>
                      <a:pt x="313" y="3313"/>
                    </a:lnTo>
                    <a:lnTo>
                      <a:pt x="563" y="3751"/>
                    </a:lnTo>
                    <a:lnTo>
                      <a:pt x="867" y="4153"/>
                    </a:lnTo>
                    <a:lnTo>
                      <a:pt x="1224" y="4519"/>
                    </a:lnTo>
                    <a:lnTo>
                      <a:pt x="1795" y="5019"/>
                    </a:lnTo>
                    <a:lnTo>
                      <a:pt x="2599" y="5555"/>
                    </a:lnTo>
                    <a:lnTo>
                      <a:pt x="3340" y="5966"/>
                    </a:lnTo>
                    <a:lnTo>
                      <a:pt x="4189" y="6332"/>
                    </a:lnTo>
                    <a:lnTo>
                      <a:pt x="4323" y="6376"/>
                    </a:lnTo>
                    <a:lnTo>
                      <a:pt x="12860" y="6376"/>
                    </a:lnTo>
                    <a:lnTo>
                      <a:pt x="13217" y="6225"/>
                    </a:lnTo>
                    <a:lnTo>
                      <a:pt x="13842" y="5867"/>
                    </a:lnTo>
                    <a:lnTo>
                      <a:pt x="14378" y="5474"/>
                    </a:lnTo>
                    <a:lnTo>
                      <a:pt x="14815" y="5055"/>
                    </a:lnTo>
                    <a:lnTo>
                      <a:pt x="15181" y="4626"/>
                    </a:lnTo>
                    <a:lnTo>
                      <a:pt x="15476" y="4180"/>
                    </a:lnTo>
                    <a:lnTo>
                      <a:pt x="15699" y="3733"/>
                    </a:lnTo>
                    <a:lnTo>
                      <a:pt x="15869" y="3287"/>
                    </a:lnTo>
                    <a:lnTo>
                      <a:pt x="16030" y="2662"/>
                    </a:lnTo>
                    <a:lnTo>
                      <a:pt x="16119" y="1920"/>
                    </a:lnTo>
                    <a:lnTo>
                      <a:pt x="16092" y="1135"/>
                    </a:lnTo>
                    <a:lnTo>
                      <a:pt x="16074" y="1018"/>
                    </a:lnTo>
                    <a:lnTo>
                      <a:pt x="16048" y="1117"/>
                    </a:lnTo>
                    <a:lnTo>
                      <a:pt x="15949" y="1295"/>
                    </a:lnTo>
                    <a:lnTo>
                      <a:pt x="15744" y="1518"/>
                    </a:lnTo>
                    <a:lnTo>
                      <a:pt x="15351" y="1751"/>
                    </a:lnTo>
                    <a:lnTo>
                      <a:pt x="14833" y="1894"/>
                    </a:lnTo>
                    <a:lnTo>
                      <a:pt x="14208" y="1974"/>
                    </a:lnTo>
                    <a:lnTo>
                      <a:pt x="13512" y="1992"/>
                    </a:lnTo>
                    <a:lnTo>
                      <a:pt x="12368" y="1929"/>
                    </a:lnTo>
                    <a:lnTo>
                      <a:pt x="10725" y="1697"/>
                    </a:lnTo>
                    <a:lnTo>
                      <a:pt x="9118" y="1367"/>
                    </a:lnTo>
                    <a:lnTo>
                      <a:pt x="7689" y="1009"/>
                    </a:lnTo>
                    <a:lnTo>
                      <a:pt x="6600" y="688"/>
                    </a:lnTo>
                    <a:lnTo>
                      <a:pt x="6260" y="563"/>
                    </a:lnTo>
                    <a:lnTo>
                      <a:pt x="5939" y="447"/>
                    </a:lnTo>
                    <a:lnTo>
                      <a:pt x="5091" y="233"/>
                    </a:lnTo>
                    <a:lnTo>
                      <a:pt x="4090" y="72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820187" y="2265279"/>
                <a:ext cx="2672614" cy="2463526"/>
              </a:xfrm>
              <a:custGeom>
                <a:avLst/>
                <a:gdLst/>
                <a:ahLst/>
                <a:cxnLst/>
                <a:rect l="l" t="t" r="r" b="b"/>
                <a:pathLst>
                  <a:path w="30818" h="28407" extrusionOk="0">
                    <a:moveTo>
                      <a:pt x="11136" y="0"/>
                    </a:moveTo>
                    <a:lnTo>
                      <a:pt x="11091" y="9"/>
                    </a:lnTo>
                    <a:lnTo>
                      <a:pt x="10591" y="117"/>
                    </a:lnTo>
                    <a:lnTo>
                      <a:pt x="9940" y="358"/>
                    </a:lnTo>
                    <a:lnTo>
                      <a:pt x="9404" y="617"/>
                    </a:lnTo>
                    <a:lnTo>
                      <a:pt x="8805" y="965"/>
                    </a:lnTo>
                    <a:lnTo>
                      <a:pt x="8136" y="1429"/>
                    </a:lnTo>
                    <a:lnTo>
                      <a:pt x="7421" y="2019"/>
                    </a:lnTo>
                    <a:lnTo>
                      <a:pt x="6680" y="2760"/>
                    </a:lnTo>
                    <a:lnTo>
                      <a:pt x="5903" y="3644"/>
                    </a:lnTo>
                    <a:lnTo>
                      <a:pt x="5126" y="4716"/>
                    </a:lnTo>
                    <a:lnTo>
                      <a:pt x="4340" y="5966"/>
                    </a:lnTo>
                    <a:lnTo>
                      <a:pt x="3564" y="7421"/>
                    </a:lnTo>
                    <a:lnTo>
                      <a:pt x="2822" y="9100"/>
                    </a:lnTo>
                    <a:lnTo>
                      <a:pt x="2108" y="11011"/>
                    </a:lnTo>
                    <a:lnTo>
                      <a:pt x="1778" y="12074"/>
                    </a:lnTo>
                    <a:lnTo>
                      <a:pt x="1456" y="13136"/>
                    </a:lnTo>
                    <a:lnTo>
                      <a:pt x="920" y="15110"/>
                    </a:lnTo>
                    <a:lnTo>
                      <a:pt x="518" y="16905"/>
                    </a:lnTo>
                    <a:lnTo>
                      <a:pt x="233" y="18539"/>
                    </a:lnTo>
                    <a:lnTo>
                      <a:pt x="63" y="20004"/>
                    </a:lnTo>
                    <a:lnTo>
                      <a:pt x="0" y="21325"/>
                    </a:lnTo>
                    <a:lnTo>
                      <a:pt x="36" y="22504"/>
                    </a:lnTo>
                    <a:lnTo>
                      <a:pt x="161" y="23549"/>
                    </a:lnTo>
                    <a:lnTo>
                      <a:pt x="384" y="24469"/>
                    </a:lnTo>
                    <a:lnTo>
                      <a:pt x="679" y="25281"/>
                    </a:lnTo>
                    <a:lnTo>
                      <a:pt x="1054" y="25987"/>
                    </a:lnTo>
                    <a:lnTo>
                      <a:pt x="1492" y="26594"/>
                    </a:lnTo>
                    <a:lnTo>
                      <a:pt x="1992" y="27121"/>
                    </a:lnTo>
                    <a:lnTo>
                      <a:pt x="2546" y="27567"/>
                    </a:lnTo>
                    <a:lnTo>
                      <a:pt x="3153" y="27942"/>
                    </a:lnTo>
                    <a:lnTo>
                      <a:pt x="3796" y="28264"/>
                    </a:lnTo>
                    <a:lnTo>
                      <a:pt x="4135" y="28407"/>
                    </a:lnTo>
                    <a:lnTo>
                      <a:pt x="26889" y="28407"/>
                    </a:lnTo>
                    <a:lnTo>
                      <a:pt x="27228" y="28264"/>
                    </a:lnTo>
                    <a:lnTo>
                      <a:pt x="27871" y="27942"/>
                    </a:lnTo>
                    <a:lnTo>
                      <a:pt x="28460" y="27567"/>
                    </a:lnTo>
                    <a:lnTo>
                      <a:pt x="28996" y="27121"/>
                    </a:lnTo>
                    <a:lnTo>
                      <a:pt x="29478" y="26594"/>
                    </a:lnTo>
                    <a:lnTo>
                      <a:pt x="29898" y="25987"/>
                    </a:lnTo>
                    <a:lnTo>
                      <a:pt x="30246" y="25281"/>
                    </a:lnTo>
                    <a:lnTo>
                      <a:pt x="30514" y="24469"/>
                    </a:lnTo>
                    <a:lnTo>
                      <a:pt x="30702" y="23549"/>
                    </a:lnTo>
                    <a:lnTo>
                      <a:pt x="30809" y="22504"/>
                    </a:lnTo>
                    <a:lnTo>
                      <a:pt x="30818" y="21325"/>
                    </a:lnTo>
                    <a:lnTo>
                      <a:pt x="30737" y="20004"/>
                    </a:lnTo>
                    <a:lnTo>
                      <a:pt x="30541" y="18539"/>
                    </a:lnTo>
                    <a:lnTo>
                      <a:pt x="30246" y="16905"/>
                    </a:lnTo>
                    <a:lnTo>
                      <a:pt x="29827" y="15110"/>
                    </a:lnTo>
                    <a:lnTo>
                      <a:pt x="29291" y="13136"/>
                    </a:lnTo>
                    <a:lnTo>
                      <a:pt x="28969" y="12074"/>
                    </a:lnTo>
                    <a:lnTo>
                      <a:pt x="28630" y="11011"/>
                    </a:lnTo>
                    <a:lnTo>
                      <a:pt x="27933" y="9100"/>
                    </a:lnTo>
                    <a:lnTo>
                      <a:pt x="27201" y="7421"/>
                    </a:lnTo>
                    <a:lnTo>
                      <a:pt x="26451" y="5966"/>
                    </a:lnTo>
                    <a:lnTo>
                      <a:pt x="25692" y="4716"/>
                    </a:lnTo>
                    <a:lnTo>
                      <a:pt x="24942" y="3644"/>
                    </a:lnTo>
                    <a:lnTo>
                      <a:pt x="24201" y="2760"/>
                    </a:lnTo>
                    <a:lnTo>
                      <a:pt x="23495" y="2019"/>
                    </a:lnTo>
                    <a:lnTo>
                      <a:pt x="22817" y="1429"/>
                    </a:lnTo>
                    <a:lnTo>
                      <a:pt x="22182" y="965"/>
                    </a:lnTo>
                    <a:lnTo>
                      <a:pt x="21611" y="617"/>
                    </a:lnTo>
                    <a:lnTo>
                      <a:pt x="21111" y="358"/>
                    </a:lnTo>
                    <a:lnTo>
                      <a:pt x="20495" y="117"/>
                    </a:lnTo>
                    <a:lnTo>
                      <a:pt x="20030" y="9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1514057" y="2770185"/>
                <a:ext cx="1289564" cy="1289564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4870" extrusionOk="0">
                    <a:moveTo>
                      <a:pt x="7430" y="1"/>
                    </a:moveTo>
                    <a:lnTo>
                      <a:pt x="7046" y="10"/>
                    </a:lnTo>
                    <a:lnTo>
                      <a:pt x="6296" y="81"/>
                    </a:lnTo>
                    <a:lnTo>
                      <a:pt x="5573" y="233"/>
                    </a:lnTo>
                    <a:lnTo>
                      <a:pt x="4876" y="447"/>
                    </a:lnTo>
                    <a:lnTo>
                      <a:pt x="4207" y="733"/>
                    </a:lnTo>
                    <a:lnTo>
                      <a:pt x="3573" y="1072"/>
                    </a:lnTo>
                    <a:lnTo>
                      <a:pt x="2983" y="1474"/>
                    </a:lnTo>
                    <a:lnTo>
                      <a:pt x="2430" y="1930"/>
                    </a:lnTo>
                    <a:lnTo>
                      <a:pt x="1930" y="2430"/>
                    </a:lnTo>
                    <a:lnTo>
                      <a:pt x="1474" y="2983"/>
                    </a:lnTo>
                    <a:lnTo>
                      <a:pt x="1072" y="3582"/>
                    </a:lnTo>
                    <a:lnTo>
                      <a:pt x="733" y="4207"/>
                    </a:lnTo>
                    <a:lnTo>
                      <a:pt x="447" y="4877"/>
                    </a:lnTo>
                    <a:lnTo>
                      <a:pt x="233" y="5573"/>
                    </a:lnTo>
                    <a:lnTo>
                      <a:pt x="81" y="6296"/>
                    </a:lnTo>
                    <a:lnTo>
                      <a:pt x="10" y="7047"/>
                    </a:lnTo>
                    <a:lnTo>
                      <a:pt x="1" y="7431"/>
                    </a:lnTo>
                    <a:lnTo>
                      <a:pt x="10" y="7815"/>
                    </a:lnTo>
                    <a:lnTo>
                      <a:pt x="81" y="8565"/>
                    </a:lnTo>
                    <a:lnTo>
                      <a:pt x="233" y="9297"/>
                    </a:lnTo>
                    <a:lnTo>
                      <a:pt x="447" y="9993"/>
                    </a:lnTo>
                    <a:lnTo>
                      <a:pt x="733" y="10654"/>
                    </a:lnTo>
                    <a:lnTo>
                      <a:pt x="1072" y="11288"/>
                    </a:lnTo>
                    <a:lnTo>
                      <a:pt x="1474" y="11887"/>
                    </a:lnTo>
                    <a:lnTo>
                      <a:pt x="1930" y="12431"/>
                    </a:lnTo>
                    <a:lnTo>
                      <a:pt x="2430" y="12940"/>
                    </a:lnTo>
                    <a:lnTo>
                      <a:pt x="2983" y="13396"/>
                    </a:lnTo>
                    <a:lnTo>
                      <a:pt x="3573" y="13789"/>
                    </a:lnTo>
                    <a:lnTo>
                      <a:pt x="4207" y="14137"/>
                    </a:lnTo>
                    <a:lnTo>
                      <a:pt x="4876" y="14423"/>
                    </a:lnTo>
                    <a:lnTo>
                      <a:pt x="5573" y="14637"/>
                    </a:lnTo>
                    <a:lnTo>
                      <a:pt x="6296" y="14780"/>
                    </a:lnTo>
                    <a:lnTo>
                      <a:pt x="7046" y="14860"/>
                    </a:lnTo>
                    <a:lnTo>
                      <a:pt x="7430" y="14869"/>
                    </a:lnTo>
                    <a:lnTo>
                      <a:pt x="7814" y="14860"/>
                    </a:lnTo>
                    <a:lnTo>
                      <a:pt x="8565" y="14780"/>
                    </a:lnTo>
                    <a:lnTo>
                      <a:pt x="9288" y="14637"/>
                    </a:lnTo>
                    <a:lnTo>
                      <a:pt x="9993" y="14423"/>
                    </a:lnTo>
                    <a:lnTo>
                      <a:pt x="10654" y="14137"/>
                    </a:lnTo>
                    <a:lnTo>
                      <a:pt x="11288" y="13789"/>
                    </a:lnTo>
                    <a:lnTo>
                      <a:pt x="11878" y="13396"/>
                    </a:lnTo>
                    <a:lnTo>
                      <a:pt x="12431" y="12940"/>
                    </a:lnTo>
                    <a:lnTo>
                      <a:pt x="12940" y="12431"/>
                    </a:lnTo>
                    <a:lnTo>
                      <a:pt x="13387" y="11887"/>
                    </a:lnTo>
                    <a:lnTo>
                      <a:pt x="13789" y="11288"/>
                    </a:lnTo>
                    <a:lnTo>
                      <a:pt x="14137" y="10654"/>
                    </a:lnTo>
                    <a:lnTo>
                      <a:pt x="14414" y="9993"/>
                    </a:lnTo>
                    <a:lnTo>
                      <a:pt x="14637" y="9297"/>
                    </a:lnTo>
                    <a:lnTo>
                      <a:pt x="14780" y="8565"/>
                    </a:lnTo>
                    <a:lnTo>
                      <a:pt x="14860" y="7815"/>
                    </a:lnTo>
                    <a:lnTo>
                      <a:pt x="14869" y="7431"/>
                    </a:lnTo>
                    <a:lnTo>
                      <a:pt x="14860" y="7047"/>
                    </a:lnTo>
                    <a:lnTo>
                      <a:pt x="14780" y="6296"/>
                    </a:lnTo>
                    <a:lnTo>
                      <a:pt x="14637" y="5573"/>
                    </a:lnTo>
                    <a:lnTo>
                      <a:pt x="14414" y="4877"/>
                    </a:lnTo>
                    <a:lnTo>
                      <a:pt x="14137" y="4207"/>
                    </a:lnTo>
                    <a:lnTo>
                      <a:pt x="13789" y="3582"/>
                    </a:lnTo>
                    <a:lnTo>
                      <a:pt x="13387" y="2983"/>
                    </a:lnTo>
                    <a:lnTo>
                      <a:pt x="12940" y="2430"/>
                    </a:lnTo>
                    <a:lnTo>
                      <a:pt x="12431" y="1930"/>
                    </a:lnTo>
                    <a:lnTo>
                      <a:pt x="11878" y="1474"/>
                    </a:lnTo>
                    <a:lnTo>
                      <a:pt x="11288" y="1072"/>
                    </a:lnTo>
                    <a:lnTo>
                      <a:pt x="10654" y="733"/>
                    </a:lnTo>
                    <a:lnTo>
                      <a:pt x="9993" y="447"/>
                    </a:lnTo>
                    <a:lnTo>
                      <a:pt x="9288" y="233"/>
                    </a:lnTo>
                    <a:lnTo>
                      <a:pt x="8565" y="81"/>
                    </a:lnTo>
                    <a:lnTo>
                      <a:pt x="7814" y="10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1881936" y="2975460"/>
                <a:ext cx="570027" cy="849620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9797" extrusionOk="0">
                    <a:moveTo>
                      <a:pt x="2679" y="0"/>
                    </a:moveTo>
                    <a:lnTo>
                      <a:pt x="2679" y="1134"/>
                    </a:lnTo>
                    <a:lnTo>
                      <a:pt x="2358" y="1188"/>
                    </a:lnTo>
                    <a:lnTo>
                      <a:pt x="1804" y="1340"/>
                    </a:lnTo>
                    <a:lnTo>
                      <a:pt x="1322" y="1563"/>
                    </a:lnTo>
                    <a:lnTo>
                      <a:pt x="920" y="1831"/>
                    </a:lnTo>
                    <a:lnTo>
                      <a:pt x="599" y="2152"/>
                    </a:lnTo>
                    <a:lnTo>
                      <a:pt x="358" y="2510"/>
                    </a:lnTo>
                    <a:lnTo>
                      <a:pt x="197" y="2902"/>
                    </a:lnTo>
                    <a:lnTo>
                      <a:pt x="117" y="3322"/>
                    </a:lnTo>
                    <a:lnTo>
                      <a:pt x="108" y="3545"/>
                    </a:lnTo>
                    <a:lnTo>
                      <a:pt x="117" y="3795"/>
                    </a:lnTo>
                    <a:lnTo>
                      <a:pt x="206" y="4224"/>
                    </a:lnTo>
                    <a:lnTo>
                      <a:pt x="376" y="4590"/>
                    </a:lnTo>
                    <a:lnTo>
                      <a:pt x="608" y="4894"/>
                    </a:lnTo>
                    <a:lnTo>
                      <a:pt x="885" y="5135"/>
                    </a:lnTo>
                    <a:lnTo>
                      <a:pt x="1215" y="5331"/>
                    </a:lnTo>
                    <a:lnTo>
                      <a:pt x="1751" y="5564"/>
                    </a:lnTo>
                    <a:lnTo>
                      <a:pt x="2885" y="5840"/>
                    </a:lnTo>
                    <a:lnTo>
                      <a:pt x="3787" y="6064"/>
                    </a:lnTo>
                    <a:lnTo>
                      <a:pt x="4046" y="6224"/>
                    </a:lnTo>
                    <a:lnTo>
                      <a:pt x="4135" y="6358"/>
                    </a:lnTo>
                    <a:lnTo>
                      <a:pt x="4144" y="6448"/>
                    </a:lnTo>
                    <a:lnTo>
                      <a:pt x="4135" y="6537"/>
                    </a:lnTo>
                    <a:lnTo>
                      <a:pt x="4037" y="6680"/>
                    </a:lnTo>
                    <a:lnTo>
                      <a:pt x="3814" y="6778"/>
                    </a:lnTo>
                    <a:lnTo>
                      <a:pt x="3447" y="6832"/>
                    </a:lnTo>
                    <a:lnTo>
                      <a:pt x="3197" y="6841"/>
                    </a:lnTo>
                    <a:lnTo>
                      <a:pt x="2894" y="6832"/>
                    </a:lnTo>
                    <a:lnTo>
                      <a:pt x="2260" y="6742"/>
                    </a:lnTo>
                    <a:lnTo>
                      <a:pt x="1644" y="6564"/>
                    </a:lnTo>
                    <a:lnTo>
                      <a:pt x="1054" y="6323"/>
                    </a:lnTo>
                    <a:lnTo>
                      <a:pt x="786" y="6171"/>
                    </a:lnTo>
                    <a:lnTo>
                      <a:pt x="0" y="7966"/>
                    </a:lnTo>
                    <a:lnTo>
                      <a:pt x="242" y="8109"/>
                    </a:lnTo>
                    <a:lnTo>
                      <a:pt x="840" y="8350"/>
                    </a:lnTo>
                    <a:lnTo>
                      <a:pt x="1536" y="8537"/>
                    </a:lnTo>
                    <a:lnTo>
                      <a:pt x="2287" y="8662"/>
                    </a:lnTo>
                    <a:lnTo>
                      <a:pt x="2679" y="8698"/>
                    </a:lnTo>
                    <a:lnTo>
                      <a:pt x="2679" y="9796"/>
                    </a:lnTo>
                    <a:lnTo>
                      <a:pt x="4144" y="9796"/>
                    </a:lnTo>
                    <a:lnTo>
                      <a:pt x="4144" y="8644"/>
                    </a:lnTo>
                    <a:lnTo>
                      <a:pt x="4439" y="8582"/>
                    </a:lnTo>
                    <a:lnTo>
                      <a:pt x="4974" y="8421"/>
                    </a:lnTo>
                    <a:lnTo>
                      <a:pt x="5430" y="8189"/>
                    </a:lnTo>
                    <a:lnTo>
                      <a:pt x="5805" y="7921"/>
                    </a:lnTo>
                    <a:lnTo>
                      <a:pt x="6109" y="7609"/>
                    </a:lnTo>
                    <a:lnTo>
                      <a:pt x="6341" y="7251"/>
                    </a:lnTo>
                    <a:lnTo>
                      <a:pt x="6493" y="6867"/>
                    </a:lnTo>
                    <a:lnTo>
                      <a:pt x="6573" y="6466"/>
                    </a:lnTo>
                    <a:lnTo>
                      <a:pt x="6573" y="6251"/>
                    </a:lnTo>
                    <a:lnTo>
                      <a:pt x="6564" y="6010"/>
                    </a:lnTo>
                    <a:lnTo>
                      <a:pt x="6475" y="5581"/>
                    </a:lnTo>
                    <a:lnTo>
                      <a:pt x="6314" y="5224"/>
                    </a:lnTo>
                    <a:lnTo>
                      <a:pt x="6082" y="4930"/>
                    </a:lnTo>
                    <a:lnTo>
                      <a:pt x="5796" y="4680"/>
                    </a:lnTo>
                    <a:lnTo>
                      <a:pt x="5475" y="4492"/>
                    </a:lnTo>
                    <a:lnTo>
                      <a:pt x="4939" y="4260"/>
                    </a:lnTo>
                    <a:lnTo>
                      <a:pt x="3805" y="3992"/>
                    </a:lnTo>
                    <a:lnTo>
                      <a:pt x="2903" y="3778"/>
                    </a:lnTo>
                    <a:lnTo>
                      <a:pt x="2635" y="3626"/>
                    </a:lnTo>
                    <a:lnTo>
                      <a:pt x="2545" y="3501"/>
                    </a:lnTo>
                    <a:lnTo>
                      <a:pt x="2537" y="3420"/>
                    </a:lnTo>
                    <a:lnTo>
                      <a:pt x="2545" y="3331"/>
                    </a:lnTo>
                    <a:lnTo>
                      <a:pt x="2644" y="3161"/>
                    </a:lnTo>
                    <a:lnTo>
                      <a:pt x="2867" y="3036"/>
                    </a:lnTo>
                    <a:lnTo>
                      <a:pt x="3233" y="2965"/>
                    </a:lnTo>
                    <a:lnTo>
                      <a:pt x="3733" y="2965"/>
                    </a:lnTo>
                    <a:lnTo>
                      <a:pt x="4224" y="3036"/>
                    </a:lnTo>
                    <a:lnTo>
                      <a:pt x="4733" y="3170"/>
                    </a:lnTo>
                    <a:lnTo>
                      <a:pt x="5251" y="3376"/>
                    </a:lnTo>
                    <a:lnTo>
                      <a:pt x="5519" y="3501"/>
                    </a:lnTo>
                    <a:lnTo>
                      <a:pt x="6260" y="1724"/>
                    </a:lnTo>
                    <a:lnTo>
                      <a:pt x="6037" y="1599"/>
                    </a:lnTo>
                    <a:lnTo>
                      <a:pt x="5537" y="1402"/>
                    </a:lnTo>
                    <a:lnTo>
                      <a:pt x="5001" y="1250"/>
                    </a:lnTo>
                    <a:lnTo>
                      <a:pt x="4439" y="1143"/>
                    </a:lnTo>
                    <a:lnTo>
                      <a:pt x="4144" y="1116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1696089" y="2268401"/>
                <a:ext cx="380278" cy="31289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3608" extrusionOk="0">
                    <a:moveTo>
                      <a:pt x="3251" y="0"/>
                    </a:moveTo>
                    <a:lnTo>
                      <a:pt x="3188" y="27"/>
                    </a:lnTo>
                    <a:lnTo>
                      <a:pt x="2590" y="420"/>
                    </a:lnTo>
                    <a:lnTo>
                      <a:pt x="1884" y="1027"/>
                    </a:lnTo>
                    <a:lnTo>
                      <a:pt x="1349" y="1581"/>
                    </a:lnTo>
                    <a:lnTo>
                      <a:pt x="795" y="2277"/>
                    </a:lnTo>
                    <a:lnTo>
                      <a:pt x="250" y="3117"/>
                    </a:lnTo>
                    <a:lnTo>
                      <a:pt x="0" y="3608"/>
                    </a:lnTo>
                    <a:lnTo>
                      <a:pt x="72" y="3519"/>
                    </a:lnTo>
                    <a:lnTo>
                      <a:pt x="804" y="2688"/>
                    </a:lnTo>
                    <a:lnTo>
                      <a:pt x="1715" y="1795"/>
                    </a:lnTo>
                    <a:lnTo>
                      <a:pt x="2420" y="1188"/>
                    </a:lnTo>
                    <a:lnTo>
                      <a:pt x="3188" y="625"/>
                    </a:lnTo>
                    <a:lnTo>
                      <a:pt x="3983" y="161"/>
                    </a:lnTo>
                    <a:lnTo>
                      <a:pt x="43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2231950" y="2268401"/>
                <a:ext cx="380365" cy="31289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608" extrusionOk="0">
                    <a:moveTo>
                      <a:pt x="1" y="0"/>
                    </a:moveTo>
                    <a:lnTo>
                      <a:pt x="403" y="161"/>
                    </a:lnTo>
                    <a:lnTo>
                      <a:pt x="1197" y="625"/>
                    </a:lnTo>
                    <a:lnTo>
                      <a:pt x="1956" y="1188"/>
                    </a:lnTo>
                    <a:lnTo>
                      <a:pt x="2671" y="1795"/>
                    </a:lnTo>
                    <a:lnTo>
                      <a:pt x="3573" y="2688"/>
                    </a:lnTo>
                    <a:lnTo>
                      <a:pt x="4314" y="3519"/>
                    </a:lnTo>
                    <a:lnTo>
                      <a:pt x="4385" y="3608"/>
                    </a:lnTo>
                    <a:lnTo>
                      <a:pt x="4126" y="3117"/>
                    </a:lnTo>
                    <a:lnTo>
                      <a:pt x="3582" y="2277"/>
                    </a:lnTo>
                    <a:lnTo>
                      <a:pt x="3037" y="1581"/>
                    </a:lnTo>
                    <a:lnTo>
                      <a:pt x="2501" y="1027"/>
                    </a:lnTo>
                    <a:lnTo>
                      <a:pt x="1787" y="420"/>
                    </a:lnTo>
                    <a:lnTo>
                      <a:pt x="1188" y="27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0"/>
            <p:cNvGrpSpPr/>
            <p:nvPr/>
          </p:nvGrpSpPr>
          <p:grpSpPr>
            <a:xfrm>
              <a:off x="1720826" y="2238980"/>
              <a:ext cx="1777390" cy="2494109"/>
              <a:chOff x="2479429" y="1482453"/>
              <a:chExt cx="2314612" cy="3247960"/>
            </a:xfrm>
          </p:grpSpPr>
          <p:sp>
            <p:nvSpPr>
              <p:cNvPr id="663" name="Google Shape;663;p20"/>
              <p:cNvSpPr/>
              <p:nvPr/>
            </p:nvSpPr>
            <p:spPr>
              <a:xfrm>
                <a:off x="3920550" y="1497800"/>
                <a:ext cx="136900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5382" extrusionOk="0">
                    <a:moveTo>
                      <a:pt x="0" y="3191"/>
                    </a:moveTo>
                    <a:lnTo>
                      <a:pt x="904" y="667"/>
                    </a:lnTo>
                    <a:lnTo>
                      <a:pt x="4048" y="0"/>
                    </a:lnTo>
                    <a:lnTo>
                      <a:pt x="5476" y="2096"/>
                    </a:lnTo>
                    <a:lnTo>
                      <a:pt x="2571" y="53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64" name="Google Shape;664;p20"/>
              <p:cNvSpPr/>
              <p:nvPr/>
            </p:nvSpPr>
            <p:spPr>
              <a:xfrm>
                <a:off x="2907487" y="2469991"/>
                <a:ext cx="1661477" cy="2260423"/>
              </a:xfrm>
              <a:custGeom>
                <a:avLst/>
                <a:gdLst/>
                <a:ahLst/>
                <a:cxnLst/>
                <a:rect l="l" t="t" r="r" b="b"/>
                <a:pathLst>
                  <a:path w="16325" h="22210" extrusionOk="0">
                    <a:moveTo>
                      <a:pt x="8162" y="0"/>
                    </a:moveTo>
                    <a:lnTo>
                      <a:pt x="8073" y="9"/>
                    </a:lnTo>
                    <a:lnTo>
                      <a:pt x="7939" y="98"/>
                    </a:lnTo>
                    <a:lnTo>
                      <a:pt x="7903" y="179"/>
                    </a:lnTo>
                    <a:lnTo>
                      <a:pt x="18" y="21834"/>
                    </a:lnTo>
                    <a:lnTo>
                      <a:pt x="0" y="21888"/>
                    </a:lnTo>
                    <a:lnTo>
                      <a:pt x="9" y="21995"/>
                    </a:lnTo>
                    <a:lnTo>
                      <a:pt x="54" y="22093"/>
                    </a:lnTo>
                    <a:lnTo>
                      <a:pt x="134" y="22164"/>
                    </a:lnTo>
                    <a:lnTo>
                      <a:pt x="188" y="22191"/>
                    </a:lnTo>
                    <a:lnTo>
                      <a:pt x="241" y="22209"/>
                    </a:lnTo>
                    <a:lnTo>
                      <a:pt x="348" y="22200"/>
                    </a:lnTo>
                    <a:lnTo>
                      <a:pt x="447" y="22155"/>
                    </a:lnTo>
                    <a:lnTo>
                      <a:pt x="518" y="22075"/>
                    </a:lnTo>
                    <a:lnTo>
                      <a:pt x="545" y="22021"/>
                    </a:lnTo>
                    <a:lnTo>
                      <a:pt x="8162" y="1099"/>
                    </a:lnTo>
                    <a:lnTo>
                      <a:pt x="15788" y="22021"/>
                    </a:lnTo>
                    <a:lnTo>
                      <a:pt x="15824" y="22102"/>
                    </a:lnTo>
                    <a:lnTo>
                      <a:pt x="15967" y="22200"/>
                    </a:lnTo>
                    <a:lnTo>
                      <a:pt x="16047" y="22209"/>
                    </a:lnTo>
                    <a:lnTo>
                      <a:pt x="16101" y="22200"/>
                    </a:lnTo>
                    <a:lnTo>
                      <a:pt x="16146" y="22191"/>
                    </a:lnTo>
                    <a:lnTo>
                      <a:pt x="16199" y="22164"/>
                    </a:lnTo>
                    <a:lnTo>
                      <a:pt x="16280" y="22093"/>
                    </a:lnTo>
                    <a:lnTo>
                      <a:pt x="16324" y="21995"/>
                    </a:lnTo>
                    <a:lnTo>
                      <a:pt x="16324" y="21888"/>
                    </a:lnTo>
                    <a:lnTo>
                      <a:pt x="16315" y="21834"/>
                    </a:lnTo>
                    <a:lnTo>
                      <a:pt x="8430" y="179"/>
                    </a:lnTo>
                    <a:lnTo>
                      <a:pt x="8385" y="98"/>
                    </a:lnTo>
                    <a:lnTo>
                      <a:pt x="8251" y="9"/>
                    </a:lnTo>
                    <a:lnTo>
                      <a:pt x="8162" y="0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3380020" y="2723512"/>
                <a:ext cx="479055" cy="57401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564" extrusionOk="0">
                    <a:moveTo>
                      <a:pt x="278" y="1"/>
                    </a:moveTo>
                    <a:lnTo>
                      <a:pt x="224" y="10"/>
                    </a:lnTo>
                    <a:lnTo>
                      <a:pt x="126" y="45"/>
                    </a:lnTo>
                    <a:lnTo>
                      <a:pt x="45" y="126"/>
                    </a:lnTo>
                    <a:lnTo>
                      <a:pt x="1" y="224"/>
                    </a:lnTo>
                    <a:lnTo>
                      <a:pt x="1" y="286"/>
                    </a:lnTo>
                    <a:lnTo>
                      <a:pt x="1" y="340"/>
                    </a:lnTo>
                    <a:lnTo>
                      <a:pt x="45" y="438"/>
                    </a:lnTo>
                    <a:lnTo>
                      <a:pt x="126" y="519"/>
                    </a:lnTo>
                    <a:lnTo>
                      <a:pt x="224" y="554"/>
                    </a:lnTo>
                    <a:lnTo>
                      <a:pt x="278" y="563"/>
                    </a:lnTo>
                    <a:lnTo>
                      <a:pt x="4430" y="563"/>
                    </a:lnTo>
                    <a:lnTo>
                      <a:pt x="4484" y="554"/>
                    </a:lnTo>
                    <a:lnTo>
                      <a:pt x="4591" y="519"/>
                    </a:lnTo>
                    <a:lnTo>
                      <a:pt x="4662" y="438"/>
                    </a:lnTo>
                    <a:lnTo>
                      <a:pt x="4707" y="340"/>
                    </a:lnTo>
                    <a:lnTo>
                      <a:pt x="4707" y="286"/>
                    </a:lnTo>
                    <a:lnTo>
                      <a:pt x="4707" y="224"/>
                    </a:lnTo>
                    <a:lnTo>
                      <a:pt x="4662" y="126"/>
                    </a:lnTo>
                    <a:lnTo>
                      <a:pt x="4591" y="45"/>
                    </a:lnTo>
                    <a:lnTo>
                      <a:pt x="4484" y="10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3508152" y="3034332"/>
                <a:ext cx="460023" cy="57401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64" extrusionOk="0">
                    <a:moveTo>
                      <a:pt x="224" y="1"/>
                    </a:moveTo>
                    <a:lnTo>
                      <a:pt x="126" y="45"/>
                    </a:lnTo>
                    <a:lnTo>
                      <a:pt x="54" y="126"/>
                    </a:lnTo>
                    <a:lnTo>
                      <a:pt x="10" y="224"/>
                    </a:lnTo>
                    <a:lnTo>
                      <a:pt x="1" y="278"/>
                    </a:lnTo>
                    <a:lnTo>
                      <a:pt x="10" y="340"/>
                    </a:lnTo>
                    <a:lnTo>
                      <a:pt x="54" y="438"/>
                    </a:lnTo>
                    <a:lnTo>
                      <a:pt x="126" y="519"/>
                    </a:lnTo>
                    <a:lnTo>
                      <a:pt x="224" y="554"/>
                    </a:lnTo>
                    <a:lnTo>
                      <a:pt x="287" y="563"/>
                    </a:lnTo>
                    <a:lnTo>
                      <a:pt x="4243" y="563"/>
                    </a:lnTo>
                    <a:lnTo>
                      <a:pt x="4296" y="554"/>
                    </a:lnTo>
                    <a:lnTo>
                      <a:pt x="4394" y="519"/>
                    </a:lnTo>
                    <a:lnTo>
                      <a:pt x="4475" y="438"/>
                    </a:lnTo>
                    <a:lnTo>
                      <a:pt x="4519" y="340"/>
                    </a:lnTo>
                    <a:lnTo>
                      <a:pt x="4519" y="278"/>
                    </a:lnTo>
                    <a:lnTo>
                      <a:pt x="4519" y="224"/>
                    </a:lnTo>
                    <a:lnTo>
                      <a:pt x="4475" y="126"/>
                    </a:lnTo>
                    <a:lnTo>
                      <a:pt x="4394" y="4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3080095" y="3034332"/>
                <a:ext cx="439973" cy="57401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564" extrusionOk="0">
                    <a:moveTo>
                      <a:pt x="215" y="1"/>
                    </a:moveTo>
                    <a:lnTo>
                      <a:pt x="117" y="45"/>
                    </a:lnTo>
                    <a:lnTo>
                      <a:pt x="10" y="170"/>
                    </a:lnTo>
                    <a:lnTo>
                      <a:pt x="1" y="278"/>
                    </a:lnTo>
                    <a:lnTo>
                      <a:pt x="10" y="394"/>
                    </a:lnTo>
                    <a:lnTo>
                      <a:pt x="117" y="519"/>
                    </a:lnTo>
                    <a:lnTo>
                      <a:pt x="215" y="554"/>
                    </a:lnTo>
                    <a:lnTo>
                      <a:pt x="269" y="563"/>
                    </a:lnTo>
                    <a:lnTo>
                      <a:pt x="4055" y="563"/>
                    </a:lnTo>
                    <a:lnTo>
                      <a:pt x="4109" y="554"/>
                    </a:lnTo>
                    <a:lnTo>
                      <a:pt x="4207" y="519"/>
                    </a:lnTo>
                    <a:lnTo>
                      <a:pt x="4305" y="394"/>
                    </a:lnTo>
                    <a:lnTo>
                      <a:pt x="4323" y="278"/>
                    </a:lnTo>
                    <a:lnTo>
                      <a:pt x="4305" y="170"/>
                    </a:lnTo>
                    <a:lnTo>
                      <a:pt x="4207" y="45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3617253" y="3345151"/>
                <a:ext cx="460023" cy="57401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64" extrusionOk="0">
                    <a:moveTo>
                      <a:pt x="224" y="1"/>
                    </a:moveTo>
                    <a:lnTo>
                      <a:pt x="125" y="45"/>
                    </a:lnTo>
                    <a:lnTo>
                      <a:pt x="45" y="126"/>
                    </a:lnTo>
                    <a:lnTo>
                      <a:pt x="0" y="224"/>
                    </a:lnTo>
                    <a:lnTo>
                      <a:pt x="0" y="278"/>
                    </a:lnTo>
                    <a:lnTo>
                      <a:pt x="0" y="340"/>
                    </a:lnTo>
                    <a:lnTo>
                      <a:pt x="45" y="438"/>
                    </a:lnTo>
                    <a:lnTo>
                      <a:pt x="125" y="510"/>
                    </a:lnTo>
                    <a:lnTo>
                      <a:pt x="224" y="554"/>
                    </a:lnTo>
                    <a:lnTo>
                      <a:pt x="277" y="563"/>
                    </a:lnTo>
                    <a:lnTo>
                      <a:pt x="4233" y="563"/>
                    </a:lnTo>
                    <a:lnTo>
                      <a:pt x="4296" y="554"/>
                    </a:lnTo>
                    <a:lnTo>
                      <a:pt x="4394" y="510"/>
                    </a:lnTo>
                    <a:lnTo>
                      <a:pt x="4465" y="438"/>
                    </a:lnTo>
                    <a:lnTo>
                      <a:pt x="4510" y="340"/>
                    </a:lnTo>
                    <a:lnTo>
                      <a:pt x="4519" y="278"/>
                    </a:lnTo>
                    <a:lnTo>
                      <a:pt x="4510" y="224"/>
                    </a:lnTo>
                    <a:lnTo>
                      <a:pt x="4465" y="126"/>
                    </a:lnTo>
                    <a:lnTo>
                      <a:pt x="4394" y="4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2977405" y="3345151"/>
                <a:ext cx="460023" cy="57401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64" extrusionOk="0">
                    <a:moveTo>
                      <a:pt x="224" y="1"/>
                    </a:moveTo>
                    <a:lnTo>
                      <a:pt x="126" y="45"/>
                    </a:lnTo>
                    <a:lnTo>
                      <a:pt x="45" y="126"/>
                    </a:lnTo>
                    <a:lnTo>
                      <a:pt x="10" y="224"/>
                    </a:lnTo>
                    <a:lnTo>
                      <a:pt x="1" y="278"/>
                    </a:lnTo>
                    <a:lnTo>
                      <a:pt x="10" y="340"/>
                    </a:lnTo>
                    <a:lnTo>
                      <a:pt x="45" y="438"/>
                    </a:lnTo>
                    <a:lnTo>
                      <a:pt x="126" y="510"/>
                    </a:lnTo>
                    <a:lnTo>
                      <a:pt x="224" y="554"/>
                    </a:lnTo>
                    <a:lnTo>
                      <a:pt x="287" y="563"/>
                    </a:lnTo>
                    <a:lnTo>
                      <a:pt x="4234" y="563"/>
                    </a:lnTo>
                    <a:lnTo>
                      <a:pt x="4296" y="554"/>
                    </a:lnTo>
                    <a:lnTo>
                      <a:pt x="4394" y="510"/>
                    </a:lnTo>
                    <a:lnTo>
                      <a:pt x="4475" y="438"/>
                    </a:lnTo>
                    <a:lnTo>
                      <a:pt x="4510" y="340"/>
                    </a:lnTo>
                    <a:lnTo>
                      <a:pt x="4519" y="278"/>
                    </a:lnTo>
                    <a:lnTo>
                      <a:pt x="4510" y="224"/>
                    </a:lnTo>
                    <a:lnTo>
                      <a:pt x="4475" y="126"/>
                    </a:lnTo>
                    <a:lnTo>
                      <a:pt x="4394" y="4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3726354" y="3655971"/>
                <a:ext cx="459005" cy="57401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564" extrusionOk="0">
                    <a:moveTo>
                      <a:pt x="223" y="1"/>
                    </a:moveTo>
                    <a:lnTo>
                      <a:pt x="116" y="45"/>
                    </a:lnTo>
                    <a:lnTo>
                      <a:pt x="45" y="126"/>
                    </a:lnTo>
                    <a:lnTo>
                      <a:pt x="0" y="224"/>
                    </a:lnTo>
                    <a:lnTo>
                      <a:pt x="0" y="278"/>
                    </a:lnTo>
                    <a:lnTo>
                      <a:pt x="0" y="340"/>
                    </a:lnTo>
                    <a:lnTo>
                      <a:pt x="45" y="438"/>
                    </a:lnTo>
                    <a:lnTo>
                      <a:pt x="116" y="510"/>
                    </a:lnTo>
                    <a:lnTo>
                      <a:pt x="223" y="554"/>
                    </a:lnTo>
                    <a:lnTo>
                      <a:pt x="277" y="563"/>
                    </a:lnTo>
                    <a:lnTo>
                      <a:pt x="4233" y="563"/>
                    </a:lnTo>
                    <a:lnTo>
                      <a:pt x="4286" y="554"/>
                    </a:lnTo>
                    <a:lnTo>
                      <a:pt x="4385" y="510"/>
                    </a:lnTo>
                    <a:lnTo>
                      <a:pt x="4465" y="438"/>
                    </a:lnTo>
                    <a:lnTo>
                      <a:pt x="4510" y="340"/>
                    </a:lnTo>
                    <a:lnTo>
                      <a:pt x="4510" y="278"/>
                    </a:lnTo>
                    <a:lnTo>
                      <a:pt x="4510" y="224"/>
                    </a:lnTo>
                    <a:lnTo>
                      <a:pt x="4465" y="126"/>
                    </a:lnTo>
                    <a:lnTo>
                      <a:pt x="4385" y="45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2859247" y="3655971"/>
                <a:ext cx="460023" cy="57401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64" extrusionOk="0">
                    <a:moveTo>
                      <a:pt x="224" y="1"/>
                    </a:moveTo>
                    <a:lnTo>
                      <a:pt x="126" y="45"/>
                    </a:lnTo>
                    <a:lnTo>
                      <a:pt x="46" y="126"/>
                    </a:lnTo>
                    <a:lnTo>
                      <a:pt x="10" y="224"/>
                    </a:lnTo>
                    <a:lnTo>
                      <a:pt x="1" y="278"/>
                    </a:lnTo>
                    <a:lnTo>
                      <a:pt x="10" y="340"/>
                    </a:lnTo>
                    <a:lnTo>
                      <a:pt x="46" y="438"/>
                    </a:lnTo>
                    <a:lnTo>
                      <a:pt x="126" y="510"/>
                    </a:lnTo>
                    <a:lnTo>
                      <a:pt x="224" y="554"/>
                    </a:lnTo>
                    <a:lnTo>
                      <a:pt x="278" y="563"/>
                    </a:lnTo>
                    <a:lnTo>
                      <a:pt x="4234" y="563"/>
                    </a:lnTo>
                    <a:lnTo>
                      <a:pt x="4296" y="554"/>
                    </a:lnTo>
                    <a:lnTo>
                      <a:pt x="4394" y="510"/>
                    </a:lnTo>
                    <a:lnTo>
                      <a:pt x="4466" y="438"/>
                    </a:lnTo>
                    <a:lnTo>
                      <a:pt x="4511" y="340"/>
                    </a:lnTo>
                    <a:lnTo>
                      <a:pt x="4519" y="278"/>
                    </a:lnTo>
                    <a:lnTo>
                      <a:pt x="4511" y="224"/>
                    </a:lnTo>
                    <a:lnTo>
                      <a:pt x="4466" y="126"/>
                    </a:lnTo>
                    <a:lnTo>
                      <a:pt x="4394" y="4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3834437" y="3966791"/>
                <a:ext cx="460023" cy="5648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55" extrusionOk="0">
                    <a:moveTo>
                      <a:pt x="224" y="1"/>
                    </a:moveTo>
                    <a:lnTo>
                      <a:pt x="126" y="46"/>
                    </a:lnTo>
                    <a:lnTo>
                      <a:pt x="45" y="117"/>
                    </a:lnTo>
                    <a:lnTo>
                      <a:pt x="10" y="224"/>
                    </a:lnTo>
                    <a:lnTo>
                      <a:pt x="1" y="278"/>
                    </a:lnTo>
                    <a:lnTo>
                      <a:pt x="10" y="331"/>
                    </a:lnTo>
                    <a:lnTo>
                      <a:pt x="45" y="438"/>
                    </a:lnTo>
                    <a:lnTo>
                      <a:pt x="126" y="510"/>
                    </a:lnTo>
                    <a:lnTo>
                      <a:pt x="224" y="555"/>
                    </a:lnTo>
                    <a:lnTo>
                      <a:pt x="4296" y="555"/>
                    </a:lnTo>
                    <a:lnTo>
                      <a:pt x="4394" y="510"/>
                    </a:lnTo>
                    <a:lnTo>
                      <a:pt x="4475" y="438"/>
                    </a:lnTo>
                    <a:lnTo>
                      <a:pt x="4510" y="331"/>
                    </a:lnTo>
                    <a:lnTo>
                      <a:pt x="4519" y="278"/>
                    </a:lnTo>
                    <a:lnTo>
                      <a:pt x="4510" y="224"/>
                    </a:lnTo>
                    <a:lnTo>
                      <a:pt x="4475" y="117"/>
                    </a:lnTo>
                    <a:lnTo>
                      <a:pt x="4394" y="4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2750248" y="3966791"/>
                <a:ext cx="459005" cy="5648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555" extrusionOk="0">
                    <a:moveTo>
                      <a:pt x="224" y="1"/>
                    </a:moveTo>
                    <a:lnTo>
                      <a:pt x="125" y="46"/>
                    </a:lnTo>
                    <a:lnTo>
                      <a:pt x="45" y="117"/>
                    </a:lnTo>
                    <a:lnTo>
                      <a:pt x="0" y="224"/>
                    </a:lnTo>
                    <a:lnTo>
                      <a:pt x="0" y="278"/>
                    </a:lnTo>
                    <a:lnTo>
                      <a:pt x="0" y="331"/>
                    </a:lnTo>
                    <a:lnTo>
                      <a:pt x="45" y="438"/>
                    </a:lnTo>
                    <a:lnTo>
                      <a:pt x="125" y="510"/>
                    </a:lnTo>
                    <a:lnTo>
                      <a:pt x="224" y="555"/>
                    </a:lnTo>
                    <a:lnTo>
                      <a:pt x="4296" y="555"/>
                    </a:lnTo>
                    <a:lnTo>
                      <a:pt x="4394" y="510"/>
                    </a:lnTo>
                    <a:lnTo>
                      <a:pt x="4465" y="438"/>
                    </a:lnTo>
                    <a:lnTo>
                      <a:pt x="4510" y="331"/>
                    </a:lnTo>
                    <a:lnTo>
                      <a:pt x="4510" y="278"/>
                    </a:lnTo>
                    <a:lnTo>
                      <a:pt x="4510" y="224"/>
                    </a:lnTo>
                    <a:lnTo>
                      <a:pt x="4465" y="117"/>
                    </a:lnTo>
                    <a:lnTo>
                      <a:pt x="4394" y="4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>
                <a:off x="3943538" y="4277611"/>
                <a:ext cx="459005" cy="5648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555" extrusionOk="0">
                    <a:moveTo>
                      <a:pt x="224" y="1"/>
                    </a:moveTo>
                    <a:lnTo>
                      <a:pt x="125" y="46"/>
                    </a:lnTo>
                    <a:lnTo>
                      <a:pt x="45" y="117"/>
                    </a:lnTo>
                    <a:lnTo>
                      <a:pt x="0" y="224"/>
                    </a:lnTo>
                    <a:lnTo>
                      <a:pt x="0" y="278"/>
                    </a:lnTo>
                    <a:lnTo>
                      <a:pt x="0" y="331"/>
                    </a:lnTo>
                    <a:lnTo>
                      <a:pt x="45" y="438"/>
                    </a:lnTo>
                    <a:lnTo>
                      <a:pt x="125" y="510"/>
                    </a:lnTo>
                    <a:lnTo>
                      <a:pt x="224" y="555"/>
                    </a:lnTo>
                    <a:lnTo>
                      <a:pt x="4287" y="555"/>
                    </a:lnTo>
                    <a:lnTo>
                      <a:pt x="4394" y="510"/>
                    </a:lnTo>
                    <a:lnTo>
                      <a:pt x="4465" y="438"/>
                    </a:lnTo>
                    <a:lnTo>
                      <a:pt x="4510" y="331"/>
                    </a:lnTo>
                    <a:lnTo>
                      <a:pt x="4510" y="278"/>
                    </a:lnTo>
                    <a:lnTo>
                      <a:pt x="4510" y="224"/>
                    </a:lnTo>
                    <a:lnTo>
                      <a:pt x="4465" y="117"/>
                    </a:lnTo>
                    <a:lnTo>
                      <a:pt x="4394" y="46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>
                <a:off x="2638399" y="4277611"/>
                <a:ext cx="459107" cy="5648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555" extrusionOk="0">
                    <a:moveTo>
                      <a:pt x="224" y="1"/>
                    </a:moveTo>
                    <a:lnTo>
                      <a:pt x="126" y="46"/>
                    </a:lnTo>
                    <a:lnTo>
                      <a:pt x="46" y="117"/>
                    </a:lnTo>
                    <a:lnTo>
                      <a:pt x="1" y="224"/>
                    </a:lnTo>
                    <a:lnTo>
                      <a:pt x="1" y="278"/>
                    </a:lnTo>
                    <a:lnTo>
                      <a:pt x="1" y="331"/>
                    </a:lnTo>
                    <a:lnTo>
                      <a:pt x="46" y="438"/>
                    </a:lnTo>
                    <a:lnTo>
                      <a:pt x="126" y="510"/>
                    </a:lnTo>
                    <a:lnTo>
                      <a:pt x="224" y="555"/>
                    </a:lnTo>
                    <a:lnTo>
                      <a:pt x="4287" y="555"/>
                    </a:lnTo>
                    <a:lnTo>
                      <a:pt x="4394" y="510"/>
                    </a:lnTo>
                    <a:lnTo>
                      <a:pt x="4466" y="438"/>
                    </a:lnTo>
                    <a:lnTo>
                      <a:pt x="4511" y="331"/>
                    </a:lnTo>
                    <a:lnTo>
                      <a:pt x="4511" y="278"/>
                    </a:lnTo>
                    <a:lnTo>
                      <a:pt x="4511" y="224"/>
                    </a:lnTo>
                    <a:lnTo>
                      <a:pt x="4466" y="117"/>
                    </a:lnTo>
                    <a:lnTo>
                      <a:pt x="4394" y="46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>
                <a:off x="3285575" y="2469991"/>
                <a:ext cx="479055" cy="56383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554" extrusionOk="0">
                    <a:moveTo>
                      <a:pt x="223" y="0"/>
                    </a:moveTo>
                    <a:lnTo>
                      <a:pt x="125" y="45"/>
                    </a:lnTo>
                    <a:lnTo>
                      <a:pt x="45" y="116"/>
                    </a:lnTo>
                    <a:lnTo>
                      <a:pt x="0" y="224"/>
                    </a:lnTo>
                    <a:lnTo>
                      <a:pt x="0" y="277"/>
                    </a:lnTo>
                    <a:lnTo>
                      <a:pt x="0" y="331"/>
                    </a:lnTo>
                    <a:lnTo>
                      <a:pt x="45" y="438"/>
                    </a:lnTo>
                    <a:lnTo>
                      <a:pt x="125" y="509"/>
                    </a:lnTo>
                    <a:lnTo>
                      <a:pt x="223" y="554"/>
                    </a:lnTo>
                    <a:lnTo>
                      <a:pt x="4483" y="554"/>
                    </a:lnTo>
                    <a:lnTo>
                      <a:pt x="4590" y="509"/>
                    </a:lnTo>
                    <a:lnTo>
                      <a:pt x="4661" y="438"/>
                    </a:lnTo>
                    <a:lnTo>
                      <a:pt x="4706" y="331"/>
                    </a:lnTo>
                    <a:lnTo>
                      <a:pt x="4706" y="277"/>
                    </a:lnTo>
                    <a:lnTo>
                      <a:pt x="4706" y="224"/>
                    </a:lnTo>
                    <a:lnTo>
                      <a:pt x="4661" y="116"/>
                    </a:lnTo>
                    <a:lnTo>
                      <a:pt x="4590" y="45"/>
                    </a:lnTo>
                    <a:lnTo>
                      <a:pt x="4483" y="0"/>
                    </a:lnTo>
                    <a:close/>
                  </a:path>
                </a:pathLst>
              </a:custGeom>
              <a:solidFill>
                <a:srgbClr val="215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>
                <a:off x="3857133" y="3636023"/>
                <a:ext cx="141976" cy="25545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510" extrusionOk="0">
                    <a:moveTo>
                      <a:pt x="189" y="0"/>
                    </a:moveTo>
                    <a:lnTo>
                      <a:pt x="55" y="2242"/>
                    </a:lnTo>
                    <a:lnTo>
                      <a:pt x="1" y="2304"/>
                    </a:lnTo>
                    <a:lnTo>
                      <a:pt x="1153" y="2510"/>
                    </a:lnTo>
                    <a:lnTo>
                      <a:pt x="1394" y="15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>
                <a:off x="3640865" y="3812297"/>
                <a:ext cx="380944" cy="120094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1180" extrusionOk="0">
                    <a:moveTo>
                      <a:pt x="2188" y="1"/>
                    </a:moveTo>
                    <a:lnTo>
                      <a:pt x="1" y="1180"/>
                    </a:lnTo>
                    <a:lnTo>
                      <a:pt x="3742" y="1153"/>
                    </a:lnTo>
                    <a:lnTo>
                      <a:pt x="3448" y="206"/>
                    </a:lnTo>
                    <a:lnTo>
                      <a:pt x="3349" y="260"/>
                    </a:lnTo>
                    <a:lnTo>
                      <a:pt x="2885" y="349"/>
                    </a:lnTo>
                    <a:lnTo>
                      <a:pt x="2680" y="331"/>
                    </a:lnTo>
                    <a:lnTo>
                      <a:pt x="2465" y="251"/>
                    </a:lnTo>
                    <a:lnTo>
                      <a:pt x="2269" y="108"/>
                    </a:lnTo>
                    <a:lnTo>
                      <a:pt x="21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>
                <a:off x="3640865" y="3929542"/>
                <a:ext cx="380944" cy="37351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367" extrusionOk="0">
                    <a:moveTo>
                      <a:pt x="3742" y="1"/>
                    </a:moveTo>
                    <a:lnTo>
                      <a:pt x="1" y="28"/>
                    </a:lnTo>
                    <a:lnTo>
                      <a:pt x="1" y="367"/>
                    </a:lnTo>
                    <a:lnTo>
                      <a:pt x="3742" y="340"/>
                    </a:lnTo>
                    <a:lnTo>
                      <a:pt x="3742" y="1"/>
                    </a:lnTo>
                    <a:close/>
                  </a:path>
                </a:pathLst>
              </a:custGeom>
              <a:solidFill>
                <a:srgbClr val="A59A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3836269" y="2334529"/>
                <a:ext cx="280899" cy="1400628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13762" extrusionOk="0">
                    <a:moveTo>
                      <a:pt x="1563" y="1"/>
                    </a:moveTo>
                    <a:lnTo>
                      <a:pt x="1528" y="19"/>
                    </a:lnTo>
                    <a:lnTo>
                      <a:pt x="1313" y="251"/>
                    </a:lnTo>
                    <a:lnTo>
                      <a:pt x="1108" y="554"/>
                    </a:lnTo>
                    <a:lnTo>
                      <a:pt x="894" y="1010"/>
                    </a:lnTo>
                    <a:lnTo>
                      <a:pt x="688" y="1644"/>
                    </a:lnTo>
                    <a:lnTo>
                      <a:pt x="510" y="2483"/>
                    </a:lnTo>
                    <a:lnTo>
                      <a:pt x="385" y="3555"/>
                    </a:lnTo>
                    <a:lnTo>
                      <a:pt x="349" y="4207"/>
                    </a:lnTo>
                    <a:lnTo>
                      <a:pt x="117" y="10761"/>
                    </a:lnTo>
                    <a:lnTo>
                      <a:pt x="1" y="13762"/>
                    </a:lnTo>
                    <a:lnTo>
                      <a:pt x="1822" y="13762"/>
                    </a:lnTo>
                    <a:lnTo>
                      <a:pt x="2760" y="2144"/>
                    </a:lnTo>
                    <a:lnTo>
                      <a:pt x="25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>
                <a:off x="4170696" y="3636023"/>
                <a:ext cx="123758" cy="25545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510" extrusionOk="0">
                    <a:moveTo>
                      <a:pt x="1" y="0"/>
                    </a:moveTo>
                    <a:lnTo>
                      <a:pt x="126" y="2242"/>
                    </a:lnTo>
                    <a:lnTo>
                      <a:pt x="63" y="2304"/>
                    </a:lnTo>
                    <a:lnTo>
                      <a:pt x="1215" y="2510"/>
                    </a:lnTo>
                    <a:lnTo>
                      <a:pt x="1206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>
                <a:off x="3960840" y="3812297"/>
                <a:ext cx="380842" cy="120094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180" extrusionOk="0">
                    <a:moveTo>
                      <a:pt x="2188" y="1"/>
                    </a:moveTo>
                    <a:lnTo>
                      <a:pt x="0" y="1180"/>
                    </a:lnTo>
                    <a:lnTo>
                      <a:pt x="3742" y="1153"/>
                    </a:lnTo>
                    <a:lnTo>
                      <a:pt x="3447" y="206"/>
                    </a:lnTo>
                    <a:lnTo>
                      <a:pt x="3349" y="260"/>
                    </a:lnTo>
                    <a:lnTo>
                      <a:pt x="2884" y="349"/>
                    </a:lnTo>
                    <a:lnTo>
                      <a:pt x="2679" y="331"/>
                    </a:lnTo>
                    <a:lnTo>
                      <a:pt x="2474" y="251"/>
                    </a:lnTo>
                    <a:lnTo>
                      <a:pt x="2277" y="108"/>
                    </a:lnTo>
                    <a:lnTo>
                      <a:pt x="21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>
                <a:off x="3960840" y="3929542"/>
                <a:ext cx="381758" cy="37351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67" extrusionOk="0">
                    <a:moveTo>
                      <a:pt x="3742" y="1"/>
                    </a:moveTo>
                    <a:lnTo>
                      <a:pt x="0" y="28"/>
                    </a:lnTo>
                    <a:lnTo>
                      <a:pt x="0" y="367"/>
                    </a:lnTo>
                    <a:lnTo>
                      <a:pt x="3751" y="340"/>
                    </a:lnTo>
                    <a:lnTo>
                      <a:pt x="3742" y="1"/>
                    </a:lnTo>
                    <a:close/>
                  </a:path>
                </a:pathLst>
              </a:custGeom>
              <a:solidFill>
                <a:srgbClr val="A59A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0"/>
              <p:cNvSpPr/>
              <p:nvPr/>
            </p:nvSpPr>
            <p:spPr>
              <a:xfrm>
                <a:off x="4058949" y="2369132"/>
                <a:ext cx="284563" cy="1368772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449" extrusionOk="0">
                    <a:moveTo>
                      <a:pt x="0" y="0"/>
                    </a:moveTo>
                    <a:lnTo>
                      <a:pt x="652" y="13395"/>
                    </a:lnTo>
                    <a:lnTo>
                      <a:pt x="2724" y="13449"/>
                    </a:lnTo>
                    <a:lnTo>
                      <a:pt x="2778" y="3608"/>
                    </a:lnTo>
                    <a:lnTo>
                      <a:pt x="2796" y="3197"/>
                    </a:lnTo>
                    <a:lnTo>
                      <a:pt x="2751" y="2456"/>
                    </a:lnTo>
                    <a:lnTo>
                      <a:pt x="2635" y="1813"/>
                    </a:lnTo>
                    <a:lnTo>
                      <a:pt x="2465" y="1268"/>
                    </a:lnTo>
                    <a:lnTo>
                      <a:pt x="2179" y="625"/>
                    </a:lnTo>
                    <a:lnTo>
                      <a:pt x="1876" y="161"/>
                    </a:lnTo>
                    <a:lnTo>
                      <a:pt x="1840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0"/>
              <p:cNvSpPr/>
              <p:nvPr/>
            </p:nvSpPr>
            <p:spPr>
              <a:xfrm>
                <a:off x="3993509" y="2559960"/>
                <a:ext cx="91903" cy="40089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3939" fill="none" extrusionOk="0">
                    <a:moveTo>
                      <a:pt x="902" y="3938"/>
                    </a:moveTo>
                    <a:lnTo>
                      <a:pt x="786" y="1090"/>
                    </a:lnTo>
                    <a:lnTo>
                      <a:pt x="0" y="0"/>
                    </a:lnTo>
                  </a:path>
                </a:pathLst>
              </a:custGeom>
              <a:noFill/>
              <a:ln w="2675" cap="flat" cmpd="sng">
                <a:solidFill>
                  <a:schemeClr val="dk1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>
                <a:off x="3305522" y="1861073"/>
                <a:ext cx="361810" cy="309091"/>
              </a:xfrm>
              <a:custGeom>
                <a:avLst/>
                <a:gdLst/>
                <a:ahLst/>
                <a:cxnLst/>
                <a:rect l="l" t="t" r="r" b="b"/>
                <a:pathLst>
                  <a:path w="3555" h="3037" extrusionOk="0">
                    <a:moveTo>
                      <a:pt x="402" y="0"/>
                    </a:moveTo>
                    <a:lnTo>
                      <a:pt x="0" y="643"/>
                    </a:lnTo>
                    <a:lnTo>
                      <a:pt x="2331" y="2858"/>
                    </a:lnTo>
                    <a:lnTo>
                      <a:pt x="2447" y="2956"/>
                    </a:lnTo>
                    <a:lnTo>
                      <a:pt x="2724" y="3036"/>
                    </a:lnTo>
                    <a:lnTo>
                      <a:pt x="3001" y="2992"/>
                    </a:lnTo>
                    <a:lnTo>
                      <a:pt x="3242" y="2831"/>
                    </a:lnTo>
                    <a:lnTo>
                      <a:pt x="3322" y="2706"/>
                    </a:lnTo>
                    <a:lnTo>
                      <a:pt x="3555" y="2286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>
                <a:off x="3210059" y="1800110"/>
                <a:ext cx="145538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96" y="1"/>
                    </a:moveTo>
                    <a:lnTo>
                      <a:pt x="519" y="28"/>
                    </a:lnTo>
                    <a:lnTo>
                      <a:pt x="278" y="153"/>
                    </a:lnTo>
                    <a:lnTo>
                      <a:pt x="90" y="358"/>
                    </a:lnTo>
                    <a:lnTo>
                      <a:pt x="37" y="492"/>
                    </a:lnTo>
                    <a:lnTo>
                      <a:pt x="1" y="635"/>
                    </a:lnTo>
                    <a:lnTo>
                      <a:pt x="28" y="912"/>
                    </a:lnTo>
                    <a:lnTo>
                      <a:pt x="153" y="1153"/>
                    </a:lnTo>
                    <a:lnTo>
                      <a:pt x="358" y="1340"/>
                    </a:lnTo>
                    <a:lnTo>
                      <a:pt x="492" y="1394"/>
                    </a:lnTo>
                    <a:lnTo>
                      <a:pt x="635" y="1430"/>
                    </a:lnTo>
                    <a:lnTo>
                      <a:pt x="912" y="1403"/>
                    </a:lnTo>
                    <a:lnTo>
                      <a:pt x="1153" y="1278"/>
                    </a:lnTo>
                    <a:lnTo>
                      <a:pt x="1340" y="1072"/>
                    </a:lnTo>
                    <a:lnTo>
                      <a:pt x="1394" y="939"/>
                    </a:lnTo>
                    <a:lnTo>
                      <a:pt x="1430" y="796"/>
                    </a:lnTo>
                    <a:lnTo>
                      <a:pt x="1403" y="519"/>
                    </a:lnTo>
                    <a:lnTo>
                      <a:pt x="1278" y="278"/>
                    </a:lnTo>
                    <a:lnTo>
                      <a:pt x="1072" y="90"/>
                    </a:lnTo>
                    <a:lnTo>
                      <a:pt x="938" y="37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>
                <a:off x="3215555" y="1759298"/>
                <a:ext cx="86407" cy="75517"/>
              </a:xfrm>
              <a:custGeom>
                <a:avLst/>
                <a:gdLst/>
                <a:ahLst/>
                <a:cxnLst/>
                <a:rect l="l" t="t" r="r" b="b"/>
                <a:pathLst>
                  <a:path w="849" h="742" extrusionOk="0">
                    <a:moveTo>
                      <a:pt x="143" y="0"/>
                    </a:moveTo>
                    <a:lnTo>
                      <a:pt x="54" y="18"/>
                    </a:lnTo>
                    <a:lnTo>
                      <a:pt x="18" y="54"/>
                    </a:lnTo>
                    <a:lnTo>
                      <a:pt x="0" y="80"/>
                    </a:lnTo>
                    <a:lnTo>
                      <a:pt x="9" y="161"/>
                    </a:lnTo>
                    <a:lnTo>
                      <a:pt x="36" y="197"/>
                    </a:lnTo>
                    <a:lnTo>
                      <a:pt x="652" y="741"/>
                    </a:lnTo>
                    <a:lnTo>
                      <a:pt x="849" y="429"/>
                    </a:lnTo>
                    <a:lnTo>
                      <a:pt x="188" y="27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3549065" y="1936488"/>
                <a:ext cx="335450" cy="23367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2296" extrusionOk="0">
                    <a:moveTo>
                      <a:pt x="3296" y="0"/>
                    </a:moveTo>
                    <a:lnTo>
                      <a:pt x="295" y="1108"/>
                    </a:lnTo>
                    <a:lnTo>
                      <a:pt x="197" y="1277"/>
                    </a:lnTo>
                    <a:lnTo>
                      <a:pt x="1" y="1876"/>
                    </a:lnTo>
                    <a:lnTo>
                      <a:pt x="19" y="2081"/>
                    </a:lnTo>
                    <a:lnTo>
                      <a:pt x="117" y="2233"/>
                    </a:lnTo>
                    <a:lnTo>
                      <a:pt x="349" y="2295"/>
                    </a:lnTo>
                    <a:lnTo>
                      <a:pt x="519" y="2278"/>
                    </a:lnTo>
                    <a:lnTo>
                      <a:pt x="921" y="2206"/>
                    </a:lnTo>
                    <a:lnTo>
                      <a:pt x="1805" y="1938"/>
                    </a:lnTo>
                    <a:lnTo>
                      <a:pt x="2957" y="1510"/>
                    </a:lnTo>
                    <a:lnTo>
                      <a:pt x="3153" y="1420"/>
                    </a:lnTo>
                    <a:lnTo>
                      <a:pt x="3296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3659082" y="1907380"/>
                <a:ext cx="332702" cy="281815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2769" extrusionOk="0">
                    <a:moveTo>
                      <a:pt x="2367" y="1"/>
                    </a:moveTo>
                    <a:lnTo>
                      <a:pt x="2143" y="54"/>
                    </a:lnTo>
                    <a:lnTo>
                      <a:pt x="2018" y="99"/>
                    </a:lnTo>
                    <a:lnTo>
                      <a:pt x="652" y="617"/>
                    </a:lnTo>
                    <a:lnTo>
                      <a:pt x="0" y="840"/>
                    </a:lnTo>
                    <a:lnTo>
                      <a:pt x="1134" y="2769"/>
                    </a:lnTo>
                    <a:lnTo>
                      <a:pt x="3269" y="1965"/>
                    </a:lnTo>
                    <a:lnTo>
                      <a:pt x="3001" y="233"/>
                    </a:lnTo>
                    <a:lnTo>
                      <a:pt x="2965" y="179"/>
                    </a:lnTo>
                    <a:lnTo>
                      <a:pt x="2644" y="10"/>
                    </a:lnTo>
                    <a:lnTo>
                      <a:pt x="23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3889904" y="1871963"/>
                <a:ext cx="408118" cy="523531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5144" extrusionOk="0">
                    <a:moveTo>
                      <a:pt x="2001" y="0"/>
                    </a:moveTo>
                    <a:lnTo>
                      <a:pt x="18" y="366"/>
                    </a:lnTo>
                    <a:lnTo>
                      <a:pt x="0" y="724"/>
                    </a:lnTo>
                    <a:lnTo>
                      <a:pt x="9" y="2670"/>
                    </a:lnTo>
                    <a:lnTo>
                      <a:pt x="72" y="3751"/>
                    </a:lnTo>
                    <a:lnTo>
                      <a:pt x="161" y="4403"/>
                    </a:lnTo>
                    <a:lnTo>
                      <a:pt x="215" y="4689"/>
                    </a:lnTo>
                    <a:lnTo>
                      <a:pt x="242" y="4787"/>
                    </a:lnTo>
                    <a:lnTo>
                      <a:pt x="349" y="4939"/>
                    </a:lnTo>
                    <a:lnTo>
                      <a:pt x="501" y="5055"/>
                    </a:lnTo>
                    <a:lnTo>
                      <a:pt x="679" y="5108"/>
                    </a:lnTo>
                    <a:lnTo>
                      <a:pt x="777" y="5108"/>
                    </a:lnTo>
                    <a:lnTo>
                      <a:pt x="3608" y="5144"/>
                    </a:lnTo>
                    <a:lnTo>
                      <a:pt x="3662" y="5108"/>
                    </a:lnTo>
                    <a:lnTo>
                      <a:pt x="3885" y="4814"/>
                    </a:lnTo>
                    <a:lnTo>
                      <a:pt x="4001" y="4492"/>
                    </a:lnTo>
                    <a:lnTo>
                      <a:pt x="4010" y="4278"/>
                    </a:lnTo>
                    <a:lnTo>
                      <a:pt x="3814" y="384"/>
                    </a:lnTo>
                    <a:lnTo>
                      <a:pt x="3796" y="295"/>
                    </a:lnTo>
                    <a:lnTo>
                      <a:pt x="3671" y="170"/>
                    </a:lnTo>
                    <a:lnTo>
                      <a:pt x="3590" y="152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3871686" y="2028289"/>
                <a:ext cx="10178" cy="11185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99" fill="none" extrusionOk="0">
                    <a:moveTo>
                      <a:pt x="99" y="1099"/>
                    </a:moveTo>
                    <a:lnTo>
                      <a:pt x="1" y="0"/>
                    </a:lnTo>
                  </a:path>
                </a:pathLst>
              </a:custGeom>
              <a:noFill/>
              <a:ln w="2675" cap="flat" cmpd="sng">
                <a:solidFill>
                  <a:schemeClr val="dk1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4198887" y="2060958"/>
                <a:ext cx="89155" cy="1519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493" fill="none" extrusionOk="0">
                    <a:moveTo>
                      <a:pt x="876" y="1492"/>
                    </a:moveTo>
                    <a:lnTo>
                      <a:pt x="1" y="1"/>
                    </a:lnTo>
                  </a:path>
                </a:pathLst>
              </a:custGeom>
              <a:noFill/>
              <a:ln w="2675" cap="flat" cmpd="sng">
                <a:solidFill>
                  <a:schemeClr val="dk1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>
                <a:off x="4077166" y="2459101"/>
                <a:ext cx="79079" cy="391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85" extrusionOk="0">
                    <a:moveTo>
                      <a:pt x="777" y="0"/>
                    </a:moveTo>
                    <a:lnTo>
                      <a:pt x="80" y="134"/>
                    </a:lnTo>
                    <a:lnTo>
                      <a:pt x="45" y="143"/>
                    </a:lnTo>
                    <a:lnTo>
                      <a:pt x="0" y="197"/>
                    </a:lnTo>
                    <a:lnTo>
                      <a:pt x="0" y="223"/>
                    </a:lnTo>
                    <a:lnTo>
                      <a:pt x="0" y="268"/>
                    </a:lnTo>
                    <a:lnTo>
                      <a:pt x="54" y="322"/>
                    </a:lnTo>
                    <a:lnTo>
                      <a:pt x="89" y="331"/>
                    </a:lnTo>
                    <a:lnTo>
                      <a:pt x="768" y="384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>
                <a:off x="3829043" y="1547505"/>
                <a:ext cx="256371" cy="316317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3108" extrusionOk="0">
                    <a:moveTo>
                      <a:pt x="1000" y="0"/>
                    </a:moveTo>
                    <a:lnTo>
                      <a:pt x="786" y="545"/>
                    </a:lnTo>
                    <a:lnTo>
                      <a:pt x="661" y="742"/>
                    </a:lnTo>
                    <a:lnTo>
                      <a:pt x="322" y="1126"/>
                    </a:lnTo>
                    <a:lnTo>
                      <a:pt x="250" y="1197"/>
                    </a:lnTo>
                    <a:lnTo>
                      <a:pt x="125" y="1376"/>
                    </a:lnTo>
                    <a:lnTo>
                      <a:pt x="45" y="1590"/>
                    </a:lnTo>
                    <a:lnTo>
                      <a:pt x="0" y="1831"/>
                    </a:lnTo>
                    <a:lnTo>
                      <a:pt x="18" y="2090"/>
                    </a:lnTo>
                    <a:lnTo>
                      <a:pt x="89" y="2340"/>
                    </a:lnTo>
                    <a:lnTo>
                      <a:pt x="232" y="2590"/>
                    </a:lnTo>
                    <a:lnTo>
                      <a:pt x="447" y="2813"/>
                    </a:lnTo>
                    <a:lnTo>
                      <a:pt x="590" y="2912"/>
                    </a:lnTo>
                    <a:lnTo>
                      <a:pt x="768" y="3010"/>
                    </a:lnTo>
                    <a:lnTo>
                      <a:pt x="1116" y="3108"/>
                    </a:lnTo>
                    <a:lnTo>
                      <a:pt x="1456" y="3099"/>
                    </a:lnTo>
                    <a:lnTo>
                      <a:pt x="1768" y="3019"/>
                    </a:lnTo>
                    <a:lnTo>
                      <a:pt x="2170" y="2831"/>
                    </a:lnTo>
                    <a:lnTo>
                      <a:pt x="2492" y="2590"/>
                    </a:lnTo>
                    <a:lnTo>
                      <a:pt x="2518" y="2563"/>
                    </a:lnTo>
                    <a:lnTo>
                      <a:pt x="1161" y="983"/>
                    </a:lnTo>
                    <a:lnTo>
                      <a:pt x="1349" y="849"/>
                    </a:lnTo>
                    <a:lnTo>
                      <a:pt x="1670" y="188"/>
                    </a:lnTo>
                    <a:lnTo>
                      <a:pt x="1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4066175" y="1581101"/>
                <a:ext cx="256473" cy="279983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751" extrusionOk="0">
                    <a:moveTo>
                      <a:pt x="1698" y="1"/>
                    </a:moveTo>
                    <a:lnTo>
                      <a:pt x="1" y="2206"/>
                    </a:lnTo>
                    <a:lnTo>
                      <a:pt x="28" y="2233"/>
                    </a:lnTo>
                    <a:lnTo>
                      <a:pt x="349" y="2474"/>
                    </a:lnTo>
                    <a:lnTo>
                      <a:pt x="751" y="2662"/>
                    </a:lnTo>
                    <a:lnTo>
                      <a:pt x="1055" y="2742"/>
                    </a:lnTo>
                    <a:lnTo>
                      <a:pt x="1394" y="2751"/>
                    </a:lnTo>
                    <a:lnTo>
                      <a:pt x="1751" y="2653"/>
                    </a:lnTo>
                    <a:lnTo>
                      <a:pt x="1930" y="2555"/>
                    </a:lnTo>
                    <a:lnTo>
                      <a:pt x="2073" y="2456"/>
                    </a:lnTo>
                    <a:lnTo>
                      <a:pt x="2287" y="2224"/>
                    </a:lnTo>
                    <a:lnTo>
                      <a:pt x="2430" y="1974"/>
                    </a:lnTo>
                    <a:lnTo>
                      <a:pt x="2501" y="1706"/>
                    </a:lnTo>
                    <a:lnTo>
                      <a:pt x="2519" y="1447"/>
                    </a:lnTo>
                    <a:lnTo>
                      <a:pt x="2474" y="1206"/>
                    </a:lnTo>
                    <a:lnTo>
                      <a:pt x="2394" y="992"/>
                    </a:lnTo>
                    <a:lnTo>
                      <a:pt x="2269" y="831"/>
                    </a:lnTo>
                    <a:lnTo>
                      <a:pt x="2198" y="769"/>
                    </a:lnTo>
                    <a:lnTo>
                      <a:pt x="2046" y="661"/>
                    </a:lnTo>
                    <a:lnTo>
                      <a:pt x="1849" y="402"/>
                    </a:lnTo>
                    <a:lnTo>
                      <a:pt x="1715" y="63"/>
                    </a:lnTo>
                    <a:lnTo>
                      <a:pt x="16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3979887" y="1482453"/>
                <a:ext cx="273673" cy="32089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3153" extrusionOk="0">
                    <a:moveTo>
                      <a:pt x="1242" y="1"/>
                    </a:moveTo>
                    <a:lnTo>
                      <a:pt x="626" y="72"/>
                    </a:lnTo>
                    <a:lnTo>
                      <a:pt x="54" y="242"/>
                    </a:lnTo>
                    <a:lnTo>
                      <a:pt x="1" y="269"/>
                    </a:lnTo>
                    <a:lnTo>
                      <a:pt x="902" y="572"/>
                    </a:lnTo>
                    <a:lnTo>
                      <a:pt x="876" y="929"/>
                    </a:lnTo>
                    <a:lnTo>
                      <a:pt x="911" y="2233"/>
                    </a:lnTo>
                    <a:lnTo>
                      <a:pt x="1001" y="2698"/>
                    </a:lnTo>
                    <a:lnTo>
                      <a:pt x="1108" y="2956"/>
                    </a:lnTo>
                    <a:lnTo>
                      <a:pt x="1206" y="3082"/>
                    </a:lnTo>
                    <a:lnTo>
                      <a:pt x="1322" y="3144"/>
                    </a:lnTo>
                    <a:lnTo>
                      <a:pt x="1465" y="3153"/>
                    </a:lnTo>
                    <a:lnTo>
                      <a:pt x="1545" y="3126"/>
                    </a:lnTo>
                    <a:lnTo>
                      <a:pt x="1715" y="3046"/>
                    </a:lnTo>
                    <a:lnTo>
                      <a:pt x="2019" y="2831"/>
                    </a:lnTo>
                    <a:lnTo>
                      <a:pt x="2269" y="2555"/>
                    </a:lnTo>
                    <a:lnTo>
                      <a:pt x="2474" y="2233"/>
                    </a:lnTo>
                    <a:lnTo>
                      <a:pt x="2608" y="1876"/>
                    </a:lnTo>
                    <a:lnTo>
                      <a:pt x="2680" y="1519"/>
                    </a:lnTo>
                    <a:lnTo>
                      <a:pt x="2688" y="1170"/>
                    </a:lnTo>
                    <a:lnTo>
                      <a:pt x="2617" y="849"/>
                    </a:lnTo>
                    <a:lnTo>
                      <a:pt x="2554" y="706"/>
                    </a:lnTo>
                    <a:lnTo>
                      <a:pt x="2492" y="590"/>
                    </a:lnTo>
                    <a:lnTo>
                      <a:pt x="2340" y="403"/>
                    </a:lnTo>
                    <a:lnTo>
                      <a:pt x="2081" y="188"/>
                    </a:lnTo>
                    <a:lnTo>
                      <a:pt x="1679" y="45"/>
                    </a:ln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3902625" y="1633810"/>
                <a:ext cx="89155" cy="8915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876" extrusionOk="0">
                    <a:moveTo>
                      <a:pt x="492" y="1"/>
                    </a:moveTo>
                    <a:lnTo>
                      <a:pt x="402" y="10"/>
                    </a:lnTo>
                    <a:lnTo>
                      <a:pt x="313" y="19"/>
                    </a:lnTo>
                    <a:lnTo>
                      <a:pt x="161" y="99"/>
                    </a:lnTo>
                    <a:lnTo>
                      <a:pt x="54" y="224"/>
                    </a:lnTo>
                    <a:lnTo>
                      <a:pt x="0" y="385"/>
                    </a:lnTo>
                    <a:lnTo>
                      <a:pt x="0" y="474"/>
                    </a:lnTo>
                    <a:lnTo>
                      <a:pt x="18" y="563"/>
                    </a:lnTo>
                    <a:lnTo>
                      <a:pt x="99" y="715"/>
                    </a:lnTo>
                    <a:lnTo>
                      <a:pt x="224" y="822"/>
                    </a:lnTo>
                    <a:lnTo>
                      <a:pt x="384" y="876"/>
                    </a:lnTo>
                    <a:lnTo>
                      <a:pt x="474" y="876"/>
                    </a:lnTo>
                    <a:lnTo>
                      <a:pt x="563" y="858"/>
                    </a:lnTo>
                    <a:lnTo>
                      <a:pt x="715" y="787"/>
                    </a:lnTo>
                    <a:lnTo>
                      <a:pt x="822" y="653"/>
                    </a:lnTo>
                    <a:lnTo>
                      <a:pt x="876" y="492"/>
                    </a:lnTo>
                    <a:lnTo>
                      <a:pt x="876" y="403"/>
                    </a:lnTo>
                    <a:lnTo>
                      <a:pt x="858" y="313"/>
                    </a:lnTo>
                    <a:lnTo>
                      <a:pt x="777" y="161"/>
                    </a:lnTo>
                    <a:lnTo>
                      <a:pt x="652" y="54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rgbClr val="CC6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4005314" y="1743829"/>
                <a:ext cx="121010" cy="19998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965" extrusionOk="0">
                    <a:moveTo>
                      <a:pt x="1001" y="0"/>
                    </a:moveTo>
                    <a:lnTo>
                      <a:pt x="1" y="545"/>
                    </a:lnTo>
                    <a:lnTo>
                      <a:pt x="72" y="1492"/>
                    </a:lnTo>
                    <a:lnTo>
                      <a:pt x="90" y="1608"/>
                    </a:lnTo>
                    <a:lnTo>
                      <a:pt x="179" y="1795"/>
                    </a:lnTo>
                    <a:lnTo>
                      <a:pt x="331" y="1911"/>
                    </a:lnTo>
                    <a:lnTo>
                      <a:pt x="527" y="1965"/>
                    </a:lnTo>
                    <a:lnTo>
                      <a:pt x="644" y="1956"/>
                    </a:lnTo>
                    <a:lnTo>
                      <a:pt x="751" y="1947"/>
                    </a:lnTo>
                    <a:lnTo>
                      <a:pt x="938" y="1876"/>
                    </a:lnTo>
                    <a:lnTo>
                      <a:pt x="1090" y="1759"/>
                    </a:lnTo>
                    <a:lnTo>
                      <a:pt x="1179" y="1590"/>
                    </a:lnTo>
                    <a:lnTo>
                      <a:pt x="1188" y="149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4004399" y="1767440"/>
                <a:ext cx="117347" cy="100961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992" extrusionOk="0">
                    <a:moveTo>
                      <a:pt x="1153" y="0"/>
                    </a:moveTo>
                    <a:lnTo>
                      <a:pt x="1" y="215"/>
                    </a:lnTo>
                    <a:lnTo>
                      <a:pt x="63" y="992"/>
                    </a:lnTo>
                    <a:lnTo>
                      <a:pt x="1153" y="0"/>
                    </a:lnTo>
                    <a:close/>
                  </a:path>
                </a:pathLst>
              </a:custGeom>
              <a:solidFill>
                <a:srgbClr val="CC6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3922573" y="1500282"/>
                <a:ext cx="230113" cy="31356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3081" extrusionOk="0">
                    <a:moveTo>
                      <a:pt x="1198" y="0"/>
                    </a:moveTo>
                    <a:lnTo>
                      <a:pt x="974" y="9"/>
                    </a:lnTo>
                    <a:lnTo>
                      <a:pt x="769" y="36"/>
                    </a:lnTo>
                    <a:lnTo>
                      <a:pt x="403" y="223"/>
                    </a:lnTo>
                    <a:lnTo>
                      <a:pt x="144" y="527"/>
                    </a:lnTo>
                    <a:lnTo>
                      <a:pt x="10" y="911"/>
                    </a:lnTo>
                    <a:lnTo>
                      <a:pt x="1" y="1125"/>
                    </a:lnTo>
                    <a:lnTo>
                      <a:pt x="55" y="2206"/>
                    </a:lnTo>
                    <a:lnTo>
                      <a:pt x="72" y="2375"/>
                    </a:lnTo>
                    <a:lnTo>
                      <a:pt x="242" y="2688"/>
                    </a:lnTo>
                    <a:lnTo>
                      <a:pt x="528" y="2938"/>
                    </a:lnTo>
                    <a:lnTo>
                      <a:pt x="894" y="3072"/>
                    </a:lnTo>
                    <a:lnTo>
                      <a:pt x="1108" y="3081"/>
                    </a:lnTo>
                    <a:lnTo>
                      <a:pt x="1233" y="3072"/>
                    </a:lnTo>
                    <a:lnTo>
                      <a:pt x="1465" y="3009"/>
                    </a:lnTo>
                    <a:lnTo>
                      <a:pt x="1680" y="2911"/>
                    </a:lnTo>
                    <a:lnTo>
                      <a:pt x="1858" y="2777"/>
                    </a:lnTo>
                    <a:lnTo>
                      <a:pt x="2019" y="2608"/>
                    </a:lnTo>
                    <a:lnTo>
                      <a:pt x="2135" y="2411"/>
                    </a:lnTo>
                    <a:lnTo>
                      <a:pt x="2225" y="2197"/>
                    </a:lnTo>
                    <a:lnTo>
                      <a:pt x="2260" y="1965"/>
                    </a:lnTo>
                    <a:lnTo>
                      <a:pt x="2260" y="1840"/>
                    </a:lnTo>
                    <a:lnTo>
                      <a:pt x="2233" y="973"/>
                    </a:lnTo>
                    <a:lnTo>
                      <a:pt x="2216" y="857"/>
                    </a:lnTo>
                    <a:lnTo>
                      <a:pt x="2144" y="661"/>
                    </a:lnTo>
                    <a:lnTo>
                      <a:pt x="1974" y="393"/>
                    </a:lnTo>
                    <a:lnTo>
                      <a:pt x="1617" y="134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3968178" y="1500272"/>
                <a:ext cx="210064" cy="186452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832" extrusionOk="0">
                    <a:moveTo>
                      <a:pt x="465" y="1"/>
                    </a:moveTo>
                    <a:lnTo>
                      <a:pt x="54" y="72"/>
                    </a:lnTo>
                    <a:lnTo>
                      <a:pt x="9" y="90"/>
                    </a:lnTo>
                    <a:lnTo>
                      <a:pt x="0" y="215"/>
                    </a:lnTo>
                    <a:lnTo>
                      <a:pt x="45" y="438"/>
                    </a:lnTo>
                    <a:lnTo>
                      <a:pt x="161" y="626"/>
                    </a:lnTo>
                    <a:lnTo>
                      <a:pt x="322" y="787"/>
                    </a:lnTo>
                    <a:lnTo>
                      <a:pt x="822" y="1099"/>
                    </a:lnTo>
                    <a:lnTo>
                      <a:pt x="1135" y="1251"/>
                    </a:lnTo>
                    <a:lnTo>
                      <a:pt x="1251" y="1331"/>
                    </a:lnTo>
                    <a:lnTo>
                      <a:pt x="1402" y="1519"/>
                    </a:lnTo>
                    <a:lnTo>
                      <a:pt x="1501" y="1778"/>
                    </a:lnTo>
                    <a:lnTo>
                      <a:pt x="1510" y="1831"/>
                    </a:lnTo>
                    <a:lnTo>
                      <a:pt x="1536" y="1822"/>
                    </a:lnTo>
                    <a:lnTo>
                      <a:pt x="1769" y="1680"/>
                    </a:lnTo>
                    <a:lnTo>
                      <a:pt x="1956" y="1474"/>
                    </a:lnTo>
                    <a:lnTo>
                      <a:pt x="2036" y="1278"/>
                    </a:lnTo>
                    <a:lnTo>
                      <a:pt x="2063" y="1037"/>
                    </a:lnTo>
                    <a:lnTo>
                      <a:pt x="1992" y="751"/>
                    </a:lnTo>
                    <a:lnTo>
                      <a:pt x="1902" y="590"/>
                    </a:lnTo>
                    <a:lnTo>
                      <a:pt x="1804" y="429"/>
                    </a:lnTo>
                    <a:lnTo>
                      <a:pt x="1536" y="197"/>
                    </a:lnTo>
                    <a:lnTo>
                      <a:pt x="1242" y="63"/>
                    </a:lnTo>
                    <a:lnTo>
                      <a:pt x="9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4117977" y="1638390"/>
                <a:ext cx="89155" cy="8823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867" extrusionOk="0">
                    <a:moveTo>
                      <a:pt x="403" y="0"/>
                    </a:moveTo>
                    <a:lnTo>
                      <a:pt x="313" y="9"/>
                    </a:lnTo>
                    <a:lnTo>
                      <a:pt x="162" y="90"/>
                    </a:lnTo>
                    <a:lnTo>
                      <a:pt x="54" y="215"/>
                    </a:lnTo>
                    <a:lnTo>
                      <a:pt x="1" y="384"/>
                    </a:lnTo>
                    <a:lnTo>
                      <a:pt x="10" y="474"/>
                    </a:lnTo>
                    <a:lnTo>
                      <a:pt x="19" y="554"/>
                    </a:lnTo>
                    <a:lnTo>
                      <a:pt x="99" y="706"/>
                    </a:lnTo>
                    <a:lnTo>
                      <a:pt x="224" y="813"/>
                    </a:lnTo>
                    <a:lnTo>
                      <a:pt x="385" y="867"/>
                    </a:lnTo>
                    <a:lnTo>
                      <a:pt x="474" y="867"/>
                    </a:lnTo>
                    <a:lnTo>
                      <a:pt x="563" y="858"/>
                    </a:lnTo>
                    <a:lnTo>
                      <a:pt x="715" y="777"/>
                    </a:lnTo>
                    <a:lnTo>
                      <a:pt x="822" y="643"/>
                    </a:lnTo>
                    <a:lnTo>
                      <a:pt x="876" y="483"/>
                    </a:lnTo>
                    <a:lnTo>
                      <a:pt x="876" y="393"/>
                    </a:lnTo>
                    <a:lnTo>
                      <a:pt x="858" y="304"/>
                    </a:lnTo>
                    <a:lnTo>
                      <a:pt x="787" y="161"/>
                    </a:lnTo>
                    <a:lnTo>
                      <a:pt x="653" y="5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3964402" y="1869215"/>
                <a:ext cx="209148" cy="106457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046" extrusionOk="0">
                    <a:moveTo>
                      <a:pt x="1171" y="1"/>
                    </a:moveTo>
                    <a:lnTo>
                      <a:pt x="1" y="260"/>
                    </a:lnTo>
                    <a:lnTo>
                      <a:pt x="1" y="286"/>
                    </a:lnTo>
                    <a:lnTo>
                      <a:pt x="45" y="519"/>
                    </a:lnTo>
                    <a:lnTo>
                      <a:pt x="170" y="751"/>
                    </a:lnTo>
                    <a:lnTo>
                      <a:pt x="304" y="894"/>
                    </a:lnTo>
                    <a:lnTo>
                      <a:pt x="510" y="992"/>
                    </a:lnTo>
                    <a:lnTo>
                      <a:pt x="778" y="1045"/>
                    </a:lnTo>
                    <a:lnTo>
                      <a:pt x="947" y="1045"/>
                    </a:lnTo>
                    <a:lnTo>
                      <a:pt x="1126" y="1028"/>
                    </a:lnTo>
                    <a:lnTo>
                      <a:pt x="1403" y="938"/>
                    </a:lnTo>
                    <a:lnTo>
                      <a:pt x="1626" y="804"/>
                    </a:lnTo>
                    <a:lnTo>
                      <a:pt x="1796" y="635"/>
                    </a:lnTo>
                    <a:lnTo>
                      <a:pt x="2037" y="206"/>
                    </a:lnTo>
                    <a:lnTo>
                      <a:pt x="2055" y="99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2479429" y="2469991"/>
                <a:ext cx="1661477" cy="2260423"/>
              </a:xfrm>
              <a:custGeom>
                <a:avLst/>
                <a:gdLst/>
                <a:ahLst/>
                <a:cxnLst/>
                <a:rect l="l" t="t" r="r" b="b"/>
                <a:pathLst>
                  <a:path w="16325" h="22210" extrusionOk="0">
                    <a:moveTo>
                      <a:pt x="8162" y="0"/>
                    </a:moveTo>
                    <a:lnTo>
                      <a:pt x="8073" y="9"/>
                    </a:lnTo>
                    <a:lnTo>
                      <a:pt x="7939" y="98"/>
                    </a:lnTo>
                    <a:lnTo>
                      <a:pt x="7903" y="179"/>
                    </a:lnTo>
                    <a:lnTo>
                      <a:pt x="18" y="21834"/>
                    </a:lnTo>
                    <a:lnTo>
                      <a:pt x="0" y="21888"/>
                    </a:lnTo>
                    <a:lnTo>
                      <a:pt x="0" y="21995"/>
                    </a:lnTo>
                    <a:lnTo>
                      <a:pt x="54" y="22093"/>
                    </a:lnTo>
                    <a:lnTo>
                      <a:pt x="125" y="22164"/>
                    </a:lnTo>
                    <a:lnTo>
                      <a:pt x="179" y="22191"/>
                    </a:lnTo>
                    <a:lnTo>
                      <a:pt x="232" y="22209"/>
                    </a:lnTo>
                    <a:lnTo>
                      <a:pt x="348" y="22200"/>
                    </a:lnTo>
                    <a:lnTo>
                      <a:pt x="447" y="22155"/>
                    </a:lnTo>
                    <a:lnTo>
                      <a:pt x="518" y="22075"/>
                    </a:lnTo>
                    <a:lnTo>
                      <a:pt x="545" y="22021"/>
                    </a:lnTo>
                    <a:lnTo>
                      <a:pt x="8162" y="1099"/>
                    </a:lnTo>
                    <a:lnTo>
                      <a:pt x="15779" y="22021"/>
                    </a:lnTo>
                    <a:lnTo>
                      <a:pt x="15824" y="22102"/>
                    </a:lnTo>
                    <a:lnTo>
                      <a:pt x="15958" y="22200"/>
                    </a:lnTo>
                    <a:lnTo>
                      <a:pt x="16047" y="22209"/>
                    </a:lnTo>
                    <a:lnTo>
                      <a:pt x="16092" y="22200"/>
                    </a:lnTo>
                    <a:lnTo>
                      <a:pt x="16146" y="22191"/>
                    </a:lnTo>
                    <a:lnTo>
                      <a:pt x="16199" y="22164"/>
                    </a:lnTo>
                    <a:lnTo>
                      <a:pt x="16279" y="22093"/>
                    </a:lnTo>
                    <a:lnTo>
                      <a:pt x="16324" y="21995"/>
                    </a:lnTo>
                    <a:lnTo>
                      <a:pt x="16324" y="21888"/>
                    </a:lnTo>
                    <a:lnTo>
                      <a:pt x="16306" y="21834"/>
                    </a:lnTo>
                    <a:lnTo>
                      <a:pt x="8421" y="179"/>
                    </a:lnTo>
                    <a:lnTo>
                      <a:pt x="8385" y="98"/>
                    </a:lnTo>
                    <a:lnTo>
                      <a:pt x="8251" y="9"/>
                    </a:lnTo>
                    <a:lnTo>
                      <a:pt x="8162" y="0"/>
                    </a:lnTo>
                    <a:close/>
                  </a:path>
                </a:pathLst>
              </a:custGeom>
              <a:solidFill>
                <a:srgbClr val="1FA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6" name="Google Shape;706;p20"/>
              <p:cNvGrpSpPr/>
              <p:nvPr/>
            </p:nvGrpSpPr>
            <p:grpSpPr>
              <a:xfrm rot="252558">
                <a:off x="3796453" y="2338848"/>
                <a:ext cx="992103" cy="185933"/>
                <a:chOff x="4075949" y="2847979"/>
                <a:chExt cx="992105" cy="185933"/>
              </a:xfrm>
            </p:grpSpPr>
            <p:sp>
              <p:nvSpPr>
                <p:cNvPr id="707" name="Google Shape;707;p20"/>
                <p:cNvSpPr/>
                <p:nvPr/>
              </p:nvSpPr>
              <p:spPr>
                <a:xfrm>
                  <a:off x="4075949" y="2847979"/>
                  <a:ext cx="99210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" h="2144" extrusionOk="0">
                      <a:moveTo>
                        <a:pt x="286" y="0"/>
                      </a:moveTo>
                      <a:lnTo>
                        <a:pt x="188" y="18"/>
                      </a:lnTo>
                      <a:lnTo>
                        <a:pt x="36" y="143"/>
                      </a:lnTo>
                      <a:lnTo>
                        <a:pt x="9" y="241"/>
                      </a:lnTo>
                      <a:lnTo>
                        <a:pt x="0" y="268"/>
                      </a:lnTo>
                      <a:lnTo>
                        <a:pt x="0" y="286"/>
                      </a:lnTo>
                      <a:lnTo>
                        <a:pt x="0" y="1858"/>
                      </a:lnTo>
                      <a:lnTo>
                        <a:pt x="0" y="1884"/>
                      </a:lnTo>
                      <a:lnTo>
                        <a:pt x="9" y="1911"/>
                      </a:lnTo>
                      <a:lnTo>
                        <a:pt x="9" y="1938"/>
                      </a:lnTo>
                      <a:lnTo>
                        <a:pt x="18" y="1956"/>
                      </a:lnTo>
                      <a:lnTo>
                        <a:pt x="27" y="1983"/>
                      </a:lnTo>
                      <a:lnTo>
                        <a:pt x="45" y="2000"/>
                      </a:lnTo>
                      <a:lnTo>
                        <a:pt x="81" y="2063"/>
                      </a:lnTo>
                      <a:lnTo>
                        <a:pt x="143" y="2108"/>
                      </a:lnTo>
                      <a:lnTo>
                        <a:pt x="152" y="2117"/>
                      </a:lnTo>
                      <a:lnTo>
                        <a:pt x="170" y="2125"/>
                      </a:lnTo>
                      <a:lnTo>
                        <a:pt x="188" y="2125"/>
                      </a:lnTo>
                      <a:lnTo>
                        <a:pt x="206" y="2134"/>
                      </a:lnTo>
                      <a:lnTo>
                        <a:pt x="232" y="2143"/>
                      </a:lnTo>
                      <a:lnTo>
                        <a:pt x="11207" y="2143"/>
                      </a:lnTo>
                      <a:lnTo>
                        <a:pt x="11225" y="2134"/>
                      </a:lnTo>
                      <a:lnTo>
                        <a:pt x="11252" y="2125"/>
                      </a:lnTo>
                      <a:lnTo>
                        <a:pt x="11270" y="2125"/>
                      </a:lnTo>
                      <a:lnTo>
                        <a:pt x="11288" y="2117"/>
                      </a:lnTo>
                      <a:lnTo>
                        <a:pt x="11288" y="2108"/>
                      </a:lnTo>
                      <a:lnTo>
                        <a:pt x="11297" y="2108"/>
                      </a:lnTo>
                      <a:lnTo>
                        <a:pt x="11306" y="2099"/>
                      </a:lnTo>
                      <a:lnTo>
                        <a:pt x="11323" y="2090"/>
                      </a:lnTo>
                      <a:lnTo>
                        <a:pt x="11332" y="2081"/>
                      </a:lnTo>
                      <a:lnTo>
                        <a:pt x="11368" y="2045"/>
                      </a:lnTo>
                      <a:lnTo>
                        <a:pt x="11395" y="2000"/>
                      </a:lnTo>
                      <a:lnTo>
                        <a:pt x="11413" y="1983"/>
                      </a:lnTo>
                      <a:lnTo>
                        <a:pt x="11422" y="1956"/>
                      </a:lnTo>
                      <a:lnTo>
                        <a:pt x="11422" y="1938"/>
                      </a:lnTo>
                      <a:lnTo>
                        <a:pt x="11431" y="1911"/>
                      </a:lnTo>
                      <a:lnTo>
                        <a:pt x="11439" y="1884"/>
                      </a:lnTo>
                      <a:lnTo>
                        <a:pt x="11439" y="1858"/>
                      </a:lnTo>
                      <a:lnTo>
                        <a:pt x="11439" y="286"/>
                      </a:lnTo>
                      <a:lnTo>
                        <a:pt x="11439" y="268"/>
                      </a:lnTo>
                      <a:lnTo>
                        <a:pt x="11431" y="241"/>
                      </a:lnTo>
                      <a:lnTo>
                        <a:pt x="11404" y="143"/>
                      </a:lnTo>
                      <a:lnTo>
                        <a:pt x="11252" y="18"/>
                      </a:lnTo>
                      <a:lnTo>
                        <a:pt x="111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0"/>
                <p:cNvSpPr/>
                <p:nvPr/>
              </p:nvSpPr>
              <p:spPr>
                <a:xfrm>
                  <a:off x="4162672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0"/>
                <p:cNvSpPr/>
                <p:nvPr/>
              </p:nvSpPr>
              <p:spPr>
                <a:xfrm>
                  <a:off x="4297439" y="2847979"/>
                  <a:ext cx="83687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965" y="2143"/>
                      </a:lnTo>
                      <a:lnTo>
                        <a:pt x="9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0"/>
                <p:cNvSpPr/>
                <p:nvPr/>
              </p:nvSpPr>
              <p:spPr>
                <a:xfrm>
                  <a:off x="4772161" y="2847979"/>
                  <a:ext cx="209175" cy="18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" h="2144" extrusionOk="0">
                      <a:moveTo>
                        <a:pt x="0" y="0"/>
                      </a:moveTo>
                      <a:lnTo>
                        <a:pt x="0" y="2143"/>
                      </a:lnTo>
                      <a:lnTo>
                        <a:pt x="2411" y="2143"/>
                      </a:ln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0"/>
                <p:cNvSpPr/>
                <p:nvPr/>
              </p:nvSpPr>
              <p:spPr>
                <a:xfrm>
                  <a:off x="4076730" y="2847979"/>
                  <a:ext cx="990544" cy="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2" h="242" extrusionOk="0">
                      <a:moveTo>
                        <a:pt x="277" y="0"/>
                      </a:moveTo>
                      <a:lnTo>
                        <a:pt x="179" y="18"/>
                      </a:lnTo>
                      <a:lnTo>
                        <a:pt x="27" y="143"/>
                      </a:lnTo>
                      <a:lnTo>
                        <a:pt x="0" y="241"/>
                      </a:lnTo>
                      <a:lnTo>
                        <a:pt x="11422" y="241"/>
                      </a:lnTo>
                      <a:lnTo>
                        <a:pt x="11395" y="143"/>
                      </a:lnTo>
                      <a:lnTo>
                        <a:pt x="11243" y="18"/>
                      </a:lnTo>
                      <a:lnTo>
                        <a:pt x="11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2" name="Google Shape;712;p20"/>
              <p:cNvSpPr/>
              <p:nvPr/>
            </p:nvSpPr>
            <p:spPr>
              <a:xfrm>
                <a:off x="4160722" y="2267256"/>
                <a:ext cx="365474" cy="256473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2520" extrusionOk="0">
                    <a:moveTo>
                      <a:pt x="2885" y="1"/>
                    </a:moveTo>
                    <a:lnTo>
                      <a:pt x="2653" y="37"/>
                    </a:lnTo>
                    <a:lnTo>
                      <a:pt x="2546" y="90"/>
                    </a:lnTo>
                    <a:lnTo>
                      <a:pt x="1" y="1930"/>
                    </a:lnTo>
                    <a:lnTo>
                      <a:pt x="411" y="2519"/>
                    </a:lnTo>
                    <a:lnTo>
                      <a:pt x="3162" y="1331"/>
                    </a:lnTo>
                    <a:lnTo>
                      <a:pt x="3314" y="1251"/>
                    </a:lnTo>
                    <a:lnTo>
                      <a:pt x="3519" y="1001"/>
                    </a:lnTo>
                    <a:lnTo>
                      <a:pt x="3590" y="688"/>
                    </a:lnTo>
                    <a:lnTo>
                      <a:pt x="3510" y="376"/>
                    </a:lnTo>
                    <a:lnTo>
                      <a:pt x="3412" y="242"/>
                    </a:lnTo>
                    <a:lnTo>
                      <a:pt x="3323" y="153"/>
                    </a:lnTo>
                    <a:lnTo>
                      <a:pt x="3117" y="37"/>
                    </a:lnTo>
                    <a:lnTo>
                      <a:pt x="2885" y="1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4039816" y="2457269"/>
                <a:ext cx="170066" cy="133631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313" extrusionOk="0">
                    <a:moveTo>
                      <a:pt x="1305" y="0"/>
                    </a:moveTo>
                    <a:lnTo>
                      <a:pt x="1153" y="18"/>
                    </a:lnTo>
                    <a:lnTo>
                      <a:pt x="1028" y="63"/>
                    </a:lnTo>
                    <a:lnTo>
                      <a:pt x="921" y="116"/>
                    </a:lnTo>
                    <a:lnTo>
                      <a:pt x="787" y="268"/>
                    </a:lnTo>
                    <a:lnTo>
                      <a:pt x="706" y="491"/>
                    </a:lnTo>
                    <a:lnTo>
                      <a:pt x="706" y="527"/>
                    </a:lnTo>
                    <a:lnTo>
                      <a:pt x="197" y="491"/>
                    </a:lnTo>
                    <a:lnTo>
                      <a:pt x="135" y="518"/>
                    </a:lnTo>
                    <a:lnTo>
                      <a:pt x="46" y="599"/>
                    </a:lnTo>
                    <a:lnTo>
                      <a:pt x="1" y="715"/>
                    </a:lnTo>
                    <a:lnTo>
                      <a:pt x="1" y="840"/>
                    </a:lnTo>
                    <a:lnTo>
                      <a:pt x="54" y="974"/>
                    </a:lnTo>
                    <a:lnTo>
                      <a:pt x="153" y="1099"/>
                    </a:lnTo>
                    <a:lnTo>
                      <a:pt x="313" y="1206"/>
                    </a:lnTo>
                    <a:lnTo>
                      <a:pt x="537" y="1286"/>
                    </a:lnTo>
                    <a:lnTo>
                      <a:pt x="671" y="1304"/>
                    </a:lnTo>
                    <a:lnTo>
                      <a:pt x="787" y="1313"/>
                    </a:lnTo>
                    <a:lnTo>
                      <a:pt x="1010" y="1268"/>
                    </a:lnTo>
                    <a:lnTo>
                      <a:pt x="1278" y="1108"/>
                    </a:lnTo>
                    <a:lnTo>
                      <a:pt x="1626" y="661"/>
                    </a:lnTo>
                    <a:lnTo>
                      <a:pt x="1671" y="563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4258933" y="1926514"/>
                <a:ext cx="264513" cy="459921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4519" extrusionOk="0">
                    <a:moveTo>
                      <a:pt x="223" y="0"/>
                    </a:moveTo>
                    <a:lnTo>
                      <a:pt x="152" y="36"/>
                    </a:lnTo>
                    <a:lnTo>
                      <a:pt x="98" y="81"/>
                    </a:lnTo>
                    <a:lnTo>
                      <a:pt x="36" y="277"/>
                    </a:lnTo>
                    <a:lnTo>
                      <a:pt x="0" y="715"/>
                    </a:lnTo>
                    <a:lnTo>
                      <a:pt x="45" y="1429"/>
                    </a:lnTo>
                    <a:lnTo>
                      <a:pt x="143" y="2036"/>
                    </a:lnTo>
                    <a:lnTo>
                      <a:pt x="196" y="2188"/>
                    </a:lnTo>
                    <a:lnTo>
                      <a:pt x="1304" y="4295"/>
                    </a:lnTo>
                    <a:lnTo>
                      <a:pt x="2241" y="4519"/>
                    </a:lnTo>
                    <a:lnTo>
                      <a:pt x="2420" y="4153"/>
                    </a:lnTo>
                    <a:lnTo>
                      <a:pt x="2599" y="3831"/>
                    </a:lnTo>
                    <a:lnTo>
                      <a:pt x="1563" y="1688"/>
                    </a:lnTo>
                    <a:lnTo>
                      <a:pt x="1482" y="1500"/>
                    </a:lnTo>
                    <a:lnTo>
                      <a:pt x="1152" y="911"/>
                    </a:lnTo>
                    <a:lnTo>
                      <a:pt x="723" y="322"/>
                    </a:lnTo>
                    <a:lnTo>
                      <a:pt x="402" y="54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08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4238884" y="1885601"/>
                <a:ext cx="253725" cy="34003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341" extrusionOk="0">
                    <a:moveTo>
                      <a:pt x="1" y="0"/>
                    </a:moveTo>
                    <a:lnTo>
                      <a:pt x="161" y="3340"/>
                    </a:lnTo>
                    <a:lnTo>
                      <a:pt x="2492" y="2465"/>
                    </a:lnTo>
                    <a:lnTo>
                      <a:pt x="2108" y="1893"/>
                    </a:lnTo>
                    <a:lnTo>
                      <a:pt x="1269" y="625"/>
                    </a:lnTo>
                    <a:lnTo>
                      <a:pt x="1197" y="518"/>
                    </a:lnTo>
                    <a:lnTo>
                      <a:pt x="1019" y="358"/>
                    </a:lnTo>
                    <a:lnTo>
                      <a:pt x="715" y="179"/>
                    </a:lnTo>
                    <a:lnTo>
                      <a:pt x="117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0"/>
            <p:cNvGrpSpPr/>
            <p:nvPr/>
          </p:nvGrpSpPr>
          <p:grpSpPr>
            <a:xfrm>
              <a:off x="1048759" y="4590233"/>
              <a:ext cx="761838" cy="142778"/>
              <a:chOff x="4075949" y="2847979"/>
              <a:chExt cx="992105" cy="185933"/>
            </a:xfrm>
          </p:grpSpPr>
          <p:sp>
            <p:nvSpPr>
              <p:cNvPr id="717" name="Google Shape;717;p20"/>
              <p:cNvSpPr/>
              <p:nvPr/>
            </p:nvSpPr>
            <p:spPr>
              <a:xfrm>
                <a:off x="4075949" y="2847979"/>
                <a:ext cx="99210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2144" extrusionOk="0">
                    <a:moveTo>
                      <a:pt x="286" y="0"/>
                    </a:moveTo>
                    <a:lnTo>
                      <a:pt x="188" y="18"/>
                    </a:lnTo>
                    <a:lnTo>
                      <a:pt x="36" y="143"/>
                    </a:lnTo>
                    <a:lnTo>
                      <a:pt x="9" y="241"/>
                    </a:lnTo>
                    <a:lnTo>
                      <a:pt x="0" y="268"/>
                    </a:lnTo>
                    <a:lnTo>
                      <a:pt x="0" y="286"/>
                    </a:lnTo>
                    <a:lnTo>
                      <a:pt x="0" y="1858"/>
                    </a:lnTo>
                    <a:lnTo>
                      <a:pt x="0" y="1884"/>
                    </a:lnTo>
                    <a:lnTo>
                      <a:pt x="9" y="1911"/>
                    </a:lnTo>
                    <a:lnTo>
                      <a:pt x="9" y="1938"/>
                    </a:lnTo>
                    <a:lnTo>
                      <a:pt x="18" y="1956"/>
                    </a:lnTo>
                    <a:lnTo>
                      <a:pt x="27" y="1983"/>
                    </a:lnTo>
                    <a:lnTo>
                      <a:pt x="45" y="2000"/>
                    </a:lnTo>
                    <a:lnTo>
                      <a:pt x="81" y="2063"/>
                    </a:lnTo>
                    <a:lnTo>
                      <a:pt x="143" y="2108"/>
                    </a:lnTo>
                    <a:lnTo>
                      <a:pt x="152" y="2117"/>
                    </a:lnTo>
                    <a:lnTo>
                      <a:pt x="170" y="2125"/>
                    </a:lnTo>
                    <a:lnTo>
                      <a:pt x="188" y="2125"/>
                    </a:lnTo>
                    <a:lnTo>
                      <a:pt x="206" y="2134"/>
                    </a:lnTo>
                    <a:lnTo>
                      <a:pt x="232" y="2143"/>
                    </a:lnTo>
                    <a:lnTo>
                      <a:pt x="11207" y="2143"/>
                    </a:lnTo>
                    <a:lnTo>
                      <a:pt x="11225" y="2134"/>
                    </a:lnTo>
                    <a:lnTo>
                      <a:pt x="11252" y="2125"/>
                    </a:lnTo>
                    <a:lnTo>
                      <a:pt x="11270" y="2125"/>
                    </a:lnTo>
                    <a:lnTo>
                      <a:pt x="11288" y="2117"/>
                    </a:lnTo>
                    <a:lnTo>
                      <a:pt x="11288" y="2108"/>
                    </a:lnTo>
                    <a:lnTo>
                      <a:pt x="11297" y="2108"/>
                    </a:lnTo>
                    <a:lnTo>
                      <a:pt x="11306" y="2099"/>
                    </a:lnTo>
                    <a:lnTo>
                      <a:pt x="11323" y="2090"/>
                    </a:lnTo>
                    <a:lnTo>
                      <a:pt x="11332" y="2081"/>
                    </a:lnTo>
                    <a:lnTo>
                      <a:pt x="11368" y="2045"/>
                    </a:lnTo>
                    <a:lnTo>
                      <a:pt x="11395" y="2000"/>
                    </a:lnTo>
                    <a:lnTo>
                      <a:pt x="11413" y="1983"/>
                    </a:lnTo>
                    <a:lnTo>
                      <a:pt x="11422" y="1956"/>
                    </a:lnTo>
                    <a:lnTo>
                      <a:pt x="11422" y="1938"/>
                    </a:lnTo>
                    <a:lnTo>
                      <a:pt x="11431" y="1911"/>
                    </a:lnTo>
                    <a:lnTo>
                      <a:pt x="11439" y="1884"/>
                    </a:lnTo>
                    <a:lnTo>
                      <a:pt x="11439" y="1858"/>
                    </a:lnTo>
                    <a:lnTo>
                      <a:pt x="11439" y="286"/>
                    </a:lnTo>
                    <a:lnTo>
                      <a:pt x="11439" y="268"/>
                    </a:lnTo>
                    <a:lnTo>
                      <a:pt x="11431" y="241"/>
                    </a:lnTo>
                    <a:lnTo>
                      <a:pt x="11404" y="143"/>
                    </a:lnTo>
                    <a:lnTo>
                      <a:pt x="11252" y="18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4162672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4297439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4772161" y="2847979"/>
                <a:ext cx="20917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2411" y="214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4076730" y="2847979"/>
                <a:ext cx="990544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277" y="0"/>
                    </a:moveTo>
                    <a:lnTo>
                      <a:pt x="179" y="18"/>
                    </a:lnTo>
                    <a:lnTo>
                      <a:pt x="27" y="143"/>
                    </a:lnTo>
                    <a:lnTo>
                      <a:pt x="0" y="241"/>
                    </a:lnTo>
                    <a:lnTo>
                      <a:pt x="11422" y="241"/>
                    </a:lnTo>
                    <a:lnTo>
                      <a:pt x="11395" y="143"/>
                    </a:lnTo>
                    <a:lnTo>
                      <a:pt x="11243" y="18"/>
                    </a:lnTo>
                    <a:lnTo>
                      <a:pt x="1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2" name="Google Shape;722;p20"/>
            <p:cNvGrpSpPr/>
            <p:nvPr/>
          </p:nvGrpSpPr>
          <p:grpSpPr>
            <a:xfrm>
              <a:off x="1016567" y="4447480"/>
              <a:ext cx="761838" cy="142778"/>
              <a:chOff x="4075949" y="2847979"/>
              <a:chExt cx="992105" cy="185933"/>
            </a:xfrm>
          </p:grpSpPr>
          <p:sp>
            <p:nvSpPr>
              <p:cNvPr id="723" name="Google Shape;723;p20"/>
              <p:cNvSpPr/>
              <p:nvPr/>
            </p:nvSpPr>
            <p:spPr>
              <a:xfrm>
                <a:off x="4075949" y="2847979"/>
                <a:ext cx="99210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2144" extrusionOk="0">
                    <a:moveTo>
                      <a:pt x="286" y="0"/>
                    </a:moveTo>
                    <a:lnTo>
                      <a:pt x="188" y="18"/>
                    </a:lnTo>
                    <a:lnTo>
                      <a:pt x="36" y="143"/>
                    </a:lnTo>
                    <a:lnTo>
                      <a:pt x="9" y="241"/>
                    </a:lnTo>
                    <a:lnTo>
                      <a:pt x="0" y="268"/>
                    </a:lnTo>
                    <a:lnTo>
                      <a:pt x="0" y="286"/>
                    </a:lnTo>
                    <a:lnTo>
                      <a:pt x="0" y="1858"/>
                    </a:lnTo>
                    <a:lnTo>
                      <a:pt x="0" y="1884"/>
                    </a:lnTo>
                    <a:lnTo>
                      <a:pt x="9" y="1911"/>
                    </a:lnTo>
                    <a:lnTo>
                      <a:pt x="9" y="1938"/>
                    </a:lnTo>
                    <a:lnTo>
                      <a:pt x="18" y="1956"/>
                    </a:lnTo>
                    <a:lnTo>
                      <a:pt x="27" y="1983"/>
                    </a:lnTo>
                    <a:lnTo>
                      <a:pt x="45" y="2000"/>
                    </a:lnTo>
                    <a:lnTo>
                      <a:pt x="81" y="2063"/>
                    </a:lnTo>
                    <a:lnTo>
                      <a:pt x="143" y="2108"/>
                    </a:lnTo>
                    <a:lnTo>
                      <a:pt x="152" y="2117"/>
                    </a:lnTo>
                    <a:lnTo>
                      <a:pt x="170" y="2125"/>
                    </a:lnTo>
                    <a:lnTo>
                      <a:pt x="188" y="2125"/>
                    </a:lnTo>
                    <a:lnTo>
                      <a:pt x="206" y="2134"/>
                    </a:lnTo>
                    <a:lnTo>
                      <a:pt x="232" y="2143"/>
                    </a:lnTo>
                    <a:lnTo>
                      <a:pt x="11207" y="2143"/>
                    </a:lnTo>
                    <a:lnTo>
                      <a:pt x="11225" y="2134"/>
                    </a:lnTo>
                    <a:lnTo>
                      <a:pt x="11252" y="2125"/>
                    </a:lnTo>
                    <a:lnTo>
                      <a:pt x="11270" y="2125"/>
                    </a:lnTo>
                    <a:lnTo>
                      <a:pt x="11288" y="2117"/>
                    </a:lnTo>
                    <a:lnTo>
                      <a:pt x="11288" y="2108"/>
                    </a:lnTo>
                    <a:lnTo>
                      <a:pt x="11297" y="2108"/>
                    </a:lnTo>
                    <a:lnTo>
                      <a:pt x="11306" y="2099"/>
                    </a:lnTo>
                    <a:lnTo>
                      <a:pt x="11323" y="2090"/>
                    </a:lnTo>
                    <a:lnTo>
                      <a:pt x="11332" y="2081"/>
                    </a:lnTo>
                    <a:lnTo>
                      <a:pt x="11368" y="2045"/>
                    </a:lnTo>
                    <a:lnTo>
                      <a:pt x="11395" y="2000"/>
                    </a:lnTo>
                    <a:lnTo>
                      <a:pt x="11413" y="1983"/>
                    </a:lnTo>
                    <a:lnTo>
                      <a:pt x="11422" y="1956"/>
                    </a:lnTo>
                    <a:lnTo>
                      <a:pt x="11422" y="1938"/>
                    </a:lnTo>
                    <a:lnTo>
                      <a:pt x="11431" y="1911"/>
                    </a:lnTo>
                    <a:lnTo>
                      <a:pt x="11439" y="1884"/>
                    </a:lnTo>
                    <a:lnTo>
                      <a:pt x="11439" y="1858"/>
                    </a:lnTo>
                    <a:lnTo>
                      <a:pt x="11439" y="286"/>
                    </a:lnTo>
                    <a:lnTo>
                      <a:pt x="11439" y="268"/>
                    </a:lnTo>
                    <a:lnTo>
                      <a:pt x="11431" y="241"/>
                    </a:lnTo>
                    <a:lnTo>
                      <a:pt x="11404" y="143"/>
                    </a:lnTo>
                    <a:lnTo>
                      <a:pt x="11252" y="18"/>
                    </a:lnTo>
                    <a:lnTo>
                      <a:pt x="11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0"/>
              <p:cNvSpPr/>
              <p:nvPr/>
            </p:nvSpPr>
            <p:spPr>
              <a:xfrm>
                <a:off x="4162672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0"/>
              <p:cNvSpPr/>
              <p:nvPr/>
            </p:nvSpPr>
            <p:spPr>
              <a:xfrm>
                <a:off x="4297439" y="2847979"/>
                <a:ext cx="83687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965" y="2143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4772161" y="2847979"/>
                <a:ext cx="209175" cy="18593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144" extrusionOk="0">
                    <a:moveTo>
                      <a:pt x="0" y="0"/>
                    </a:moveTo>
                    <a:lnTo>
                      <a:pt x="0" y="2143"/>
                    </a:lnTo>
                    <a:lnTo>
                      <a:pt x="2411" y="214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4076730" y="2847979"/>
                <a:ext cx="990544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242" extrusionOk="0">
                    <a:moveTo>
                      <a:pt x="277" y="0"/>
                    </a:moveTo>
                    <a:lnTo>
                      <a:pt x="179" y="18"/>
                    </a:lnTo>
                    <a:lnTo>
                      <a:pt x="27" y="143"/>
                    </a:lnTo>
                    <a:lnTo>
                      <a:pt x="0" y="241"/>
                    </a:lnTo>
                    <a:lnTo>
                      <a:pt x="11422" y="241"/>
                    </a:lnTo>
                    <a:lnTo>
                      <a:pt x="11395" y="143"/>
                    </a:lnTo>
                    <a:lnTo>
                      <a:pt x="11243" y="18"/>
                    </a:lnTo>
                    <a:lnTo>
                      <a:pt x="1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8" name="Google Shape;728;p20"/>
          <p:cNvSpPr txBox="1"/>
          <p:nvPr/>
        </p:nvSpPr>
        <p:spPr>
          <a:xfrm>
            <a:off x="4683575" y="3902000"/>
            <a:ext cx="928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Physician</a:t>
            </a:r>
            <a:endParaRPr/>
          </a:p>
        </p:txBody>
      </p:sp>
      <p:sp>
        <p:nvSpPr>
          <p:cNvPr id="729" name="Google Shape;729;p20"/>
          <p:cNvSpPr txBox="1"/>
          <p:nvPr/>
        </p:nvSpPr>
        <p:spPr>
          <a:xfrm>
            <a:off x="5643400" y="3902000"/>
            <a:ext cx="928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Nurse</a:t>
            </a:r>
            <a:endParaRPr/>
          </a:p>
        </p:txBody>
      </p:sp>
      <p:cxnSp>
        <p:nvCxnSpPr>
          <p:cNvPr id="730" name="Google Shape;730;p20"/>
          <p:cNvCxnSpPr/>
          <p:nvPr/>
        </p:nvCxnSpPr>
        <p:spPr>
          <a:xfrm>
            <a:off x="4496800" y="3902000"/>
            <a:ext cx="42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1" name="Google Shape;731;p20"/>
          <p:cNvSpPr txBox="1"/>
          <p:nvPr/>
        </p:nvSpPr>
        <p:spPr>
          <a:xfrm>
            <a:off x="6603225" y="3902000"/>
            <a:ext cx="928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Consultant</a:t>
            </a:r>
            <a:endParaRPr/>
          </a:p>
        </p:txBody>
      </p:sp>
      <p:sp>
        <p:nvSpPr>
          <p:cNvPr id="732" name="Google Shape;732;p20"/>
          <p:cNvSpPr txBox="1"/>
          <p:nvPr/>
        </p:nvSpPr>
        <p:spPr>
          <a:xfrm>
            <a:off x="7563050" y="3902000"/>
            <a:ext cx="928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Teacher</a:t>
            </a:r>
            <a:endParaRPr/>
          </a:p>
        </p:txBody>
      </p:sp>
      <p:grpSp>
        <p:nvGrpSpPr>
          <p:cNvPr id="733" name="Google Shape;733;p20"/>
          <p:cNvGrpSpPr/>
          <p:nvPr/>
        </p:nvGrpSpPr>
        <p:grpSpPr>
          <a:xfrm>
            <a:off x="5137088" y="1085850"/>
            <a:ext cx="2939825" cy="348600"/>
            <a:chOff x="5137088" y="1085850"/>
            <a:chExt cx="2939825" cy="348600"/>
          </a:xfrm>
        </p:grpSpPr>
        <p:sp>
          <p:nvSpPr>
            <p:cNvPr id="734" name="Google Shape;734;p20"/>
            <p:cNvSpPr txBox="1"/>
            <p:nvPr/>
          </p:nvSpPr>
          <p:spPr>
            <a:xfrm>
              <a:off x="5137088" y="1085850"/>
              <a:ext cx="13539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Women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5" name="Google Shape;735;p20"/>
            <p:cNvSpPr txBox="1"/>
            <p:nvPr/>
          </p:nvSpPr>
          <p:spPr>
            <a:xfrm>
              <a:off x="6723013" y="1085850"/>
              <a:ext cx="13539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741" name="Google Shape;741;p21"/>
          <p:cNvGrpSpPr/>
          <p:nvPr/>
        </p:nvGrpSpPr>
        <p:grpSpPr>
          <a:xfrm>
            <a:off x="455813" y="3687502"/>
            <a:ext cx="2110525" cy="1003923"/>
            <a:chOff x="455813" y="3458902"/>
            <a:chExt cx="2110525" cy="1003923"/>
          </a:xfrm>
        </p:grpSpPr>
        <p:sp>
          <p:nvSpPr>
            <p:cNvPr id="742" name="Google Shape;742;p21"/>
            <p:cNvSpPr txBox="1"/>
            <p:nvPr/>
          </p:nvSpPr>
          <p:spPr>
            <a:xfrm>
              <a:off x="455838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3" name="Google Shape;743;p21"/>
            <p:cNvSpPr txBox="1"/>
            <p:nvPr/>
          </p:nvSpPr>
          <p:spPr>
            <a:xfrm>
              <a:off x="455813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4" name="Google Shape;744;p21"/>
          <p:cNvGrpSpPr/>
          <p:nvPr/>
        </p:nvGrpSpPr>
        <p:grpSpPr>
          <a:xfrm>
            <a:off x="455813" y="1773075"/>
            <a:ext cx="2110525" cy="1005151"/>
            <a:chOff x="455813" y="1696875"/>
            <a:chExt cx="2110525" cy="1005151"/>
          </a:xfrm>
        </p:grpSpPr>
        <p:sp>
          <p:nvSpPr>
            <p:cNvPr id="745" name="Google Shape;745;p21"/>
            <p:cNvSpPr txBox="1"/>
            <p:nvPr/>
          </p:nvSpPr>
          <p:spPr>
            <a:xfrm>
              <a:off x="455837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6" name="Google Shape;746;p21"/>
            <p:cNvSpPr txBox="1"/>
            <p:nvPr/>
          </p:nvSpPr>
          <p:spPr>
            <a:xfrm>
              <a:off x="455813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21"/>
          <p:cNvGrpSpPr/>
          <p:nvPr/>
        </p:nvGrpSpPr>
        <p:grpSpPr>
          <a:xfrm>
            <a:off x="6577650" y="3687502"/>
            <a:ext cx="2110525" cy="1003923"/>
            <a:chOff x="6577650" y="3458902"/>
            <a:chExt cx="2110525" cy="1003923"/>
          </a:xfrm>
        </p:grpSpPr>
        <p:sp>
          <p:nvSpPr>
            <p:cNvPr id="748" name="Google Shape;748;p21"/>
            <p:cNvSpPr txBox="1"/>
            <p:nvPr/>
          </p:nvSpPr>
          <p:spPr>
            <a:xfrm>
              <a:off x="6577675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21"/>
            <p:cNvSpPr txBox="1"/>
            <p:nvPr/>
          </p:nvSpPr>
          <p:spPr>
            <a:xfrm>
              <a:off x="6577650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0" name="Google Shape;750;p21"/>
          <p:cNvGrpSpPr/>
          <p:nvPr/>
        </p:nvGrpSpPr>
        <p:grpSpPr>
          <a:xfrm>
            <a:off x="6577650" y="1773075"/>
            <a:ext cx="2110525" cy="1005151"/>
            <a:chOff x="6577650" y="1696875"/>
            <a:chExt cx="2110525" cy="1005151"/>
          </a:xfrm>
        </p:grpSpPr>
        <p:sp>
          <p:nvSpPr>
            <p:cNvPr id="751" name="Google Shape;751;p21"/>
            <p:cNvSpPr txBox="1"/>
            <p:nvPr/>
          </p:nvSpPr>
          <p:spPr>
            <a:xfrm>
              <a:off x="6577675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2" name="Google Shape;752;p21"/>
            <p:cNvSpPr txBox="1"/>
            <p:nvPr/>
          </p:nvSpPr>
          <p:spPr>
            <a:xfrm>
              <a:off x="6577650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3" name="Google Shape;753;p21"/>
          <p:cNvGrpSpPr/>
          <p:nvPr/>
        </p:nvGrpSpPr>
        <p:grpSpPr>
          <a:xfrm>
            <a:off x="2628825" y="1648151"/>
            <a:ext cx="3886338" cy="2375029"/>
            <a:chOff x="2628825" y="2248276"/>
            <a:chExt cx="3886338" cy="2375029"/>
          </a:xfrm>
        </p:grpSpPr>
        <p:sp>
          <p:nvSpPr>
            <p:cNvPr id="754" name="Google Shape;754;p21"/>
            <p:cNvSpPr/>
            <p:nvPr/>
          </p:nvSpPr>
          <p:spPr>
            <a:xfrm>
              <a:off x="4487503" y="4121359"/>
              <a:ext cx="1977349" cy="501946"/>
            </a:xfrm>
            <a:custGeom>
              <a:avLst/>
              <a:gdLst/>
              <a:ahLst/>
              <a:cxnLst/>
              <a:rect l="l" t="t" r="r" b="b"/>
              <a:pathLst>
                <a:path w="24558" h="6234" extrusionOk="0">
                  <a:moveTo>
                    <a:pt x="13431" y="0"/>
                  </a:moveTo>
                  <a:lnTo>
                    <a:pt x="12163" y="36"/>
                  </a:lnTo>
                  <a:lnTo>
                    <a:pt x="10904" y="99"/>
                  </a:lnTo>
                  <a:lnTo>
                    <a:pt x="8511" y="313"/>
                  </a:lnTo>
                  <a:lnTo>
                    <a:pt x="6314" y="625"/>
                  </a:lnTo>
                  <a:lnTo>
                    <a:pt x="4367" y="1027"/>
                  </a:lnTo>
                  <a:lnTo>
                    <a:pt x="3108" y="1384"/>
                  </a:lnTo>
                  <a:lnTo>
                    <a:pt x="2367" y="1643"/>
                  </a:lnTo>
                  <a:lnTo>
                    <a:pt x="1715" y="1911"/>
                  </a:lnTo>
                  <a:lnTo>
                    <a:pt x="1152" y="2197"/>
                  </a:lnTo>
                  <a:lnTo>
                    <a:pt x="697" y="2492"/>
                  </a:lnTo>
                  <a:lnTo>
                    <a:pt x="349" y="2786"/>
                  </a:lnTo>
                  <a:lnTo>
                    <a:pt x="116" y="3099"/>
                  </a:lnTo>
                  <a:lnTo>
                    <a:pt x="0" y="3412"/>
                  </a:lnTo>
                  <a:lnTo>
                    <a:pt x="0" y="3572"/>
                  </a:lnTo>
                  <a:lnTo>
                    <a:pt x="18" y="3733"/>
                  </a:lnTo>
                  <a:lnTo>
                    <a:pt x="152" y="4037"/>
                  </a:lnTo>
                  <a:lnTo>
                    <a:pt x="411" y="4331"/>
                  </a:lnTo>
                  <a:lnTo>
                    <a:pt x="777" y="4608"/>
                  </a:lnTo>
                  <a:lnTo>
                    <a:pt x="1250" y="4867"/>
                  </a:lnTo>
                  <a:lnTo>
                    <a:pt x="1831" y="5108"/>
                  </a:lnTo>
                  <a:lnTo>
                    <a:pt x="2501" y="5331"/>
                  </a:lnTo>
                  <a:lnTo>
                    <a:pt x="3260" y="5528"/>
                  </a:lnTo>
                  <a:lnTo>
                    <a:pt x="4546" y="5787"/>
                  </a:lnTo>
                  <a:lnTo>
                    <a:pt x="6519" y="6046"/>
                  </a:lnTo>
                  <a:lnTo>
                    <a:pt x="8725" y="6198"/>
                  </a:lnTo>
                  <a:lnTo>
                    <a:pt x="11127" y="6233"/>
                  </a:lnTo>
                  <a:lnTo>
                    <a:pt x="12395" y="6198"/>
                  </a:lnTo>
                  <a:lnTo>
                    <a:pt x="13654" y="6144"/>
                  </a:lnTo>
                  <a:lnTo>
                    <a:pt x="16047" y="5930"/>
                  </a:lnTo>
                  <a:lnTo>
                    <a:pt x="18244" y="5617"/>
                  </a:lnTo>
                  <a:lnTo>
                    <a:pt x="20191" y="5215"/>
                  </a:lnTo>
                  <a:lnTo>
                    <a:pt x="21450" y="4858"/>
                  </a:lnTo>
                  <a:lnTo>
                    <a:pt x="22191" y="4599"/>
                  </a:lnTo>
                  <a:lnTo>
                    <a:pt x="22843" y="4331"/>
                  </a:lnTo>
                  <a:lnTo>
                    <a:pt x="23406" y="4046"/>
                  </a:lnTo>
                  <a:lnTo>
                    <a:pt x="23861" y="3751"/>
                  </a:lnTo>
                  <a:lnTo>
                    <a:pt x="24209" y="3447"/>
                  </a:lnTo>
                  <a:lnTo>
                    <a:pt x="24442" y="3144"/>
                  </a:lnTo>
                  <a:lnTo>
                    <a:pt x="24558" y="2822"/>
                  </a:lnTo>
                  <a:lnTo>
                    <a:pt x="24558" y="2670"/>
                  </a:lnTo>
                  <a:lnTo>
                    <a:pt x="24549" y="2510"/>
                  </a:lnTo>
                  <a:lnTo>
                    <a:pt x="24406" y="2197"/>
                  </a:lnTo>
                  <a:lnTo>
                    <a:pt x="24156" y="1911"/>
                  </a:lnTo>
                  <a:lnTo>
                    <a:pt x="23781" y="1634"/>
                  </a:lnTo>
                  <a:lnTo>
                    <a:pt x="23307" y="1375"/>
                  </a:lnTo>
                  <a:lnTo>
                    <a:pt x="22727" y="1134"/>
                  </a:lnTo>
                  <a:lnTo>
                    <a:pt x="22057" y="911"/>
                  </a:lnTo>
                  <a:lnTo>
                    <a:pt x="21298" y="715"/>
                  </a:lnTo>
                  <a:lnTo>
                    <a:pt x="20012" y="447"/>
                  </a:lnTo>
                  <a:lnTo>
                    <a:pt x="18048" y="188"/>
                  </a:lnTo>
                  <a:lnTo>
                    <a:pt x="15833" y="36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628825" y="3852430"/>
              <a:ext cx="3886338" cy="568131"/>
            </a:xfrm>
            <a:custGeom>
              <a:avLst/>
              <a:gdLst/>
              <a:ahLst/>
              <a:cxnLst/>
              <a:rect l="l" t="t" r="r" b="b"/>
              <a:pathLst>
                <a:path w="48267" h="7056" extrusionOk="0">
                  <a:moveTo>
                    <a:pt x="24129" y="0"/>
                  </a:moveTo>
                  <a:lnTo>
                    <a:pt x="21647" y="9"/>
                  </a:lnTo>
                  <a:lnTo>
                    <a:pt x="16940" y="152"/>
                  </a:lnTo>
                  <a:lnTo>
                    <a:pt x="12609" y="420"/>
                  </a:lnTo>
                  <a:lnTo>
                    <a:pt x="8752" y="795"/>
                  </a:lnTo>
                  <a:lnTo>
                    <a:pt x="6260" y="1152"/>
                  </a:lnTo>
                  <a:lnTo>
                    <a:pt x="4787" y="1411"/>
                  </a:lnTo>
                  <a:lnTo>
                    <a:pt x="3483" y="1697"/>
                  </a:lnTo>
                  <a:lnTo>
                    <a:pt x="2367" y="1992"/>
                  </a:lnTo>
                  <a:lnTo>
                    <a:pt x="1456" y="2313"/>
                  </a:lnTo>
                  <a:lnTo>
                    <a:pt x="750" y="2644"/>
                  </a:lnTo>
                  <a:lnTo>
                    <a:pt x="375" y="2903"/>
                  </a:lnTo>
                  <a:lnTo>
                    <a:pt x="188" y="3072"/>
                  </a:lnTo>
                  <a:lnTo>
                    <a:pt x="63" y="3251"/>
                  </a:lnTo>
                  <a:lnTo>
                    <a:pt x="0" y="3439"/>
                  </a:lnTo>
                  <a:lnTo>
                    <a:pt x="0" y="3528"/>
                  </a:lnTo>
                  <a:lnTo>
                    <a:pt x="0" y="3617"/>
                  </a:lnTo>
                  <a:lnTo>
                    <a:pt x="63" y="3796"/>
                  </a:lnTo>
                  <a:lnTo>
                    <a:pt x="188" y="3974"/>
                  </a:lnTo>
                  <a:lnTo>
                    <a:pt x="375" y="4153"/>
                  </a:lnTo>
                  <a:lnTo>
                    <a:pt x="750" y="4412"/>
                  </a:lnTo>
                  <a:lnTo>
                    <a:pt x="1456" y="4742"/>
                  </a:lnTo>
                  <a:lnTo>
                    <a:pt x="2367" y="5055"/>
                  </a:lnTo>
                  <a:lnTo>
                    <a:pt x="3483" y="5358"/>
                  </a:lnTo>
                  <a:lnTo>
                    <a:pt x="4787" y="5635"/>
                  </a:lnTo>
                  <a:lnTo>
                    <a:pt x="6260" y="5903"/>
                  </a:lnTo>
                  <a:lnTo>
                    <a:pt x="8752" y="6251"/>
                  </a:lnTo>
                  <a:lnTo>
                    <a:pt x="12609" y="6635"/>
                  </a:lnTo>
                  <a:lnTo>
                    <a:pt x="16940" y="6903"/>
                  </a:lnTo>
                  <a:lnTo>
                    <a:pt x="21647" y="7046"/>
                  </a:lnTo>
                  <a:lnTo>
                    <a:pt x="24129" y="7055"/>
                  </a:lnTo>
                  <a:lnTo>
                    <a:pt x="26612" y="7046"/>
                  </a:lnTo>
                  <a:lnTo>
                    <a:pt x="31327" y="6903"/>
                  </a:lnTo>
                  <a:lnTo>
                    <a:pt x="35649" y="6635"/>
                  </a:lnTo>
                  <a:lnTo>
                    <a:pt x="39506" y="6251"/>
                  </a:lnTo>
                  <a:lnTo>
                    <a:pt x="41998" y="5903"/>
                  </a:lnTo>
                  <a:lnTo>
                    <a:pt x="43480" y="5635"/>
                  </a:lnTo>
                  <a:lnTo>
                    <a:pt x="44775" y="5358"/>
                  </a:lnTo>
                  <a:lnTo>
                    <a:pt x="45891" y="5055"/>
                  </a:lnTo>
                  <a:lnTo>
                    <a:pt x="46811" y="4742"/>
                  </a:lnTo>
                  <a:lnTo>
                    <a:pt x="47517" y="4412"/>
                  </a:lnTo>
                  <a:lnTo>
                    <a:pt x="47892" y="4153"/>
                  </a:lnTo>
                  <a:lnTo>
                    <a:pt x="48070" y="3974"/>
                  </a:lnTo>
                  <a:lnTo>
                    <a:pt x="48195" y="3796"/>
                  </a:lnTo>
                  <a:lnTo>
                    <a:pt x="48258" y="3617"/>
                  </a:lnTo>
                  <a:lnTo>
                    <a:pt x="48267" y="3528"/>
                  </a:lnTo>
                  <a:lnTo>
                    <a:pt x="48258" y="3439"/>
                  </a:lnTo>
                  <a:lnTo>
                    <a:pt x="48195" y="3251"/>
                  </a:lnTo>
                  <a:lnTo>
                    <a:pt x="48070" y="3072"/>
                  </a:lnTo>
                  <a:lnTo>
                    <a:pt x="47892" y="2903"/>
                  </a:lnTo>
                  <a:lnTo>
                    <a:pt x="47517" y="2644"/>
                  </a:lnTo>
                  <a:lnTo>
                    <a:pt x="46811" y="2313"/>
                  </a:lnTo>
                  <a:lnTo>
                    <a:pt x="45891" y="1992"/>
                  </a:lnTo>
                  <a:lnTo>
                    <a:pt x="44775" y="1697"/>
                  </a:lnTo>
                  <a:lnTo>
                    <a:pt x="43480" y="1411"/>
                  </a:lnTo>
                  <a:lnTo>
                    <a:pt x="41998" y="1152"/>
                  </a:lnTo>
                  <a:lnTo>
                    <a:pt x="39506" y="795"/>
                  </a:lnTo>
                  <a:lnTo>
                    <a:pt x="35649" y="420"/>
                  </a:lnTo>
                  <a:lnTo>
                    <a:pt x="31327" y="152"/>
                  </a:lnTo>
                  <a:lnTo>
                    <a:pt x="26612" y="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3094702" y="3662569"/>
              <a:ext cx="2381466" cy="621354"/>
            </a:xfrm>
            <a:custGeom>
              <a:avLst/>
              <a:gdLst/>
              <a:ahLst/>
              <a:cxnLst/>
              <a:rect l="l" t="t" r="r" b="b"/>
              <a:pathLst>
                <a:path w="29577" h="7717" extrusionOk="0">
                  <a:moveTo>
                    <a:pt x="7207" y="1"/>
                  </a:moveTo>
                  <a:lnTo>
                    <a:pt x="1" y="876"/>
                  </a:lnTo>
                  <a:lnTo>
                    <a:pt x="1" y="4502"/>
                  </a:lnTo>
                  <a:lnTo>
                    <a:pt x="14262" y="7716"/>
                  </a:lnTo>
                  <a:lnTo>
                    <a:pt x="29568" y="3368"/>
                  </a:lnTo>
                  <a:lnTo>
                    <a:pt x="29577" y="3287"/>
                  </a:lnTo>
                  <a:lnTo>
                    <a:pt x="29577" y="519"/>
                  </a:lnTo>
                  <a:lnTo>
                    <a:pt x="72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3089710" y="3738819"/>
              <a:ext cx="1213801" cy="532865"/>
            </a:xfrm>
            <a:custGeom>
              <a:avLst/>
              <a:gdLst/>
              <a:ahLst/>
              <a:cxnLst/>
              <a:rect l="l" t="t" r="r" b="b"/>
              <a:pathLst>
                <a:path w="15075" h="6618" extrusionOk="0">
                  <a:moveTo>
                    <a:pt x="688" y="1"/>
                  </a:moveTo>
                  <a:lnTo>
                    <a:pt x="563" y="36"/>
                  </a:lnTo>
                  <a:lnTo>
                    <a:pt x="465" y="90"/>
                  </a:lnTo>
                  <a:lnTo>
                    <a:pt x="304" y="242"/>
                  </a:lnTo>
                  <a:lnTo>
                    <a:pt x="188" y="438"/>
                  </a:lnTo>
                  <a:lnTo>
                    <a:pt x="99" y="679"/>
                  </a:lnTo>
                  <a:lnTo>
                    <a:pt x="18" y="1081"/>
                  </a:lnTo>
                  <a:lnTo>
                    <a:pt x="0" y="1697"/>
                  </a:lnTo>
                  <a:lnTo>
                    <a:pt x="90" y="2626"/>
                  </a:lnTo>
                  <a:lnTo>
                    <a:pt x="268" y="3510"/>
                  </a:lnTo>
                  <a:lnTo>
                    <a:pt x="295" y="3608"/>
                  </a:lnTo>
                  <a:lnTo>
                    <a:pt x="15074" y="6618"/>
                  </a:lnTo>
                  <a:lnTo>
                    <a:pt x="15074" y="3698"/>
                  </a:lnTo>
                  <a:lnTo>
                    <a:pt x="13395" y="3171"/>
                  </a:lnTo>
                  <a:lnTo>
                    <a:pt x="6912" y="1313"/>
                  </a:lnTo>
                  <a:lnTo>
                    <a:pt x="4394" y="652"/>
                  </a:lnTo>
                  <a:lnTo>
                    <a:pt x="2278" y="170"/>
                  </a:lnTo>
                  <a:lnTo>
                    <a:pt x="1161" y="9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3113463" y="3531003"/>
              <a:ext cx="2380017" cy="505569"/>
            </a:xfrm>
            <a:custGeom>
              <a:avLst/>
              <a:gdLst/>
              <a:ahLst/>
              <a:cxnLst/>
              <a:rect l="l" t="t" r="r" b="b"/>
              <a:pathLst>
                <a:path w="29559" h="6279" extrusionOk="0">
                  <a:moveTo>
                    <a:pt x="15726" y="1"/>
                  </a:moveTo>
                  <a:lnTo>
                    <a:pt x="2920" y="2501"/>
                  </a:lnTo>
                  <a:lnTo>
                    <a:pt x="0" y="1894"/>
                  </a:lnTo>
                  <a:lnTo>
                    <a:pt x="0" y="3073"/>
                  </a:lnTo>
                  <a:lnTo>
                    <a:pt x="14779" y="6279"/>
                  </a:lnTo>
                  <a:lnTo>
                    <a:pt x="29558" y="2680"/>
                  </a:lnTo>
                  <a:lnTo>
                    <a:pt x="29558" y="1501"/>
                  </a:lnTo>
                  <a:lnTo>
                    <a:pt x="26808" y="2144"/>
                  </a:lnTo>
                  <a:lnTo>
                    <a:pt x="15726" y="1"/>
                  </a:lnTo>
                  <a:close/>
                </a:path>
              </a:pathLst>
            </a:custGeom>
            <a:solidFill>
              <a:srgbClr val="722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3113463" y="3436798"/>
              <a:ext cx="2380017" cy="504845"/>
            </a:xfrm>
            <a:custGeom>
              <a:avLst/>
              <a:gdLst/>
              <a:ahLst/>
              <a:cxnLst/>
              <a:rect l="l" t="t" r="r" b="b"/>
              <a:pathLst>
                <a:path w="29559" h="6270" extrusionOk="0">
                  <a:moveTo>
                    <a:pt x="15726" y="1"/>
                  </a:moveTo>
                  <a:lnTo>
                    <a:pt x="0" y="3064"/>
                  </a:lnTo>
                  <a:lnTo>
                    <a:pt x="14779" y="6270"/>
                  </a:lnTo>
                  <a:lnTo>
                    <a:pt x="29558" y="2671"/>
                  </a:lnTo>
                  <a:lnTo>
                    <a:pt x="15726" y="1"/>
                  </a:lnTo>
                  <a:close/>
                </a:path>
              </a:pathLst>
            </a:custGeom>
            <a:solidFill>
              <a:srgbClr val="45C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3051625" y="3683423"/>
              <a:ext cx="2451194" cy="652997"/>
            </a:xfrm>
            <a:custGeom>
              <a:avLst/>
              <a:gdLst/>
              <a:ahLst/>
              <a:cxnLst/>
              <a:rect l="l" t="t" r="r" b="b"/>
              <a:pathLst>
                <a:path w="30443" h="8110" extrusionOk="0">
                  <a:moveTo>
                    <a:pt x="750" y="1"/>
                  </a:moveTo>
                  <a:lnTo>
                    <a:pt x="625" y="19"/>
                  </a:lnTo>
                  <a:lnTo>
                    <a:pt x="438" y="180"/>
                  </a:lnTo>
                  <a:lnTo>
                    <a:pt x="214" y="626"/>
                  </a:lnTo>
                  <a:lnTo>
                    <a:pt x="107" y="1019"/>
                  </a:lnTo>
                  <a:lnTo>
                    <a:pt x="54" y="1314"/>
                  </a:lnTo>
                  <a:lnTo>
                    <a:pt x="0" y="2037"/>
                  </a:lnTo>
                  <a:lnTo>
                    <a:pt x="0" y="2430"/>
                  </a:lnTo>
                  <a:lnTo>
                    <a:pt x="0" y="2662"/>
                  </a:lnTo>
                  <a:lnTo>
                    <a:pt x="81" y="3743"/>
                  </a:lnTo>
                  <a:lnTo>
                    <a:pt x="179" y="4261"/>
                  </a:lnTo>
                  <a:lnTo>
                    <a:pt x="259" y="4528"/>
                  </a:lnTo>
                  <a:lnTo>
                    <a:pt x="313" y="4618"/>
                  </a:lnTo>
                  <a:lnTo>
                    <a:pt x="15279" y="8109"/>
                  </a:lnTo>
                  <a:lnTo>
                    <a:pt x="30442" y="3778"/>
                  </a:lnTo>
                  <a:lnTo>
                    <a:pt x="30442" y="2912"/>
                  </a:lnTo>
                  <a:lnTo>
                    <a:pt x="29219" y="3234"/>
                  </a:lnTo>
                  <a:lnTo>
                    <a:pt x="22396" y="5046"/>
                  </a:lnTo>
                  <a:lnTo>
                    <a:pt x="15369" y="6868"/>
                  </a:lnTo>
                  <a:lnTo>
                    <a:pt x="9305" y="5680"/>
                  </a:lnTo>
                  <a:lnTo>
                    <a:pt x="1143" y="4055"/>
                  </a:lnTo>
                  <a:lnTo>
                    <a:pt x="1063" y="3841"/>
                  </a:lnTo>
                  <a:lnTo>
                    <a:pt x="973" y="3385"/>
                  </a:lnTo>
                  <a:lnTo>
                    <a:pt x="947" y="2662"/>
                  </a:lnTo>
                  <a:lnTo>
                    <a:pt x="1125" y="1403"/>
                  </a:lnTo>
                  <a:lnTo>
                    <a:pt x="1188" y="1180"/>
                  </a:lnTo>
                  <a:lnTo>
                    <a:pt x="1036" y="724"/>
                  </a:lnTo>
                  <a:lnTo>
                    <a:pt x="1081" y="644"/>
                  </a:lnTo>
                  <a:lnTo>
                    <a:pt x="1125" y="501"/>
                  </a:lnTo>
                  <a:lnTo>
                    <a:pt x="1081" y="305"/>
                  </a:lnTo>
                  <a:lnTo>
                    <a:pt x="831" y="37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3190358" y="3901304"/>
              <a:ext cx="200730" cy="305644"/>
            </a:xfrm>
            <a:custGeom>
              <a:avLst/>
              <a:gdLst/>
              <a:ahLst/>
              <a:cxnLst/>
              <a:rect l="l" t="t" r="r" b="b"/>
              <a:pathLst>
                <a:path w="2493" h="3796" extrusionOk="0">
                  <a:moveTo>
                    <a:pt x="233" y="1"/>
                  </a:moveTo>
                  <a:lnTo>
                    <a:pt x="188" y="411"/>
                  </a:lnTo>
                  <a:lnTo>
                    <a:pt x="27" y="2251"/>
                  </a:lnTo>
                  <a:lnTo>
                    <a:pt x="1" y="2965"/>
                  </a:lnTo>
                  <a:lnTo>
                    <a:pt x="18" y="3224"/>
                  </a:lnTo>
                  <a:lnTo>
                    <a:pt x="54" y="3242"/>
                  </a:lnTo>
                  <a:lnTo>
                    <a:pt x="135" y="3215"/>
                  </a:lnTo>
                  <a:lnTo>
                    <a:pt x="438" y="3001"/>
                  </a:lnTo>
                  <a:lnTo>
                    <a:pt x="947" y="2599"/>
                  </a:lnTo>
                  <a:lnTo>
                    <a:pt x="1045" y="2519"/>
                  </a:lnTo>
                  <a:lnTo>
                    <a:pt x="1179" y="2698"/>
                  </a:lnTo>
                  <a:lnTo>
                    <a:pt x="1769" y="3466"/>
                  </a:lnTo>
                  <a:lnTo>
                    <a:pt x="2010" y="3733"/>
                  </a:lnTo>
                  <a:lnTo>
                    <a:pt x="2090" y="3796"/>
                  </a:lnTo>
                  <a:lnTo>
                    <a:pt x="2099" y="3778"/>
                  </a:lnTo>
                  <a:lnTo>
                    <a:pt x="2296" y="2046"/>
                  </a:lnTo>
                  <a:lnTo>
                    <a:pt x="2492" y="492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54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3708089" y="3482854"/>
              <a:ext cx="1254060" cy="125205"/>
            </a:xfrm>
            <a:custGeom>
              <a:avLst/>
              <a:gdLst/>
              <a:ahLst/>
              <a:cxnLst/>
              <a:rect l="l" t="t" r="r" b="b"/>
              <a:pathLst>
                <a:path w="15575" h="1555" extrusionOk="0">
                  <a:moveTo>
                    <a:pt x="8403" y="0"/>
                  </a:moveTo>
                  <a:lnTo>
                    <a:pt x="7376" y="206"/>
                  </a:lnTo>
                  <a:lnTo>
                    <a:pt x="2715" y="1099"/>
                  </a:lnTo>
                  <a:lnTo>
                    <a:pt x="322" y="1528"/>
                  </a:lnTo>
                  <a:lnTo>
                    <a:pt x="0" y="1554"/>
                  </a:lnTo>
                  <a:lnTo>
                    <a:pt x="15574" y="1340"/>
                  </a:lnTo>
                  <a:lnTo>
                    <a:pt x="8403" y="0"/>
                  </a:lnTo>
                  <a:close/>
                </a:path>
              </a:pathLst>
            </a:custGeom>
            <a:solidFill>
              <a:srgbClr val="2A9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3579340" y="3699285"/>
              <a:ext cx="1422342" cy="147508"/>
            </a:xfrm>
            <a:custGeom>
              <a:avLst/>
              <a:gdLst/>
              <a:ahLst/>
              <a:cxnLst/>
              <a:rect l="l" t="t" r="r" b="b"/>
              <a:pathLst>
                <a:path w="17665" h="1832" extrusionOk="0">
                  <a:moveTo>
                    <a:pt x="17664" y="0"/>
                  </a:moveTo>
                  <a:lnTo>
                    <a:pt x="1" y="420"/>
                  </a:lnTo>
                  <a:lnTo>
                    <a:pt x="9181" y="1831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2A9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3012010" y="3321818"/>
              <a:ext cx="2381547" cy="621273"/>
            </a:xfrm>
            <a:custGeom>
              <a:avLst/>
              <a:gdLst/>
              <a:ahLst/>
              <a:cxnLst/>
              <a:rect l="l" t="t" r="r" b="b"/>
              <a:pathLst>
                <a:path w="29578" h="7716" extrusionOk="0">
                  <a:moveTo>
                    <a:pt x="22371" y="0"/>
                  </a:moveTo>
                  <a:lnTo>
                    <a:pt x="1" y="518"/>
                  </a:lnTo>
                  <a:lnTo>
                    <a:pt x="1" y="3295"/>
                  </a:lnTo>
                  <a:lnTo>
                    <a:pt x="10" y="3367"/>
                  </a:lnTo>
                  <a:lnTo>
                    <a:pt x="15325" y="7716"/>
                  </a:lnTo>
                  <a:lnTo>
                    <a:pt x="29577" y="4501"/>
                  </a:lnTo>
                  <a:lnTo>
                    <a:pt x="29577" y="875"/>
                  </a:lnTo>
                  <a:lnTo>
                    <a:pt x="22371" y="0"/>
                  </a:ln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185480" y="3397988"/>
              <a:ext cx="1213077" cy="532865"/>
            </a:xfrm>
            <a:custGeom>
              <a:avLst/>
              <a:gdLst/>
              <a:ahLst/>
              <a:cxnLst/>
              <a:rect l="l" t="t" r="r" b="b"/>
              <a:pathLst>
                <a:path w="15066" h="6618" extrusionOk="0">
                  <a:moveTo>
                    <a:pt x="14378" y="1"/>
                  </a:moveTo>
                  <a:lnTo>
                    <a:pt x="13905" y="10"/>
                  </a:lnTo>
                  <a:lnTo>
                    <a:pt x="12797" y="179"/>
                  </a:lnTo>
                  <a:lnTo>
                    <a:pt x="10681" y="653"/>
                  </a:lnTo>
                  <a:lnTo>
                    <a:pt x="8163" y="1313"/>
                  </a:lnTo>
                  <a:lnTo>
                    <a:pt x="1680" y="3171"/>
                  </a:lnTo>
                  <a:lnTo>
                    <a:pt x="1" y="3698"/>
                  </a:lnTo>
                  <a:lnTo>
                    <a:pt x="1" y="6618"/>
                  </a:lnTo>
                  <a:lnTo>
                    <a:pt x="14780" y="3608"/>
                  </a:lnTo>
                  <a:lnTo>
                    <a:pt x="14807" y="3510"/>
                  </a:lnTo>
                  <a:lnTo>
                    <a:pt x="14976" y="2626"/>
                  </a:lnTo>
                  <a:lnTo>
                    <a:pt x="15066" y="1697"/>
                  </a:lnTo>
                  <a:lnTo>
                    <a:pt x="15057" y="1090"/>
                  </a:lnTo>
                  <a:lnTo>
                    <a:pt x="14976" y="679"/>
                  </a:lnTo>
                  <a:lnTo>
                    <a:pt x="14887" y="438"/>
                  </a:lnTo>
                  <a:lnTo>
                    <a:pt x="14762" y="242"/>
                  </a:lnTo>
                  <a:lnTo>
                    <a:pt x="14601" y="90"/>
                  </a:lnTo>
                  <a:lnTo>
                    <a:pt x="14503" y="36"/>
                  </a:lnTo>
                  <a:lnTo>
                    <a:pt x="14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2995504" y="3190252"/>
              <a:ext cx="2380017" cy="505489"/>
            </a:xfrm>
            <a:custGeom>
              <a:avLst/>
              <a:gdLst/>
              <a:ahLst/>
              <a:cxnLst/>
              <a:rect l="l" t="t" r="r" b="b"/>
              <a:pathLst>
                <a:path w="29559" h="6278" extrusionOk="0">
                  <a:moveTo>
                    <a:pt x="13833" y="0"/>
                  </a:moveTo>
                  <a:lnTo>
                    <a:pt x="2751" y="2152"/>
                  </a:lnTo>
                  <a:lnTo>
                    <a:pt x="1" y="1509"/>
                  </a:lnTo>
                  <a:lnTo>
                    <a:pt x="1" y="2679"/>
                  </a:lnTo>
                  <a:lnTo>
                    <a:pt x="14780" y="6278"/>
                  </a:lnTo>
                  <a:lnTo>
                    <a:pt x="29559" y="3072"/>
                  </a:lnTo>
                  <a:lnTo>
                    <a:pt x="29559" y="1893"/>
                  </a:lnTo>
                  <a:lnTo>
                    <a:pt x="26639" y="2500"/>
                  </a:lnTo>
                  <a:lnTo>
                    <a:pt x="13833" y="0"/>
                  </a:lnTo>
                  <a:close/>
                </a:path>
              </a:pathLst>
            </a:custGeom>
            <a:solidFill>
              <a:srgbClr val="CC2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2995504" y="3096047"/>
              <a:ext cx="2380017" cy="504764"/>
            </a:xfrm>
            <a:custGeom>
              <a:avLst/>
              <a:gdLst/>
              <a:ahLst/>
              <a:cxnLst/>
              <a:rect l="l" t="t" r="r" b="b"/>
              <a:pathLst>
                <a:path w="29559" h="6269" extrusionOk="0">
                  <a:moveTo>
                    <a:pt x="13833" y="0"/>
                  </a:moveTo>
                  <a:lnTo>
                    <a:pt x="1" y="2679"/>
                  </a:lnTo>
                  <a:lnTo>
                    <a:pt x="14780" y="6269"/>
                  </a:lnTo>
                  <a:lnTo>
                    <a:pt x="29559" y="3063"/>
                  </a:lnTo>
                  <a:lnTo>
                    <a:pt x="13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2986164" y="3342672"/>
              <a:ext cx="2451194" cy="652916"/>
            </a:xfrm>
            <a:custGeom>
              <a:avLst/>
              <a:gdLst/>
              <a:ahLst/>
              <a:cxnLst/>
              <a:rect l="l" t="t" r="r" b="b"/>
              <a:pathLst>
                <a:path w="30443" h="8109" extrusionOk="0">
                  <a:moveTo>
                    <a:pt x="29675" y="0"/>
                  </a:moveTo>
                  <a:lnTo>
                    <a:pt x="29603" y="45"/>
                  </a:lnTo>
                  <a:lnTo>
                    <a:pt x="29353" y="304"/>
                  </a:lnTo>
                  <a:lnTo>
                    <a:pt x="29318" y="500"/>
                  </a:lnTo>
                  <a:lnTo>
                    <a:pt x="29353" y="643"/>
                  </a:lnTo>
                  <a:lnTo>
                    <a:pt x="29398" y="723"/>
                  </a:lnTo>
                  <a:lnTo>
                    <a:pt x="29255" y="1179"/>
                  </a:lnTo>
                  <a:lnTo>
                    <a:pt x="29318" y="1402"/>
                  </a:lnTo>
                  <a:lnTo>
                    <a:pt x="29487" y="2661"/>
                  </a:lnTo>
                  <a:lnTo>
                    <a:pt x="29460" y="3385"/>
                  </a:lnTo>
                  <a:lnTo>
                    <a:pt x="29371" y="3840"/>
                  </a:lnTo>
                  <a:lnTo>
                    <a:pt x="29291" y="4054"/>
                  </a:lnTo>
                  <a:lnTo>
                    <a:pt x="21138" y="5680"/>
                  </a:lnTo>
                  <a:lnTo>
                    <a:pt x="15065" y="6867"/>
                  </a:lnTo>
                  <a:lnTo>
                    <a:pt x="8046" y="5046"/>
                  </a:lnTo>
                  <a:lnTo>
                    <a:pt x="1224" y="3233"/>
                  </a:lnTo>
                  <a:lnTo>
                    <a:pt x="1" y="2911"/>
                  </a:lnTo>
                  <a:lnTo>
                    <a:pt x="1" y="3778"/>
                  </a:lnTo>
                  <a:lnTo>
                    <a:pt x="15155" y="8109"/>
                  </a:lnTo>
                  <a:lnTo>
                    <a:pt x="30130" y="4617"/>
                  </a:lnTo>
                  <a:lnTo>
                    <a:pt x="30175" y="4528"/>
                  </a:lnTo>
                  <a:lnTo>
                    <a:pt x="30264" y="4260"/>
                  </a:lnTo>
                  <a:lnTo>
                    <a:pt x="30353" y="3751"/>
                  </a:lnTo>
                  <a:lnTo>
                    <a:pt x="30434" y="2661"/>
                  </a:lnTo>
                  <a:lnTo>
                    <a:pt x="30443" y="2429"/>
                  </a:lnTo>
                  <a:lnTo>
                    <a:pt x="30434" y="2036"/>
                  </a:lnTo>
                  <a:lnTo>
                    <a:pt x="30380" y="1313"/>
                  </a:lnTo>
                  <a:lnTo>
                    <a:pt x="30327" y="1018"/>
                  </a:lnTo>
                  <a:lnTo>
                    <a:pt x="30228" y="625"/>
                  </a:lnTo>
                  <a:lnTo>
                    <a:pt x="30005" y="179"/>
                  </a:lnTo>
                  <a:lnTo>
                    <a:pt x="29809" y="18"/>
                  </a:lnTo>
                  <a:lnTo>
                    <a:pt x="29684" y="0"/>
                  </a:lnTo>
                  <a:close/>
                </a:path>
              </a:pathLst>
            </a:custGeom>
            <a:solidFill>
              <a:srgbClr val="CC2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3407515" y="2612860"/>
              <a:ext cx="1763816" cy="841327"/>
            </a:xfrm>
            <a:custGeom>
              <a:avLst/>
              <a:gdLst/>
              <a:ahLst/>
              <a:cxnLst/>
              <a:rect l="l" t="t" r="r" b="b"/>
              <a:pathLst>
                <a:path w="21906" h="10449" extrusionOk="0">
                  <a:moveTo>
                    <a:pt x="10949" y="0"/>
                  </a:moveTo>
                  <a:lnTo>
                    <a:pt x="0" y="1304"/>
                  </a:lnTo>
                  <a:lnTo>
                    <a:pt x="0" y="8314"/>
                  </a:lnTo>
                  <a:lnTo>
                    <a:pt x="90" y="8385"/>
                  </a:lnTo>
                  <a:lnTo>
                    <a:pt x="929" y="8805"/>
                  </a:lnTo>
                  <a:lnTo>
                    <a:pt x="1885" y="9180"/>
                  </a:lnTo>
                  <a:lnTo>
                    <a:pt x="3197" y="9582"/>
                  </a:lnTo>
                  <a:lnTo>
                    <a:pt x="4894" y="9957"/>
                  </a:lnTo>
                  <a:lnTo>
                    <a:pt x="6439" y="10189"/>
                  </a:lnTo>
                  <a:lnTo>
                    <a:pt x="7591" y="10305"/>
                  </a:lnTo>
                  <a:lnTo>
                    <a:pt x="8850" y="10395"/>
                  </a:lnTo>
                  <a:lnTo>
                    <a:pt x="10216" y="10448"/>
                  </a:lnTo>
                  <a:lnTo>
                    <a:pt x="11681" y="10448"/>
                  </a:lnTo>
                  <a:lnTo>
                    <a:pt x="13056" y="10395"/>
                  </a:lnTo>
                  <a:lnTo>
                    <a:pt x="14315" y="10305"/>
                  </a:lnTo>
                  <a:lnTo>
                    <a:pt x="15467" y="10189"/>
                  </a:lnTo>
                  <a:lnTo>
                    <a:pt x="17012" y="9957"/>
                  </a:lnTo>
                  <a:lnTo>
                    <a:pt x="18709" y="9582"/>
                  </a:lnTo>
                  <a:lnTo>
                    <a:pt x="20021" y="9180"/>
                  </a:lnTo>
                  <a:lnTo>
                    <a:pt x="20968" y="8805"/>
                  </a:lnTo>
                  <a:lnTo>
                    <a:pt x="21807" y="8385"/>
                  </a:lnTo>
                  <a:lnTo>
                    <a:pt x="21906" y="8314"/>
                  </a:lnTo>
                  <a:lnTo>
                    <a:pt x="21906" y="1304"/>
                  </a:lnTo>
                  <a:lnTo>
                    <a:pt x="10949" y="0"/>
                  </a:lnTo>
                  <a:close/>
                </a:path>
              </a:pathLst>
            </a:custGeom>
            <a:solidFill>
              <a:srgbClr val="1D4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2865387" y="2248276"/>
              <a:ext cx="2848065" cy="775222"/>
            </a:xfrm>
            <a:custGeom>
              <a:avLst/>
              <a:gdLst/>
              <a:ahLst/>
              <a:cxnLst/>
              <a:rect l="l" t="t" r="r" b="b"/>
              <a:pathLst>
                <a:path w="35372" h="9628" extrusionOk="0">
                  <a:moveTo>
                    <a:pt x="17682" y="1"/>
                  </a:moveTo>
                  <a:lnTo>
                    <a:pt x="0" y="4528"/>
                  </a:lnTo>
                  <a:lnTo>
                    <a:pt x="0" y="5100"/>
                  </a:lnTo>
                  <a:lnTo>
                    <a:pt x="17682" y="9627"/>
                  </a:lnTo>
                  <a:lnTo>
                    <a:pt x="35372" y="5100"/>
                  </a:lnTo>
                  <a:lnTo>
                    <a:pt x="35372" y="4528"/>
                  </a:lnTo>
                  <a:lnTo>
                    <a:pt x="17682" y="1"/>
                  </a:lnTo>
                  <a:close/>
                </a:path>
              </a:pathLst>
            </a:custGeom>
            <a:solidFill>
              <a:srgbClr val="1C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2865387" y="2248276"/>
              <a:ext cx="2848065" cy="728442"/>
            </a:xfrm>
            <a:custGeom>
              <a:avLst/>
              <a:gdLst/>
              <a:ahLst/>
              <a:cxnLst/>
              <a:rect l="l" t="t" r="r" b="b"/>
              <a:pathLst>
                <a:path w="35372" h="9047" extrusionOk="0">
                  <a:moveTo>
                    <a:pt x="17682" y="1"/>
                  </a:moveTo>
                  <a:lnTo>
                    <a:pt x="0" y="4528"/>
                  </a:lnTo>
                  <a:lnTo>
                    <a:pt x="17682" y="9047"/>
                  </a:lnTo>
                  <a:lnTo>
                    <a:pt x="35372" y="4528"/>
                  </a:lnTo>
                  <a:lnTo>
                    <a:pt x="17682" y="1"/>
                  </a:lnTo>
                  <a:close/>
                </a:path>
              </a:pathLst>
            </a:custGeom>
            <a:solidFill>
              <a:srgbClr val="227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368095" y="2604969"/>
              <a:ext cx="995196" cy="768701"/>
            </a:xfrm>
            <a:custGeom>
              <a:avLst/>
              <a:gdLst/>
              <a:ahLst/>
              <a:cxnLst/>
              <a:rect l="l" t="t" r="r" b="b"/>
              <a:pathLst>
                <a:path w="12360" h="9547" extrusionOk="0">
                  <a:moveTo>
                    <a:pt x="19" y="0"/>
                  </a:moveTo>
                  <a:lnTo>
                    <a:pt x="1" y="188"/>
                  </a:lnTo>
                  <a:lnTo>
                    <a:pt x="1189" y="304"/>
                  </a:lnTo>
                  <a:lnTo>
                    <a:pt x="5064" y="714"/>
                  </a:lnTo>
                  <a:lnTo>
                    <a:pt x="5886" y="804"/>
                  </a:lnTo>
                  <a:lnTo>
                    <a:pt x="7565" y="982"/>
                  </a:lnTo>
                  <a:lnTo>
                    <a:pt x="9261" y="1179"/>
                  </a:lnTo>
                  <a:lnTo>
                    <a:pt x="9592" y="1206"/>
                  </a:lnTo>
                  <a:lnTo>
                    <a:pt x="9958" y="1215"/>
                  </a:lnTo>
                  <a:lnTo>
                    <a:pt x="10422" y="1232"/>
                  </a:lnTo>
                  <a:lnTo>
                    <a:pt x="11092" y="1331"/>
                  </a:lnTo>
                  <a:lnTo>
                    <a:pt x="11485" y="1500"/>
                  </a:lnTo>
                  <a:lnTo>
                    <a:pt x="11663" y="1634"/>
                  </a:lnTo>
                  <a:lnTo>
                    <a:pt x="11771" y="1732"/>
                  </a:lnTo>
                  <a:lnTo>
                    <a:pt x="11931" y="1956"/>
                  </a:lnTo>
                  <a:lnTo>
                    <a:pt x="12092" y="2358"/>
                  </a:lnTo>
                  <a:lnTo>
                    <a:pt x="12181" y="2965"/>
                  </a:lnTo>
                  <a:lnTo>
                    <a:pt x="12172" y="3599"/>
                  </a:lnTo>
                  <a:lnTo>
                    <a:pt x="12155" y="3893"/>
                  </a:lnTo>
                  <a:lnTo>
                    <a:pt x="12146" y="4090"/>
                  </a:lnTo>
                  <a:lnTo>
                    <a:pt x="12137" y="4269"/>
                  </a:lnTo>
                  <a:lnTo>
                    <a:pt x="12101" y="5554"/>
                  </a:lnTo>
                  <a:lnTo>
                    <a:pt x="12101" y="6581"/>
                  </a:lnTo>
                  <a:lnTo>
                    <a:pt x="12119" y="6814"/>
                  </a:lnTo>
                  <a:lnTo>
                    <a:pt x="12137" y="7046"/>
                  </a:lnTo>
                  <a:lnTo>
                    <a:pt x="12146" y="7528"/>
                  </a:lnTo>
                  <a:lnTo>
                    <a:pt x="12155" y="9144"/>
                  </a:lnTo>
                  <a:lnTo>
                    <a:pt x="12146" y="9537"/>
                  </a:lnTo>
                  <a:lnTo>
                    <a:pt x="12333" y="9546"/>
                  </a:lnTo>
                  <a:lnTo>
                    <a:pt x="12342" y="9153"/>
                  </a:lnTo>
                  <a:lnTo>
                    <a:pt x="12333" y="7528"/>
                  </a:lnTo>
                  <a:lnTo>
                    <a:pt x="12315" y="7037"/>
                  </a:lnTo>
                  <a:lnTo>
                    <a:pt x="12297" y="6796"/>
                  </a:lnTo>
                  <a:lnTo>
                    <a:pt x="12280" y="6572"/>
                  </a:lnTo>
                  <a:lnTo>
                    <a:pt x="12289" y="5554"/>
                  </a:lnTo>
                  <a:lnTo>
                    <a:pt x="12324" y="4269"/>
                  </a:lnTo>
                  <a:lnTo>
                    <a:pt x="12333" y="4099"/>
                  </a:lnTo>
                  <a:lnTo>
                    <a:pt x="12342" y="3902"/>
                  </a:lnTo>
                  <a:lnTo>
                    <a:pt x="12360" y="3590"/>
                  </a:lnTo>
                  <a:lnTo>
                    <a:pt x="12360" y="2929"/>
                  </a:lnTo>
                  <a:lnTo>
                    <a:pt x="12297" y="2438"/>
                  </a:lnTo>
                  <a:lnTo>
                    <a:pt x="12217" y="2134"/>
                  </a:lnTo>
                  <a:lnTo>
                    <a:pt x="12083" y="1857"/>
                  </a:lnTo>
                  <a:lnTo>
                    <a:pt x="11905" y="1598"/>
                  </a:lnTo>
                  <a:lnTo>
                    <a:pt x="11780" y="1491"/>
                  </a:lnTo>
                  <a:lnTo>
                    <a:pt x="11592" y="1348"/>
                  </a:lnTo>
                  <a:lnTo>
                    <a:pt x="11163" y="1161"/>
                  </a:lnTo>
                  <a:lnTo>
                    <a:pt x="10449" y="1045"/>
                  </a:lnTo>
                  <a:lnTo>
                    <a:pt x="9958" y="1036"/>
                  </a:lnTo>
                  <a:lnTo>
                    <a:pt x="9610" y="1027"/>
                  </a:lnTo>
                  <a:lnTo>
                    <a:pt x="9288" y="1000"/>
                  </a:lnTo>
                  <a:lnTo>
                    <a:pt x="7582" y="795"/>
                  </a:lnTo>
                  <a:lnTo>
                    <a:pt x="5904" y="616"/>
                  </a:lnTo>
                  <a:lnTo>
                    <a:pt x="5082" y="527"/>
                  </a:lnTo>
                  <a:lnTo>
                    <a:pt x="1206" y="12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193371" y="2570427"/>
              <a:ext cx="191390" cy="84221"/>
            </a:xfrm>
            <a:custGeom>
              <a:avLst/>
              <a:gdLst/>
              <a:ahLst/>
              <a:cxnLst/>
              <a:rect l="l" t="t" r="r" b="b"/>
              <a:pathLst>
                <a:path w="2377" h="1046" extrusionOk="0">
                  <a:moveTo>
                    <a:pt x="1189" y="0"/>
                  </a:moveTo>
                  <a:lnTo>
                    <a:pt x="947" y="9"/>
                  </a:lnTo>
                  <a:lnTo>
                    <a:pt x="519" y="81"/>
                  </a:lnTo>
                  <a:lnTo>
                    <a:pt x="197" y="224"/>
                  </a:lnTo>
                  <a:lnTo>
                    <a:pt x="54" y="367"/>
                  </a:lnTo>
                  <a:lnTo>
                    <a:pt x="10" y="474"/>
                  </a:lnTo>
                  <a:lnTo>
                    <a:pt x="1" y="527"/>
                  </a:lnTo>
                  <a:lnTo>
                    <a:pt x="10" y="581"/>
                  </a:lnTo>
                  <a:lnTo>
                    <a:pt x="54" y="679"/>
                  </a:lnTo>
                  <a:lnTo>
                    <a:pt x="197" y="822"/>
                  </a:lnTo>
                  <a:lnTo>
                    <a:pt x="519" y="965"/>
                  </a:lnTo>
                  <a:lnTo>
                    <a:pt x="947" y="1045"/>
                  </a:lnTo>
                  <a:lnTo>
                    <a:pt x="1439" y="1045"/>
                  </a:lnTo>
                  <a:lnTo>
                    <a:pt x="1858" y="965"/>
                  </a:lnTo>
                  <a:lnTo>
                    <a:pt x="2180" y="822"/>
                  </a:lnTo>
                  <a:lnTo>
                    <a:pt x="2332" y="679"/>
                  </a:lnTo>
                  <a:lnTo>
                    <a:pt x="2376" y="581"/>
                  </a:lnTo>
                  <a:lnTo>
                    <a:pt x="2376" y="527"/>
                  </a:lnTo>
                  <a:lnTo>
                    <a:pt x="2376" y="474"/>
                  </a:lnTo>
                  <a:lnTo>
                    <a:pt x="2332" y="367"/>
                  </a:lnTo>
                  <a:lnTo>
                    <a:pt x="2180" y="224"/>
                  </a:lnTo>
                  <a:lnTo>
                    <a:pt x="1858" y="81"/>
                  </a:lnTo>
                  <a:lnTo>
                    <a:pt x="1439" y="9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1D4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5304278" y="3263523"/>
              <a:ext cx="96460" cy="97185"/>
            </a:xfrm>
            <a:custGeom>
              <a:avLst/>
              <a:gdLst/>
              <a:ahLst/>
              <a:cxnLst/>
              <a:rect l="l" t="t" r="r" b="b"/>
              <a:pathLst>
                <a:path w="1198" h="1207" extrusionOk="0">
                  <a:moveTo>
                    <a:pt x="599" y="1"/>
                  </a:moveTo>
                  <a:lnTo>
                    <a:pt x="474" y="10"/>
                  </a:lnTo>
                  <a:lnTo>
                    <a:pt x="260" y="99"/>
                  </a:lnTo>
                  <a:lnTo>
                    <a:pt x="99" y="260"/>
                  </a:lnTo>
                  <a:lnTo>
                    <a:pt x="10" y="483"/>
                  </a:lnTo>
                  <a:lnTo>
                    <a:pt x="1" y="599"/>
                  </a:lnTo>
                  <a:lnTo>
                    <a:pt x="10" y="724"/>
                  </a:lnTo>
                  <a:lnTo>
                    <a:pt x="99" y="938"/>
                  </a:lnTo>
                  <a:lnTo>
                    <a:pt x="260" y="1099"/>
                  </a:lnTo>
                  <a:lnTo>
                    <a:pt x="474" y="1197"/>
                  </a:lnTo>
                  <a:lnTo>
                    <a:pt x="599" y="1206"/>
                  </a:lnTo>
                  <a:lnTo>
                    <a:pt x="724" y="1197"/>
                  </a:lnTo>
                  <a:lnTo>
                    <a:pt x="938" y="1099"/>
                  </a:lnTo>
                  <a:lnTo>
                    <a:pt x="1099" y="938"/>
                  </a:lnTo>
                  <a:lnTo>
                    <a:pt x="1188" y="724"/>
                  </a:lnTo>
                  <a:lnTo>
                    <a:pt x="1197" y="599"/>
                  </a:lnTo>
                  <a:lnTo>
                    <a:pt x="1188" y="483"/>
                  </a:lnTo>
                  <a:lnTo>
                    <a:pt x="1099" y="260"/>
                  </a:lnTo>
                  <a:lnTo>
                    <a:pt x="938" y="99"/>
                  </a:lnTo>
                  <a:lnTo>
                    <a:pt x="724" y="1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5307177" y="3330434"/>
              <a:ext cx="90663" cy="39615"/>
            </a:xfrm>
            <a:custGeom>
              <a:avLst/>
              <a:gdLst/>
              <a:ahLst/>
              <a:cxnLst/>
              <a:rect l="l" t="t" r="r" b="b"/>
              <a:pathLst>
                <a:path w="1126" h="492" extrusionOk="0">
                  <a:moveTo>
                    <a:pt x="0" y="0"/>
                  </a:moveTo>
                  <a:lnTo>
                    <a:pt x="0" y="491"/>
                  </a:lnTo>
                  <a:lnTo>
                    <a:pt x="1126" y="491"/>
                  </a:lnTo>
                  <a:lnTo>
                    <a:pt x="1126" y="0"/>
                  </a:lnTo>
                  <a:lnTo>
                    <a:pt x="1117" y="9"/>
                  </a:lnTo>
                  <a:lnTo>
                    <a:pt x="867" y="81"/>
                  </a:lnTo>
                  <a:lnTo>
                    <a:pt x="563" y="90"/>
                  </a:lnTo>
                  <a:lnTo>
                    <a:pt x="259" y="81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5266918" y="3349838"/>
              <a:ext cx="178346" cy="317883"/>
            </a:xfrm>
            <a:custGeom>
              <a:avLst/>
              <a:gdLst/>
              <a:ahLst/>
              <a:cxnLst/>
              <a:rect l="l" t="t" r="r" b="b"/>
              <a:pathLst>
                <a:path w="2215" h="3948" extrusionOk="0">
                  <a:moveTo>
                    <a:pt x="1081" y="0"/>
                  </a:moveTo>
                  <a:lnTo>
                    <a:pt x="947" y="9"/>
                  </a:lnTo>
                  <a:lnTo>
                    <a:pt x="697" y="81"/>
                  </a:lnTo>
                  <a:lnTo>
                    <a:pt x="465" y="206"/>
                  </a:lnTo>
                  <a:lnTo>
                    <a:pt x="277" y="393"/>
                  </a:lnTo>
                  <a:lnTo>
                    <a:pt x="206" y="501"/>
                  </a:lnTo>
                  <a:lnTo>
                    <a:pt x="134" y="643"/>
                  </a:lnTo>
                  <a:lnTo>
                    <a:pt x="36" y="956"/>
                  </a:lnTo>
                  <a:lnTo>
                    <a:pt x="0" y="1286"/>
                  </a:lnTo>
                  <a:lnTo>
                    <a:pt x="27" y="1626"/>
                  </a:lnTo>
                  <a:lnTo>
                    <a:pt x="143" y="2135"/>
                  </a:lnTo>
                  <a:lnTo>
                    <a:pt x="420" y="2760"/>
                  </a:lnTo>
                  <a:lnTo>
                    <a:pt x="599" y="3019"/>
                  </a:lnTo>
                  <a:lnTo>
                    <a:pt x="643" y="3072"/>
                  </a:lnTo>
                  <a:lnTo>
                    <a:pt x="688" y="3135"/>
                  </a:lnTo>
                  <a:lnTo>
                    <a:pt x="697" y="3153"/>
                  </a:lnTo>
                  <a:lnTo>
                    <a:pt x="706" y="3162"/>
                  </a:lnTo>
                  <a:lnTo>
                    <a:pt x="733" y="3215"/>
                  </a:lnTo>
                  <a:lnTo>
                    <a:pt x="768" y="3260"/>
                  </a:lnTo>
                  <a:lnTo>
                    <a:pt x="768" y="3269"/>
                  </a:lnTo>
                  <a:lnTo>
                    <a:pt x="777" y="3287"/>
                  </a:lnTo>
                  <a:lnTo>
                    <a:pt x="813" y="3340"/>
                  </a:lnTo>
                  <a:lnTo>
                    <a:pt x="840" y="3394"/>
                  </a:lnTo>
                  <a:lnTo>
                    <a:pt x="849" y="3403"/>
                  </a:lnTo>
                  <a:lnTo>
                    <a:pt x="876" y="3465"/>
                  </a:lnTo>
                  <a:lnTo>
                    <a:pt x="911" y="3519"/>
                  </a:lnTo>
                  <a:lnTo>
                    <a:pt x="1018" y="3751"/>
                  </a:lnTo>
                  <a:lnTo>
                    <a:pt x="1090" y="3947"/>
                  </a:lnTo>
                  <a:lnTo>
                    <a:pt x="1295" y="3751"/>
                  </a:lnTo>
                  <a:lnTo>
                    <a:pt x="1617" y="3305"/>
                  </a:lnTo>
                  <a:lnTo>
                    <a:pt x="1751" y="3063"/>
                  </a:lnTo>
                  <a:lnTo>
                    <a:pt x="1894" y="2804"/>
                  </a:lnTo>
                  <a:lnTo>
                    <a:pt x="2117" y="2260"/>
                  </a:lnTo>
                  <a:lnTo>
                    <a:pt x="2179" y="1974"/>
                  </a:lnTo>
                  <a:lnTo>
                    <a:pt x="2206" y="1786"/>
                  </a:lnTo>
                  <a:lnTo>
                    <a:pt x="2215" y="1447"/>
                  </a:lnTo>
                  <a:lnTo>
                    <a:pt x="2161" y="1018"/>
                  </a:lnTo>
                  <a:lnTo>
                    <a:pt x="1938" y="483"/>
                  </a:lnTo>
                  <a:lnTo>
                    <a:pt x="1885" y="411"/>
                  </a:lnTo>
                  <a:lnTo>
                    <a:pt x="1813" y="322"/>
                  </a:lnTo>
                  <a:lnTo>
                    <a:pt x="1635" y="170"/>
                  </a:lnTo>
                  <a:lnTo>
                    <a:pt x="1420" y="63"/>
                  </a:lnTo>
                  <a:lnTo>
                    <a:pt x="1197" y="9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5283424" y="3367069"/>
              <a:ext cx="44687" cy="201455"/>
            </a:xfrm>
            <a:custGeom>
              <a:avLst/>
              <a:gdLst/>
              <a:ahLst/>
              <a:cxnLst/>
              <a:rect l="l" t="t" r="r" b="b"/>
              <a:pathLst>
                <a:path w="555" h="2502" extrusionOk="0">
                  <a:moveTo>
                    <a:pt x="537" y="1"/>
                  </a:moveTo>
                  <a:lnTo>
                    <a:pt x="465" y="63"/>
                  </a:lnTo>
                  <a:lnTo>
                    <a:pt x="420" y="108"/>
                  </a:lnTo>
                  <a:lnTo>
                    <a:pt x="367" y="170"/>
                  </a:lnTo>
                  <a:lnTo>
                    <a:pt x="322" y="233"/>
                  </a:lnTo>
                  <a:lnTo>
                    <a:pt x="269" y="313"/>
                  </a:lnTo>
                  <a:lnTo>
                    <a:pt x="206" y="403"/>
                  </a:lnTo>
                  <a:lnTo>
                    <a:pt x="161" y="501"/>
                  </a:lnTo>
                  <a:lnTo>
                    <a:pt x="135" y="554"/>
                  </a:lnTo>
                  <a:lnTo>
                    <a:pt x="108" y="608"/>
                  </a:lnTo>
                  <a:lnTo>
                    <a:pt x="90" y="662"/>
                  </a:lnTo>
                  <a:lnTo>
                    <a:pt x="72" y="724"/>
                  </a:lnTo>
                  <a:lnTo>
                    <a:pt x="54" y="778"/>
                  </a:lnTo>
                  <a:lnTo>
                    <a:pt x="36" y="840"/>
                  </a:lnTo>
                  <a:lnTo>
                    <a:pt x="28" y="903"/>
                  </a:lnTo>
                  <a:lnTo>
                    <a:pt x="10" y="974"/>
                  </a:lnTo>
                  <a:lnTo>
                    <a:pt x="1" y="1037"/>
                  </a:lnTo>
                  <a:lnTo>
                    <a:pt x="1" y="1099"/>
                  </a:lnTo>
                  <a:lnTo>
                    <a:pt x="1" y="1233"/>
                  </a:lnTo>
                  <a:lnTo>
                    <a:pt x="10" y="1367"/>
                  </a:lnTo>
                  <a:lnTo>
                    <a:pt x="28" y="1501"/>
                  </a:lnTo>
                  <a:lnTo>
                    <a:pt x="63" y="1626"/>
                  </a:lnTo>
                  <a:lnTo>
                    <a:pt x="99" y="1751"/>
                  </a:lnTo>
                  <a:lnTo>
                    <a:pt x="144" y="1858"/>
                  </a:lnTo>
                  <a:lnTo>
                    <a:pt x="188" y="1965"/>
                  </a:lnTo>
                  <a:lnTo>
                    <a:pt x="242" y="2064"/>
                  </a:lnTo>
                  <a:lnTo>
                    <a:pt x="295" y="2153"/>
                  </a:lnTo>
                  <a:lnTo>
                    <a:pt x="322" y="2189"/>
                  </a:lnTo>
                  <a:lnTo>
                    <a:pt x="340" y="2233"/>
                  </a:lnTo>
                  <a:lnTo>
                    <a:pt x="367" y="2269"/>
                  </a:lnTo>
                  <a:lnTo>
                    <a:pt x="394" y="2296"/>
                  </a:lnTo>
                  <a:lnTo>
                    <a:pt x="438" y="2358"/>
                  </a:lnTo>
                  <a:lnTo>
                    <a:pt x="483" y="2412"/>
                  </a:lnTo>
                  <a:lnTo>
                    <a:pt x="537" y="2483"/>
                  </a:lnTo>
                  <a:lnTo>
                    <a:pt x="554" y="2501"/>
                  </a:lnTo>
                  <a:lnTo>
                    <a:pt x="545" y="2483"/>
                  </a:lnTo>
                  <a:lnTo>
                    <a:pt x="492" y="2394"/>
                  </a:lnTo>
                  <a:lnTo>
                    <a:pt x="465" y="2349"/>
                  </a:lnTo>
                  <a:lnTo>
                    <a:pt x="420" y="2278"/>
                  </a:lnTo>
                  <a:lnTo>
                    <a:pt x="403" y="2251"/>
                  </a:lnTo>
                  <a:lnTo>
                    <a:pt x="385" y="2206"/>
                  </a:lnTo>
                  <a:lnTo>
                    <a:pt x="358" y="2171"/>
                  </a:lnTo>
                  <a:lnTo>
                    <a:pt x="340" y="2126"/>
                  </a:lnTo>
                  <a:lnTo>
                    <a:pt x="295" y="2037"/>
                  </a:lnTo>
                  <a:lnTo>
                    <a:pt x="251" y="1939"/>
                  </a:lnTo>
                  <a:lnTo>
                    <a:pt x="215" y="1831"/>
                  </a:lnTo>
                  <a:lnTo>
                    <a:pt x="170" y="1724"/>
                  </a:lnTo>
                  <a:lnTo>
                    <a:pt x="144" y="1608"/>
                  </a:lnTo>
                  <a:lnTo>
                    <a:pt x="117" y="1483"/>
                  </a:lnTo>
                  <a:lnTo>
                    <a:pt x="99" y="1358"/>
                  </a:lnTo>
                  <a:lnTo>
                    <a:pt x="90" y="1233"/>
                  </a:lnTo>
                  <a:lnTo>
                    <a:pt x="90" y="1108"/>
                  </a:lnTo>
                  <a:lnTo>
                    <a:pt x="90" y="1046"/>
                  </a:lnTo>
                  <a:lnTo>
                    <a:pt x="99" y="983"/>
                  </a:lnTo>
                  <a:lnTo>
                    <a:pt x="108" y="921"/>
                  </a:lnTo>
                  <a:lnTo>
                    <a:pt x="117" y="858"/>
                  </a:lnTo>
                  <a:lnTo>
                    <a:pt x="135" y="804"/>
                  </a:lnTo>
                  <a:lnTo>
                    <a:pt x="144" y="742"/>
                  </a:lnTo>
                  <a:lnTo>
                    <a:pt x="161" y="688"/>
                  </a:lnTo>
                  <a:lnTo>
                    <a:pt x="179" y="635"/>
                  </a:lnTo>
                  <a:lnTo>
                    <a:pt x="197" y="581"/>
                  </a:lnTo>
                  <a:lnTo>
                    <a:pt x="215" y="528"/>
                  </a:lnTo>
                  <a:lnTo>
                    <a:pt x="260" y="429"/>
                  </a:lnTo>
                  <a:lnTo>
                    <a:pt x="304" y="340"/>
                  </a:lnTo>
                  <a:lnTo>
                    <a:pt x="403" y="179"/>
                  </a:lnTo>
                  <a:lnTo>
                    <a:pt x="474" y="81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8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5323683" y="3367794"/>
              <a:ext cx="31724" cy="225852"/>
            </a:xfrm>
            <a:custGeom>
              <a:avLst/>
              <a:gdLst/>
              <a:ahLst/>
              <a:cxnLst/>
              <a:rect l="l" t="t" r="r" b="b"/>
              <a:pathLst>
                <a:path w="394" h="2805" extrusionOk="0">
                  <a:moveTo>
                    <a:pt x="251" y="1"/>
                  </a:moveTo>
                  <a:lnTo>
                    <a:pt x="215" y="99"/>
                  </a:lnTo>
                  <a:lnTo>
                    <a:pt x="171" y="233"/>
                  </a:lnTo>
                  <a:lnTo>
                    <a:pt x="126" y="420"/>
                  </a:lnTo>
                  <a:lnTo>
                    <a:pt x="99" y="519"/>
                  </a:lnTo>
                  <a:lnTo>
                    <a:pt x="81" y="635"/>
                  </a:lnTo>
                  <a:lnTo>
                    <a:pt x="54" y="760"/>
                  </a:lnTo>
                  <a:lnTo>
                    <a:pt x="37" y="885"/>
                  </a:lnTo>
                  <a:lnTo>
                    <a:pt x="19" y="1010"/>
                  </a:lnTo>
                  <a:lnTo>
                    <a:pt x="10" y="1153"/>
                  </a:lnTo>
                  <a:lnTo>
                    <a:pt x="1" y="1287"/>
                  </a:lnTo>
                  <a:lnTo>
                    <a:pt x="1" y="1421"/>
                  </a:lnTo>
                  <a:lnTo>
                    <a:pt x="1" y="1563"/>
                  </a:lnTo>
                  <a:lnTo>
                    <a:pt x="10" y="1697"/>
                  </a:lnTo>
                  <a:lnTo>
                    <a:pt x="28" y="1840"/>
                  </a:lnTo>
                  <a:lnTo>
                    <a:pt x="45" y="1965"/>
                  </a:lnTo>
                  <a:lnTo>
                    <a:pt x="72" y="2090"/>
                  </a:lnTo>
                  <a:lnTo>
                    <a:pt x="99" y="2215"/>
                  </a:lnTo>
                  <a:lnTo>
                    <a:pt x="135" y="2322"/>
                  </a:lnTo>
                  <a:lnTo>
                    <a:pt x="171" y="2421"/>
                  </a:lnTo>
                  <a:lnTo>
                    <a:pt x="215" y="2519"/>
                  </a:lnTo>
                  <a:lnTo>
                    <a:pt x="260" y="2599"/>
                  </a:lnTo>
                  <a:lnTo>
                    <a:pt x="296" y="2662"/>
                  </a:lnTo>
                  <a:lnTo>
                    <a:pt x="331" y="2715"/>
                  </a:lnTo>
                  <a:lnTo>
                    <a:pt x="394" y="2805"/>
                  </a:lnTo>
                  <a:lnTo>
                    <a:pt x="349" y="2706"/>
                  </a:lnTo>
                  <a:lnTo>
                    <a:pt x="322" y="2653"/>
                  </a:lnTo>
                  <a:lnTo>
                    <a:pt x="287" y="2581"/>
                  </a:lnTo>
                  <a:lnTo>
                    <a:pt x="260" y="2501"/>
                  </a:lnTo>
                  <a:lnTo>
                    <a:pt x="224" y="2403"/>
                  </a:lnTo>
                  <a:lnTo>
                    <a:pt x="197" y="2305"/>
                  </a:lnTo>
                  <a:lnTo>
                    <a:pt x="171" y="2197"/>
                  </a:lnTo>
                  <a:lnTo>
                    <a:pt x="144" y="2081"/>
                  </a:lnTo>
                  <a:lnTo>
                    <a:pt x="126" y="1956"/>
                  </a:lnTo>
                  <a:lnTo>
                    <a:pt x="108" y="1822"/>
                  </a:lnTo>
                  <a:lnTo>
                    <a:pt x="99" y="1697"/>
                  </a:lnTo>
                  <a:lnTo>
                    <a:pt x="90" y="1563"/>
                  </a:lnTo>
                  <a:lnTo>
                    <a:pt x="90" y="1421"/>
                  </a:lnTo>
                  <a:lnTo>
                    <a:pt x="90" y="1287"/>
                  </a:lnTo>
                  <a:lnTo>
                    <a:pt x="99" y="1153"/>
                  </a:lnTo>
                  <a:lnTo>
                    <a:pt x="108" y="1019"/>
                  </a:lnTo>
                  <a:lnTo>
                    <a:pt x="117" y="894"/>
                  </a:lnTo>
                  <a:lnTo>
                    <a:pt x="144" y="644"/>
                  </a:lnTo>
                  <a:lnTo>
                    <a:pt x="171" y="429"/>
                  </a:lnTo>
                  <a:lnTo>
                    <a:pt x="188" y="331"/>
                  </a:lnTo>
                  <a:lnTo>
                    <a:pt x="206" y="242"/>
                  </a:lnTo>
                  <a:lnTo>
                    <a:pt x="215" y="161"/>
                  </a:lnTo>
                  <a:lnTo>
                    <a:pt x="233" y="9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8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5356776" y="3393721"/>
              <a:ext cx="17311" cy="225127"/>
            </a:xfrm>
            <a:custGeom>
              <a:avLst/>
              <a:gdLst/>
              <a:ahLst/>
              <a:cxnLst/>
              <a:rect l="l" t="t" r="r" b="b"/>
              <a:pathLst>
                <a:path w="215" h="2796" extrusionOk="0">
                  <a:moveTo>
                    <a:pt x="1" y="0"/>
                  </a:moveTo>
                  <a:lnTo>
                    <a:pt x="10" y="98"/>
                  </a:lnTo>
                  <a:lnTo>
                    <a:pt x="27" y="232"/>
                  </a:lnTo>
                  <a:lnTo>
                    <a:pt x="54" y="420"/>
                  </a:lnTo>
                  <a:lnTo>
                    <a:pt x="81" y="625"/>
                  </a:lnTo>
                  <a:lnTo>
                    <a:pt x="99" y="866"/>
                  </a:lnTo>
                  <a:lnTo>
                    <a:pt x="117" y="1125"/>
                  </a:lnTo>
                  <a:lnTo>
                    <a:pt x="126" y="1384"/>
                  </a:lnTo>
                  <a:lnTo>
                    <a:pt x="126" y="1518"/>
                  </a:lnTo>
                  <a:lnTo>
                    <a:pt x="126" y="1652"/>
                  </a:lnTo>
                  <a:lnTo>
                    <a:pt x="126" y="1777"/>
                  </a:lnTo>
                  <a:lnTo>
                    <a:pt x="126" y="1902"/>
                  </a:lnTo>
                  <a:lnTo>
                    <a:pt x="126" y="2027"/>
                  </a:lnTo>
                  <a:lnTo>
                    <a:pt x="126" y="2143"/>
                  </a:lnTo>
                  <a:lnTo>
                    <a:pt x="117" y="2259"/>
                  </a:lnTo>
                  <a:lnTo>
                    <a:pt x="108" y="2358"/>
                  </a:lnTo>
                  <a:lnTo>
                    <a:pt x="108" y="2456"/>
                  </a:lnTo>
                  <a:lnTo>
                    <a:pt x="99" y="2536"/>
                  </a:lnTo>
                  <a:lnTo>
                    <a:pt x="99" y="2617"/>
                  </a:lnTo>
                  <a:lnTo>
                    <a:pt x="90" y="2679"/>
                  </a:lnTo>
                  <a:lnTo>
                    <a:pt x="81" y="2777"/>
                  </a:lnTo>
                  <a:lnTo>
                    <a:pt x="81" y="2795"/>
                  </a:lnTo>
                  <a:lnTo>
                    <a:pt x="90" y="2777"/>
                  </a:lnTo>
                  <a:lnTo>
                    <a:pt x="108" y="2679"/>
                  </a:lnTo>
                  <a:lnTo>
                    <a:pt x="135" y="2545"/>
                  </a:lnTo>
                  <a:lnTo>
                    <a:pt x="161" y="2358"/>
                  </a:lnTo>
                  <a:lnTo>
                    <a:pt x="179" y="2259"/>
                  </a:lnTo>
                  <a:lnTo>
                    <a:pt x="188" y="2152"/>
                  </a:lnTo>
                  <a:lnTo>
                    <a:pt x="197" y="2027"/>
                  </a:lnTo>
                  <a:lnTo>
                    <a:pt x="206" y="1911"/>
                  </a:lnTo>
                  <a:lnTo>
                    <a:pt x="215" y="1777"/>
                  </a:lnTo>
                  <a:lnTo>
                    <a:pt x="215" y="1652"/>
                  </a:lnTo>
                  <a:lnTo>
                    <a:pt x="215" y="1518"/>
                  </a:lnTo>
                  <a:lnTo>
                    <a:pt x="215" y="1384"/>
                  </a:lnTo>
                  <a:lnTo>
                    <a:pt x="206" y="1116"/>
                  </a:lnTo>
                  <a:lnTo>
                    <a:pt x="179" y="866"/>
                  </a:lnTo>
                  <a:lnTo>
                    <a:pt x="161" y="741"/>
                  </a:lnTo>
                  <a:lnTo>
                    <a:pt x="143" y="625"/>
                  </a:lnTo>
                  <a:lnTo>
                    <a:pt x="126" y="509"/>
                  </a:lnTo>
                  <a:lnTo>
                    <a:pt x="108" y="411"/>
                  </a:lnTo>
                  <a:lnTo>
                    <a:pt x="63" y="223"/>
                  </a:lnTo>
                  <a:lnTo>
                    <a:pt x="27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5363218" y="3363526"/>
              <a:ext cx="36796" cy="209265"/>
            </a:xfrm>
            <a:custGeom>
              <a:avLst/>
              <a:gdLst/>
              <a:ahLst/>
              <a:cxnLst/>
              <a:rect l="l" t="t" r="r" b="b"/>
              <a:pathLst>
                <a:path w="457" h="2599" extrusionOk="0">
                  <a:moveTo>
                    <a:pt x="1" y="0"/>
                  </a:moveTo>
                  <a:lnTo>
                    <a:pt x="10" y="18"/>
                  </a:lnTo>
                  <a:lnTo>
                    <a:pt x="46" y="107"/>
                  </a:lnTo>
                  <a:lnTo>
                    <a:pt x="90" y="223"/>
                  </a:lnTo>
                  <a:lnTo>
                    <a:pt x="144" y="393"/>
                  </a:lnTo>
                  <a:lnTo>
                    <a:pt x="171" y="482"/>
                  </a:lnTo>
                  <a:lnTo>
                    <a:pt x="197" y="581"/>
                  </a:lnTo>
                  <a:lnTo>
                    <a:pt x="224" y="688"/>
                  </a:lnTo>
                  <a:lnTo>
                    <a:pt x="251" y="804"/>
                  </a:lnTo>
                  <a:lnTo>
                    <a:pt x="278" y="911"/>
                  </a:lnTo>
                  <a:lnTo>
                    <a:pt x="296" y="1036"/>
                  </a:lnTo>
                  <a:lnTo>
                    <a:pt x="322" y="1152"/>
                  </a:lnTo>
                  <a:lnTo>
                    <a:pt x="331" y="1277"/>
                  </a:lnTo>
                  <a:lnTo>
                    <a:pt x="349" y="1402"/>
                  </a:lnTo>
                  <a:lnTo>
                    <a:pt x="358" y="1518"/>
                  </a:lnTo>
                  <a:lnTo>
                    <a:pt x="367" y="1643"/>
                  </a:lnTo>
                  <a:lnTo>
                    <a:pt x="367" y="1759"/>
                  </a:lnTo>
                  <a:lnTo>
                    <a:pt x="376" y="1875"/>
                  </a:lnTo>
                  <a:lnTo>
                    <a:pt x="376" y="1983"/>
                  </a:lnTo>
                  <a:lnTo>
                    <a:pt x="367" y="2036"/>
                  </a:lnTo>
                  <a:lnTo>
                    <a:pt x="367" y="2090"/>
                  </a:lnTo>
                  <a:lnTo>
                    <a:pt x="367" y="2134"/>
                  </a:lnTo>
                  <a:lnTo>
                    <a:pt x="358" y="2179"/>
                  </a:lnTo>
                  <a:lnTo>
                    <a:pt x="358" y="2268"/>
                  </a:lnTo>
                  <a:lnTo>
                    <a:pt x="349" y="2349"/>
                  </a:lnTo>
                  <a:lnTo>
                    <a:pt x="340" y="2420"/>
                  </a:lnTo>
                  <a:lnTo>
                    <a:pt x="331" y="2483"/>
                  </a:lnTo>
                  <a:lnTo>
                    <a:pt x="314" y="2572"/>
                  </a:lnTo>
                  <a:lnTo>
                    <a:pt x="314" y="2599"/>
                  </a:lnTo>
                  <a:lnTo>
                    <a:pt x="349" y="2483"/>
                  </a:lnTo>
                  <a:lnTo>
                    <a:pt x="358" y="2429"/>
                  </a:lnTo>
                  <a:lnTo>
                    <a:pt x="385" y="2358"/>
                  </a:lnTo>
                  <a:lnTo>
                    <a:pt x="394" y="2277"/>
                  </a:lnTo>
                  <a:lnTo>
                    <a:pt x="412" y="2188"/>
                  </a:lnTo>
                  <a:lnTo>
                    <a:pt x="421" y="2143"/>
                  </a:lnTo>
                  <a:lnTo>
                    <a:pt x="430" y="2090"/>
                  </a:lnTo>
                  <a:lnTo>
                    <a:pt x="430" y="2036"/>
                  </a:lnTo>
                  <a:lnTo>
                    <a:pt x="439" y="1983"/>
                  </a:lnTo>
                  <a:lnTo>
                    <a:pt x="447" y="1875"/>
                  </a:lnTo>
                  <a:lnTo>
                    <a:pt x="447" y="1759"/>
                  </a:lnTo>
                  <a:lnTo>
                    <a:pt x="456" y="1643"/>
                  </a:lnTo>
                  <a:lnTo>
                    <a:pt x="447" y="1518"/>
                  </a:lnTo>
                  <a:lnTo>
                    <a:pt x="439" y="1393"/>
                  </a:lnTo>
                  <a:lnTo>
                    <a:pt x="421" y="1268"/>
                  </a:lnTo>
                  <a:lnTo>
                    <a:pt x="403" y="1143"/>
                  </a:lnTo>
                  <a:lnTo>
                    <a:pt x="385" y="1018"/>
                  </a:lnTo>
                  <a:lnTo>
                    <a:pt x="358" y="893"/>
                  </a:lnTo>
                  <a:lnTo>
                    <a:pt x="331" y="777"/>
                  </a:lnTo>
                  <a:lnTo>
                    <a:pt x="260" y="563"/>
                  </a:lnTo>
                  <a:lnTo>
                    <a:pt x="189" y="375"/>
                  </a:lnTo>
                  <a:lnTo>
                    <a:pt x="117" y="206"/>
                  </a:lnTo>
                  <a:lnTo>
                    <a:pt x="63" y="98"/>
                  </a:lnTo>
                  <a:lnTo>
                    <a:pt x="19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5389869" y="3392271"/>
              <a:ext cx="33173" cy="209990"/>
            </a:xfrm>
            <a:custGeom>
              <a:avLst/>
              <a:gdLst/>
              <a:ahLst/>
              <a:cxnLst/>
              <a:rect l="l" t="t" r="r" b="b"/>
              <a:pathLst>
                <a:path w="412" h="2608" extrusionOk="0">
                  <a:moveTo>
                    <a:pt x="134" y="0"/>
                  </a:moveTo>
                  <a:lnTo>
                    <a:pt x="143" y="18"/>
                  </a:lnTo>
                  <a:lnTo>
                    <a:pt x="170" y="116"/>
                  </a:lnTo>
                  <a:lnTo>
                    <a:pt x="197" y="232"/>
                  </a:lnTo>
                  <a:lnTo>
                    <a:pt x="233" y="411"/>
                  </a:lnTo>
                  <a:lnTo>
                    <a:pt x="250" y="509"/>
                  </a:lnTo>
                  <a:lnTo>
                    <a:pt x="268" y="616"/>
                  </a:lnTo>
                  <a:lnTo>
                    <a:pt x="286" y="724"/>
                  </a:lnTo>
                  <a:lnTo>
                    <a:pt x="295" y="840"/>
                  </a:lnTo>
                  <a:lnTo>
                    <a:pt x="313" y="965"/>
                  </a:lnTo>
                  <a:lnTo>
                    <a:pt x="313" y="1081"/>
                  </a:lnTo>
                  <a:lnTo>
                    <a:pt x="322" y="1206"/>
                  </a:lnTo>
                  <a:lnTo>
                    <a:pt x="322" y="1331"/>
                  </a:lnTo>
                  <a:lnTo>
                    <a:pt x="322" y="1465"/>
                  </a:lnTo>
                  <a:lnTo>
                    <a:pt x="304" y="1590"/>
                  </a:lnTo>
                  <a:lnTo>
                    <a:pt x="295" y="1706"/>
                  </a:lnTo>
                  <a:lnTo>
                    <a:pt x="277" y="1822"/>
                  </a:lnTo>
                  <a:lnTo>
                    <a:pt x="259" y="1938"/>
                  </a:lnTo>
                  <a:lnTo>
                    <a:pt x="224" y="2045"/>
                  </a:lnTo>
                  <a:lnTo>
                    <a:pt x="197" y="2152"/>
                  </a:lnTo>
                  <a:lnTo>
                    <a:pt x="170" y="2242"/>
                  </a:lnTo>
                  <a:lnTo>
                    <a:pt x="134" y="2331"/>
                  </a:lnTo>
                  <a:lnTo>
                    <a:pt x="108" y="2402"/>
                  </a:lnTo>
                  <a:lnTo>
                    <a:pt x="72" y="2465"/>
                  </a:lnTo>
                  <a:lnTo>
                    <a:pt x="45" y="2519"/>
                  </a:lnTo>
                  <a:lnTo>
                    <a:pt x="0" y="2608"/>
                  </a:lnTo>
                  <a:lnTo>
                    <a:pt x="63" y="2527"/>
                  </a:lnTo>
                  <a:lnTo>
                    <a:pt x="90" y="2483"/>
                  </a:lnTo>
                  <a:lnTo>
                    <a:pt x="134" y="2420"/>
                  </a:lnTo>
                  <a:lnTo>
                    <a:pt x="170" y="2349"/>
                  </a:lnTo>
                  <a:lnTo>
                    <a:pt x="215" y="2260"/>
                  </a:lnTo>
                  <a:lnTo>
                    <a:pt x="259" y="2170"/>
                  </a:lnTo>
                  <a:lnTo>
                    <a:pt x="295" y="2063"/>
                  </a:lnTo>
                  <a:lnTo>
                    <a:pt x="331" y="1956"/>
                  </a:lnTo>
                  <a:lnTo>
                    <a:pt x="358" y="1840"/>
                  </a:lnTo>
                  <a:lnTo>
                    <a:pt x="384" y="1724"/>
                  </a:lnTo>
                  <a:lnTo>
                    <a:pt x="393" y="1599"/>
                  </a:lnTo>
                  <a:lnTo>
                    <a:pt x="411" y="1465"/>
                  </a:lnTo>
                  <a:lnTo>
                    <a:pt x="411" y="1340"/>
                  </a:lnTo>
                  <a:lnTo>
                    <a:pt x="411" y="1206"/>
                  </a:lnTo>
                  <a:lnTo>
                    <a:pt x="402" y="1081"/>
                  </a:lnTo>
                  <a:lnTo>
                    <a:pt x="393" y="956"/>
                  </a:lnTo>
                  <a:lnTo>
                    <a:pt x="375" y="831"/>
                  </a:lnTo>
                  <a:lnTo>
                    <a:pt x="358" y="715"/>
                  </a:lnTo>
                  <a:lnTo>
                    <a:pt x="331" y="599"/>
                  </a:lnTo>
                  <a:lnTo>
                    <a:pt x="313" y="500"/>
                  </a:lnTo>
                  <a:lnTo>
                    <a:pt x="286" y="402"/>
                  </a:lnTo>
                  <a:lnTo>
                    <a:pt x="179" y="72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5615642" y="4156545"/>
              <a:ext cx="588986" cy="367562"/>
            </a:xfrm>
            <a:custGeom>
              <a:avLst/>
              <a:gdLst/>
              <a:ahLst/>
              <a:cxnLst/>
              <a:rect l="l" t="t" r="r" b="b"/>
              <a:pathLst>
                <a:path w="7315" h="4565" extrusionOk="0">
                  <a:moveTo>
                    <a:pt x="992" y="1"/>
                  </a:moveTo>
                  <a:lnTo>
                    <a:pt x="902" y="19"/>
                  </a:lnTo>
                  <a:lnTo>
                    <a:pt x="0" y="429"/>
                  </a:lnTo>
                  <a:lnTo>
                    <a:pt x="215" y="501"/>
                  </a:lnTo>
                  <a:lnTo>
                    <a:pt x="1215" y="1037"/>
                  </a:lnTo>
                  <a:lnTo>
                    <a:pt x="1688" y="1358"/>
                  </a:lnTo>
                  <a:lnTo>
                    <a:pt x="2179" y="1760"/>
                  </a:lnTo>
                  <a:lnTo>
                    <a:pt x="2662" y="2242"/>
                  </a:lnTo>
                  <a:lnTo>
                    <a:pt x="2894" y="2519"/>
                  </a:lnTo>
                  <a:lnTo>
                    <a:pt x="3126" y="2796"/>
                  </a:lnTo>
                  <a:lnTo>
                    <a:pt x="3662" y="3269"/>
                  </a:lnTo>
                  <a:lnTo>
                    <a:pt x="4242" y="3671"/>
                  </a:lnTo>
                  <a:lnTo>
                    <a:pt x="4832" y="3984"/>
                  </a:lnTo>
                  <a:lnTo>
                    <a:pt x="5635" y="4332"/>
                  </a:lnTo>
                  <a:lnTo>
                    <a:pt x="6350" y="4546"/>
                  </a:lnTo>
                  <a:lnTo>
                    <a:pt x="6421" y="4564"/>
                  </a:lnTo>
                  <a:lnTo>
                    <a:pt x="6618" y="4448"/>
                  </a:lnTo>
                  <a:lnTo>
                    <a:pt x="6903" y="4144"/>
                  </a:lnTo>
                  <a:lnTo>
                    <a:pt x="7109" y="3805"/>
                  </a:lnTo>
                  <a:lnTo>
                    <a:pt x="7225" y="3457"/>
                  </a:lnTo>
                  <a:lnTo>
                    <a:pt x="7314" y="2957"/>
                  </a:lnTo>
                  <a:lnTo>
                    <a:pt x="7305" y="2510"/>
                  </a:lnTo>
                  <a:lnTo>
                    <a:pt x="7296" y="2457"/>
                  </a:lnTo>
                  <a:lnTo>
                    <a:pt x="7135" y="2501"/>
                  </a:lnTo>
                  <a:lnTo>
                    <a:pt x="6814" y="2528"/>
                  </a:lnTo>
                  <a:lnTo>
                    <a:pt x="6296" y="2483"/>
                  </a:lnTo>
                  <a:lnTo>
                    <a:pt x="5591" y="2296"/>
                  </a:lnTo>
                  <a:lnTo>
                    <a:pt x="4930" y="2046"/>
                  </a:lnTo>
                  <a:lnTo>
                    <a:pt x="4644" y="1930"/>
                  </a:lnTo>
                  <a:lnTo>
                    <a:pt x="4278" y="1760"/>
                  </a:lnTo>
                  <a:lnTo>
                    <a:pt x="3590" y="1331"/>
                  </a:lnTo>
                  <a:lnTo>
                    <a:pt x="2938" y="867"/>
                  </a:lnTo>
                  <a:lnTo>
                    <a:pt x="2251" y="447"/>
                  </a:lnTo>
                  <a:lnTo>
                    <a:pt x="1885" y="287"/>
                  </a:lnTo>
                  <a:lnTo>
                    <a:pt x="1697" y="215"/>
                  </a:lnTo>
                  <a:lnTo>
                    <a:pt x="1251" y="45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CE4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5595512" y="4038667"/>
              <a:ext cx="209265" cy="487533"/>
            </a:xfrm>
            <a:custGeom>
              <a:avLst/>
              <a:gdLst/>
              <a:ahLst/>
              <a:cxnLst/>
              <a:rect l="l" t="t" r="r" b="b"/>
              <a:pathLst>
                <a:path w="2599" h="6055" extrusionOk="0">
                  <a:moveTo>
                    <a:pt x="509" y="0"/>
                  </a:moveTo>
                  <a:lnTo>
                    <a:pt x="45" y="616"/>
                  </a:lnTo>
                  <a:lnTo>
                    <a:pt x="9" y="679"/>
                  </a:lnTo>
                  <a:lnTo>
                    <a:pt x="0" y="893"/>
                  </a:lnTo>
                  <a:lnTo>
                    <a:pt x="54" y="1259"/>
                  </a:lnTo>
                  <a:lnTo>
                    <a:pt x="81" y="1420"/>
                  </a:lnTo>
                  <a:lnTo>
                    <a:pt x="143" y="1724"/>
                  </a:lnTo>
                  <a:lnTo>
                    <a:pt x="349" y="2322"/>
                  </a:lnTo>
                  <a:lnTo>
                    <a:pt x="599" y="2903"/>
                  </a:lnTo>
                  <a:lnTo>
                    <a:pt x="804" y="3501"/>
                  </a:lnTo>
                  <a:lnTo>
                    <a:pt x="875" y="3813"/>
                  </a:lnTo>
                  <a:lnTo>
                    <a:pt x="965" y="4313"/>
                  </a:lnTo>
                  <a:lnTo>
                    <a:pt x="1018" y="5171"/>
                  </a:lnTo>
                  <a:lnTo>
                    <a:pt x="965" y="5573"/>
                  </a:lnTo>
                  <a:lnTo>
                    <a:pt x="893" y="5823"/>
                  </a:lnTo>
                  <a:lnTo>
                    <a:pt x="831" y="5930"/>
                  </a:lnTo>
                  <a:lnTo>
                    <a:pt x="974" y="5983"/>
                  </a:lnTo>
                  <a:lnTo>
                    <a:pt x="1608" y="6055"/>
                  </a:lnTo>
                  <a:lnTo>
                    <a:pt x="1894" y="6019"/>
                  </a:lnTo>
                  <a:lnTo>
                    <a:pt x="2188" y="5921"/>
                  </a:lnTo>
                  <a:lnTo>
                    <a:pt x="2465" y="5742"/>
                  </a:lnTo>
                  <a:lnTo>
                    <a:pt x="2599" y="5617"/>
                  </a:lnTo>
                  <a:lnTo>
                    <a:pt x="2590" y="5385"/>
                  </a:lnTo>
                  <a:lnTo>
                    <a:pt x="2420" y="4296"/>
                  </a:lnTo>
                  <a:lnTo>
                    <a:pt x="2278" y="3796"/>
                  </a:lnTo>
                  <a:lnTo>
                    <a:pt x="2072" y="3287"/>
                  </a:lnTo>
                  <a:lnTo>
                    <a:pt x="1795" y="2795"/>
                  </a:lnTo>
                  <a:lnTo>
                    <a:pt x="1617" y="2563"/>
                  </a:lnTo>
                  <a:lnTo>
                    <a:pt x="1447" y="2349"/>
                  </a:lnTo>
                  <a:lnTo>
                    <a:pt x="1161" y="1893"/>
                  </a:lnTo>
                  <a:lnTo>
                    <a:pt x="840" y="1233"/>
                  </a:lnTo>
                  <a:lnTo>
                    <a:pt x="527" y="170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CE4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595317" y="3967490"/>
              <a:ext cx="1745136" cy="583188"/>
            </a:xfrm>
            <a:custGeom>
              <a:avLst/>
              <a:gdLst/>
              <a:ahLst/>
              <a:cxnLst/>
              <a:rect l="l" t="t" r="r" b="b"/>
              <a:pathLst>
                <a:path w="21674" h="7243" extrusionOk="0">
                  <a:moveTo>
                    <a:pt x="2439" y="0"/>
                  </a:moveTo>
                  <a:lnTo>
                    <a:pt x="1" y="3010"/>
                  </a:lnTo>
                  <a:lnTo>
                    <a:pt x="72" y="3233"/>
                  </a:lnTo>
                  <a:lnTo>
                    <a:pt x="813" y="4822"/>
                  </a:lnTo>
                  <a:lnTo>
                    <a:pt x="1474" y="5948"/>
                  </a:lnTo>
                  <a:lnTo>
                    <a:pt x="2028" y="6787"/>
                  </a:lnTo>
                  <a:lnTo>
                    <a:pt x="2358" y="7242"/>
                  </a:lnTo>
                  <a:lnTo>
                    <a:pt x="2448" y="7162"/>
                  </a:lnTo>
                  <a:lnTo>
                    <a:pt x="3394" y="6644"/>
                  </a:lnTo>
                  <a:lnTo>
                    <a:pt x="5377" y="5653"/>
                  </a:lnTo>
                  <a:lnTo>
                    <a:pt x="5957" y="5367"/>
                  </a:lnTo>
                  <a:lnTo>
                    <a:pt x="6698" y="5001"/>
                  </a:lnTo>
                  <a:lnTo>
                    <a:pt x="8198" y="4304"/>
                  </a:lnTo>
                  <a:lnTo>
                    <a:pt x="9726" y="3688"/>
                  </a:lnTo>
                  <a:lnTo>
                    <a:pt x="11279" y="3161"/>
                  </a:lnTo>
                  <a:lnTo>
                    <a:pt x="12074" y="2938"/>
                  </a:lnTo>
                  <a:lnTo>
                    <a:pt x="13199" y="2635"/>
                  </a:lnTo>
                  <a:lnTo>
                    <a:pt x="14324" y="2340"/>
                  </a:lnTo>
                  <a:lnTo>
                    <a:pt x="15432" y="2027"/>
                  </a:lnTo>
                  <a:lnTo>
                    <a:pt x="16539" y="1733"/>
                  </a:lnTo>
                  <a:lnTo>
                    <a:pt x="17307" y="1563"/>
                  </a:lnTo>
                  <a:lnTo>
                    <a:pt x="19013" y="1322"/>
                  </a:lnTo>
                  <a:lnTo>
                    <a:pt x="21272" y="1125"/>
                  </a:lnTo>
                  <a:lnTo>
                    <a:pt x="21674" y="1108"/>
                  </a:lnTo>
                  <a:lnTo>
                    <a:pt x="20459" y="215"/>
                  </a:lnTo>
                  <a:lnTo>
                    <a:pt x="4278" y="2385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663677" y="3722313"/>
              <a:ext cx="1680400" cy="683835"/>
            </a:xfrm>
            <a:custGeom>
              <a:avLst/>
              <a:gdLst/>
              <a:ahLst/>
              <a:cxnLst/>
              <a:rect l="l" t="t" r="r" b="b"/>
              <a:pathLst>
                <a:path w="20870" h="8493" extrusionOk="0">
                  <a:moveTo>
                    <a:pt x="19235" y="0"/>
                  </a:moveTo>
                  <a:lnTo>
                    <a:pt x="15628" y="527"/>
                  </a:lnTo>
                  <a:lnTo>
                    <a:pt x="9198" y="1411"/>
                  </a:lnTo>
                  <a:lnTo>
                    <a:pt x="8028" y="1545"/>
                  </a:lnTo>
                  <a:lnTo>
                    <a:pt x="5046" y="1813"/>
                  </a:lnTo>
                  <a:lnTo>
                    <a:pt x="795" y="2143"/>
                  </a:lnTo>
                  <a:lnTo>
                    <a:pt x="0" y="2197"/>
                  </a:lnTo>
                  <a:lnTo>
                    <a:pt x="1483" y="8493"/>
                  </a:lnTo>
                  <a:lnTo>
                    <a:pt x="1947" y="8296"/>
                  </a:lnTo>
                  <a:lnTo>
                    <a:pt x="4447" y="7501"/>
                  </a:lnTo>
                  <a:lnTo>
                    <a:pt x="9582" y="5956"/>
                  </a:lnTo>
                  <a:lnTo>
                    <a:pt x="11931" y="5251"/>
                  </a:lnTo>
                  <a:lnTo>
                    <a:pt x="12895" y="4974"/>
                  </a:lnTo>
                  <a:lnTo>
                    <a:pt x="15538" y="4349"/>
                  </a:lnTo>
                  <a:lnTo>
                    <a:pt x="19441" y="3510"/>
                  </a:lnTo>
                  <a:lnTo>
                    <a:pt x="20200" y="3367"/>
                  </a:lnTo>
                  <a:lnTo>
                    <a:pt x="20307" y="3277"/>
                  </a:lnTo>
                  <a:lnTo>
                    <a:pt x="20485" y="3063"/>
                  </a:lnTo>
                  <a:lnTo>
                    <a:pt x="20557" y="2947"/>
                  </a:lnTo>
                  <a:lnTo>
                    <a:pt x="20646" y="2768"/>
                  </a:lnTo>
                  <a:lnTo>
                    <a:pt x="20780" y="2402"/>
                  </a:lnTo>
                  <a:lnTo>
                    <a:pt x="20861" y="2018"/>
                  </a:lnTo>
                  <a:lnTo>
                    <a:pt x="20869" y="1643"/>
                  </a:lnTo>
                  <a:lnTo>
                    <a:pt x="20816" y="1286"/>
                  </a:lnTo>
                  <a:lnTo>
                    <a:pt x="20691" y="947"/>
                  </a:lnTo>
                  <a:lnTo>
                    <a:pt x="20503" y="652"/>
                  </a:lnTo>
                  <a:lnTo>
                    <a:pt x="20235" y="393"/>
                  </a:lnTo>
                  <a:lnTo>
                    <a:pt x="20075" y="286"/>
                  </a:lnTo>
                  <a:lnTo>
                    <a:pt x="19914" y="197"/>
                  </a:lnTo>
                  <a:lnTo>
                    <a:pt x="19619" y="81"/>
                  </a:lnTo>
                  <a:lnTo>
                    <a:pt x="19289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764324" y="3889065"/>
              <a:ext cx="1577579" cy="517083"/>
            </a:xfrm>
            <a:custGeom>
              <a:avLst/>
              <a:gdLst/>
              <a:ahLst/>
              <a:cxnLst/>
              <a:rect l="l" t="t" r="r" b="b"/>
              <a:pathLst>
                <a:path w="19593" h="6422" extrusionOk="0">
                  <a:moveTo>
                    <a:pt x="19593" y="1"/>
                  </a:moveTo>
                  <a:lnTo>
                    <a:pt x="19494" y="117"/>
                  </a:lnTo>
                  <a:lnTo>
                    <a:pt x="19369" y="215"/>
                  </a:lnTo>
                  <a:lnTo>
                    <a:pt x="18584" y="376"/>
                  </a:lnTo>
                  <a:lnTo>
                    <a:pt x="14485" y="1242"/>
                  </a:lnTo>
                  <a:lnTo>
                    <a:pt x="11708" y="1894"/>
                  </a:lnTo>
                  <a:lnTo>
                    <a:pt x="10698" y="2171"/>
                  </a:lnTo>
                  <a:lnTo>
                    <a:pt x="8457" y="2841"/>
                  </a:lnTo>
                  <a:lnTo>
                    <a:pt x="3465" y="4323"/>
                  </a:lnTo>
                  <a:lnTo>
                    <a:pt x="750" y="5171"/>
                  </a:lnTo>
                  <a:lnTo>
                    <a:pt x="0" y="5430"/>
                  </a:lnTo>
                  <a:lnTo>
                    <a:pt x="233" y="6422"/>
                  </a:lnTo>
                  <a:lnTo>
                    <a:pt x="697" y="6225"/>
                  </a:lnTo>
                  <a:lnTo>
                    <a:pt x="3197" y="5430"/>
                  </a:lnTo>
                  <a:lnTo>
                    <a:pt x="8332" y="3885"/>
                  </a:lnTo>
                  <a:lnTo>
                    <a:pt x="10681" y="3180"/>
                  </a:lnTo>
                  <a:lnTo>
                    <a:pt x="11645" y="2903"/>
                  </a:lnTo>
                  <a:lnTo>
                    <a:pt x="14288" y="2278"/>
                  </a:lnTo>
                  <a:lnTo>
                    <a:pt x="18191" y="1439"/>
                  </a:lnTo>
                  <a:lnTo>
                    <a:pt x="18950" y="1296"/>
                  </a:lnTo>
                  <a:lnTo>
                    <a:pt x="19057" y="1206"/>
                  </a:lnTo>
                  <a:lnTo>
                    <a:pt x="19235" y="992"/>
                  </a:lnTo>
                  <a:lnTo>
                    <a:pt x="19307" y="876"/>
                  </a:lnTo>
                  <a:lnTo>
                    <a:pt x="19414" y="662"/>
                  </a:lnTo>
                  <a:lnTo>
                    <a:pt x="19557" y="224"/>
                  </a:lnTo>
                  <a:lnTo>
                    <a:pt x="1959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575188" y="3899130"/>
              <a:ext cx="251054" cy="509917"/>
            </a:xfrm>
            <a:custGeom>
              <a:avLst/>
              <a:gdLst/>
              <a:ahLst/>
              <a:cxnLst/>
              <a:rect l="l" t="t" r="r" b="b"/>
              <a:pathLst>
                <a:path w="3118" h="6333" extrusionOk="0">
                  <a:moveTo>
                    <a:pt x="1063" y="1"/>
                  </a:moveTo>
                  <a:lnTo>
                    <a:pt x="938" y="19"/>
                  </a:lnTo>
                  <a:lnTo>
                    <a:pt x="822" y="63"/>
                  </a:lnTo>
                  <a:lnTo>
                    <a:pt x="599" y="251"/>
                  </a:lnTo>
                  <a:lnTo>
                    <a:pt x="385" y="555"/>
                  </a:lnTo>
                  <a:lnTo>
                    <a:pt x="215" y="947"/>
                  </a:lnTo>
                  <a:lnTo>
                    <a:pt x="81" y="1430"/>
                  </a:lnTo>
                  <a:lnTo>
                    <a:pt x="10" y="1966"/>
                  </a:lnTo>
                  <a:lnTo>
                    <a:pt x="1" y="2564"/>
                  </a:lnTo>
                  <a:lnTo>
                    <a:pt x="72" y="3189"/>
                  </a:lnTo>
                  <a:lnTo>
                    <a:pt x="144" y="3519"/>
                  </a:lnTo>
                  <a:lnTo>
                    <a:pt x="233" y="3841"/>
                  </a:lnTo>
                  <a:lnTo>
                    <a:pt x="474" y="4439"/>
                  </a:lnTo>
                  <a:lnTo>
                    <a:pt x="760" y="4966"/>
                  </a:lnTo>
                  <a:lnTo>
                    <a:pt x="1090" y="5430"/>
                  </a:lnTo>
                  <a:lnTo>
                    <a:pt x="1430" y="5805"/>
                  </a:lnTo>
                  <a:lnTo>
                    <a:pt x="1778" y="6091"/>
                  </a:lnTo>
                  <a:lnTo>
                    <a:pt x="2099" y="6270"/>
                  </a:lnTo>
                  <a:lnTo>
                    <a:pt x="2394" y="6332"/>
                  </a:lnTo>
                  <a:lnTo>
                    <a:pt x="2519" y="6305"/>
                  </a:lnTo>
                  <a:lnTo>
                    <a:pt x="2635" y="6270"/>
                  </a:lnTo>
                  <a:lnTo>
                    <a:pt x="2823" y="6082"/>
                  </a:lnTo>
                  <a:lnTo>
                    <a:pt x="2965" y="5788"/>
                  </a:lnTo>
                  <a:lnTo>
                    <a:pt x="3064" y="5395"/>
                  </a:lnTo>
                  <a:lnTo>
                    <a:pt x="3117" y="4930"/>
                  </a:lnTo>
                  <a:lnTo>
                    <a:pt x="3117" y="4394"/>
                  </a:lnTo>
                  <a:lnTo>
                    <a:pt x="3055" y="3805"/>
                  </a:lnTo>
                  <a:lnTo>
                    <a:pt x="2948" y="3180"/>
                  </a:lnTo>
                  <a:lnTo>
                    <a:pt x="2876" y="2850"/>
                  </a:lnTo>
                  <a:lnTo>
                    <a:pt x="2787" y="2528"/>
                  </a:lnTo>
                  <a:lnTo>
                    <a:pt x="2590" y="1930"/>
                  </a:lnTo>
                  <a:lnTo>
                    <a:pt x="2358" y="1394"/>
                  </a:lnTo>
                  <a:lnTo>
                    <a:pt x="2108" y="921"/>
                  </a:lnTo>
                  <a:lnTo>
                    <a:pt x="1849" y="537"/>
                  </a:lnTo>
                  <a:lnTo>
                    <a:pt x="1581" y="251"/>
                  </a:lnTo>
                  <a:lnTo>
                    <a:pt x="1313" y="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C5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678734" y="3971757"/>
              <a:ext cx="147508" cy="333745"/>
            </a:xfrm>
            <a:custGeom>
              <a:avLst/>
              <a:gdLst/>
              <a:ahLst/>
              <a:cxnLst/>
              <a:rect l="l" t="t" r="r" b="b"/>
              <a:pathLst>
                <a:path w="1832" h="4145" extrusionOk="0">
                  <a:moveTo>
                    <a:pt x="795" y="1"/>
                  </a:moveTo>
                  <a:lnTo>
                    <a:pt x="715" y="28"/>
                  </a:lnTo>
                  <a:lnTo>
                    <a:pt x="313" y="412"/>
                  </a:lnTo>
                  <a:lnTo>
                    <a:pt x="126" y="787"/>
                  </a:lnTo>
                  <a:lnTo>
                    <a:pt x="36" y="1126"/>
                  </a:lnTo>
                  <a:lnTo>
                    <a:pt x="10" y="1322"/>
                  </a:lnTo>
                  <a:lnTo>
                    <a:pt x="1" y="1599"/>
                  </a:lnTo>
                  <a:lnTo>
                    <a:pt x="27" y="1867"/>
                  </a:lnTo>
                  <a:lnTo>
                    <a:pt x="36" y="1939"/>
                  </a:lnTo>
                  <a:lnTo>
                    <a:pt x="152" y="2430"/>
                  </a:lnTo>
                  <a:lnTo>
                    <a:pt x="313" y="2858"/>
                  </a:lnTo>
                  <a:lnTo>
                    <a:pt x="429" y="3073"/>
                  </a:lnTo>
                  <a:lnTo>
                    <a:pt x="528" y="3269"/>
                  </a:lnTo>
                  <a:lnTo>
                    <a:pt x="733" y="3573"/>
                  </a:lnTo>
                  <a:lnTo>
                    <a:pt x="929" y="3805"/>
                  </a:lnTo>
                  <a:lnTo>
                    <a:pt x="1126" y="3966"/>
                  </a:lnTo>
                  <a:lnTo>
                    <a:pt x="1403" y="4100"/>
                  </a:lnTo>
                  <a:lnTo>
                    <a:pt x="1706" y="4144"/>
                  </a:lnTo>
                  <a:lnTo>
                    <a:pt x="1822" y="4126"/>
                  </a:lnTo>
                  <a:lnTo>
                    <a:pt x="1831" y="3876"/>
                  </a:lnTo>
                  <a:lnTo>
                    <a:pt x="1813" y="3314"/>
                  </a:lnTo>
                  <a:lnTo>
                    <a:pt x="1787" y="3010"/>
                  </a:lnTo>
                  <a:lnTo>
                    <a:pt x="1742" y="3019"/>
                  </a:lnTo>
                  <a:lnTo>
                    <a:pt x="1697" y="3019"/>
                  </a:lnTo>
                  <a:lnTo>
                    <a:pt x="1617" y="3010"/>
                  </a:lnTo>
                  <a:lnTo>
                    <a:pt x="1465" y="2903"/>
                  </a:lnTo>
                  <a:lnTo>
                    <a:pt x="1251" y="2617"/>
                  </a:lnTo>
                  <a:lnTo>
                    <a:pt x="947" y="1885"/>
                  </a:lnTo>
                  <a:lnTo>
                    <a:pt x="903" y="1715"/>
                  </a:lnTo>
                  <a:lnTo>
                    <a:pt x="1313" y="1064"/>
                  </a:lnTo>
                  <a:lnTo>
                    <a:pt x="1197" y="769"/>
                  </a:lnTo>
                  <a:lnTo>
                    <a:pt x="947" y="233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rgbClr val="BA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751361" y="4057347"/>
              <a:ext cx="71258" cy="157573"/>
            </a:xfrm>
            <a:custGeom>
              <a:avLst/>
              <a:gdLst/>
              <a:ahLst/>
              <a:cxnLst/>
              <a:rect l="l" t="t" r="r" b="b"/>
              <a:pathLst>
                <a:path w="885" h="1957" extrusionOk="0">
                  <a:moveTo>
                    <a:pt x="411" y="1"/>
                  </a:moveTo>
                  <a:lnTo>
                    <a:pt x="1" y="652"/>
                  </a:lnTo>
                  <a:lnTo>
                    <a:pt x="45" y="822"/>
                  </a:lnTo>
                  <a:lnTo>
                    <a:pt x="349" y="1554"/>
                  </a:lnTo>
                  <a:lnTo>
                    <a:pt x="563" y="1840"/>
                  </a:lnTo>
                  <a:lnTo>
                    <a:pt x="715" y="1947"/>
                  </a:lnTo>
                  <a:lnTo>
                    <a:pt x="795" y="1956"/>
                  </a:lnTo>
                  <a:lnTo>
                    <a:pt x="840" y="1956"/>
                  </a:lnTo>
                  <a:lnTo>
                    <a:pt x="885" y="1947"/>
                  </a:lnTo>
                  <a:lnTo>
                    <a:pt x="804" y="1429"/>
                  </a:lnTo>
                  <a:lnTo>
                    <a:pt x="688" y="885"/>
                  </a:lnTo>
                  <a:lnTo>
                    <a:pt x="563" y="42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A8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5509921" y="3801382"/>
              <a:ext cx="240989" cy="390510"/>
            </a:xfrm>
            <a:custGeom>
              <a:avLst/>
              <a:gdLst/>
              <a:ahLst/>
              <a:cxnLst/>
              <a:rect l="l" t="t" r="r" b="b"/>
              <a:pathLst>
                <a:path w="2993" h="4850" extrusionOk="0">
                  <a:moveTo>
                    <a:pt x="1099" y="0"/>
                  </a:moveTo>
                  <a:lnTo>
                    <a:pt x="626" y="45"/>
                  </a:lnTo>
                  <a:lnTo>
                    <a:pt x="81" y="215"/>
                  </a:lnTo>
                  <a:lnTo>
                    <a:pt x="1" y="250"/>
                  </a:lnTo>
                  <a:lnTo>
                    <a:pt x="72" y="304"/>
                  </a:lnTo>
                  <a:lnTo>
                    <a:pt x="519" y="697"/>
                  </a:lnTo>
                  <a:lnTo>
                    <a:pt x="885" y="1135"/>
                  </a:lnTo>
                  <a:lnTo>
                    <a:pt x="1233" y="1706"/>
                  </a:lnTo>
                  <a:lnTo>
                    <a:pt x="1438" y="2233"/>
                  </a:lnTo>
                  <a:lnTo>
                    <a:pt x="1537" y="2626"/>
                  </a:lnTo>
                  <a:lnTo>
                    <a:pt x="1590" y="3054"/>
                  </a:lnTo>
                  <a:lnTo>
                    <a:pt x="1590" y="3519"/>
                  </a:lnTo>
                  <a:lnTo>
                    <a:pt x="1537" y="4019"/>
                  </a:lnTo>
                  <a:lnTo>
                    <a:pt x="1412" y="4555"/>
                  </a:lnTo>
                  <a:lnTo>
                    <a:pt x="1313" y="4840"/>
                  </a:lnTo>
                  <a:lnTo>
                    <a:pt x="1572" y="4849"/>
                  </a:lnTo>
                  <a:lnTo>
                    <a:pt x="2055" y="4751"/>
                  </a:lnTo>
                  <a:lnTo>
                    <a:pt x="2626" y="4519"/>
                  </a:lnTo>
                  <a:lnTo>
                    <a:pt x="2715" y="4465"/>
                  </a:lnTo>
                  <a:lnTo>
                    <a:pt x="2814" y="4189"/>
                  </a:lnTo>
                  <a:lnTo>
                    <a:pt x="2930" y="3653"/>
                  </a:lnTo>
                  <a:lnTo>
                    <a:pt x="2992" y="3162"/>
                  </a:lnTo>
                  <a:lnTo>
                    <a:pt x="2983" y="2706"/>
                  </a:lnTo>
                  <a:lnTo>
                    <a:pt x="2930" y="2287"/>
                  </a:lnTo>
                  <a:lnTo>
                    <a:pt x="2823" y="1903"/>
                  </a:lnTo>
                  <a:lnTo>
                    <a:pt x="2617" y="1394"/>
                  </a:lnTo>
                  <a:lnTo>
                    <a:pt x="2260" y="849"/>
                  </a:lnTo>
                  <a:lnTo>
                    <a:pt x="1885" y="438"/>
                  </a:lnTo>
                  <a:lnTo>
                    <a:pt x="1429" y="72"/>
                  </a:lnTo>
                  <a:lnTo>
                    <a:pt x="1358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E54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1"/>
          <p:cNvGrpSpPr/>
          <p:nvPr/>
        </p:nvGrpSpPr>
        <p:grpSpPr>
          <a:xfrm>
            <a:off x="7435775" y="1112438"/>
            <a:ext cx="394275" cy="675575"/>
            <a:chOff x="3732100" y="4428788"/>
            <a:chExt cx="394275" cy="675575"/>
          </a:xfrm>
        </p:grpSpPr>
        <p:sp>
          <p:nvSpPr>
            <p:cNvPr id="792" name="Google Shape;792;p21"/>
            <p:cNvSpPr/>
            <p:nvPr/>
          </p:nvSpPr>
          <p:spPr>
            <a:xfrm>
              <a:off x="3732100" y="4654713"/>
              <a:ext cx="327075" cy="449650"/>
            </a:xfrm>
            <a:custGeom>
              <a:avLst/>
              <a:gdLst/>
              <a:ahLst/>
              <a:cxnLst/>
              <a:rect l="l" t="t" r="r" b="b"/>
              <a:pathLst>
                <a:path w="13083" h="17986" extrusionOk="0">
                  <a:moveTo>
                    <a:pt x="6430" y="0"/>
                  </a:moveTo>
                  <a:lnTo>
                    <a:pt x="6225" y="9"/>
                  </a:lnTo>
                  <a:lnTo>
                    <a:pt x="5814" y="72"/>
                  </a:lnTo>
                  <a:lnTo>
                    <a:pt x="5421" y="188"/>
                  </a:lnTo>
                  <a:lnTo>
                    <a:pt x="5055" y="366"/>
                  </a:lnTo>
                  <a:lnTo>
                    <a:pt x="4876" y="483"/>
                  </a:lnTo>
                  <a:lnTo>
                    <a:pt x="4751" y="572"/>
                  </a:lnTo>
                  <a:lnTo>
                    <a:pt x="4528" y="786"/>
                  </a:lnTo>
                  <a:lnTo>
                    <a:pt x="4251" y="1143"/>
                  </a:lnTo>
                  <a:lnTo>
                    <a:pt x="4072" y="1402"/>
                  </a:lnTo>
                  <a:lnTo>
                    <a:pt x="3456" y="2304"/>
                  </a:lnTo>
                  <a:lnTo>
                    <a:pt x="2858" y="3215"/>
                  </a:lnTo>
                  <a:lnTo>
                    <a:pt x="2135" y="4296"/>
                  </a:lnTo>
                  <a:lnTo>
                    <a:pt x="1411" y="5385"/>
                  </a:lnTo>
                  <a:lnTo>
                    <a:pt x="884" y="6180"/>
                  </a:lnTo>
                  <a:lnTo>
                    <a:pt x="358" y="6975"/>
                  </a:lnTo>
                  <a:lnTo>
                    <a:pt x="259" y="7126"/>
                  </a:lnTo>
                  <a:lnTo>
                    <a:pt x="161" y="7269"/>
                  </a:lnTo>
                  <a:lnTo>
                    <a:pt x="72" y="7430"/>
                  </a:lnTo>
                  <a:lnTo>
                    <a:pt x="0" y="7769"/>
                  </a:lnTo>
                  <a:lnTo>
                    <a:pt x="72" y="8109"/>
                  </a:lnTo>
                  <a:lnTo>
                    <a:pt x="259" y="8403"/>
                  </a:lnTo>
                  <a:lnTo>
                    <a:pt x="411" y="8511"/>
                  </a:lnTo>
                  <a:lnTo>
                    <a:pt x="527" y="8582"/>
                  </a:lnTo>
                  <a:lnTo>
                    <a:pt x="777" y="8653"/>
                  </a:lnTo>
                  <a:lnTo>
                    <a:pt x="902" y="8662"/>
                  </a:lnTo>
                  <a:lnTo>
                    <a:pt x="1009" y="8662"/>
                  </a:lnTo>
                  <a:lnTo>
                    <a:pt x="1224" y="8609"/>
                  </a:lnTo>
                  <a:lnTo>
                    <a:pt x="1420" y="8502"/>
                  </a:lnTo>
                  <a:lnTo>
                    <a:pt x="1581" y="8359"/>
                  </a:lnTo>
                  <a:lnTo>
                    <a:pt x="1652" y="8260"/>
                  </a:lnTo>
                  <a:lnTo>
                    <a:pt x="3715" y="5153"/>
                  </a:lnTo>
                  <a:lnTo>
                    <a:pt x="3715" y="5832"/>
                  </a:lnTo>
                  <a:lnTo>
                    <a:pt x="1581" y="11868"/>
                  </a:lnTo>
                  <a:lnTo>
                    <a:pt x="1554" y="11966"/>
                  </a:lnTo>
                  <a:lnTo>
                    <a:pt x="1581" y="12145"/>
                  </a:lnTo>
                  <a:lnTo>
                    <a:pt x="1688" y="12288"/>
                  </a:lnTo>
                  <a:lnTo>
                    <a:pt x="1849" y="12377"/>
                  </a:lnTo>
                  <a:lnTo>
                    <a:pt x="3715" y="12377"/>
                  </a:lnTo>
                  <a:lnTo>
                    <a:pt x="3715" y="16753"/>
                  </a:lnTo>
                  <a:lnTo>
                    <a:pt x="3724" y="16985"/>
                  </a:lnTo>
                  <a:lnTo>
                    <a:pt x="3885" y="17396"/>
                  </a:lnTo>
                  <a:lnTo>
                    <a:pt x="4171" y="17717"/>
                  </a:lnTo>
                  <a:lnTo>
                    <a:pt x="4448" y="17887"/>
                  </a:lnTo>
                  <a:lnTo>
                    <a:pt x="4662" y="17949"/>
                  </a:lnTo>
                  <a:lnTo>
                    <a:pt x="4769" y="17967"/>
                  </a:lnTo>
                  <a:lnTo>
                    <a:pt x="4912" y="17985"/>
                  </a:lnTo>
                  <a:lnTo>
                    <a:pt x="5171" y="17958"/>
                  </a:lnTo>
                  <a:lnTo>
                    <a:pt x="5421" y="17878"/>
                  </a:lnTo>
                  <a:lnTo>
                    <a:pt x="5635" y="17753"/>
                  </a:lnTo>
                  <a:lnTo>
                    <a:pt x="5823" y="17592"/>
                  </a:lnTo>
                  <a:lnTo>
                    <a:pt x="5975" y="17387"/>
                  </a:lnTo>
                  <a:lnTo>
                    <a:pt x="6082" y="17155"/>
                  </a:lnTo>
                  <a:lnTo>
                    <a:pt x="6135" y="16905"/>
                  </a:lnTo>
                  <a:lnTo>
                    <a:pt x="6144" y="16771"/>
                  </a:lnTo>
                  <a:lnTo>
                    <a:pt x="6144" y="12377"/>
                  </a:lnTo>
                  <a:lnTo>
                    <a:pt x="6716" y="12377"/>
                  </a:lnTo>
                  <a:lnTo>
                    <a:pt x="6716" y="16753"/>
                  </a:lnTo>
                  <a:lnTo>
                    <a:pt x="6734" y="16976"/>
                  </a:lnTo>
                  <a:lnTo>
                    <a:pt x="6885" y="17387"/>
                  </a:lnTo>
                  <a:lnTo>
                    <a:pt x="7171" y="17717"/>
                  </a:lnTo>
                  <a:lnTo>
                    <a:pt x="7457" y="17878"/>
                  </a:lnTo>
                  <a:lnTo>
                    <a:pt x="7662" y="17949"/>
                  </a:lnTo>
                  <a:lnTo>
                    <a:pt x="7778" y="17967"/>
                  </a:lnTo>
                  <a:lnTo>
                    <a:pt x="7912" y="17976"/>
                  </a:lnTo>
                  <a:lnTo>
                    <a:pt x="8180" y="17949"/>
                  </a:lnTo>
                  <a:lnTo>
                    <a:pt x="8421" y="17878"/>
                  </a:lnTo>
                  <a:lnTo>
                    <a:pt x="8645" y="17753"/>
                  </a:lnTo>
                  <a:lnTo>
                    <a:pt x="8832" y="17583"/>
                  </a:lnTo>
                  <a:lnTo>
                    <a:pt x="8975" y="17387"/>
                  </a:lnTo>
                  <a:lnTo>
                    <a:pt x="9082" y="17155"/>
                  </a:lnTo>
                  <a:lnTo>
                    <a:pt x="9136" y="16905"/>
                  </a:lnTo>
                  <a:lnTo>
                    <a:pt x="9145" y="16771"/>
                  </a:lnTo>
                  <a:lnTo>
                    <a:pt x="9145" y="12377"/>
                  </a:lnTo>
                  <a:lnTo>
                    <a:pt x="11011" y="12377"/>
                  </a:lnTo>
                  <a:lnTo>
                    <a:pt x="11172" y="12288"/>
                  </a:lnTo>
                  <a:lnTo>
                    <a:pt x="11279" y="12145"/>
                  </a:lnTo>
                  <a:lnTo>
                    <a:pt x="11306" y="11966"/>
                  </a:lnTo>
                  <a:lnTo>
                    <a:pt x="11279" y="11868"/>
                  </a:lnTo>
                  <a:lnTo>
                    <a:pt x="9145" y="5840"/>
                  </a:lnTo>
                  <a:lnTo>
                    <a:pt x="9145" y="5171"/>
                  </a:lnTo>
                  <a:lnTo>
                    <a:pt x="10154" y="6448"/>
                  </a:lnTo>
                  <a:lnTo>
                    <a:pt x="10225" y="6519"/>
                  </a:lnTo>
                  <a:lnTo>
                    <a:pt x="10386" y="6644"/>
                  </a:lnTo>
                  <a:lnTo>
                    <a:pt x="10565" y="6733"/>
                  </a:lnTo>
                  <a:lnTo>
                    <a:pt x="10761" y="6778"/>
                  </a:lnTo>
                  <a:lnTo>
                    <a:pt x="10868" y="6787"/>
                  </a:lnTo>
                  <a:lnTo>
                    <a:pt x="13083" y="6787"/>
                  </a:lnTo>
                  <a:lnTo>
                    <a:pt x="13083" y="4965"/>
                  </a:lnTo>
                  <a:lnTo>
                    <a:pt x="11279" y="4965"/>
                  </a:lnTo>
                  <a:lnTo>
                    <a:pt x="10323" y="3617"/>
                  </a:lnTo>
                  <a:lnTo>
                    <a:pt x="8761" y="1340"/>
                  </a:lnTo>
                  <a:lnTo>
                    <a:pt x="8564" y="1054"/>
                  </a:lnTo>
                  <a:lnTo>
                    <a:pt x="8064" y="563"/>
                  </a:lnTo>
                  <a:lnTo>
                    <a:pt x="7627" y="295"/>
                  </a:lnTo>
                  <a:lnTo>
                    <a:pt x="7305" y="152"/>
                  </a:lnTo>
                  <a:lnTo>
                    <a:pt x="6966" y="54"/>
                  </a:lnTo>
                  <a:lnTo>
                    <a:pt x="6609" y="9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3802200" y="4428788"/>
              <a:ext cx="171475" cy="135750"/>
            </a:xfrm>
            <a:custGeom>
              <a:avLst/>
              <a:gdLst/>
              <a:ahLst/>
              <a:cxnLst/>
              <a:rect l="l" t="t" r="r" b="b"/>
              <a:pathLst>
                <a:path w="6859" h="5430" extrusionOk="0">
                  <a:moveTo>
                    <a:pt x="2001" y="0"/>
                  </a:moveTo>
                  <a:lnTo>
                    <a:pt x="1572" y="89"/>
                  </a:lnTo>
                  <a:lnTo>
                    <a:pt x="1179" y="259"/>
                  </a:lnTo>
                  <a:lnTo>
                    <a:pt x="822" y="491"/>
                  </a:lnTo>
                  <a:lnTo>
                    <a:pt x="518" y="786"/>
                  </a:lnTo>
                  <a:lnTo>
                    <a:pt x="277" y="1134"/>
                  </a:lnTo>
                  <a:lnTo>
                    <a:pt x="108" y="1518"/>
                  </a:lnTo>
                  <a:lnTo>
                    <a:pt x="9" y="1947"/>
                  </a:lnTo>
                  <a:lnTo>
                    <a:pt x="0" y="2170"/>
                  </a:lnTo>
                  <a:lnTo>
                    <a:pt x="0" y="2393"/>
                  </a:lnTo>
                  <a:lnTo>
                    <a:pt x="72" y="2813"/>
                  </a:lnTo>
                  <a:lnTo>
                    <a:pt x="224" y="3206"/>
                  </a:lnTo>
                  <a:lnTo>
                    <a:pt x="438" y="3554"/>
                  </a:lnTo>
                  <a:lnTo>
                    <a:pt x="572" y="3706"/>
                  </a:lnTo>
                  <a:lnTo>
                    <a:pt x="697" y="3840"/>
                  </a:lnTo>
                  <a:lnTo>
                    <a:pt x="840" y="3956"/>
                  </a:lnTo>
                  <a:lnTo>
                    <a:pt x="965" y="4054"/>
                  </a:lnTo>
                  <a:lnTo>
                    <a:pt x="1099" y="4144"/>
                  </a:lnTo>
                  <a:lnTo>
                    <a:pt x="1099" y="5430"/>
                  </a:lnTo>
                  <a:lnTo>
                    <a:pt x="6117" y="5430"/>
                  </a:lnTo>
                  <a:lnTo>
                    <a:pt x="6117" y="4376"/>
                  </a:lnTo>
                  <a:lnTo>
                    <a:pt x="6260" y="4269"/>
                  </a:lnTo>
                  <a:lnTo>
                    <a:pt x="6385" y="4135"/>
                  </a:lnTo>
                  <a:lnTo>
                    <a:pt x="6537" y="3956"/>
                  </a:lnTo>
                  <a:lnTo>
                    <a:pt x="6653" y="3760"/>
                  </a:lnTo>
                  <a:lnTo>
                    <a:pt x="6743" y="3572"/>
                  </a:lnTo>
                  <a:lnTo>
                    <a:pt x="6850" y="3152"/>
                  </a:lnTo>
                  <a:lnTo>
                    <a:pt x="6859" y="2929"/>
                  </a:lnTo>
                  <a:lnTo>
                    <a:pt x="6850" y="2751"/>
                  </a:lnTo>
                  <a:lnTo>
                    <a:pt x="6778" y="2402"/>
                  </a:lnTo>
                  <a:lnTo>
                    <a:pt x="6644" y="2081"/>
                  </a:lnTo>
                  <a:lnTo>
                    <a:pt x="6448" y="1795"/>
                  </a:lnTo>
                  <a:lnTo>
                    <a:pt x="6207" y="1554"/>
                  </a:lnTo>
                  <a:lnTo>
                    <a:pt x="5921" y="1358"/>
                  </a:lnTo>
                  <a:lnTo>
                    <a:pt x="5599" y="1224"/>
                  </a:lnTo>
                  <a:lnTo>
                    <a:pt x="5251" y="1152"/>
                  </a:lnTo>
                  <a:lnTo>
                    <a:pt x="4858" y="1152"/>
                  </a:lnTo>
                  <a:lnTo>
                    <a:pt x="4456" y="1250"/>
                  </a:lnTo>
                  <a:lnTo>
                    <a:pt x="4269" y="1331"/>
                  </a:lnTo>
                  <a:lnTo>
                    <a:pt x="4206" y="1188"/>
                  </a:lnTo>
                  <a:lnTo>
                    <a:pt x="4037" y="920"/>
                  </a:lnTo>
                  <a:lnTo>
                    <a:pt x="3831" y="670"/>
                  </a:lnTo>
                  <a:lnTo>
                    <a:pt x="3590" y="465"/>
                  </a:lnTo>
                  <a:lnTo>
                    <a:pt x="3331" y="286"/>
                  </a:lnTo>
                  <a:lnTo>
                    <a:pt x="3037" y="143"/>
                  </a:lnTo>
                  <a:lnTo>
                    <a:pt x="2724" y="54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045325" y="4605363"/>
              <a:ext cx="81050" cy="257000"/>
            </a:xfrm>
            <a:custGeom>
              <a:avLst/>
              <a:gdLst/>
              <a:ahLst/>
              <a:cxnLst/>
              <a:rect l="l" t="t" r="r" b="b"/>
              <a:pathLst>
                <a:path w="3242" h="10280" extrusionOk="0">
                  <a:moveTo>
                    <a:pt x="1616" y="1"/>
                  </a:moveTo>
                  <a:lnTo>
                    <a:pt x="1456" y="19"/>
                  </a:lnTo>
                  <a:lnTo>
                    <a:pt x="1134" y="153"/>
                  </a:lnTo>
                  <a:lnTo>
                    <a:pt x="848" y="403"/>
                  </a:lnTo>
                  <a:lnTo>
                    <a:pt x="590" y="733"/>
                  </a:lnTo>
                  <a:lnTo>
                    <a:pt x="366" y="1126"/>
                  </a:lnTo>
                  <a:lnTo>
                    <a:pt x="188" y="1555"/>
                  </a:lnTo>
                  <a:lnTo>
                    <a:pt x="72" y="2001"/>
                  </a:lnTo>
                  <a:lnTo>
                    <a:pt x="0" y="2430"/>
                  </a:lnTo>
                  <a:lnTo>
                    <a:pt x="0" y="2626"/>
                  </a:lnTo>
                  <a:lnTo>
                    <a:pt x="0" y="2787"/>
                  </a:lnTo>
                  <a:lnTo>
                    <a:pt x="45" y="3091"/>
                  </a:lnTo>
                  <a:lnTo>
                    <a:pt x="179" y="3510"/>
                  </a:lnTo>
                  <a:lnTo>
                    <a:pt x="393" y="3867"/>
                  </a:lnTo>
                  <a:lnTo>
                    <a:pt x="581" y="4073"/>
                  </a:lnTo>
                  <a:lnTo>
                    <a:pt x="786" y="4243"/>
                  </a:lnTo>
                  <a:lnTo>
                    <a:pt x="1018" y="4376"/>
                  </a:lnTo>
                  <a:lnTo>
                    <a:pt x="1134" y="4421"/>
                  </a:lnTo>
                  <a:lnTo>
                    <a:pt x="1134" y="6493"/>
                  </a:lnTo>
                  <a:lnTo>
                    <a:pt x="1134" y="8288"/>
                  </a:lnTo>
                  <a:lnTo>
                    <a:pt x="1134" y="9779"/>
                  </a:lnTo>
                  <a:lnTo>
                    <a:pt x="1143" y="9877"/>
                  </a:lnTo>
                  <a:lnTo>
                    <a:pt x="1215" y="10047"/>
                  </a:lnTo>
                  <a:lnTo>
                    <a:pt x="1340" y="10190"/>
                  </a:lnTo>
                  <a:lnTo>
                    <a:pt x="1509" y="10261"/>
                  </a:lnTo>
                  <a:lnTo>
                    <a:pt x="1608" y="10279"/>
                  </a:lnTo>
                  <a:lnTo>
                    <a:pt x="1706" y="10270"/>
                  </a:lnTo>
                  <a:lnTo>
                    <a:pt x="1884" y="10199"/>
                  </a:lnTo>
                  <a:lnTo>
                    <a:pt x="2018" y="10065"/>
                  </a:lnTo>
                  <a:lnTo>
                    <a:pt x="2099" y="9895"/>
                  </a:lnTo>
                  <a:lnTo>
                    <a:pt x="2099" y="9797"/>
                  </a:lnTo>
                  <a:lnTo>
                    <a:pt x="2099" y="4421"/>
                  </a:lnTo>
                  <a:lnTo>
                    <a:pt x="2224" y="4376"/>
                  </a:lnTo>
                  <a:lnTo>
                    <a:pt x="2456" y="4243"/>
                  </a:lnTo>
                  <a:lnTo>
                    <a:pt x="2661" y="4073"/>
                  </a:lnTo>
                  <a:lnTo>
                    <a:pt x="2840" y="3867"/>
                  </a:lnTo>
                  <a:lnTo>
                    <a:pt x="3063" y="3510"/>
                  </a:lnTo>
                  <a:lnTo>
                    <a:pt x="3197" y="3091"/>
                  </a:lnTo>
                  <a:lnTo>
                    <a:pt x="3233" y="2787"/>
                  </a:lnTo>
                  <a:lnTo>
                    <a:pt x="3242" y="2626"/>
                  </a:lnTo>
                  <a:lnTo>
                    <a:pt x="3233" y="2430"/>
                  </a:lnTo>
                  <a:lnTo>
                    <a:pt x="3170" y="2001"/>
                  </a:lnTo>
                  <a:lnTo>
                    <a:pt x="3045" y="1555"/>
                  </a:lnTo>
                  <a:lnTo>
                    <a:pt x="2876" y="1126"/>
                  </a:lnTo>
                  <a:lnTo>
                    <a:pt x="2652" y="733"/>
                  </a:lnTo>
                  <a:lnTo>
                    <a:pt x="2393" y="403"/>
                  </a:lnTo>
                  <a:lnTo>
                    <a:pt x="2099" y="153"/>
                  </a:lnTo>
                  <a:lnTo>
                    <a:pt x="1786" y="1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3810900" y="4577688"/>
              <a:ext cx="163675" cy="71675"/>
            </a:xfrm>
            <a:custGeom>
              <a:avLst/>
              <a:gdLst/>
              <a:ahLst/>
              <a:cxnLst/>
              <a:rect l="l" t="t" r="r" b="b"/>
              <a:pathLst>
                <a:path w="6547" h="2867" extrusionOk="0">
                  <a:moveTo>
                    <a:pt x="822" y="0"/>
                  </a:moveTo>
                  <a:lnTo>
                    <a:pt x="813" y="509"/>
                  </a:lnTo>
                  <a:lnTo>
                    <a:pt x="822" y="876"/>
                  </a:lnTo>
                  <a:lnTo>
                    <a:pt x="813" y="1045"/>
                  </a:lnTo>
                  <a:lnTo>
                    <a:pt x="751" y="1340"/>
                  </a:lnTo>
                  <a:lnTo>
                    <a:pt x="635" y="1572"/>
                  </a:lnTo>
                  <a:lnTo>
                    <a:pt x="492" y="1769"/>
                  </a:lnTo>
                  <a:lnTo>
                    <a:pt x="99" y="2072"/>
                  </a:lnTo>
                  <a:lnTo>
                    <a:pt x="1" y="2108"/>
                  </a:lnTo>
                  <a:lnTo>
                    <a:pt x="27" y="2242"/>
                  </a:lnTo>
                  <a:lnTo>
                    <a:pt x="117" y="2447"/>
                  </a:lnTo>
                  <a:lnTo>
                    <a:pt x="242" y="2608"/>
                  </a:lnTo>
                  <a:lnTo>
                    <a:pt x="385" y="2733"/>
                  </a:lnTo>
                  <a:lnTo>
                    <a:pt x="644" y="2840"/>
                  </a:lnTo>
                  <a:lnTo>
                    <a:pt x="1037" y="2867"/>
                  </a:lnTo>
                  <a:lnTo>
                    <a:pt x="1626" y="2769"/>
                  </a:lnTo>
                  <a:lnTo>
                    <a:pt x="2197" y="2554"/>
                  </a:lnTo>
                  <a:lnTo>
                    <a:pt x="2260" y="2519"/>
                  </a:lnTo>
                  <a:lnTo>
                    <a:pt x="2144" y="2447"/>
                  </a:lnTo>
                  <a:lnTo>
                    <a:pt x="1956" y="2242"/>
                  </a:lnTo>
                  <a:lnTo>
                    <a:pt x="1822" y="2001"/>
                  </a:lnTo>
                  <a:lnTo>
                    <a:pt x="1724" y="1724"/>
                  </a:lnTo>
                  <a:lnTo>
                    <a:pt x="1697" y="1590"/>
                  </a:lnTo>
                  <a:lnTo>
                    <a:pt x="1831" y="1786"/>
                  </a:lnTo>
                  <a:lnTo>
                    <a:pt x="2162" y="2126"/>
                  </a:lnTo>
                  <a:lnTo>
                    <a:pt x="2573" y="2367"/>
                  </a:lnTo>
                  <a:lnTo>
                    <a:pt x="3028" y="2501"/>
                  </a:lnTo>
                  <a:lnTo>
                    <a:pt x="3278" y="2510"/>
                  </a:lnTo>
                  <a:lnTo>
                    <a:pt x="3519" y="2501"/>
                  </a:lnTo>
                  <a:lnTo>
                    <a:pt x="3975" y="2367"/>
                  </a:lnTo>
                  <a:lnTo>
                    <a:pt x="4385" y="2126"/>
                  </a:lnTo>
                  <a:lnTo>
                    <a:pt x="4725" y="1786"/>
                  </a:lnTo>
                  <a:lnTo>
                    <a:pt x="4859" y="1590"/>
                  </a:lnTo>
                  <a:lnTo>
                    <a:pt x="4823" y="1733"/>
                  </a:lnTo>
                  <a:lnTo>
                    <a:pt x="4725" y="2001"/>
                  </a:lnTo>
                  <a:lnTo>
                    <a:pt x="4591" y="2242"/>
                  </a:lnTo>
                  <a:lnTo>
                    <a:pt x="4403" y="2447"/>
                  </a:lnTo>
                  <a:lnTo>
                    <a:pt x="4287" y="2519"/>
                  </a:lnTo>
                  <a:lnTo>
                    <a:pt x="4350" y="2554"/>
                  </a:lnTo>
                  <a:lnTo>
                    <a:pt x="4921" y="2769"/>
                  </a:lnTo>
                  <a:lnTo>
                    <a:pt x="5510" y="2867"/>
                  </a:lnTo>
                  <a:lnTo>
                    <a:pt x="5903" y="2840"/>
                  </a:lnTo>
                  <a:lnTo>
                    <a:pt x="6162" y="2733"/>
                  </a:lnTo>
                  <a:lnTo>
                    <a:pt x="6305" y="2608"/>
                  </a:lnTo>
                  <a:lnTo>
                    <a:pt x="6430" y="2447"/>
                  </a:lnTo>
                  <a:lnTo>
                    <a:pt x="6520" y="2242"/>
                  </a:lnTo>
                  <a:lnTo>
                    <a:pt x="6546" y="2108"/>
                  </a:lnTo>
                  <a:lnTo>
                    <a:pt x="6448" y="2072"/>
                  </a:lnTo>
                  <a:lnTo>
                    <a:pt x="6064" y="1769"/>
                  </a:lnTo>
                  <a:lnTo>
                    <a:pt x="5921" y="1572"/>
                  </a:lnTo>
                  <a:lnTo>
                    <a:pt x="5805" y="1340"/>
                  </a:lnTo>
                  <a:lnTo>
                    <a:pt x="5734" y="1045"/>
                  </a:lnTo>
                  <a:lnTo>
                    <a:pt x="5725" y="876"/>
                  </a:lnTo>
                  <a:lnTo>
                    <a:pt x="5734" y="509"/>
                  </a:lnTo>
                  <a:lnTo>
                    <a:pt x="5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21"/>
          <p:cNvGrpSpPr/>
          <p:nvPr/>
        </p:nvGrpSpPr>
        <p:grpSpPr>
          <a:xfrm>
            <a:off x="7389888" y="3018163"/>
            <a:ext cx="486050" cy="669325"/>
            <a:chOff x="5434050" y="4624338"/>
            <a:chExt cx="486050" cy="669325"/>
          </a:xfrm>
        </p:grpSpPr>
        <p:sp>
          <p:nvSpPr>
            <p:cNvPr id="797" name="Google Shape;797;p21"/>
            <p:cNvSpPr/>
            <p:nvPr/>
          </p:nvSpPr>
          <p:spPr>
            <a:xfrm>
              <a:off x="5434050" y="4804263"/>
              <a:ext cx="367500" cy="489400"/>
            </a:xfrm>
            <a:custGeom>
              <a:avLst/>
              <a:gdLst/>
              <a:ahLst/>
              <a:cxnLst/>
              <a:rect l="l" t="t" r="r" b="b"/>
              <a:pathLst>
                <a:path w="14700" h="19576" extrusionOk="0">
                  <a:moveTo>
                    <a:pt x="10618" y="3608"/>
                  </a:moveTo>
                  <a:lnTo>
                    <a:pt x="12271" y="4475"/>
                  </a:lnTo>
                  <a:lnTo>
                    <a:pt x="10645" y="6600"/>
                  </a:lnTo>
                  <a:lnTo>
                    <a:pt x="10618" y="6520"/>
                  </a:lnTo>
                  <a:lnTo>
                    <a:pt x="10618" y="3608"/>
                  </a:lnTo>
                  <a:close/>
                  <a:moveTo>
                    <a:pt x="179" y="1"/>
                  </a:moveTo>
                  <a:lnTo>
                    <a:pt x="108" y="108"/>
                  </a:lnTo>
                  <a:lnTo>
                    <a:pt x="28" y="340"/>
                  </a:lnTo>
                  <a:lnTo>
                    <a:pt x="1" y="590"/>
                  </a:lnTo>
                  <a:lnTo>
                    <a:pt x="54" y="849"/>
                  </a:lnTo>
                  <a:lnTo>
                    <a:pt x="108" y="965"/>
                  </a:lnTo>
                  <a:lnTo>
                    <a:pt x="1733" y="4314"/>
                  </a:lnTo>
                  <a:lnTo>
                    <a:pt x="1831" y="4484"/>
                  </a:lnTo>
                  <a:lnTo>
                    <a:pt x="2135" y="4743"/>
                  </a:lnTo>
                  <a:lnTo>
                    <a:pt x="2323" y="4814"/>
                  </a:lnTo>
                  <a:lnTo>
                    <a:pt x="2465" y="4841"/>
                  </a:lnTo>
                  <a:lnTo>
                    <a:pt x="2608" y="4850"/>
                  </a:lnTo>
                  <a:lnTo>
                    <a:pt x="2733" y="4850"/>
                  </a:lnTo>
                  <a:lnTo>
                    <a:pt x="2974" y="4778"/>
                  </a:lnTo>
                  <a:lnTo>
                    <a:pt x="3091" y="4725"/>
                  </a:lnTo>
                  <a:lnTo>
                    <a:pt x="4805" y="3742"/>
                  </a:lnTo>
                  <a:lnTo>
                    <a:pt x="4805" y="6529"/>
                  </a:lnTo>
                  <a:lnTo>
                    <a:pt x="2519" y="13012"/>
                  </a:lnTo>
                  <a:lnTo>
                    <a:pt x="2492" y="13110"/>
                  </a:lnTo>
                  <a:lnTo>
                    <a:pt x="2519" y="13306"/>
                  </a:lnTo>
                  <a:lnTo>
                    <a:pt x="2626" y="13458"/>
                  </a:lnTo>
                  <a:lnTo>
                    <a:pt x="2805" y="13556"/>
                  </a:lnTo>
                  <a:lnTo>
                    <a:pt x="2903" y="13565"/>
                  </a:lnTo>
                  <a:lnTo>
                    <a:pt x="4805" y="13565"/>
                  </a:lnTo>
                  <a:lnTo>
                    <a:pt x="4805" y="18280"/>
                  </a:lnTo>
                  <a:lnTo>
                    <a:pt x="4805" y="18414"/>
                  </a:lnTo>
                  <a:lnTo>
                    <a:pt x="4859" y="18673"/>
                  </a:lnTo>
                  <a:lnTo>
                    <a:pt x="4966" y="18914"/>
                  </a:lnTo>
                  <a:lnTo>
                    <a:pt x="5118" y="19129"/>
                  </a:lnTo>
                  <a:lnTo>
                    <a:pt x="5305" y="19298"/>
                  </a:lnTo>
                  <a:lnTo>
                    <a:pt x="5519" y="19441"/>
                  </a:lnTo>
                  <a:lnTo>
                    <a:pt x="5770" y="19531"/>
                  </a:lnTo>
                  <a:lnTo>
                    <a:pt x="6028" y="19575"/>
                  </a:lnTo>
                  <a:lnTo>
                    <a:pt x="6171" y="19566"/>
                  </a:lnTo>
                  <a:lnTo>
                    <a:pt x="6296" y="19557"/>
                  </a:lnTo>
                  <a:lnTo>
                    <a:pt x="6537" y="19495"/>
                  </a:lnTo>
                  <a:lnTo>
                    <a:pt x="6752" y="19388"/>
                  </a:lnTo>
                  <a:lnTo>
                    <a:pt x="6948" y="19236"/>
                  </a:lnTo>
                  <a:lnTo>
                    <a:pt x="7118" y="19057"/>
                  </a:lnTo>
                  <a:lnTo>
                    <a:pt x="7243" y="18852"/>
                  </a:lnTo>
                  <a:lnTo>
                    <a:pt x="7341" y="18629"/>
                  </a:lnTo>
                  <a:lnTo>
                    <a:pt x="7386" y="18379"/>
                  </a:lnTo>
                  <a:lnTo>
                    <a:pt x="7395" y="18254"/>
                  </a:lnTo>
                  <a:lnTo>
                    <a:pt x="7395" y="13565"/>
                  </a:lnTo>
                  <a:lnTo>
                    <a:pt x="8029" y="13565"/>
                  </a:lnTo>
                  <a:lnTo>
                    <a:pt x="8029" y="18280"/>
                  </a:lnTo>
                  <a:lnTo>
                    <a:pt x="8029" y="18405"/>
                  </a:lnTo>
                  <a:lnTo>
                    <a:pt x="8082" y="18664"/>
                  </a:lnTo>
                  <a:lnTo>
                    <a:pt x="8181" y="18896"/>
                  </a:lnTo>
                  <a:lnTo>
                    <a:pt x="8323" y="19102"/>
                  </a:lnTo>
                  <a:lnTo>
                    <a:pt x="8502" y="19280"/>
                  </a:lnTo>
                  <a:lnTo>
                    <a:pt x="8707" y="19414"/>
                  </a:lnTo>
                  <a:lnTo>
                    <a:pt x="8940" y="19513"/>
                  </a:lnTo>
                  <a:lnTo>
                    <a:pt x="9190" y="19566"/>
                  </a:lnTo>
                  <a:lnTo>
                    <a:pt x="9324" y="19575"/>
                  </a:lnTo>
                  <a:lnTo>
                    <a:pt x="9458" y="19566"/>
                  </a:lnTo>
                  <a:lnTo>
                    <a:pt x="9708" y="19513"/>
                  </a:lnTo>
                  <a:lnTo>
                    <a:pt x="9940" y="19414"/>
                  </a:lnTo>
                  <a:lnTo>
                    <a:pt x="10145" y="19280"/>
                  </a:lnTo>
                  <a:lnTo>
                    <a:pt x="10324" y="19102"/>
                  </a:lnTo>
                  <a:lnTo>
                    <a:pt x="10467" y="18896"/>
                  </a:lnTo>
                  <a:lnTo>
                    <a:pt x="10565" y="18664"/>
                  </a:lnTo>
                  <a:lnTo>
                    <a:pt x="10618" y="18405"/>
                  </a:lnTo>
                  <a:lnTo>
                    <a:pt x="10618" y="18280"/>
                  </a:lnTo>
                  <a:lnTo>
                    <a:pt x="10618" y="13565"/>
                  </a:lnTo>
                  <a:lnTo>
                    <a:pt x="12512" y="13565"/>
                  </a:lnTo>
                  <a:lnTo>
                    <a:pt x="12619" y="13556"/>
                  </a:lnTo>
                  <a:lnTo>
                    <a:pt x="12788" y="13458"/>
                  </a:lnTo>
                  <a:lnTo>
                    <a:pt x="12905" y="13306"/>
                  </a:lnTo>
                  <a:lnTo>
                    <a:pt x="12931" y="13110"/>
                  </a:lnTo>
                  <a:lnTo>
                    <a:pt x="12905" y="13012"/>
                  </a:lnTo>
                  <a:lnTo>
                    <a:pt x="11253" y="8323"/>
                  </a:lnTo>
                  <a:lnTo>
                    <a:pt x="11360" y="8323"/>
                  </a:lnTo>
                  <a:lnTo>
                    <a:pt x="11592" y="8279"/>
                  </a:lnTo>
                  <a:lnTo>
                    <a:pt x="11797" y="8181"/>
                  </a:lnTo>
                  <a:lnTo>
                    <a:pt x="11976" y="8038"/>
                  </a:lnTo>
                  <a:lnTo>
                    <a:pt x="12056" y="7948"/>
                  </a:lnTo>
                  <a:lnTo>
                    <a:pt x="14503" y="4751"/>
                  </a:lnTo>
                  <a:lnTo>
                    <a:pt x="14566" y="4662"/>
                  </a:lnTo>
                  <a:lnTo>
                    <a:pt x="14655" y="4475"/>
                  </a:lnTo>
                  <a:lnTo>
                    <a:pt x="14699" y="4269"/>
                  </a:lnTo>
                  <a:lnTo>
                    <a:pt x="14699" y="4064"/>
                  </a:lnTo>
                  <a:lnTo>
                    <a:pt x="14682" y="3957"/>
                  </a:lnTo>
                  <a:lnTo>
                    <a:pt x="14655" y="3850"/>
                  </a:lnTo>
                  <a:lnTo>
                    <a:pt x="14566" y="3662"/>
                  </a:lnTo>
                  <a:lnTo>
                    <a:pt x="14441" y="3492"/>
                  </a:lnTo>
                  <a:lnTo>
                    <a:pt x="14280" y="3358"/>
                  </a:lnTo>
                  <a:lnTo>
                    <a:pt x="14190" y="3314"/>
                  </a:lnTo>
                  <a:lnTo>
                    <a:pt x="11717" y="2019"/>
                  </a:lnTo>
                  <a:lnTo>
                    <a:pt x="9234" y="724"/>
                  </a:lnTo>
                  <a:lnTo>
                    <a:pt x="8886" y="545"/>
                  </a:lnTo>
                  <a:lnTo>
                    <a:pt x="8323" y="358"/>
                  </a:lnTo>
                  <a:lnTo>
                    <a:pt x="7922" y="295"/>
                  </a:lnTo>
                  <a:lnTo>
                    <a:pt x="7475" y="295"/>
                  </a:lnTo>
                  <a:lnTo>
                    <a:pt x="7011" y="385"/>
                  </a:lnTo>
                  <a:lnTo>
                    <a:pt x="6564" y="545"/>
                  </a:lnTo>
                  <a:lnTo>
                    <a:pt x="6127" y="751"/>
                  </a:lnTo>
                  <a:lnTo>
                    <a:pt x="5921" y="876"/>
                  </a:lnTo>
                  <a:lnTo>
                    <a:pt x="3019" y="2537"/>
                  </a:lnTo>
                  <a:lnTo>
                    <a:pt x="2751" y="1974"/>
                  </a:lnTo>
                  <a:lnTo>
                    <a:pt x="2564" y="1956"/>
                  </a:lnTo>
                  <a:lnTo>
                    <a:pt x="2215" y="1858"/>
                  </a:lnTo>
                  <a:lnTo>
                    <a:pt x="1894" y="1697"/>
                  </a:lnTo>
                  <a:lnTo>
                    <a:pt x="1599" y="1483"/>
                  </a:lnTo>
                  <a:lnTo>
                    <a:pt x="1465" y="13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5434275" y="4730588"/>
              <a:ext cx="106300" cy="109200"/>
            </a:xfrm>
            <a:custGeom>
              <a:avLst/>
              <a:gdLst/>
              <a:ahLst/>
              <a:cxnLst/>
              <a:rect l="l" t="t" r="r" b="b"/>
              <a:pathLst>
                <a:path w="4252" h="4368" extrusionOk="0">
                  <a:moveTo>
                    <a:pt x="858" y="1"/>
                  </a:moveTo>
                  <a:lnTo>
                    <a:pt x="760" y="10"/>
                  </a:lnTo>
                  <a:lnTo>
                    <a:pt x="670" y="72"/>
                  </a:lnTo>
                  <a:lnTo>
                    <a:pt x="456" y="278"/>
                  </a:lnTo>
                  <a:lnTo>
                    <a:pt x="349" y="385"/>
                  </a:lnTo>
                  <a:lnTo>
                    <a:pt x="179" y="626"/>
                  </a:lnTo>
                  <a:lnTo>
                    <a:pt x="63" y="885"/>
                  </a:lnTo>
                  <a:lnTo>
                    <a:pt x="10" y="1162"/>
                  </a:lnTo>
                  <a:lnTo>
                    <a:pt x="1" y="1439"/>
                  </a:lnTo>
                  <a:lnTo>
                    <a:pt x="45" y="1724"/>
                  </a:lnTo>
                  <a:lnTo>
                    <a:pt x="144" y="1992"/>
                  </a:lnTo>
                  <a:lnTo>
                    <a:pt x="295" y="2242"/>
                  </a:lnTo>
                  <a:lnTo>
                    <a:pt x="403" y="2349"/>
                  </a:lnTo>
                  <a:lnTo>
                    <a:pt x="617" y="2582"/>
                  </a:lnTo>
                  <a:lnTo>
                    <a:pt x="1867" y="3912"/>
                  </a:lnTo>
                  <a:lnTo>
                    <a:pt x="2001" y="4028"/>
                  </a:lnTo>
                  <a:lnTo>
                    <a:pt x="2287" y="4216"/>
                  </a:lnTo>
                  <a:lnTo>
                    <a:pt x="2447" y="4287"/>
                  </a:lnTo>
                  <a:lnTo>
                    <a:pt x="2564" y="4323"/>
                  </a:lnTo>
                  <a:lnTo>
                    <a:pt x="2814" y="4368"/>
                  </a:lnTo>
                  <a:lnTo>
                    <a:pt x="3082" y="4368"/>
                  </a:lnTo>
                  <a:lnTo>
                    <a:pt x="3349" y="4314"/>
                  </a:lnTo>
                  <a:lnTo>
                    <a:pt x="3599" y="4216"/>
                  </a:lnTo>
                  <a:lnTo>
                    <a:pt x="3841" y="4064"/>
                  </a:lnTo>
                  <a:lnTo>
                    <a:pt x="3957" y="3966"/>
                  </a:lnTo>
                  <a:lnTo>
                    <a:pt x="4162" y="3769"/>
                  </a:lnTo>
                  <a:lnTo>
                    <a:pt x="4198" y="3725"/>
                  </a:lnTo>
                  <a:lnTo>
                    <a:pt x="4242" y="3626"/>
                  </a:lnTo>
                  <a:lnTo>
                    <a:pt x="4251" y="3510"/>
                  </a:lnTo>
                  <a:lnTo>
                    <a:pt x="4207" y="3412"/>
                  </a:lnTo>
                  <a:lnTo>
                    <a:pt x="4171" y="3367"/>
                  </a:lnTo>
                  <a:lnTo>
                    <a:pt x="3403" y="2555"/>
                  </a:lnTo>
                  <a:lnTo>
                    <a:pt x="3358" y="2510"/>
                  </a:lnTo>
                  <a:lnTo>
                    <a:pt x="3260" y="2474"/>
                  </a:lnTo>
                  <a:lnTo>
                    <a:pt x="3198" y="2466"/>
                  </a:lnTo>
                  <a:lnTo>
                    <a:pt x="3090" y="2483"/>
                  </a:lnTo>
                  <a:lnTo>
                    <a:pt x="3001" y="2546"/>
                  </a:lnTo>
                  <a:lnTo>
                    <a:pt x="2590" y="2930"/>
                  </a:lnTo>
                  <a:lnTo>
                    <a:pt x="1421" y="1689"/>
                  </a:lnTo>
                  <a:lnTo>
                    <a:pt x="1831" y="1305"/>
                  </a:lnTo>
                  <a:lnTo>
                    <a:pt x="1894" y="1206"/>
                  </a:lnTo>
                  <a:lnTo>
                    <a:pt x="1912" y="1046"/>
                  </a:lnTo>
                  <a:lnTo>
                    <a:pt x="1876" y="938"/>
                  </a:lnTo>
                  <a:lnTo>
                    <a:pt x="1831" y="894"/>
                  </a:lnTo>
                  <a:lnTo>
                    <a:pt x="1072" y="90"/>
                  </a:lnTo>
                  <a:lnTo>
                    <a:pt x="1028" y="45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5539650" y="4646438"/>
              <a:ext cx="174375" cy="153400"/>
            </a:xfrm>
            <a:custGeom>
              <a:avLst/>
              <a:gdLst/>
              <a:ahLst/>
              <a:cxnLst/>
              <a:rect l="l" t="t" r="r" b="b"/>
              <a:pathLst>
                <a:path w="6975" h="6136" extrusionOk="0">
                  <a:moveTo>
                    <a:pt x="3492" y="0"/>
                  </a:moveTo>
                  <a:lnTo>
                    <a:pt x="3224" y="9"/>
                  </a:lnTo>
                  <a:lnTo>
                    <a:pt x="2760" y="72"/>
                  </a:lnTo>
                  <a:lnTo>
                    <a:pt x="2349" y="197"/>
                  </a:lnTo>
                  <a:lnTo>
                    <a:pt x="2010" y="375"/>
                  </a:lnTo>
                  <a:lnTo>
                    <a:pt x="1724" y="599"/>
                  </a:lnTo>
                  <a:lnTo>
                    <a:pt x="1492" y="866"/>
                  </a:lnTo>
                  <a:lnTo>
                    <a:pt x="1295" y="1152"/>
                  </a:lnTo>
                  <a:lnTo>
                    <a:pt x="1153" y="1465"/>
                  </a:lnTo>
                  <a:lnTo>
                    <a:pt x="992" y="1965"/>
                  </a:lnTo>
                  <a:lnTo>
                    <a:pt x="885" y="2635"/>
                  </a:lnTo>
                  <a:lnTo>
                    <a:pt x="849" y="3563"/>
                  </a:lnTo>
                  <a:lnTo>
                    <a:pt x="858" y="4001"/>
                  </a:lnTo>
                  <a:lnTo>
                    <a:pt x="849" y="4144"/>
                  </a:lnTo>
                  <a:lnTo>
                    <a:pt x="804" y="4394"/>
                  </a:lnTo>
                  <a:lnTo>
                    <a:pt x="679" y="4706"/>
                  </a:lnTo>
                  <a:lnTo>
                    <a:pt x="438" y="5019"/>
                  </a:lnTo>
                  <a:lnTo>
                    <a:pt x="188" y="5215"/>
                  </a:lnTo>
                  <a:lnTo>
                    <a:pt x="90" y="5269"/>
                  </a:lnTo>
                  <a:lnTo>
                    <a:pt x="45" y="5305"/>
                  </a:lnTo>
                  <a:lnTo>
                    <a:pt x="1" y="5403"/>
                  </a:lnTo>
                  <a:lnTo>
                    <a:pt x="10" y="5465"/>
                  </a:lnTo>
                  <a:lnTo>
                    <a:pt x="81" y="5644"/>
                  </a:lnTo>
                  <a:lnTo>
                    <a:pt x="277" y="5903"/>
                  </a:lnTo>
                  <a:lnTo>
                    <a:pt x="545" y="6064"/>
                  </a:lnTo>
                  <a:lnTo>
                    <a:pt x="840" y="6126"/>
                  </a:lnTo>
                  <a:lnTo>
                    <a:pt x="1010" y="6135"/>
                  </a:lnTo>
                  <a:lnTo>
                    <a:pt x="1260" y="6117"/>
                  </a:lnTo>
                  <a:lnTo>
                    <a:pt x="1742" y="6019"/>
                  </a:lnTo>
                  <a:lnTo>
                    <a:pt x="2313" y="5814"/>
                  </a:lnTo>
                  <a:lnTo>
                    <a:pt x="2403" y="5760"/>
                  </a:lnTo>
                  <a:lnTo>
                    <a:pt x="2278" y="5680"/>
                  </a:lnTo>
                  <a:lnTo>
                    <a:pt x="2081" y="5465"/>
                  </a:lnTo>
                  <a:lnTo>
                    <a:pt x="1929" y="5206"/>
                  </a:lnTo>
                  <a:lnTo>
                    <a:pt x="1831" y="4912"/>
                  </a:lnTo>
                  <a:lnTo>
                    <a:pt x="1796" y="4760"/>
                  </a:lnTo>
                  <a:lnTo>
                    <a:pt x="1938" y="4974"/>
                  </a:lnTo>
                  <a:lnTo>
                    <a:pt x="2296" y="5340"/>
                  </a:lnTo>
                  <a:lnTo>
                    <a:pt x="2733" y="5599"/>
                  </a:lnTo>
                  <a:lnTo>
                    <a:pt x="3224" y="5742"/>
                  </a:lnTo>
                  <a:lnTo>
                    <a:pt x="3492" y="5751"/>
                  </a:lnTo>
                  <a:lnTo>
                    <a:pt x="3751" y="5742"/>
                  </a:lnTo>
                  <a:lnTo>
                    <a:pt x="4242" y="5599"/>
                  </a:lnTo>
                  <a:lnTo>
                    <a:pt x="4680" y="5340"/>
                  </a:lnTo>
                  <a:lnTo>
                    <a:pt x="5037" y="4974"/>
                  </a:lnTo>
                  <a:lnTo>
                    <a:pt x="5189" y="4760"/>
                  </a:lnTo>
                  <a:lnTo>
                    <a:pt x="5153" y="4912"/>
                  </a:lnTo>
                  <a:lnTo>
                    <a:pt x="5046" y="5206"/>
                  </a:lnTo>
                  <a:lnTo>
                    <a:pt x="4903" y="5465"/>
                  </a:lnTo>
                  <a:lnTo>
                    <a:pt x="4707" y="5680"/>
                  </a:lnTo>
                  <a:lnTo>
                    <a:pt x="4582" y="5760"/>
                  </a:lnTo>
                  <a:lnTo>
                    <a:pt x="4671" y="5814"/>
                  </a:lnTo>
                  <a:lnTo>
                    <a:pt x="5234" y="6019"/>
                  </a:lnTo>
                  <a:lnTo>
                    <a:pt x="5725" y="6117"/>
                  </a:lnTo>
                  <a:lnTo>
                    <a:pt x="5975" y="6135"/>
                  </a:lnTo>
                  <a:lnTo>
                    <a:pt x="6136" y="6126"/>
                  </a:lnTo>
                  <a:lnTo>
                    <a:pt x="6439" y="6064"/>
                  </a:lnTo>
                  <a:lnTo>
                    <a:pt x="6698" y="5903"/>
                  </a:lnTo>
                  <a:lnTo>
                    <a:pt x="6903" y="5644"/>
                  </a:lnTo>
                  <a:lnTo>
                    <a:pt x="6966" y="5465"/>
                  </a:lnTo>
                  <a:lnTo>
                    <a:pt x="6975" y="5403"/>
                  </a:lnTo>
                  <a:lnTo>
                    <a:pt x="6939" y="5305"/>
                  </a:lnTo>
                  <a:lnTo>
                    <a:pt x="6886" y="5269"/>
                  </a:lnTo>
                  <a:lnTo>
                    <a:pt x="6787" y="5215"/>
                  </a:lnTo>
                  <a:lnTo>
                    <a:pt x="6537" y="5019"/>
                  </a:lnTo>
                  <a:lnTo>
                    <a:pt x="6296" y="4706"/>
                  </a:lnTo>
                  <a:lnTo>
                    <a:pt x="6171" y="4394"/>
                  </a:lnTo>
                  <a:lnTo>
                    <a:pt x="6127" y="4144"/>
                  </a:lnTo>
                  <a:lnTo>
                    <a:pt x="6118" y="4001"/>
                  </a:lnTo>
                  <a:lnTo>
                    <a:pt x="6127" y="3563"/>
                  </a:lnTo>
                  <a:lnTo>
                    <a:pt x="6091" y="2635"/>
                  </a:lnTo>
                  <a:lnTo>
                    <a:pt x="5984" y="1965"/>
                  </a:lnTo>
                  <a:lnTo>
                    <a:pt x="5823" y="1465"/>
                  </a:lnTo>
                  <a:lnTo>
                    <a:pt x="5680" y="1152"/>
                  </a:lnTo>
                  <a:lnTo>
                    <a:pt x="5493" y="866"/>
                  </a:lnTo>
                  <a:lnTo>
                    <a:pt x="5251" y="599"/>
                  </a:lnTo>
                  <a:lnTo>
                    <a:pt x="4966" y="375"/>
                  </a:lnTo>
                  <a:lnTo>
                    <a:pt x="4626" y="197"/>
                  </a:lnTo>
                  <a:lnTo>
                    <a:pt x="4224" y="72"/>
                  </a:lnTo>
                  <a:lnTo>
                    <a:pt x="3751" y="9"/>
                  </a:lnTo>
                  <a:lnTo>
                    <a:pt x="3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5715800" y="4624338"/>
              <a:ext cx="204300" cy="129500"/>
            </a:xfrm>
            <a:custGeom>
              <a:avLst/>
              <a:gdLst/>
              <a:ahLst/>
              <a:cxnLst/>
              <a:rect l="l" t="t" r="r" b="b"/>
              <a:pathLst>
                <a:path w="8172" h="5180" extrusionOk="0">
                  <a:moveTo>
                    <a:pt x="1554" y="0"/>
                  </a:moveTo>
                  <a:lnTo>
                    <a:pt x="1402" y="9"/>
                  </a:lnTo>
                  <a:lnTo>
                    <a:pt x="1126" y="134"/>
                  </a:lnTo>
                  <a:lnTo>
                    <a:pt x="911" y="340"/>
                  </a:lnTo>
                  <a:lnTo>
                    <a:pt x="795" y="616"/>
                  </a:lnTo>
                  <a:lnTo>
                    <a:pt x="786" y="777"/>
                  </a:lnTo>
                  <a:lnTo>
                    <a:pt x="786" y="3027"/>
                  </a:lnTo>
                  <a:lnTo>
                    <a:pt x="90" y="4197"/>
                  </a:lnTo>
                  <a:lnTo>
                    <a:pt x="45" y="4304"/>
                  </a:lnTo>
                  <a:lnTo>
                    <a:pt x="0" y="4519"/>
                  </a:lnTo>
                  <a:lnTo>
                    <a:pt x="27" y="4733"/>
                  </a:lnTo>
                  <a:lnTo>
                    <a:pt x="125" y="4930"/>
                  </a:lnTo>
                  <a:lnTo>
                    <a:pt x="206" y="5010"/>
                  </a:lnTo>
                  <a:lnTo>
                    <a:pt x="224" y="5028"/>
                  </a:lnTo>
                  <a:lnTo>
                    <a:pt x="241" y="5037"/>
                  </a:lnTo>
                  <a:lnTo>
                    <a:pt x="313" y="5099"/>
                  </a:lnTo>
                  <a:lnTo>
                    <a:pt x="492" y="5162"/>
                  </a:lnTo>
                  <a:lnTo>
                    <a:pt x="670" y="5180"/>
                  </a:lnTo>
                  <a:lnTo>
                    <a:pt x="858" y="5144"/>
                  </a:lnTo>
                  <a:lnTo>
                    <a:pt x="938" y="5108"/>
                  </a:lnTo>
                  <a:lnTo>
                    <a:pt x="2358" y="4385"/>
                  </a:lnTo>
                  <a:lnTo>
                    <a:pt x="7403" y="4385"/>
                  </a:lnTo>
                  <a:lnTo>
                    <a:pt x="7555" y="4376"/>
                  </a:lnTo>
                  <a:lnTo>
                    <a:pt x="7832" y="4251"/>
                  </a:lnTo>
                  <a:lnTo>
                    <a:pt x="8046" y="4045"/>
                  </a:lnTo>
                  <a:lnTo>
                    <a:pt x="8162" y="3769"/>
                  </a:lnTo>
                  <a:lnTo>
                    <a:pt x="8171" y="3608"/>
                  </a:lnTo>
                  <a:lnTo>
                    <a:pt x="8171" y="777"/>
                  </a:lnTo>
                  <a:lnTo>
                    <a:pt x="8162" y="616"/>
                  </a:lnTo>
                  <a:lnTo>
                    <a:pt x="8037" y="340"/>
                  </a:lnTo>
                  <a:lnTo>
                    <a:pt x="7832" y="134"/>
                  </a:lnTo>
                  <a:lnTo>
                    <a:pt x="7555" y="9"/>
                  </a:lnTo>
                  <a:lnTo>
                    <a:pt x="7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1"/>
          <p:cNvGrpSpPr/>
          <p:nvPr/>
        </p:nvGrpSpPr>
        <p:grpSpPr>
          <a:xfrm>
            <a:off x="1182138" y="1127388"/>
            <a:ext cx="657875" cy="645675"/>
            <a:chOff x="666825" y="4431163"/>
            <a:chExt cx="657875" cy="645675"/>
          </a:xfrm>
        </p:grpSpPr>
        <p:sp>
          <p:nvSpPr>
            <p:cNvPr id="802" name="Google Shape;802;p21"/>
            <p:cNvSpPr/>
            <p:nvPr/>
          </p:nvSpPr>
          <p:spPr>
            <a:xfrm>
              <a:off x="925800" y="4582688"/>
              <a:ext cx="54200" cy="84550"/>
            </a:xfrm>
            <a:custGeom>
              <a:avLst/>
              <a:gdLst/>
              <a:ahLst/>
              <a:cxnLst/>
              <a:rect l="l" t="t" r="r" b="b"/>
              <a:pathLst>
                <a:path w="2168" h="3382" extrusionOk="0">
                  <a:moveTo>
                    <a:pt x="738" y="0"/>
                  </a:moveTo>
                  <a:lnTo>
                    <a:pt x="572" y="191"/>
                  </a:lnTo>
                  <a:lnTo>
                    <a:pt x="393" y="369"/>
                  </a:lnTo>
                  <a:lnTo>
                    <a:pt x="202" y="548"/>
                  </a:lnTo>
                  <a:lnTo>
                    <a:pt x="0" y="703"/>
                  </a:lnTo>
                  <a:lnTo>
                    <a:pt x="2167" y="3382"/>
                  </a:lnTo>
                  <a:lnTo>
                    <a:pt x="2167" y="334"/>
                  </a:lnTo>
                  <a:lnTo>
                    <a:pt x="2143" y="203"/>
                  </a:lnTo>
                  <a:lnTo>
                    <a:pt x="1965" y="2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92725" y="4454088"/>
              <a:ext cx="157200" cy="150650"/>
            </a:xfrm>
            <a:custGeom>
              <a:avLst/>
              <a:gdLst/>
              <a:ahLst/>
              <a:cxnLst/>
              <a:rect l="l" t="t" r="r" b="b"/>
              <a:pathLst>
                <a:path w="6288" h="6026" extrusionOk="0">
                  <a:moveTo>
                    <a:pt x="3144" y="1465"/>
                  </a:moveTo>
                  <a:lnTo>
                    <a:pt x="3382" y="1477"/>
                  </a:lnTo>
                  <a:lnTo>
                    <a:pt x="3823" y="1536"/>
                  </a:lnTo>
                  <a:lnTo>
                    <a:pt x="4228" y="1656"/>
                  </a:lnTo>
                  <a:lnTo>
                    <a:pt x="4585" y="1810"/>
                  </a:lnTo>
                  <a:lnTo>
                    <a:pt x="4894" y="2025"/>
                  </a:lnTo>
                  <a:lnTo>
                    <a:pt x="5133" y="2263"/>
                  </a:lnTo>
                  <a:lnTo>
                    <a:pt x="5311" y="2549"/>
                  </a:lnTo>
                  <a:lnTo>
                    <a:pt x="5395" y="2846"/>
                  </a:lnTo>
                  <a:lnTo>
                    <a:pt x="5406" y="3001"/>
                  </a:lnTo>
                  <a:lnTo>
                    <a:pt x="5395" y="3156"/>
                  </a:lnTo>
                  <a:lnTo>
                    <a:pt x="5311" y="3453"/>
                  </a:lnTo>
                  <a:lnTo>
                    <a:pt x="5133" y="3739"/>
                  </a:lnTo>
                  <a:lnTo>
                    <a:pt x="4894" y="3977"/>
                  </a:lnTo>
                  <a:lnTo>
                    <a:pt x="4585" y="4192"/>
                  </a:lnTo>
                  <a:lnTo>
                    <a:pt x="4228" y="4346"/>
                  </a:lnTo>
                  <a:lnTo>
                    <a:pt x="3823" y="4466"/>
                  </a:lnTo>
                  <a:lnTo>
                    <a:pt x="3382" y="4525"/>
                  </a:lnTo>
                  <a:lnTo>
                    <a:pt x="3144" y="4537"/>
                  </a:lnTo>
                  <a:lnTo>
                    <a:pt x="2906" y="4525"/>
                  </a:lnTo>
                  <a:lnTo>
                    <a:pt x="2465" y="4466"/>
                  </a:lnTo>
                  <a:lnTo>
                    <a:pt x="2061" y="4346"/>
                  </a:lnTo>
                  <a:lnTo>
                    <a:pt x="1703" y="4192"/>
                  </a:lnTo>
                  <a:lnTo>
                    <a:pt x="1394" y="3977"/>
                  </a:lnTo>
                  <a:lnTo>
                    <a:pt x="1156" y="3739"/>
                  </a:lnTo>
                  <a:lnTo>
                    <a:pt x="977" y="3453"/>
                  </a:lnTo>
                  <a:lnTo>
                    <a:pt x="894" y="3156"/>
                  </a:lnTo>
                  <a:lnTo>
                    <a:pt x="882" y="3001"/>
                  </a:lnTo>
                  <a:lnTo>
                    <a:pt x="894" y="2846"/>
                  </a:lnTo>
                  <a:lnTo>
                    <a:pt x="977" y="2549"/>
                  </a:lnTo>
                  <a:lnTo>
                    <a:pt x="1156" y="2263"/>
                  </a:lnTo>
                  <a:lnTo>
                    <a:pt x="1394" y="2025"/>
                  </a:lnTo>
                  <a:lnTo>
                    <a:pt x="1703" y="1810"/>
                  </a:lnTo>
                  <a:lnTo>
                    <a:pt x="2061" y="1656"/>
                  </a:lnTo>
                  <a:lnTo>
                    <a:pt x="2465" y="1536"/>
                  </a:lnTo>
                  <a:lnTo>
                    <a:pt x="2906" y="1477"/>
                  </a:lnTo>
                  <a:lnTo>
                    <a:pt x="3144" y="1465"/>
                  </a:lnTo>
                  <a:close/>
                  <a:moveTo>
                    <a:pt x="2823" y="1"/>
                  </a:moveTo>
                  <a:lnTo>
                    <a:pt x="2203" y="120"/>
                  </a:lnTo>
                  <a:lnTo>
                    <a:pt x="1644" y="358"/>
                  </a:lnTo>
                  <a:lnTo>
                    <a:pt x="1144" y="679"/>
                  </a:lnTo>
                  <a:lnTo>
                    <a:pt x="715" y="1084"/>
                  </a:lnTo>
                  <a:lnTo>
                    <a:pt x="382" y="1560"/>
                  </a:lnTo>
                  <a:lnTo>
                    <a:pt x="144" y="2108"/>
                  </a:lnTo>
                  <a:lnTo>
                    <a:pt x="13" y="2691"/>
                  </a:lnTo>
                  <a:lnTo>
                    <a:pt x="1" y="3001"/>
                  </a:lnTo>
                  <a:lnTo>
                    <a:pt x="13" y="3203"/>
                  </a:lnTo>
                  <a:lnTo>
                    <a:pt x="36" y="3406"/>
                  </a:lnTo>
                  <a:lnTo>
                    <a:pt x="60" y="3632"/>
                  </a:lnTo>
                  <a:lnTo>
                    <a:pt x="120" y="3834"/>
                  </a:lnTo>
                  <a:lnTo>
                    <a:pt x="215" y="4108"/>
                  </a:lnTo>
                  <a:lnTo>
                    <a:pt x="334" y="4358"/>
                  </a:lnTo>
                  <a:lnTo>
                    <a:pt x="453" y="4561"/>
                  </a:lnTo>
                  <a:lnTo>
                    <a:pt x="739" y="4954"/>
                  </a:lnTo>
                  <a:lnTo>
                    <a:pt x="918" y="5132"/>
                  </a:lnTo>
                  <a:lnTo>
                    <a:pt x="1132" y="5335"/>
                  </a:lnTo>
                  <a:lnTo>
                    <a:pt x="1632" y="5656"/>
                  </a:lnTo>
                  <a:lnTo>
                    <a:pt x="2203" y="5894"/>
                  </a:lnTo>
                  <a:lnTo>
                    <a:pt x="2823" y="6013"/>
                  </a:lnTo>
                  <a:lnTo>
                    <a:pt x="3144" y="6025"/>
                  </a:lnTo>
                  <a:lnTo>
                    <a:pt x="3430" y="6013"/>
                  </a:lnTo>
                  <a:lnTo>
                    <a:pt x="3990" y="5918"/>
                  </a:lnTo>
                  <a:lnTo>
                    <a:pt x="4251" y="5823"/>
                  </a:lnTo>
                  <a:lnTo>
                    <a:pt x="4430" y="5763"/>
                  </a:lnTo>
                  <a:lnTo>
                    <a:pt x="4585" y="5680"/>
                  </a:lnTo>
                  <a:lnTo>
                    <a:pt x="4740" y="5609"/>
                  </a:lnTo>
                  <a:lnTo>
                    <a:pt x="4871" y="5513"/>
                  </a:lnTo>
                  <a:lnTo>
                    <a:pt x="5144" y="5335"/>
                  </a:lnTo>
                  <a:lnTo>
                    <a:pt x="5383" y="5120"/>
                  </a:lnTo>
                  <a:lnTo>
                    <a:pt x="5585" y="4906"/>
                  </a:lnTo>
                  <a:lnTo>
                    <a:pt x="5918" y="4430"/>
                  </a:lnTo>
                  <a:lnTo>
                    <a:pt x="6157" y="3894"/>
                  </a:lnTo>
                  <a:lnTo>
                    <a:pt x="6276" y="3311"/>
                  </a:lnTo>
                  <a:lnTo>
                    <a:pt x="6288" y="3001"/>
                  </a:lnTo>
                  <a:lnTo>
                    <a:pt x="6276" y="2691"/>
                  </a:lnTo>
                  <a:lnTo>
                    <a:pt x="6145" y="2108"/>
                  </a:lnTo>
                  <a:lnTo>
                    <a:pt x="5906" y="1560"/>
                  </a:lnTo>
                  <a:lnTo>
                    <a:pt x="5573" y="1084"/>
                  </a:lnTo>
                  <a:lnTo>
                    <a:pt x="5144" y="679"/>
                  </a:lnTo>
                  <a:lnTo>
                    <a:pt x="4644" y="358"/>
                  </a:lnTo>
                  <a:lnTo>
                    <a:pt x="4073" y="120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666825" y="4431163"/>
              <a:ext cx="427175" cy="645675"/>
            </a:xfrm>
            <a:custGeom>
              <a:avLst/>
              <a:gdLst/>
              <a:ahLst/>
              <a:cxnLst/>
              <a:rect l="l" t="t" r="r" b="b"/>
              <a:pathLst>
                <a:path w="17087" h="25827" extrusionOk="0">
                  <a:moveTo>
                    <a:pt x="965" y="1"/>
                  </a:moveTo>
                  <a:lnTo>
                    <a:pt x="846" y="13"/>
                  </a:lnTo>
                  <a:lnTo>
                    <a:pt x="619" y="60"/>
                  </a:lnTo>
                  <a:lnTo>
                    <a:pt x="512" y="108"/>
                  </a:lnTo>
                  <a:lnTo>
                    <a:pt x="345" y="215"/>
                  </a:lnTo>
                  <a:lnTo>
                    <a:pt x="107" y="501"/>
                  </a:lnTo>
                  <a:lnTo>
                    <a:pt x="0" y="858"/>
                  </a:lnTo>
                  <a:lnTo>
                    <a:pt x="36" y="1239"/>
                  </a:lnTo>
                  <a:lnTo>
                    <a:pt x="119" y="1418"/>
                  </a:lnTo>
                  <a:lnTo>
                    <a:pt x="1881" y="4859"/>
                  </a:lnTo>
                  <a:lnTo>
                    <a:pt x="1989" y="5025"/>
                  </a:lnTo>
                  <a:lnTo>
                    <a:pt x="2143" y="5168"/>
                  </a:lnTo>
                  <a:lnTo>
                    <a:pt x="3751" y="6442"/>
                  </a:lnTo>
                  <a:lnTo>
                    <a:pt x="5668" y="7966"/>
                  </a:lnTo>
                  <a:lnTo>
                    <a:pt x="5489" y="8300"/>
                  </a:lnTo>
                  <a:lnTo>
                    <a:pt x="5299" y="9038"/>
                  </a:lnTo>
                  <a:lnTo>
                    <a:pt x="5275" y="9419"/>
                  </a:lnTo>
                  <a:lnTo>
                    <a:pt x="5275" y="12777"/>
                  </a:lnTo>
                  <a:lnTo>
                    <a:pt x="5275" y="19813"/>
                  </a:lnTo>
                  <a:lnTo>
                    <a:pt x="5275" y="24529"/>
                  </a:lnTo>
                  <a:lnTo>
                    <a:pt x="5299" y="24791"/>
                  </a:lnTo>
                  <a:lnTo>
                    <a:pt x="5489" y="25255"/>
                  </a:lnTo>
                  <a:lnTo>
                    <a:pt x="5846" y="25612"/>
                  </a:lnTo>
                  <a:lnTo>
                    <a:pt x="6311" y="25803"/>
                  </a:lnTo>
                  <a:lnTo>
                    <a:pt x="6573" y="25826"/>
                  </a:lnTo>
                  <a:lnTo>
                    <a:pt x="6835" y="25803"/>
                  </a:lnTo>
                  <a:lnTo>
                    <a:pt x="7299" y="25612"/>
                  </a:lnTo>
                  <a:lnTo>
                    <a:pt x="7656" y="25255"/>
                  </a:lnTo>
                  <a:lnTo>
                    <a:pt x="7847" y="24791"/>
                  </a:lnTo>
                  <a:lnTo>
                    <a:pt x="7871" y="24529"/>
                  </a:lnTo>
                  <a:lnTo>
                    <a:pt x="7871" y="19813"/>
                  </a:lnTo>
                  <a:lnTo>
                    <a:pt x="8514" y="19813"/>
                  </a:lnTo>
                  <a:lnTo>
                    <a:pt x="8514" y="24529"/>
                  </a:lnTo>
                  <a:lnTo>
                    <a:pt x="8525" y="24791"/>
                  </a:lnTo>
                  <a:lnTo>
                    <a:pt x="8728" y="25255"/>
                  </a:lnTo>
                  <a:lnTo>
                    <a:pt x="9073" y="25612"/>
                  </a:lnTo>
                  <a:lnTo>
                    <a:pt x="9538" y="25803"/>
                  </a:lnTo>
                  <a:lnTo>
                    <a:pt x="9799" y="25826"/>
                  </a:lnTo>
                  <a:lnTo>
                    <a:pt x="10061" y="25803"/>
                  </a:lnTo>
                  <a:lnTo>
                    <a:pt x="10526" y="25612"/>
                  </a:lnTo>
                  <a:lnTo>
                    <a:pt x="10883" y="25255"/>
                  </a:lnTo>
                  <a:lnTo>
                    <a:pt x="11073" y="24791"/>
                  </a:lnTo>
                  <a:lnTo>
                    <a:pt x="11097" y="24529"/>
                  </a:lnTo>
                  <a:lnTo>
                    <a:pt x="11097" y="19813"/>
                  </a:lnTo>
                  <a:lnTo>
                    <a:pt x="11097" y="12777"/>
                  </a:lnTo>
                  <a:lnTo>
                    <a:pt x="11097" y="11586"/>
                  </a:lnTo>
                  <a:lnTo>
                    <a:pt x="12181" y="12955"/>
                  </a:lnTo>
                  <a:lnTo>
                    <a:pt x="12300" y="13086"/>
                  </a:lnTo>
                  <a:lnTo>
                    <a:pt x="12621" y="13265"/>
                  </a:lnTo>
                  <a:lnTo>
                    <a:pt x="12800" y="13312"/>
                  </a:lnTo>
                  <a:lnTo>
                    <a:pt x="12871" y="13324"/>
                  </a:lnTo>
                  <a:lnTo>
                    <a:pt x="16110" y="13324"/>
                  </a:lnTo>
                  <a:lnTo>
                    <a:pt x="16110" y="25291"/>
                  </a:lnTo>
                  <a:lnTo>
                    <a:pt x="16122" y="25386"/>
                  </a:lnTo>
                  <a:lnTo>
                    <a:pt x="16181" y="25553"/>
                  </a:lnTo>
                  <a:lnTo>
                    <a:pt x="16301" y="25684"/>
                  </a:lnTo>
                  <a:lnTo>
                    <a:pt x="16467" y="25767"/>
                  </a:lnTo>
                  <a:lnTo>
                    <a:pt x="16562" y="25779"/>
                  </a:lnTo>
                  <a:lnTo>
                    <a:pt x="16670" y="25791"/>
                  </a:lnTo>
                  <a:lnTo>
                    <a:pt x="16848" y="25719"/>
                  </a:lnTo>
                  <a:lnTo>
                    <a:pt x="16991" y="25588"/>
                  </a:lnTo>
                  <a:lnTo>
                    <a:pt x="17074" y="25410"/>
                  </a:lnTo>
                  <a:lnTo>
                    <a:pt x="17086" y="25302"/>
                  </a:lnTo>
                  <a:lnTo>
                    <a:pt x="17086" y="2001"/>
                  </a:lnTo>
                  <a:lnTo>
                    <a:pt x="17074" y="1906"/>
                  </a:lnTo>
                  <a:lnTo>
                    <a:pt x="17003" y="1739"/>
                  </a:lnTo>
                  <a:lnTo>
                    <a:pt x="16884" y="1608"/>
                  </a:lnTo>
                  <a:lnTo>
                    <a:pt x="16729" y="1525"/>
                  </a:lnTo>
                  <a:lnTo>
                    <a:pt x="16634" y="1501"/>
                  </a:lnTo>
                  <a:lnTo>
                    <a:pt x="16527" y="1501"/>
                  </a:lnTo>
                  <a:lnTo>
                    <a:pt x="16348" y="1572"/>
                  </a:lnTo>
                  <a:lnTo>
                    <a:pt x="16205" y="1703"/>
                  </a:lnTo>
                  <a:lnTo>
                    <a:pt x="16122" y="1882"/>
                  </a:lnTo>
                  <a:lnTo>
                    <a:pt x="16110" y="1977"/>
                  </a:lnTo>
                  <a:lnTo>
                    <a:pt x="16110" y="11372"/>
                  </a:lnTo>
                  <a:lnTo>
                    <a:pt x="13395" y="11372"/>
                  </a:lnTo>
                  <a:lnTo>
                    <a:pt x="12776" y="10598"/>
                  </a:lnTo>
                  <a:lnTo>
                    <a:pt x="11490" y="9002"/>
                  </a:lnTo>
                  <a:lnTo>
                    <a:pt x="9859" y="7061"/>
                  </a:lnTo>
                  <a:lnTo>
                    <a:pt x="9478" y="7228"/>
                  </a:lnTo>
                  <a:lnTo>
                    <a:pt x="8633" y="7430"/>
                  </a:lnTo>
                  <a:lnTo>
                    <a:pt x="8192" y="7442"/>
                  </a:lnTo>
                  <a:lnTo>
                    <a:pt x="7835" y="7430"/>
                  </a:lnTo>
                  <a:lnTo>
                    <a:pt x="7132" y="7300"/>
                  </a:lnTo>
                  <a:lnTo>
                    <a:pt x="6477" y="7038"/>
                  </a:lnTo>
                  <a:lnTo>
                    <a:pt x="5882" y="6657"/>
                  </a:lnTo>
                  <a:lnTo>
                    <a:pt x="5620" y="6418"/>
                  </a:lnTo>
                  <a:lnTo>
                    <a:pt x="5430" y="6228"/>
                  </a:lnTo>
                  <a:lnTo>
                    <a:pt x="5275" y="6025"/>
                  </a:lnTo>
                  <a:lnTo>
                    <a:pt x="5049" y="5716"/>
                  </a:lnTo>
                  <a:lnTo>
                    <a:pt x="4727" y="5025"/>
                  </a:lnTo>
                  <a:lnTo>
                    <a:pt x="4620" y="4644"/>
                  </a:lnTo>
                  <a:lnTo>
                    <a:pt x="3525" y="3763"/>
                  </a:lnTo>
                  <a:lnTo>
                    <a:pt x="1810" y="525"/>
                  </a:lnTo>
                  <a:lnTo>
                    <a:pt x="1739" y="406"/>
                  </a:lnTo>
                  <a:lnTo>
                    <a:pt x="1560" y="215"/>
                  </a:lnTo>
                  <a:lnTo>
                    <a:pt x="1334" y="84"/>
                  </a:lnTo>
                  <a:lnTo>
                    <a:pt x="1084" y="1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1109150" y="4471938"/>
              <a:ext cx="215550" cy="142325"/>
            </a:xfrm>
            <a:custGeom>
              <a:avLst/>
              <a:gdLst/>
              <a:ahLst/>
              <a:cxnLst/>
              <a:rect l="l" t="t" r="r" b="b"/>
              <a:pathLst>
                <a:path w="8622" h="5693" extrusionOk="0">
                  <a:moveTo>
                    <a:pt x="322" y="1"/>
                  </a:moveTo>
                  <a:lnTo>
                    <a:pt x="191" y="13"/>
                  </a:lnTo>
                  <a:lnTo>
                    <a:pt x="13" y="191"/>
                  </a:lnTo>
                  <a:lnTo>
                    <a:pt x="1" y="322"/>
                  </a:lnTo>
                  <a:lnTo>
                    <a:pt x="1" y="5359"/>
                  </a:lnTo>
                  <a:lnTo>
                    <a:pt x="13" y="5490"/>
                  </a:lnTo>
                  <a:lnTo>
                    <a:pt x="191" y="5680"/>
                  </a:lnTo>
                  <a:lnTo>
                    <a:pt x="322" y="5692"/>
                  </a:lnTo>
                  <a:lnTo>
                    <a:pt x="8288" y="5692"/>
                  </a:lnTo>
                  <a:lnTo>
                    <a:pt x="8419" y="5680"/>
                  </a:lnTo>
                  <a:lnTo>
                    <a:pt x="8597" y="5502"/>
                  </a:lnTo>
                  <a:lnTo>
                    <a:pt x="8621" y="5371"/>
                  </a:lnTo>
                  <a:lnTo>
                    <a:pt x="8621" y="322"/>
                  </a:lnTo>
                  <a:lnTo>
                    <a:pt x="8597" y="191"/>
                  </a:lnTo>
                  <a:lnTo>
                    <a:pt x="8419" y="13"/>
                  </a:lnTo>
                  <a:lnTo>
                    <a:pt x="82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958825" y="4768438"/>
              <a:ext cx="21175" cy="60725"/>
            </a:xfrm>
            <a:custGeom>
              <a:avLst/>
              <a:gdLst/>
              <a:ahLst/>
              <a:cxnLst/>
              <a:rect l="l" t="t" r="r" b="b"/>
              <a:pathLst>
                <a:path w="847" h="2429" extrusionOk="0">
                  <a:moveTo>
                    <a:pt x="1" y="0"/>
                  </a:moveTo>
                  <a:lnTo>
                    <a:pt x="1" y="2429"/>
                  </a:lnTo>
                  <a:lnTo>
                    <a:pt x="525" y="2429"/>
                  </a:lnTo>
                  <a:lnTo>
                    <a:pt x="644" y="2405"/>
                  </a:lnTo>
                  <a:lnTo>
                    <a:pt x="822" y="2227"/>
                  </a:lnTo>
                  <a:lnTo>
                    <a:pt x="846" y="2096"/>
                  </a:lnTo>
                  <a:lnTo>
                    <a:pt x="846" y="369"/>
                  </a:lnTo>
                  <a:lnTo>
                    <a:pt x="608" y="333"/>
                  </a:lnTo>
                  <a:lnTo>
                    <a:pt x="179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60875" y="4610363"/>
              <a:ext cx="30400" cy="207200"/>
            </a:xfrm>
            <a:custGeom>
              <a:avLst/>
              <a:gdLst/>
              <a:ahLst/>
              <a:cxnLst/>
              <a:rect l="l" t="t" r="r" b="b"/>
              <a:pathLst>
                <a:path w="1216" h="8288" extrusionOk="0">
                  <a:moveTo>
                    <a:pt x="1" y="1"/>
                  </a:moveTo>
                  <a:lnTo>
                    <a:pt x="1" y="7954"/>
                  </a:lnTo>
                  <a:lnTo>
                    <a:pt x="13" y="8085"/>
                  </a:lnTo>
                  <a:lnTo>
                    <a:pt x="191" y="8264"/>
                  </a:lnTo>
                  <a:lnTo>
                    <a:pt x="322" y="8288"/>
                  </a:lnTo>
                  <a:lnTo>
                    <a:pt x="965" y="8288"/>
                  </a:lnTo>
                  <a:lnTo>
                    <a:pt x="965" y="5513"/>
                  </a:lnTo>
                  <a:lnTo>
                    <a:pt x="965" y="2275"/>
                  </a:lnTo>
                  <a:lnTo>
                    <a:pt x="977" y="1941"/>
                  </a:lnTo>
                  <a:lnTo>
                    <a:pt x="1108" y="1275"/>
                  </a:lnTo>
                  <a:lnTo>
                    <a:pt x="1215" y="9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1"/>
          <p:cNvGrpSpPr/>
          <p:nvPr/>
        </p:nvGrpSpPr>
        <p:grpSpPr>
          <a:xfrm>
            <a:off x="1202688" y="3020325"/>
            <a:ext cx="616775" cy="665000"/>
            <a:chOff x="4302550" y="4404088"/>
            <a:chExt cx="616775" cy="665000"/>
          </a:xfrm>
        </p:grpSpPr>
        <p:sp>
          <p:nvSpPr>
            <p:cNvPr id="809" name="Google Shape;809;p21"/>
            <p:cNvSpPr/>
            <p:nvPr/>
          </p:nvSpPr>
          <p:spPr>
            <a:xfrm>
              <a:off x="4302550" y="4588638"/>
              <a:ext cx="381625" cy="480450"/>
            </a:xfrm>
            <a:custGeom>
              <a:avLst/>
              <a:gdLst/>
              <a:ahLst/>
              <a:cxnLst/>
              <a:rect l="l" t="t" r="r" b="b"/>
              <a:pathLst>
                <a:path w="15265" h="19218" extrusionOk="0">
                  <a:moveTo>
                    <a:pt x="6251" y="0"/>
                  </a:moveTo>
                  <a:lnTo>
                    <a:pt x="5811" y="72"/>
                  </a:lnTo>
                  <a:lnTo>
                    <a:pt x="5370" y="191"/>
                  </a:lnTo>
                  <a:lnTo>
                    <a:pt x="4953" y="381"/>
                  </a:lnTo>
                  <a:lnTo>
                    <a:pt x="4787" y="512"/>
                  </a:lnTo>
                  <a:lnTo>
                    <a:pt x="1000" y="3370"/>
                  </a:lnTo>
                  <a:lnTo>
                    <a:pt x="869" y="3489"/>
                  </a:lnTo>
                  <a:lnTo>
                    <a:pt x="679" y="3799"/>
                  </a:lnTo>
                  <a:lnTo>
                    <a:pt x="631" y="3977"/>
                  </a:lnTo>
                  <a:lnTo>
                    <a:pt x="24" y="7740"/>
                  </a:lnTo>
                  <a:lnTo>
                    <a:pt x="0" y="7930"/>
                  </a:lnTo>
                  <a:lnTo>
                    <a:pt x="84" y="8299"/>
                  </a:lnTo>
                  <a:lnTo>
                    <a:pt x="298" y="8597"/>
                  </a:lnTo>
                  <a:lnTo>
                    <a:pt x="619" y="8799"/>
                  </a:lnTo>
                  <a:lnTo>
                    <a:pt x="810" y="8847"/>
                  </a:lnTo>
                  <a:lnTo>
                    <a:pt x="893" y="8859"/>
                  </a:lnTo>
                  <a:lnTo>
                    <a:pt x="965" y="8859"/>
                  </a:lnTo>
                  <a:lnTo>
                    <a:pt x="1131" y="8847"/>
                  </a:lnTo>
                  <a:lnTo>
                    <a:pt x="1441" y="8728"/>
                  </a:lnTo>
                  <a:lnTo>
                    <a:pt x="1691" y="8514"/>
                  </a:lnTo>
                  <a:lnTo>
                    <a:pt x="1858" y="8228"/>
                  </a:lnTo>
                  <a:lnTo>
                    <a:pt x="1893" y="8049"/>
                  </a:lnTo>
                  <a:lnTo>
                    <a:pt x="2453" y="4656"/>
                  </a:lnTo>
                  <a:lnTo>
                    <a:pt x="3572" y="3799"/>
                  </a:lnTo>
                  <a:lnTo>
                    <a:pt x="3572" y="6180"/>
                  </a:lnTo>
                  <a:lnTo>
                    <a:pt x="1286" y="12371"/>
                  </a:lnTo>
                  <a:lnTo>
                    <a:pt x="1262" y="12443"/>
                  </a:lnTo>
                  <a:lnTo>
                    <a:pt x="1286" y="12598"/>
                  </a:lnTo>
                  <a:lnTo>
                    <a:pt x="1369" y="12729"/>
                  </a:lnTo>
                  <a:lnTo>
                    <a:pt x="1512" y="12812"/>
                  </a:lnTo>
                  <a:lnTo>
                    <a:pt x="3572" y="12812"/>
                  </a:lnTo>
                  <a:lnTo>
                    <a:pt x="3572" y="17920"/>
                  </a:lnTo>
                  <a:lnTo>
                    <a:pt x="3596" y="18170"/>
                  </a:lnTo>
                  <a:lnTo>
                    <a:pt x="3775" y="18622"/>
                  </a:lnTo>
                  <a:lnTo>
                    <a:pt x="4108" y="18980"/>
                  </a:lnTo>
                  <a:lnTo>
                    <a:pt x="4549" y="19182"/>
                  </a:lnTo>
                  <a:lnTo>
                    <a:pt x="4799" y="19218"/>
                  </a:lnTo>
                  <a:lnTo>
                    <a:pt x="4941" y="19218"/>
                  </a:lnTo>
                  <a:lnTo>
                    <a:pt x="5203" y="19182"/>
                  </a:lnTo>
                  <a:lnTo>
                    <a:pt x="5561" y="19027"/>
                  </a:lnTo>
                  <a:lnTo>
                    <a:pt x="5930" y="18682"/>
                  </a:lnTo>
                  <a:lnTo>
                    <a:pt x="6132" y="18206"/>
                  </a:lnTo>
                  <a:lnTo>
                    <a:pt x="6156" y="17932"/>
                  </a:lnTo>
                  <a:lnTo>
                    <a:pt x="6156" y="12800"/>
                  </a:lnTo>
                  <a:lnTo>
                    <a:pt x="6787" y="12800"/>
                  </a:lnTo>
                  <a:lnTo>
                    <a:pt x="6787" y="17908"/>
                  </a:lnTo>
                  <a:lnTo>
                    <a:pt x="6811" y="18158"/>
                  </a:lnTo>
                  <a:lnTo>
                    <a:pt x="6989" y="18611"/>
                  </a:lnTo>
                  <a:lnTo>
                    <a:pt x="7323" y="18968"/>
                  </a:lnTo>
                  <a:lnTo>
                    <a:pt x="7763" y="19170"/>
                  </a:lnTo>
                  <a:lnTo>
                    <a:pt x="8013" y="19194"/>
                  </a:lnTo>
                  <a:lnTo>
                    <a:pt x="8156" y="19206"/>
                  </a:lnTo>
                  <a:lnTo>
                    <a:pt x="8418" y="19158"/>
                  </a:lnTo>
                  <a:lnTo>
                    <a:pt x="8775" y="19015"/>
                  </a:lnTo>
                  <a:lnTo>
                    <a:pt x="9145" y="18658"/>
                  </a:lnTo>
                  <a:lnTo>
                    <a:pt x="9347" y="18194"/>
                  </a:lnTo>
                  <a:lnTo>
                    <a:pt x="9371" y="17920"/>
                  </a:lnTo>
                  <a:lnTo>
                    <a:pt x="9371" y="12788"/>
                  </a:lnTo>
                  <a:lnTo>
                    <a:pt x="11347" y="12788"/>
                  </a:lnTo>
                  <a:lnTo>
                    <a:pt x="11431" y="12776"/>
                  </a:lnTo>
                  <a:lnTo>
                    <a:pt x="11562" y="12705"/>
                  </a:lnTo>
                  <a:lnTo>
                    <a:pt x="11657" y="12574"/>
                  </a:lnTo>
                  <a:lnTo>
                    <a:pt x="11681" y="12419"/>
                  </a:lnTo>
                  <a:lnTo>
                    <a:pt x="11657" y="12336"/>
                  </a:lnTo>
                  <a:lnTo>
                    <a:pt x="9359" y="6168"/>
                  </a:lnTo>
                  <a:lnTo>
                    <a:pt x="9359" y="4275"/>
                  </a:lnTo>
                  <a:lnTo>
                    <a:pt x="10621" y="5477"/>
                  </a:lnTo>
                  <a:lnTo>
                    <a:pt x="10752" y="5585"/>
                  </a:lnTo>
                  <a:lnTo>
                    <a:pt x="10907" y="5668"/>
                  </a:lnTo>
                  <a:lnTo>
                    <a:pt x="13002" y="6585"/>
                  </a:lnTo>
                  <a:lnTo>
                    <a:pt x="13252" y="6347"/>
                  </a:lnTo>
                  <a:lnTo>
                    <a:pt x="13812" y="5954"/>
                  </a:lnTo>
                  <a:lnTo>
                    <a:pt x="14122" y="5811"/>
                  </a:lnTo>
                  <a:lnTo>
                    <a:pt x="14395" y="5680"/>
                  </a:lnTo>
                  <a:lnTo>
                    <a:pt x="14967" y="5513"/>
                  </a:lnTo>
                  <a:lnTo>
                    <a:pt x="15265" y="5477"/>
                  </a:lnTo>
                  <a:lnTo>
                    <a:pt x="11812" y="3989"/>
                  </a:lnTo>
                  <a:lnTo>
                    <a:pt x="8549" y="881"/>
                  </a:lnTo>
                  <a:lnTo>
                    <a:pt x="8347" y="679"/>
                  </a:lnTo>
                  <a:lnTo>
                    <a:pt x="7882" y="358"/>
                  </a:lnTo>
                  <a:lnTo>
                    <a:pt x="7347" y="131"/>
                  </a:lnTo>
                  <a:lnTo>
                    <a:pt x="6775" y="12"/>
                  </a:lnTo>
                  <a:lnTo>
                    <a:pt x="6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01675" y="4404088"/>
              <a:ext cx="125325" cy="81875"/>
            </a:xfrm>
            <a:custGeom>
              <a:avLst/>
              <a:gdLst/>
              <a:ahLst/>
              <a:cxnLst/>
              <a:rect l="l" t="t" r="r" b="b"/>
              <a:pathLst>
                <a:path w="5013" h="3275" extrusionOk="0">
                  <a:moveTo>
                    <a:pt x="2596" y="941"/>
                  </a:moveTo>
                  <a:lnTo>
                    <a:pt x="2774" y="1024"/>
                  </a:lnTo>
                  <a:lnTo>
                    <a:pt x="2905" y="1155"/>
                  </a:lnTo>
                  <a:lnTo>
                    <a:pt x="2989" y="1334"/>
                  </a:lnTo>
                  <a:lnTo>
                    <a:pt x="2989" y="1429"/>
                  </a:lnTo>
                  <a:lnTo>
                    <a:pt x="2989" y="1524"/>
                  </a:lnTo>
                  <a:lnTo>
                    <a:pt x="2905" y="1703"/>
                  </a:lnTo>
                  <a:lnTo>
                    <a:pt x="2846" y="1774"/>
                  </a:lnTo>
                  <a:lnTo>
                    <a:pt x="2774" y="1834"/>
                  </a:lnTo>
                  <a:lnTo>
                    <a:pt x="2596" y="1905"/>
                  </a:lnTo>
                  <a:lnTo>
                    <a:pt x="2501" y="1905"/>
                  </a:lnTo>
                  <a:lnTo>
                    <a:pt x="2405" y="1893"/>
                  </a:lnTo>
                  <a:lnTo>
                    <a:pt x="2227" y="1822"/>
                  </a:lnTo>
                  <a:lnTo>
                    <a:pt x="2155" y="1774"/>
                  </a:lnTo>
                  <a:lnTo>
                    <a:pt x="2096" y="1703"/>
                  </a:lnTo>
                  <a:lnTo>
                    <a:pt x="2012" y="1524"/>
                  </a:lnTo>
                  <a:lnTo>
                    <a:pt x="2012" y="1429"/>
                  </a:lnTo>
                  <a:lnTo>
                    <a:pt x="2012" y="1334"/>
                  </a:lnTo>
                  <a:lnTo>
                    <a:pt x="2096" y="1155"/>
                  </a:lnTo>
                  <a:lnTo>
                    <a:pt x="2227" y="1024"/>
                  </a:lnTo>
                  <a:lnTo>
                    <a:pt x="2405" y="941"/>
                  </a:lnTo>
                  <a:close/>
                  <a:moveTo>
                    <a:pt x="2370" y="0"/>
                  </a:moveTo>
                  <a:lnTo>
                    <a:pt x="2084" y="60"/>
                  </a:lnTo>
                  <a:lnTo>
                    <a:pt x="1715" y="238"/>
                  </a:lnTo>
                  <a:lnTo>
                    <a:pt x="1322" y="619"/>
                  </a:lnTo>
                  <a:lnTo>
                    <a:pt x="1143" y="1000"/>
                  </a:lnTo>
                  <a:lnTo>
                    <a:pt x="1096" y="1286"/>
                  </a:lnTo>
                  <a:lnTo>
                    <a:pt x="1084" y="1429"/>
                  </a:lnTo>
                  <a:lnTo>
                    <a:pt x="1096" y="1608"/>
                  </a:lnTo>
                  <a:lnTo>
                    <a:pt x="1131" y="1774"/>
                  </a:lnTo>
                  <a:lnTo>
                    <a:pt x="1167" y="1893"/>
                  </a:lnTo>
                  <a:lnTo>
                    <a:pt x="1227" y="2012"/>
                  </a:lnTo>
                  <a:lnTo>
                    <a:pt x="1274" y="2131"/>
                  </a:lnTo>
                  <a:lnTo>
                    <a:pt x="1358" y="2251"/>
                  </a:lnTo>
                  <a:lnTo>
                    <a:pt x="357" y="2251"/>
                  </a:lnTo>
                  <a:lnTo>
                    <a:pt x="226" y="2501"/>
                  </a:lnTo>
                  <a:lnTo>
                    <a:pt x="48" y="3013"/>
                  </a:lnTo>
                  <a:lnTo>
                    <a:pt x="0" y="3275"/>
                  </a:lnTo>
                  <a:lnTo>
                    <a:pt x="5013" y="3275"/>
                  </a:lnTo>
                  <a:lnTo>
                    <a:pt x="4965" y="3013"/>
                  </a:lnTo>
                  <a:lnTo>
                    <a:pt x="4799" y="2501"/>
                  </a:lnTo>
                  <a:lnTo>
                    <a:pt x="4679" y="2251"/>
                  </a:lnTo>
                  <a:lnTo>
                    <a:pt x="3679" y="2251"/>
                  </a:lnTo>
                  <a:lnTo>
                    <a:pt x="3739" y="2131"/>
                  </a:lnTo>
                  <a:lnTo>
                    <a:pt x="3810" y="2012"/>
                  </a:lnTo>
                  <a:lnTo>
                    <a:pt x="3858" y="1893"/>
                  </a:lnTo>
                  <a:lnTo>
                    <a:pt x="3906" y="1774"/>
                  </a:lnTo>
                  <a:lnTo>
                    <a:pt x="3941" y="1608"/>
                  </a:lnTo>
                  <a:lnTo>
                    <a:pt x="3941" y="1429"/>
                  </a:lnTo>
                  <a:lnTo>
                    <a:pt x="3941" y="1286"/>
                  </a:lnTo>
                  <a:lnTo>
                    <a:pt x="3882" y="1000"/>
                  </a:lnTo>
                  <a:lnTo>
                    <a:pt x="3703" y="619"/>
                  </a:lnTo>
                  <a:lnTo>
                    <a:pt x="3322" y="238"/>
                  </a:lnTo>
                  <a:lnTo>
                    <a:pt x="2941" y="60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607350" y="4738363"/>
              <a:ext cx="311975" cy="326275"/>
            </a:xfrm>
            <a:custGeom>
              <a:avLst/>
              <a:gdLst/>
              <a:ahLst/>
              <a:cxnLst/>
              <a:rect l="l" t="t" r="r" b="b"/>
              <a:pathLst>
                <a:path w="12479" h="13051" extrusionOk="0">
                  <a:moveTo>
                    <a:pt x="3156" y="0"/>
                  </a:moveTo>
                  <a:lnTo>
                    <a:pt x="2584" y="119"/>
                  </a:lnTo>
                  <a:lnTo>
                    <a:pt x="2049" y="334"/>
                  </a:lnTo>
                  <a:lnTo>
                    <a:pt x="1549" y="631"/>
                  </a:lnTo>
                  <a:lnTo>
                    <a:pt x="1334" y="810"/>
                  </a:lnTo>
                  <a:lnTo>
                    <a:pt x="1037" y="1084"/>
                  </a:lnTo>
                  <a:lnTo>
                    <a:pt x="548" y="1751"/>
                  </a:lnTo>
                  <a:lnTo>
                    <a:pt x="203" y="2513"/>
                  </a:lnTo>
                  <a:lnTo>
                    <a:pt x="25" y="3370"/>
                  </a:lnTo>
                  <a:lnTo>
                    <a:pt x="1" y="3822"/>
                  </a:lnTo>
                  <a:lnTo>
                    <a:pt x="13" y="4096"/>
                  </a:lnTo>
                  <a:lnTo>
                    <a:pt x="84" y="4632"/>
                  </a:lnTo>
                  <a:lnTo>
                    <a:pt x="286" y="5406"/>
                  </a:lnTo>
                  <a:lnTo>
                    <a:pt x="918" y="6906"/>
                  </a:lnTo>
                  <a:lnTo>
                    <a:pt x="1334" y="7895"/>
                  </a:lnTo>
                  <a:lnTo>
                    <a:pt x="1501" y="8407"/>
                  </a:lnTo>
                  <a:lnTo>
                    <a:pt x="1751" y="9454"/>
                  </a:lnTo>
                  <a:lnTo>
                    <a:pt x="2013" y="11074"/>
                  </a:lnTo>
                  <a:lnTo>
                    <a:pt x="2168" y="12145"/>
                  </a:lnTo>
                  <a:lnTo>
                    <a:pt x="2192" y="12288"/>
                  </a:lnTo>
                  <a:lnTo>
                    <a:pt x="2323" y="12562"/>
                  </a:lnTo>
                  <a:lnTo>
                    <a:pt x="2513" y="12776"/>
                  </a:lnTo>
                  <a:lnTo>
                    <a:pt x="2751" y="12943"/>
                  </a:lnTo>
                  <a:lnTo>
                    <a:pt x="3025" y="13038"/>
                  </a:lnTo>
                  <a:lnTo>
                    <a:pt x="3335" y="13050"/>
                  </a:lnTo>
                  <a:lnTo>
                    <a:pt x="3656" y="12979"/>
                  </a:lnTo>
                  <a:lnTo>
                    <a:pt x="3966" y="12812"/>
                  </a:lnTo>
                  <a:lnTo>
                    <a:pt x="4132" y="12681"/>
                  </a:lnTo>
                  <a:lnTo>
                    <a:pt x="4216" y="12574"/>
                  </a:lnTo>
                  <a:lnTo>
                    <a:pt x="4323" y="12336"/>
                  </a:lnTo>
                  <a:lnTo>
                    <a:pt x="4335" y="12205"/>
                  </a:lnTo>
                  <a:lnTo>
                    <a:pt x="4335" y="9204"/>
                  </a:lnTo>
                  <a:lnTo>
                    <a:pt x="4359" y="8966"/>
                  </a:lnTo>
                  <a:lnTo>
                    <a:pt x="4561" y="8526"/>
                  </a:lnTo>
                  <a:lnTo>
                    <a:pt x="4740" y="8347"/>
                  </a:lnTo>
                  <a:lnTo>
                    <a:pt x="5037" y="8109"/>
                  </a:lnTo>
                  <a:lnTo>
                    <a:pt x="5645" y="7823"/>
                  </a:lnTo>
                  <a:lnTo>
                    <a:pt x="6240" y="7740"/>
                  </a:lnTo>
                  <a:lnTo>
                    <a:pt x="6788" y="7823"/>
                  </a:lnTo>
                  <a:lnTo>
                    <a:pt x="7276" y="8049"/>
                  </a:lnTo>
                  <a:lnTo>
                    <a:pt x="7681" y="8395"/>
                  </a:lnTo>
                  <a:lnTo>
                    <a:pt x="7978" y="8847"/>
                  </a:lnTo>
                  <a:lnTo>
                    <a:pt x="8133" y="9371"/>
                  </a:lnTo>
                  <a:lnTo>
                    <a:pt x="8145" y="9657"/>
                  </a:lnTo>
                  <a:lnTo>
                    <a:pt x="8145" y="12181"/>
                  </a:lnTo>
                  <a:lnTo>
                    <a:pt x="8157" y="12312"/>
                  </a:lnTo>
                  <a:lnTo>
                    <a:pt x="8264" y="12562"/>
                  </a:lnTo>
                  <a:lnTo>
                    <a:pt x="8359" y="12657"/>
                  </a:lnTo>
                  <a:lnTo>
                    <a:pt x="8514" y="12788"/>
                  </a:lnTo>
                  <a:lnTo>
                    <a:pt x="8824" y="12967"/>
                  </a:lnTo>
                  <a:lnTo>
                    <a:pt x="9145" y="13038"/>
                  </a:lnTo>
                  <a:lnTo>
                    <a:pt x="9455" y="13026"/>
                  </a:lnTo>
                  <a:lnTo>
                    <a:pt x="9729" y="12931"/>
                  </a:lnTo>
                  <a:lnTo>
                    <a:pt x="9967" y="12764"/>
                  </a:lnTo>
                  <a:lnTo>
                    <a:pt x="10157" y="12550"/>
                  </a:lnTo>
                  <a:lnTo>
                    <a:pt x="10288" y="12276"/>
                  </a:lnTo>
                  <a:lnTo>
                    <a:pt x="10324" y="12121"/>
                  </a:lnTo>
                  <a:lnTo>
                    <a:pt x="10479" y="11062"/>
                  </a:lnTo>
                  <a:lnTo>
                    <a:pt x="10729" y="9454"/>
                  </a:lnTo>
                  <a:lnTo>
                    <a:pt x="10979" y="8395"/>
                  </a:lnTo>
                  <a:lnTo>
                    <a:pt x="11157" y="7883"/>
                  </a:lnTo>
                  <a:lnTo>
                    <a:pt x="11562" y="6883"/>
                  </a:lnTo>
                  <a:lnTo>
                    <a:pt x="12193" y="5382"/>
                  </a:lnTo>
                  <a:lnTo>
                    <a:pt x="12396" y="4608"/>
                  </a:lnTo>
                  <a:lnTo>
                    <a:pt x="12467" y="4073"/>
                  </a:lnTo>
                  <a:lnTo>
                    <a:pt x="12479" y="3799"/>
                  </a:lnTo>
                  <a:lnTo>
                    <a:pt x="12467" y="3418"/>
                  </a:lnTo>
                  <a:lnTo>
                    <a:pt x="12336" y="2668"/>
                  </a:lnTo>
                  <a:lnTo>
                    <a:pt x="12074" y="1989"/>
                  </a:lnTo>
                  <a:lnTo>
                    <a:pt x="11705" y="1382"/>
                  </a:lnTo>
                  <a:lnTo>
                    <a:pt x="11241" y="858"/>
                  </a:lnTo>
                  <a:lnTo>
                    <a:pt x="10681" y="453"/>
                  </a:lnTo>
                  <a:lnTo>
                    <a:pt x="10062" y="155"/>
                  </a:lnTo>
                  <a:lnTo>
                    <a:pt x="9395" y="12"/>
                  </a:lnTo>
                  <a:lnTo>
                    <a:pt x="9038" y="0"/>
                  </a:lnTo>
                  <a:lnTo>
                    <a:pt x="8728" y="0"/>
                  </a:lnTo>
                  <a:lnTo>
                    <a:pt x="8133" y="119"/>
                  </a:lnTo>
                  <a:lnTo>
                    <a:pt x="7585" y="346"/>
                  </a:lnTo>
                  <a:lnTo>
                    <a:pt x="7073" y="667"/>
                  </a:lnTo>
                  <a:lnTo>
                    <a:pt x="6847" y="858"/>
                  </a:lnTo>
                  <a:lnTo>
                    <a:pt x="6716" y="965"/>
                  </a:lnTo>
                  <a:lnTo>
                    <a:pt x="6407" y="1084"/>
                  </a:lnTo>
                  <a:lnTo>
                    <a:pt x="6240" y="1096"/>
                  </a:lnTo>
                  <a:lnTo>
                    <a:pt x="6073" y="1084"/>
                  </a:lnTo>
                  <a:lnTo>
                    <a:pt x="5764" y="965"/>
                  </a:lnTo>
                  <a:lnTo>
                    <a:pt x="5633" y="858"/>
                  </a:lnTo>
                  <a:lnTo>
                    <a:pt x="5418" y="679"/>
                  </a:lnTo>
                  <a:lnTo>
                    <a:pt x="4966" y="381"/>
                  </a:lnTo>
                  <a:lnTo>
                    <a:pt x="4478" y="167"/>
                  </a:lnTo>
                  <a:lnTo>
                    <a:pt x="3942" y="36"/>
                  </a:lnTo>
                  <a:lnTo>
                    <a:pt x="3668" y="12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376950" y="4497538"/>
              <a:ext cx="174175" cy="85175"/>
            </a:xfrm>
            <a:custGeom>
              <a:avLst/>
              <a:gdLst/>
              <a:ahLst/>
              <a:cxnLst/>
              <a:rect l="l" t="t" r="r" b="b"/>
              <a:pathLst>
                <a:path w="6967" h="3407" extrusionOk="0">
                  <a:moveTo>
                    <a:pt x="918" y="1"/>
                  </a:moveTo>
                  <a:lnTo>
                    <a:pt x="882" y="763"/>
                  </a:lnTo>
                  <a:lnTo>
                    <a:pt x="882" y="1299"/>
                  </a:lnTo>
                  <a:lnTo>
                    <a:pt x="882" y="1477"/>
                  </a:lnTo>
                  <a:lnTo>
                    <a:pt x="811" y="1775"/>
                  </a:lnTo>
                  <a:lnTo>
                    <a:pt x="608" y="2144"/>
                  </a:lnTo>
                  <a:lnTo>
                    <a:pt x="120" y="2561"/>
                  </a:lnTo>
                  <a:lnTo>
                    <a:pt x="1" y="2608"/>
                  </a:lnTo>
                  <a:lnTo>
                    <a:pt x="72" y="2859"/>
                  </a:lnTo>
                  <a:lnTo>
                    <a:pt x="334" y="3204"/>
                  </a:lnTo>
                  <a:lnTo>
                    <a:pt x="691" y="3370"/>
                  </a:lnTo>
                  <a:lnTo>
                    <a:pt x="1108" y="3406"/>
                  </a:lnTo>
                  <a:lnTo>
                    <a:pt x="1739" y="3299"/>
                  </a:lnTo>
                  <a:lnTo>
                    <a:pt x="2335" y="3073"/>
                  </a:lnTo>
                  <a:lnTo>
                    <a:pt x="2406" y="3037"/>
                  </a:lnTo>
                  <a:lnTo>
                    <a:pt x="2275" y="2954"/>
                  </a:lnTo>
                  <a:lnTo>
                    <a:pt x="2085" y="2739"/>
                  </a:lnTo>
                  <a:lnTo>
                    <a:pt x="1882" y="2335"/>
                  </a:lnTo>
                  <a:lnTo>
                    <a:pt x="1811" y="2037"/>
                  </a:lnTo>
                  <a:lnTo>
                    <a:pt x="1954" y="2251"/>
                  </a:lnTo>
                  <a:lnTo>
                    <a:pt x="2311" y="2608"/>
                  </a:lnTo>
                  <a:lnTo>
                    <a:pt x="2739" y="2870"/>
                  </a:lnTo>
                  <a:lnTo>
                    <a:pt x="3228" y="3001"/>
                  </a:lnTo>
                  <a:lnTo>
                    <a:pt x="3490" y="3025"/>
                  </a:lnTo>
                  <a:lnTo>
                    <a:pt x="3752" y="3001"/>
                  </a:lnTo>
                  <a:lnTo>
                    <a:pt x="4240" y="2870"/>
                  </a:lnTo>
                  <a:lnTo>
                    <a:pt x="4668" y="2608"/>
                  </a:lnTo>
                  <a:lnTo>
                    <a:pt x="5026" y="2251"/>
                  </a:lnTo>
                  <a:lnTo>
                    <a:pt x="5168" y="2037"/>
                  </a:lnTo>
                  <a:lnTo>
                    <a:pt x="5097" y="2335"/>
                  </a:lnTo>
                  <a:lnTo>
                    <a:pt x="4895" y="2739"/>
                  </a:lnTo>
                  <a:lnTo>
                    <a:pt x="4704" y="2954"/>
                  </a:lnTo>
                  <a:lnTo>
                    <a:pt x="4573" y="3037"/>
                  </a:lnTo>
                  <a:lnTo>
                    <a:pt x="4645" y="3073"/>
                  </a:lnTo>
                  <a:lnTo>
                    <a:pt x="5240" y="3299"/>
                  </a:lnTo>
                  <a:lnTo>
                    <a:pt x="5871" y="3394"/>
                  </a:lnTo>
                  <a:lnTo>
                    <a:pt x="6288" y="3370"/>
                  </a:lnTo>
                  <a:lnTo>
                    <a:pt x="6645" y="3204"/>
                  </a:lnTo>
                  <a:lnTo>
                    <a:pt x="6907" y="2859"/>
                  </a:lnTo>
                  <a:lnTo>
                    <a:pt x="6966" y="2608"/>
                  </a:lnTo>
                  <a:lnTo>
                    <a:pt x="6859" y="2561"/>
                  </a:lnTo>
                  <a:lnTo>
                    <a:pt x="6371" y="2156"/>
                  </a:lnTo>
                  <a:lnTo>
                    <a:pt x="6169" y="1787"/>
                  </a:lnTo>
                  <a:lnTo>
                    <a:pt x="6097" y="1477"/>
                  </a:lnTo>
                  <a:lnTo>
                    <a:pt x="6097" y="1299"/>
                  </a:lnTo>
                  <a:lnTo>
                    <a:pt x="6097" y="763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Business Women Infographics</a:t>
            </a:r>
            <a:endParaRPr sz="2400"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1027875" y="1050496"/>
            <a:ext cx="1566986" cy="4092980"/>
            <a:chOff x="1027875" y="1050496"/>
            <a:chExt cx="1566986" cy="4092980"/>
          </a:xfrm>
        </p:grpSpPr>
        <p:sp>
          <p:nvSpPr>
            <p:cNvPr id="819" name="Google Shape;819;p22"/>
            <p:cNvSpPr/>
            <p:nvPr/>
          </p:nvSpPr>
          <p:spPr>
            <a:xfrm>
              <a:off x="1721810" y="3155322"/>
              <a:ext cx="804886" cy="1988154"/>
            </a:xfrm>
            <a:custGeom>
              <a:avLst/>
              <a:gdLst/>
              <a:ahLst/>
              <a:cxnLst/>
              <a:rect l="l" t="t" r="r" b="b"/>
              <a:pathLst>
                <a:path w="8431" h="20826" extrusionOk="0">
                  <a:moveTo>
                    <a:pt x="3322" y="1"/>
                  </a:moveTo>
                  <a:lnTo>
                    <a:pt x="3045" y="18"/>
                  </a:lnTo>
                  <a:lnTo>
                    <a:pt x="2786" y="90"/>
                  </a:lnTo>
                  <a:lnTo>
                    <a:pt x="2536" y="206"/>
                  </a:lnTo>
                  <a:lnTo>
                    <a:pt x="2304" y="367"/>
                  </a:lnTo>
                  <a:lnTo>
                    <a:pt x="1974" y="679"/>
                  </a:lnTo>
                  <a:lnTo>
                    <a:pt x="1590" y="1224"/>
                  </a:lnTo>
                  <a:lnTo>
                    <a:pt x="1259" y="1876"/>
                  </a:lnTo>
                  <a:lnTo>
                    <a:pt x="965" y="2599"/>
                  </a:lnTo>
                  <a:lnTo>
                    <a:pt x="616" y="3760"/>
                  </a:lnTo>
                  <a:lnTo>
                    <a:pt x="286" y="5287"/>
                  </a:lnTo>
                  <a:lnTo>
                    <a:pt x="27" y="7100"/>
                  </a:lnTo>
                  <a:lnTo>
                    <a:pt x="0" y="7395"/>
                  </a:lnTo>
                  <a:lnTo>
                    <a:pt x="0" y="7538"/>
                  </a:lnTo>
                  <a:lnTo>
                    <a:pt x="107" y="9279"/>
                  </a:lnTo>
                  <a:lnTo>
                    <a:pt x="402" y="11735"/>
                  </a:lnTo>
                  <a:lnTo>
                    <a:pt x="724" y="13842"/>
                  </a:lnTo>
                  <a:lnTo>
                    <a:pt x="1197" y="16342"/>
                  </a:lnTo>
                  <a:lnTo>
                    <a:pt x="1831" y="19227"/>
                  </a:lnTo>
                  <a:lnTo>
                    <a:pt x="2233" y="20825"/>
                  </a:lnTo>
                  <a:lnTo>
                    <a:pt x="8216" y="20825"/>
                  </a:lnTo>
                  <a:lnTo>
                    <a:pt x="8269" y="20298"/>
                  </a:lnTo>
                  <a:lnTo>
                    <a:pt x="8430" y="16843"/>
                  </a:lnTo>
                  <a:lnTo>
                    <a:pt x="8430" y="14512"/>
                  </a:lnTo>
                  <a:lnTo>
                    <a:pt x="8386" y="12833"/>
                  </a:lnTo>
                  <a:lnTo>
                    <a:pt x="8278" y="11083"/>
                  </a:lnTo>
                  <a:lnTo>
                    <a:pt x="8109" y="9315"/>
                  </a:lnTo>
                  <a:lnTo>
                    <a:pt x="7859" y="7573"/>
                  </a:lnTo>
                  <a:lnTo>
                    <a:pt x="7510" y="5894"/>
                  </a:lnTo>
                  <a:lnTo>
                    <a:pt x="7046" y="4332"/>
                  </a:lnTo>
                  <a:lnTo>
                    <a:pt x="6626" y="3269"/>
                  </a:lnTo>
                  <a:lnTo>
                    <a:pt x="6305" y="2617"/>
                  </a:lnTo>
                  <a:lnTo>
                    <a:pt x="5957" y="2010"/>
                  </a:lnTo>
                  <a:lnTo>
                    <a:pt x="5564" y="1465"/>
                  </a:lnTo>
                  <a:lnTo>
                    <a:pt x="5135" y="983"/>
                  </a:lnTo>
                  <a:lnTo>
                    <a:pt x="4671" y="572"/>
                  </a:lnTo>
                  <a:lnTo>
                    <a:pt x="4421" y="402"/>
                  </a:lnTo>
                  <a:lnTo>
                    <a:pt x="4251" y="295"/>
                  </a:lnTo>
                  <a:lnTo>
                    <a:pt x="3929" y="135"/>
                  </a:lnTo>
                  <a:lnTo>
                    <a:pt x="3617" y="36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rgbClr val="624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88400" y="3039427"/>
              <a:ext cx="1364135" cy="2104049"/>
            </a:xfrm>
            <a:custGeom>
              <a:avLst/>
              <a:gdLst/>
              <a:ahLst/>
              <a:cxnLst/>
              <a:rect l="l" t="t" r="r" b="b"/>
              <a:pathLst>
                <a:path w="14289" h="22040" extrusionOk="0">
                  <a:moveTo>
                    <a:pt x="7475" y="0"/>
                  </a:moveTo>
                  <a:lnTo>
                    <a:pt x="6903" y="45"/>
                  </a:lnTo>
                  <a:lnTo>
                    <a:pt x="6358" y="134"/>
                  </a:lnTo>
                  <a:lnTo>
                    <a:pt x="5599" y="322"/>
                  </a:lnTo>
                  <a:lnTo>
                    <a:pt x="4751" y="643"/>
                  </a:lnTo>
                  <a:lnTo>
                    <a:pt x="3876" y="1090"/>
                  </a:lnTo>
                  <a:lnTo>
                    <a:pt x="3760" y="1170"/>
                  </a:lnTo>
                  <a:lnTo>
                    <a:pt x="3662" y="1259"/>
                  </a:lnTo>
                  <a:lnTo>
                    <a:pt x="3019" y="2036"/>
                  </a:lnTo>
                  <a:lnTo>
                    <a:pt x="2438" y="2876"/>
                  </a:lnTo>
                  <a:lnTo>
                    <a:pt x="1804" y="3983"/>
                  </a:lnTo>
                  <a:lnTo>
                    <a:pt x="1331" y="5010"/>
                  </a:lnTo>
                  <a:lnTo>
                    <a:pt x="1027" y="5769"/>
                  </a:lnTo>
                  <a:lnTo>
                    <a:pt x="750" y="6599"/>
                  </a:lnTo>
                  <a:lnTo>
                    <a:pt x="500" y="7492"/>
                  </a:lnTo>
                  <a:lnTo>
                    <a:pt x="295" y="8457"/>
                  </a:lnTo>
                  <a:lnTo>
                    <a:pt x="134" y="9484"/>
                  </a:lnTo>
                  <a:lnTo>
                    <a:pt x="81" y="10028"/>
                  </a:lnTo>
                  <a:lnTo>
                    <a:pt x="36" y="10493"/>
                  </a:lnTo>
                  <a:lnTo>
                    <a:pt x="0" y="11466"/>
                  </a:lnTo>
                  <a:lnTo>
                    <a:pt x="0" y="12975"/>
                  </a:lnTo>
                  <a:lnTo>
                    <a:pt x="116" y="15011"/>
                  </a:lnTo>
                  <a:lnTo>
                    <a:pt x="322" y="16985"/>
                  </a:lnTo>
                  <a:lnTo>
                    <a:pt x="697" y="19601"/>
                  </a:lnTo>
                  <a:lnTo>
                    <a:pt x="1108" y="21825"/>
                  </a:lnTo>
                  <a:lnTo>
                    <a:pt x="1161" y="22039"/>
                  </a:lnTo>
                  <a:lnTo>
                    <a:pt x="7698" y="22039"/>
                  </a:lnTo>
                  <a:lnTo>
                    <a:pt x="8153" y="12127"/>
                  </a:lnTo>
                  <a:lnTo>
                    <a:pt x="8278" y="12073"/>
                  </a:lnTo>
                  <a:lnTo>
                    <a:pt x="9171" y="11672"/>
                  </a:lnTo>
                  <a:lnTo>
                    <a:pt x="10011" y="11243"/>
                  </a:lnTo>
                  <a:lnTo>
                    <a:pt x="10975" y="10680"/>
                  </a:lnTo>
                  <a:lnTo>
                    <a:pt x="11993" y="9993"/>
                  </a:lnTo>
                  <a:lnTo>
                    <a:pt x="12993" y="9180"/>
                  </a:lnTo>
                  <a:lnTo>
                    <a:pt x="13681" y="8501"/>
                  </a:lnTo>
                  <a:lnTo>
                    <a:pt x="14101" y="8010"/>
                  </a:lnTo>
                  <a:lnTo>
                    <a:pt x="14288" y="7760"/>
                  </a:lnTo>
                  <a:lnTo>
                    <a:pt x="14270" y="7626"/>
                  </a:lnTo>
                  <a:lnTo>
                    <a:pt x="14101" y="6724"/>
                  </a:lnTo>
                  <a:lnTo>
                    <a:pt x="13860" y="5858"/>
                  </a:lnTo>
                  <a:lnTo>
                    <a:pt x="13493" y="4840"/>
                  </a:lnTo>
                  <a:lnTo>
                    <a:pt x="12967" y="3733"/>
                  </a:lnTo>
                  <a:lnTo>
                    <a:pt x="12440" y="2902"/>
                  </a:lnTo>
                  <a:lnTo>
                    <a:pt x="12038" y="2349"/>
                  </a:lnTo>
                  <a:lnTo>
                    <a:pt x="11574" y="1822"/>
                  </a:lnTo>
                  <a:lnTo>
                    <a:pt x="11056" y="1322"/>
                  </a:lnTo>
                  <a:lnTo>
                    <a:pt x="10770" y="1081"/>
                  </a:lnTo>
                  <a:lnTo>
                    <a:pt x="10475" y="857"/>
                  </a:lnTo>
                  <a:lnTo>
                    <a:pt x="9877" y="509"/>
                  </a:lnTo>
                  <a:lnTo>
                    <a:pt x="9270" y="250"/>
                  </a:lnTo>
                  <a:lnTo>
                    <a:pt x="8662" y="89"/>
                  </a:lnTo>
                  <a:lnTo>
                    <a:pt x="8064" y="9"/>
                  </a:lnTo>
                  <a:lnTo>
                    <a:pt x="7475" y="0"/>
                  </a:lnTo>
                  <a:close/>
                </a:path>
              </a:pathLst>
            </a:custGeom>
            <a:solidFill>
              <a:srgbClr val="7F5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220523" y="3039427"/>
              <a:ext cx="1020548" cy="479998"/>
            </a:xfrm>
            <a:custGeom>
              <a:avLst/>
              <a:gdLst/>
              <a:ahLst/>
              <a:cxnLst/>
              <a:rect l="l" t="t" r="r" b="b"/>
              <a:pathLst>
                <a:path w="10690" h="5028" extrusionOk="0">
                  <a:moveTo>
                    <a:pt x="6091" y="0"/>
                  </a:moveTo>
                  <a:lnTo>
                    <a:pt x="5519" y="45"/>
                  </a:lnTo>
                  <a:lnTo>
                    <a:pt x="4974" y="134"/>
                  </a:lnTo>
                  <a:lnTo>
                    <a:pt x="4215" y="322"/>
                  </a:lnTo>
                  <a:lnTo>
                    <a:pt x="3367" y="643"/>
                  </a:lnTo>
                  <a:lnTo>
                    <a:pt x="2492" y="1090"/>
                  </a:lnTo>
                  <a:lnTo>
                    <a:pt x="2376" y="1170"/>
                  </a:lnTo>
                  <a:lnTo>
                    <a:pt x="2322" y="1215"/>
                  </a:lnTo>
                  <a:lnTo>
                    <a:pt x="1849" y="1742"/>
                  </a:lnTo>
                  <a:lnTo>
                    <a:pt x="1304" y="2465"/>
                  </a:lnTo>
                  <a:lnTo>
                    <a:pt x="911" y="3081"/>
                  </a:lnTo>
                  <a:lnTo>
                    <a:pt x="518" y="3786"/>
                  </a:lnTo>
                  <a:lnTo>
                    <a:pt x="161" y="4590"/>
                  </a:lnTo>
                  <a:lnTo>
                    <a:pt x="0" y="5028"/>
                  </a:lnTo>
                  <a:lnTo>
                    <a:pt x="706" y="5028"/>
                  </a:lnTo>
                  <a:lnTo>
                    <a:pt x="2197" y="4947"/>
                  </a:lnTo>
                  <a:lnTo>
                    <a:pt x="3412" y="4813"/>
                  </a:lnTo>
                  <a:lnTo>
                    <a:pt x="4787" y="4563"/>
                  </a:lnTo>
                  <a:lnTo>
                    <a:pt x="6305" y="4179"/>
                  </a:lnTo>
                  <a:lnTo>
                    <a:pt x="7966" y="3626"/>
                  </a:lnTo>
                  <a:lnTo>
                    <a:pt x="9752" y="2858"/>
                  </a:lnTo>
                  <a:lnTo>
                    <a:pt x="10690" y="2376"/>
                  </a:lnTo>
                  <a:lnTo>
                    <a:pt x="10413" y="2045"/>
                  </a:lnTo>
                  <a:lnTo>
                    <a:pt x="9761" y="1393"/>
                  </a:lnTo>
                  <a:lnTo>
                    <a:pt x="9386" y="1081"/>
                  </a:lnTo>
                  <a:lnTo>
                    <a:pt x="9091" y="857"/>
                  </a:lnTo>
                  <a:lnTo>
                    <a:pt x="8493" y="509"/>
                  </a:lnTo>
                  <a:lnTo>
                    <a:pt x="7886" y="250"/>
                  </a:lnTo>
                  <a:lnTo>
                    <a:pt x="7278" y="89"/>
                  </a:lnTo>
                  <a:lnTo>
                    <a:pt x="6680" y="9"/>
                  </a:lnTo>
                  <a:lnTo>
                    <a:pt x="6091" y="0"/>
                  </a:lnTo>
                  <a:close/>
                </a:path>
              </a:pathLst>
            </a:custGeom>
            <a:solidFill>
              <a:srgbClr val="624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50211" y="1121237"/>
              <a:ext cx="549893" cy="1291641"/>
            </a:xfrm>
            <a:custGeom>
              <a:avLst/>
              <a:gdLst/>
              <a:ahLst/>
              <a:cxnLst/>
              <a:rect l="l" t="t" r="r" b="b"/>
              <a:pathLst>
                <a:path w="5760" h="13530" extrusionOk="0">
                  <a:moveTo>
                    <a:pt x="1875" y="1"/>
                  </a:moveTo>
                  <a:lnTo>
                    <a:pt x="1072" y="81"/>
                  </a:lnTo>
                  <a:lnTo>
                    <a:pt x="366" y="278"/>
                  </a:lnTo>
                  <a:lnTo>
                    <a:pt x="295" y="304"/>
                  </a:lnTo>
                  <a:lnTo>
                    <a:pt x="268" y="858"/>
                  </a:lnTo>
                  <a:lnTo>
                    <a:pt x="72" y="5752"/>
                  </a:lnTo>
                  <a:lnTo>
                    <a:pt x="0" y="8895"/>
                  </a:lnTo>
                  <a:lnTo>
                    <a:pt x="9" y="9279"/>
                  </a:lnTo>
                  <a:lnTo>
                    <a:pt x="72" y="9984"/>
                  </a:lnTo>
                  <a:lnTo>
                    <a:pt x="214" y="10636"/>
                  </a:lnTo>
                  <a:lnTo>
                    <a:pt x="420" y="11217"/>
                  </a:lnTo>
                  <a:lnTo>
                    <a:pt x="688" y="11735"/>
                  </a:lnTo>
                  <a:lnTo>
                    <a:pt x="991" y="12190"/>
                  </a:lnTo>
                  <a:lnTo>
                    <a:pt x="1340" y="12574"/>
                  </a:lnTo>
                  <a:lnTo>
                    <a:pt x="1715" y="12896"/>
                  </a:lnTo>
                  <a:lnTo>
                    <a:pt x="2108" y="13155"/>
                  </a:lnTo>
                  <a:lnTo>
                    <a:pt x="2509" y="13342"/>
                  </a:lnTo>
                  <a:lnTo>
                    <a:pt x="2920" y="13467"/>
                  </a:lnTo>
                  <a:lnTo>
                    <a:pt x="3322" y="13530"/>
                  </a:lnTo>
                  <a:lnTo>
                    <a:pt x="3715" y="13512"/>
                  </a:lnTo>
                  <a:lnTo>
                    <a:pt x="4081" y="13440"/>
                  </a:lnTo>
                  <a:lnTo>
                    <a:pt x="4412" y="13289"/>
                  </a:lnTo>
                  <a:lnTo>
                    <a:pt x="4706" y="13074"/>
                  </a:lnTo>
                  <a:lnTo>
                    <a:pt x="4831" y="12940"/>
                  </a:lnTo>
                  <a:lnTo>
                    <a:pt x="5063" y="12663"/>
                  </a:lnTo>
                  <a:lnTo>
                    <a:pt x="5421" y="12128"/>
                  </a:lnTo>
                  <a:lnTo>
                    <a:pt x="5653" y="11610"/>
                  </a:lnTo>
                  <a:lnTo>
                    <a:pt x="5760" y="11110"/>
                  </a:lnTo>
                  <a:lnTo>
                    <a:pt x="5760" y="10618"/>
                  </a:lnTo>
                  <a:lnTo>
                    <a:pt x="5653" y="10145"/>
                  </a:lnTo>
                  <a:lnTo>
                    <a:pt x="5438" y="9681"/>
                  </a:lnTo>
                  <a:lnTo>
                    <a:pt x="5135" y="9216"/>
                  </a:lnTo>
                  <a:lnTo>
                    <a:pt x="4947" y="8984"/>
                  </a:lnTo>
                  <a:lnTo>
                    <a:pt x="4858" y="8859"/>
                  </a:lnTo>
                  <a:lnTo>
                    <a:pt x="4706" y="8520"/>
                  </a:lnTo>
                  <a:lnTo>
                    <a:pt x="4554" y="7877"/>
                  </a:lnTo>
                  <a:lnTo>
                    <a:pt x="4465" y="6779"/>
                  </a:lnTo>
                  <a:lnTo>
                    <a:pt x="4447" y="5520"/>
                  </a:lnTo>
                  <a:lnTo>
                    <a:pt x="4447" y="4207"/>
                  </a:lnTo>
                  <a:lnTo>
                    <a:pt x="4412" y="2948"/>
                  </a:lnTo>
                  <a:lnTo>
                    <a:pt x="4331" y="2099"/>
                  </a:lnTo>
                  <a:lnTo>
                    <a:pt x="4233" y="1608"/>
                  </a:lnTo>
                  <a:lnTo>
                    <a:pt x="4108" y="1180"/>
                  </a:lnTo>
                  <a:lnTo>
                    <a:pt x="3929" y="840"/>
                  </a:lnTo>
                  <a:lnTo>
                    <a:pt x="3822" y="706"/>
                  </a:lnTo>
                  <a:lnTo>
                    <a:pt x="3706" y="590"/>
                  </a:lnTo>
                  <a:lnTo>
                    <a:pt x="3456" y="394"/>
                  </a:lnTo>
                  <a:lnTo>
                    <a:pt x="3045" y="179"/>
                  </a:lnTo>
                  <a:lnTo>
                    <a:pt x="2465" y="37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1227301" y="1677133"/>
              <a:ext cx="817679" cy="772407"/>
            </a:xfrm>
            <a:custGeom>
              <a:avLst/>
              <a:gdLst/>
              <a:ahLst/>
              <a:cxnLst/>
              <a:rect l="l" t="t" r="r" b="b"/>
              <a:pathLst>
                <a:path w="8565" h="8091" extrusionOk="0">
                  <a:moveTo>
                    <a:pt x="2778" y="0"/>
                  </a:moveTo>
                  <a:lnTo>
                    <a:pt x="2600" y="143"/>
                  </a:lnTo>
                  <a:lnTo>
                    <a:pt x="2483" y="464"/>
                  </a:lnTo>
                  <a:lnTo>
                    <a:pt x="2430" y="1000"/>
                  </a:lnTo>
                  <a:lnTo>
                    <a:pt x="2457" y="1768"/>
                  </a:lnTo>
                  <a:lnTo>
                    <a:pt x="2501" y="2259"/>
                  </a:lnTo>
                  <a:lnTo>
                    <a:pt x="2555" y="2759"/>
                  </a:lnTo>
                  <a:lnTo>
                    <a:pt x="2573" y="3599"/>
                  </a:lnTo>
                  <a:lnTo>
                    <a:pt x="2510" y="4260"/>
                  </a:lnTo>
                  <a:lnTo>
                    <a:pt x="2385" y="4778"/>
                  </a:lnTo>
                  <a:lnTo>
                    <a:pt x="2198" y="5162"/>
                  </a:lnTo>
                  <a:lnTo>
                    <a:pt x="1965" y="5430"/>
                  </a:lnTo>
                  <a:lnTo>
                    <a:pt x="1698" y="5617"/>
                  </a:lnTo>
                  <a:lnTo>
                    <a:pt x="1421" y="5733"/>
                  </a:lnTo>
                  <a:lnTo>
                    <a:pt x="992" y="5831"/>
                  </a:lnTo>
                  <a:lnTo>
                    <a:pt x="465" y="5903"/>
                  </a:lnTo>
                  <a:lnTo>
                    <a:pt x="179" y="6028"/>
                  </a:lnTo>
                  <a:lnTo>
                    <a:pt x="54" y="6180"/>
                  </a:lnTo>
                  <a:lnTo>
                    <a:pt x="1" y="6403"/>
                  </a:lnTo>
                  <a:lnTo>
                    <a:pt x="28" y="6733"/>
                  </a:lnTo>
                  <a:lnTo>
                    <a:pt x="81" y="6939"/>
                  </a:lnTo>
                  <a:lnTo>
                    <a:pt x="117" y="7055"/>
                  </a:lnTo>
                  <a:lnTo>
                    <a:pt x="224" y="7251"/>
                  </a:lnTo>
                  <a:lnTo>
                    <a:pt x="447" y="7510"/>
                  </a:lnTo>
                  <a:lnTo>
                    <a:pt x="885" y="7769"/>
                  </a:lnTo>
                  <a:lnTo>
                    <a:pt x="1439" y="7948"/>
                  </a:lnTo>
                  <a:lnTo>
                    <a:pt x="2090" y="8055"/>
                  </a:lnTo>
                  <a:lnTo>
                    <a:pt x="2805" y="8091"/>
                  </a:lnTo>
                  <a:lnTo>
                    <a:pt x="3573" y="8064"/>
                  </a:lnTo>
                  <a:lnTo>
                    <a:pt x="4368" y="7975"/>
                  </a:lnTo>
                  <a:lnTo>
                    <a:pt x="5153" y="7850"/>
                  </a:lnTo>
                  <a:lnTo>
                    <a:pt x="5913" y="7671"/>
                  </a:lnTo>
                  <a:lnTo>
                    <a:pt x="6627" y="7466"/>
                  </a:lnTo>
                  <a:lnTo>
                    <a:pt x="7261" y="7233"/>
                  </a:lnTo>
                  <a:lnTo>
                    <a:pt x="7797" y="6974"/>
                  </a:lnTo>
                  <a:lnTo>
                    <a:pt x="8216" y="6698"/>
                  </a:lnTo>
                  <a:lnTo>
                    <a:pt x="8475" y="6421"/>
                  </a:lnTo>
                  <a:lnTo>
                    <a:pt x="8565" y="6206"/>
                  </a:lnTo>
                  <a:lnTo>
                    <a:pt x="8565" y="6064"/>
                  </a:lnTo>
                  <a:lnTo>
                    <a:pt x="8547" y="6001"/>
                  </a:lnTo>
                  <a:lnTo>
                    <a:pt x="8493" y="5858"/>
                  </a:lnTo>
                  <a:lnTo>
                    <a:pt x="8359" y="5635"/>
                  </a:lnTo>
                  <a:lnTo>
                    <a:pt x="8136" y="5367"/>
                  </a:lnTo>
                  <a:lnTo>
                    <a:pt x="7770" y="5153"/>
                  </a:lnTo>
                  <a:lnTo>
                    <a:pt x="7359" y="5054"/>
                  </a:lnTo>
                  <a:lnTo>
                    <a:pt x="6931" y="5054"/>
                  </a:lnTo>
                  <a:lnTo>
                    <a:pt x="6529" y="5108"/>
                  </a:lnTo>
                  <a:lnTo>
                    <a:pt x="5984" y="5233"/>
                  </a:lnTo>
                  <a:lnTo>
                    <a:pt x="5752" y="5296"/>
                  </a:lnTo>
                  <a:lnTo>
                    <a:pt x="5698" y="5305"/>
                  </a:lnTo>
                  <a:lnTo>
                    <a:pt x="5618" y="5269"/>
                  </a:lnTo>
                  <a:lnTo>
                    <a:pt x="5511" y="5144"/>
                  </a:lnTo>
                  <a:lnTo>
                    <a:pt x="5412" y="4831"/>
                  </a:lnTo>
                  <a:lnTo>
                    <a:pt x="5359" y="4429"/>
                  </a:lnTo>
                  <a:lnTo>
                    <a:pt x="5323" y="3340"/>
                  </a:lnTo>
                  <a:lnTo>
                    <a:pt x="5341" y="3036"/>
                  </a:lnTo>
                  <a:lnTo>
                    <a:pt x="5234" y="2840"/>
                  </a:lnTo>
                  <a:lnTo>
                    <a:pt x="4564" y="1750"/>
                  </a:lnTo>
                  <a:lnTo>
                    <a:pt x="3984" y="938"/>
                  </a:lnTo>
                  <a:lnTo>
                    <a:pt x="3546" y="429"/>
                  </a:lnTo>
                  <a:lnTo>
                    <a:pt x="3260" y="170"/>
                  </a:lnTo>
                  <a:lnTo>
                    <a:pt x="3001" y="1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1459186" y="1677133"/>
              <a:ext cx="278001" cy="395607"/>
            </a:xfrm>
            <a:custGeom>
              <a:avLst/>
              <a:gdLst/>
              <a:ahLst/>
              <a:cxnLst/>
              <a:rect l="l" t="t" r="r" b="b"/>
              <a:pathLst>
                <a:path w="2912" h="4144" extrusionOk="0">
                  <a:moveTo>
                    <a:pt x="349" y="0"/>
                  </a:moveTo>
                  <a:lnTo>
                    <a:pt x="171" y="143"/>
                  </a:lnTo>
                  <a:lnTo>
                    <a:pt x="54" y="464"/>
                  </a:lnTo>
                  <a:lnTo>
                    <a:pt x="1" y="1000"/>
                  </a:lnTo>
                  <a:lnTo>
                    <a:pt x="28" y="1768"/>
                  </a:lnTo>
                  <a:lnTo>
                    <a:pt x="72" y="2259"/>
                  </a:lnTo>
                  <a:lnTo>
                    <a:pt x="117" y="2634"/>
                  </a:lnTo>
                  <a:lnTo>
                    <a:pt x="135" y="2965"/>
                  </a:lnTo>
                  <a:lnTo>
                    <a:pt x="322" y="3152"/>
                  </a:lnTo>
                  <a:lnTo>
                    <a:pt x="742" y="3492"/>
                  </a:lnTo>
                  <a:lnTo>
                    <a:pt x="974" y="3626"/>
                  </a:lnTo>
                  <a:lnTo>
                    <a:pt x="1189" y="3733"/>
                  </a:lnTo>
                  <a:lnTo>
                    <a:pt x="1662" y="3911"/>
                  </a:lnTo>
                  <a:lnTo>
                    <a:pt x="2403" y="4081"/>
                  </a:lnTo>
                  <a:lnTo>
                    <a:pt x="2912" y="4144"/>
                  </a:lnTo>
                  <a:lnTo>
                    <a:pt x="2894" y="3313"/>
                  </a:lnTo>
                  <a:lnTo>
                    <a:pt x="2912" y="3036"/>
                  </a:lnTo>
                  <a:lnTo>
                    <a:pt x="2805" y="2840"/>
                  </a:lnTo>
                  <a:lnTo>
                    <a:pt x="2135" y="1750"/>
                  </a:lnTo>
                  <a:lnTo>
                    <a:pt x="1555" y="938"/>
                  </a:lnTo>
                  <a:lnTo>
                    <a:pt x="1117" y="429"/>
                  </a:lnTo>
                  <a:lnTo>
                    <a:pt x="831" y="170"/>
                  </a:lnTo>
                  <a:lnTo>
                    <a:pt x="572" y="1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D9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1350069" y="1262812"/>
              <a:ext cx="614811" cy="774985"/>
            </a:xfrm>
            <a:custGeom>
              <a:avLst/>
              <a:gdLst/>
              <a:ahLst/>
              <a:cxnLst/>
              <a:rect l="l" t="t" r="r" b="b"/>
              <a:pathLst>
                <a:path w="6440" h="8118" extrusionOk="0">
                  <a:moveTo>
                    <a:pt x="3653" y="0"/>
                  </a:moveTo>
                  <a:lnTo>
                    <a:pt x="3001" y="18"/>
                  </a:lnTo>
                  <a:lnTo>
                    <a:pt x="2430" y="116"/>
                  </a:lnTo>
                  <a:lnTo>
                    <a:pt x="1939" y="277"/>
                  </a:lnTo>
                  <a:lnTo>
                    <a:pt x="1519" y="500"/>
                  </a:lnTo>
                  <a:lnTo>
                    <a:pt x="1162" y="768"/>
                  </a:lnTo>
                  <a:lnTo>
                    <a:pt x="876" y="1072"/>
                  </a:lnTo>
                  <a:lnTo>
                    <a:pt x="635" y="1393"/>
                  </a:lnTo>
                  <a:lnTo>
                    <a:pt x="358" y="1902"/>
                  </a:lnTo>
                  <a:lnTo>
                    <a:pt x="135" y="2545"/>
                  </a:lnTo>
                  <a:lnTo>
                    <a:pt x="10" y="3286"/>
                  </a:lnTo>
                  <a:lnTo>
                    <a:pt x="10" y="3402"/>
                  </a:lnTo>
                  <a:lnTo>
                    <a:pt x="1" y="3804"/>
                  </a:lnTo>
                  <a:lnTo>
                    <a:pt x="63" y="4528"/>
                  </a:lnTo>
                  <a:lnTo>
                    <a:pt x="197" y="5171"/>
                  </a:lnTo>
                  <a:lnTo>
                    <a:pt x="394" y="5742"/>
                  </a:lnTo>
                  <a:lnTo>
                    <a:pt x="635" y="6233"/>
                  </a:lnTo>
                  <a:lnTo>
                    <a:pt x="930" y="6662"/>
                  </a:lnTo>
                  <a:lnTo>
                    <a:pt x="1260" y="7019"/>
                  </a:lnTo>
                  <a:lnTo>
                    <a:pt x="1617" y="7323"/>
                  </a:lnTo>
                  <a:lnTo>
                    <a:pt x="1992" y="7573"/>
                  </a:lnTo>
                  <a:lnTo>
                    <a:pt x="2376" y="7760"/>
                  </a:lnTo>
                  <a:lnTo>
                    <a:pt x="2948" y="7975"/>
                  </a:lnTo>
                  <a:lnTo>
                    <a:pt x="3662" y="8109"/>
                  </a:lnTo>
                  <a:lnTo>
                    <a:pt x="4251" y="8117"/>
                  </a:lnTo>
                  <a:lnTo>
                    <a:pt x="4457" y="8082"/>
                  </a:lnTo>
                  <a:lnTo>
                    <a:pt x="4635" y="8028"/>
                  </a:lnTo>
                  <a:lnTo>
                    <a:pt x="4975" y="7805"/>
                  </a:lnTo>
                  <a:lnTo>
                    <a:pt x="5305" y="7448"/>
                  </a:lnTo>
                  <a:lnTo>
                    <a:pt x="5600" y="6983"/>
                  </a:lnTo>
                  <a:lnTo>
                    <a:pt x="5868" y="6430"/>
                  </a:lnTo>
                  <a:lnTo>
                    <a:pt x="6091" y="5796"/>
                  </a:lnTo>
                  <a:lnTo>
                    <a:pt x="6270" y="5117"/>
                  </a:lnTo>
                  <a:lnTo>
                    <a:pt x="6386" y="4412"/>
                  </a:lnTo>
                  <a:lnTo>
                    <a:pt x="6439" y="3697"/>
                  </a:lnTo>
                  <a:lnTo>
                    <a:pt x="6421" y="2992"/>
                  </a:lnTo>
                  <a:lnTo>
                    <a:pt x="6323" y="2313"/>
                  </a:lnTo>
                  <a:lnTo>
                    <a:pt x="6136" y="1679"/>
                  </a:lnTo>
                  <a:lnTo>
                    <a:pt x="5859" y="1125"/>
                  </a:lnTo>
                  <a:lnTo>
                    <a:pt x="5475" y="661"/>
                  </a:lnTo>
                  <a:lnTo>
                    <a:pt x="5109" y="384"/>
                  </a:lnTo>
                  <a:lnTo>
                    <a:pt x="4841" y="241"/>
                  </a:lnTo>
                  <a:lnTo>
                    <a:pt x="4528" y="125"/>
                  </a:lnTo>
                  <a:lnTo>
                    <a:pt x="4189" y="45"/>
                  </a:lnTo>
                  <a:lnTo>
                    <a:pt x="4010" y="2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1771261" y="1597801"/>
              <a:ext cx="81052" cy="190166"/>
            </a:xfrm>
            <a:custGeom>
              <a:avLst/>
              <a:gdLst/>
              <a:ahLst/>
              <a:cxnLst/>
              <a:rect l="l" t="t" r="r" b="b"/>
              <a:pathLst>
                <a:path w="849" h="1992" extrusionOk="0">
                  <a:moveTo>
                    <a:pt x="81" y="1"/>
                  </a:moveTo>
                  <a:lnTo>
                    <a:pt x="18" y="233"/>
                  </a:lnTo>
                  <a:lnTo>
                    <a:pt x="0" y="465"/>
                  </a:lnTo>
                  <a:lnTo>
                    <a:pt x="0" y="706"/>
                  </a:lnTo>
                  <a:lnTo>
                    <a:pt x="45" y="956"/>
                  </a:lnTo>
                  <a:lnTo>
                    <a:pt x="72" y="1072"/>
                  </a:lnTo>
                  <a:lnTo>
                    <a:pt x="170" y="1304"/>
                  </a:lnTo>
                  <a:lnTo>
                    <a:pt x="232" y="1412"/>
                  </a:lnTo>
                  <a:lnTo>
                    <a:pt x="304" y="1519"/>
                  </a:lnTo>
                  <a:lnTo>
                    <a:pt x="474" y="1673"/>
                  </a:lnTo>
                  <a:lnTo>
                    <a:pt x="295" y="1778"/>
                  </a:lnTo>
                  <a:lnTo>
                    <a:pt x="0" y="1992"/>
                  </a:lnTo>
                  <a:lnTo>
                    <a:pt x="357" y="1894"/>
                  </a:lnTo>
                  <a:lnTo>
                    <a:pt x="697" y="1769"/>
                  </a:lnTo>
                  <a:lnTo>
                    <a:pt x="849" y="1706"/>
                  </a:lnTo>
                  <a:lnTo>
                    <a:pt x="706" y="1599"/>
                  </a:lnTo>
                  <a:lnTo>
                    <a:pt x="545" y="1456"/>
                  </a:lnTo>
                  <a:lnTo>
                    <a:pt x="420" y="1287"/>
                  </a:lnTo>
                  <a:lnTo>
                    <a:pt x="322" y="1099"/>
                  </a:lnTo>
                  <a:lnTo>
                    <a:pt x="250" y="894"/>
                  </a:lnTo>
                  <a:lnTo>
                    <a:pt x="188" y="679"/>
                  </a:lnTo>
                  <a:lnTo>
                    <a:pt x="152" y="456"/>
                  </a:lnTo>
                  <a:lnTo>
                    <a:pt x="116" y="23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C86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1521429" y="1446965"/>
              <a:ext cx="206401" cy="80191"/>
            </a:xfrm>
            <a:custGeom>
              <a:avLst/>
              <a:gdLst/>
              <a:ahLst/>
              <a:cxnLst/>
              <a:rect l="l" t="t" r="r" b="b"/>
              <a:pathLst>
                <a:path w="2162" h="840" extrusionOk="0">
                  <a:moveTo>
                    <a:pt x="1081" y="0"/>
                  </a:moveTo>
                  <a:lnTo>
                    <a:pt x="894" y="18"/>
                  </a:lnTo>
                  <a:lnTo>
                    <a:pt x="537" y="143"/>
                  </a:lnTo>
                  <a:lnTo>
                    <a:pt x="385" y="241"/>
                  </a:lnTo>
                  <a:lnTo>
                    <a:pt x="242" y="366"/>
                  </a:lnTo>
                  <a:lnTo>
                    <a:pt x="36" y="670"/>
                  </a:lnTo>
                  <a:lnTo>
                    <a:pt x="1" y="839"/>
                  </a:lnTo>
                  <a:lnTo>
                    <a:pt x="295" y="679"/>
                  </a:lnTo>
                  <a:lnTo>
                    <a:pt x="563" y="589"/>
                  </a:lnTo>
                  <a:lnTo>
                    <a:pt x="840" y="518"/>
                  </a:lnTo>
                  <a:lnTo>
                    <a:pt x="1099" y="500"/>
                  </a:lnTo>
                  <a:lnTo>
                    <a:pt x="1233" y="491"/>
                  </a:lnTo>
                  <a:lnTo>
                    <a:pt x="1492" y="527"/>
                  </a:lnTo>
                  <a:lnTo>
                    <a:pt x="1617" y="554"/>
                  </a:lnTo>
                  <a:lnTo>
                    <a:pt x="1751" y="598"/>
                  </a:lnTo>
                  <a:lnTo>
                    <a:pt x="2019" y="741"/>
                  </a:lnTo>
                  <a:lnTo>
                    <a:pt x="2162" y="831"/>
                  </a:lnTo>
                  <a:lnTo>
                    <a:pt x="2135" y="661"/>
                  </a:lnTo>
                  <a:lnTo>
                    <a:pt x="1947" y="339"/>
                  </a:lnTo>
                  <a:lnTo>
                    <a:pt x="1805" y="214"/>
                  </a:lnTo>
                  <a:lnTo>
                    <a:pt x="1644" y="107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1795986" y="1470832"/>
              <a:ext cx="166304" cy="81909"/>
            </a:xfrm>
            <a:custGeom>
              <a:avLst/>
              <a:gdLst/>
              <a:ahLst/>
              <a:cxnLst/>
              <a:rect l="l" t="t" r="r" b="b"/>
              <a:pathLst>
                <a:path w="1742" h="858" extrusionOk="0">
                  <a:moveTo>
                    <a:pt x="768" y="0"/>
                  </a:moveTo>
                  <a:lnTo>
                    <a:pt x="447" y="107"/>
                  </a:lnTo>
                  <a:lnTo>
                    <a:pt x="313" y="205"/>
                  </a:lnTo>
                  <a:lnTo>
                    <a:pt x="197" y="313"/>
                  </a:lnTo>
                  <a:lnTo>
                    <a:pt x="45" y="563"/>
                  </a:lnTo>
                  <a:lnTo>
                    <a:pt x="0" y="714"/>
                  </a:lnTo>
                  <a:lnTo>
                    <a:pt x="0" y="714"/>
                  </a:lnTo>
                  <a:lnTo>
                    <a:pt x="268" y="589"/>
                  </a:lnTo>
                  <a:lnTo>
                    <a:pt x="491" y="500"/>
                  </a:lnTo>
                  <a:lnTo>
                    <a:pt x="598" y="473"/>
                  </a:lnTo>
                  <a:lnTo>
                    <a:pt x="804" y="447"/>
                  </a:lnTo>
                  <a:lnTo>
                    <a:pt x="893" y="447"/>
                  </a:lnTo>
                  <a:lnTo>
                    <a:pt x="1081" y="491"/>
                  </a:lnTo>
                  <a:lnTo>
                    <a:pt x="1286" y="581"/>
                  </a:lnTo>
                  <a:lnTo>
                    <a:pt x="1500" y="706"/>
                  </a:lnTo>
                  <a:lnTo>
                    <a:pt x="1742" y="857"/>
                  </a:lnTo>
                  <a:lnTo>
                    <a:pt x="1724" y="714"/>
                  </a:lnTo>
                  <a:lnTo>
                    <a:pt x="1608" y="438"/>
                  </a:lnTo>
                  <a:lnTo>
                    <a:pt x="1509" y="313"/>
                  </a:lnTo>
                  <a:lnTo>
                    <a:pt x="1402" y="197"/>
                  </a:lnTo>
                  <a:lnTo>
                    <a:pt x="1107" y="36"/>
                  </a:lnTo>
                  <a:lnTo>
                    <a:pt x="938" y="9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1580235" y="1575653"/>
              <a:ext cx="29977" cy="91265"/>
            </a:xfrm>
            <a:custGeom>
              <a:avLst/>
              <a:gdLst/>
              <a:ahLst/>
              <a:cxnLst/>
              <a:rect l="l" t="t" r="r" b="b"/>
              <a:pathLst>
                <a:path w="314" h="956" extrusionOk="0">
                  <a:moveTo>
                    <a:pt x="117" y="0"/>
                  </a:moveTo>
                  <a:lnTo>
                    <a:pt x="63" y="81"/>
                  </a:lnTo>
                  <a:lnTo>
                    <a:pt x="1" y="286"/>
                  </a:lnTo>
                  <a:lnTo>
                    <a:pt x="1" y="474"/>
                  </a:lnTo>
                  <a:lnTo>
                    <a:pt x="10" y="670"/>
                  </a:lnTo>
                  <a:lnTo>
                    <a:pt x="72" y="876"/>
                  </a:lnTo>
                  <a:lnTo>
                    <a:pt x="126" y="947"/>
                  </a:lnTo>
                  <a:lnTo>
                    <a:pt x="162" y="956"/>
                  </a:lnTo>
                  <a:lnTo>
                    <a:pt x="188" y="947"/>
                  </a:lnTo>
                  <a:lnTo>
                    <a:pt x="242" y="876"/>
                  </a:lnTo>
                  <a:lnTo>
                    <a:pt x="305" y="661"/>
                  </a:lnTo>
                  <a:lnTo>
                    <a:pt x="313" y="474"/>
                  </a:lnTo>
                  <a:lnTo>
                    <a:pt x="296" y="277"/>
                  </a:lnTo>
                  <a:lnTo>
                    <a:pt x="242" y="7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1825771" y="1581572"/>
              <a:ext cx="29977" cy="91360"/>
            </a:xfrm>
            <a:custGeom>
              <a:avLst/>
              <a:gdLst/>
              <a:ahLst/>
              <a:cxnLst/>
              <a:rect l="l" t="t" r="r" b="b"/>
              <a:pathLst>
                <a:path w="314" h="957" extrusionOk="0">
                  <a:moveTo>
                    <a:pt x="153" y="1"/>
                  </a:moveTo>
                  <a:lnTo>
                    <a:pt x="126" y="10"/>
                  </a:lnTo>
                  <a:lnTo>
                    <a:pt x="72" y="81"/>
                  </a:lnTo>
                  <a:lnTo>
                    <a:pt x="10" y="287"/>
                  </a:lnTo>
                  <a:lnTo>
                    <a:pt x="1" y="483"/>
                  </a:lnTo>
                  <a:lnTo>
                    <a:pt x="10" y="671"/>
                  </a:lnTo>
                  <a:lnTo>
                    <a:pt x="72" y="885"/>
                  </a:lnTo>
                  <a:lnTo>
                    <a:pt x="135" y="956"/>
                  </a:lnTo>
                  <a:lnTo>
                    <a:pt x="197" y="956"/>
                  </a:lnTo>
                  <a:lnTo>
                    <a:pt x="251" y="876"/>
                  </a:lnTo>
                  <a:lnTo>
                    <a:pt x="304" y="671"/>
                  </a:lnTo>
                  <a:lnTo>
                    <a:pt x="313" y="474"/>
                  </a:lnTo>
                  <a:lnTo>
                    <a:pt x="304" y="287"/>
                  </a:lnTo>
                  <a:lnTo>
                    <a:pt x="242" y="81"/>
                  </a:lnTo>
                  <a:lnTo>
                    <a:pt x="188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1045727" y="2151979"/>
              <a:ext cx="1209860" cy="1089542"/>
            </a:xfrm>
            <a:custGeom>
              <a:avLst/>
              <a:gdLst/>
              <a:ahLst/>
              <a:cxnLst/>
              <a:rect l="l" t="t" r="r" b="b"/>
              <a:pathLst>
                <a:path w="12673" h="11413" extrusionOk="0">
                  <a:moveTo>
                    <a:pt x="8636" y="0"/>
                  </a:moveTo>
                  <a:lnTo>
                    <a:pt x="6216" y="161"/>
                  </a:lnTo>
                  <a:lnTo>
                    <a:pt x="3171" y="366"/>
                  </a:lnTo>
                  <a:lnTo>
                    <a:pt x="2796" y="429"/>
                  </a:lnTo>
                  <a:lnTo>
                    <a:pt x="1367" y="777"/>
                  </a:lnTo>
                  <a:lnTo>
                    <a:pt x="813" y="956"/>
                  </a:lnTo>
                  <a:lnTo>
                    <a:pt x="358" y="1161"/>
                  </a:lnTo>
                  <a:lnTo>
                    <a:pt x="126" y="1340"/>
                  </a:lnTo>
                  <a:lnTo>
                    <a:pt x="28" y="1456"/>
                  </a:lnTo>
                  <a:lnTo>
                    <a:pt x="10" y="1518"/>
                  </a:lnTo>
                  <a:lnTo>
                    <a:pt x="1" y="1599"/>
                  </a:lnTo>
                  <a:lnTo>
                    <a:pt x="72" y="1902"/>
                  </a:lnTo>
                  <a:lnTo>
                    <a:pt x="340" y="2652"/>
                  </a:lnTo>
                  <a:lnTo>
                    <a:pt x="1287" y="4912"/>
                  </a:lnTo>
                  <a:lnTo>
                    <a:pt x="3760" y="10261"/>
                  </a:lnTo>
                  <a:lnTo>
                    <a:pt x="4323" y="11413"/>
                  </a:lnTo>
                  <a:lnTo>
                    <a:pt x="12619" y="10261"/>
                  </a:lnTo>
                  <a:lnTo>
                    <a:pt x="12637" y="10136"/>
                  </a:lnTo>
                  <a:lnTo>
                    <a:pt x="12672" y="9260"/>
                  </a:lnTo>
                  <a:lnTo>
                    <a:pt x="12655" y="8421"/>
                  </a:lnTo>
                  <a:lnTo>
                    <a:pt x="12574" y="7430"/>
                  </a:lnTo>
                  <a:lnTo>
                    <a:pt x="12387" y="6349"/>
                  </a:lnTo>
                  <a:lnTo>
                    <a:pt x="12154" y="5519"/>
                  </a:lnTo>
                  <a:lnTo>
                    <a:pt x="11958" y="4974"/>
                  </a:lnTo>
                  <a:lnTo>
                    <a:pt x="11717" y="4438"/>
                  </a:lnTo>
                  <a:lnTo>
                    <a:pt x="11431" y="3938"/>
                  </a:lnTo>
                  <a:lnTo>
                    <a:pt x="11270" y="3688"/>
                  </a:lnTo>
                  <a:lnTo>
                    <a:pt x="11324" y="3277"/>
                  </a:lnTo>
                  <a:lnTo>
                    <a:pt x="11512" y="1384"/>
                  </a:lnTo>
                  <a:lnTo>
                    <a:pt x="11520" y="616"/>
                  </a:lnTo>
                  <a:lnTo>
                    <a:pt x="11476" y="322"/>
                  </a:lnTo>
                  <a:lnTo>
                    <a:pt x="11431" y="286"/>
                  </a:lnTo>
                  <a:lnTo>
                    <a:pt x="9886" y="98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317707" y="2065010"/>
              <a:ext cx="599440" cy="310357"/>
            </a:xfrm>
            <a:custGeom>
              <a:avLst/>
              <a:gdLst/>
              <a:ahLst/>
              <a:cxnLst/>
              <a:rect l="l" t="t" r="r" b="b"/>
              <a:pathLst>
                <a:path w="6279" h="3251" extrusionOk="0">
                  <a:moveTo>
                    <a:pt x="5091" y="0"/>
                  </a:moveTo>
                  <a:lnTo>
                    <a:pt x="3367" y="1072"/>
                  </a:lnTo>
                  <a:lnTo>
                    <a:pt x="858" y="125"/>
                  </a:lnTo>
                  <a:lnTo>
                    <a:pt x="0" y="1277"/>
                  </a:lnTo>
                  <a:lnTo>
                    <a:pt x="99" y="1411"/>
                  </a:lnTo>
                  <a:lnTo>
                    <a:pt x="992" y="2242"/>
                  </a:lnTo>
                  <a:lnTo>
                    <a:pt x="1733" y="2742"/>
                  </a:lnTo>
                  <a:lnTo>
                    <a:pt x="2331" y="3081"/>
                  </a:lnTo>
                  <a:lnTo>
                    <a:pt x="2671" y="3251"/>
                  </a:lnTo>
                  <a:lnTo>
                    <a:pt x="3322" y="1322"/>
                  </a:lnTo>
                  <a:lnTo>
                    <a:pt x="4430" y="3206"/>
                  </a:lnTo>
                  <a:lnTo>
                    <a:pt x="4608" y="3045"/>
                  </a:lnTo>
                  <a:lnTo>
                    <a:pt x="5501" y="2099"/>
                  </a:lnTo>
                  <a:lnTo>
                    <a:pt x="5948" y="1518"/>
                  </a:lnTo>
                  <a:lnTo>
                    <a:pt x="6189" y="1134"/>
                  </a:lnTo>
                  <a:lnTo>
                    <a:pt x="6278" y="947"/>
                  </a:lnTo>
                  <a:lnTo>
                    <a:pt x="509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027875" y="2273888"/>
              <a:ext cx="1387143" cy="1128778"/>
            </a:xfrm>
            <a:custGeom>
              <a:avLst/>
              <a:gdLst/>
              <a:ahLst/>
              <a:cxnLst/>
              <a:rect l="l" t="t" r="r" b="b"/>
              <a:pathLst>
                <a:path w="14530" h="11824" extrusionOk="0">
                  <a:moveTo>
                    <a:pt x="411" y="0"/>
                  </a:moveTo>
                  <a:lnTo>
                    <a:pt x="357" y="36"/>
                  </a:lnTo>
                  <a:lnTo>
                    <a:pt x="250" y="134"/>
                  </a:lnTo>
                  <a:lnTo>
                    <a:pt x="125" y="384"/>
                  </a:lnTo>
                  <a:lnTo>
                    <a:pt x="36" y="893"/>
                  </a:lnTo>
                  <a:lnTo>
                    <a:pt x="0" y="1563"/>
                  </a:lnTo>
                  <a:lnTo>
                    <a:pt x="36" y="2358"/>
                  </a:lnTo>
                  <a:lnTo>
                    <a:pt x="125" y="3260"/>
                  </a:lnTo>
                  <a:lnTo>
                    <a:pt x="349" y="4742"/>
                  </a:lnTo>
                  <a:lnTo>
                    <a:pt x="786" y="6814"/>
                  </a:lnTo>
                  <a:lnTo>
                    <a:pt x="1206" y="8305"/>
                  </a:lnTo>
                  <a:lnTo>
                    <a:pt x="1501" y="9225"/>
                  </a:lnTo>
                  <a:lnTo>
                    <a:pt x="1813" y="10037"/>
                  </a:lnTo>
                  <a:lnTo>
                    <a:pt x="2135" y="10734"/>
                  </a:lnTo>
                  <a:lnTo>
                    <a:pt x="2465" y="11270"/>
                  </a:lnTo>
                  <a:lnTo>
                    <a:pt x="2786" y="11618"/>
                  </a:lnTo>
                  <a:lnTo>
                    <a:pt x="2938" y="11707"/>
                  </a:lnTo>
                  <a:lnTo>
                    <a:pt x="3108" y="11770"/>
                  </a:lnTo>
                  <a:lnTo>
                    <a:pt x="3608" y="11823"/>
                  </a:lnTo>
                  <a:lnTo>
                    <a:pt x="4251" y="11805"/>
                  </a:lnTo>
                  <a:lnTo>
                    <a:pt x="5028" y="11716"/>
                  </a:lnTo>
                  <a:lnTo>
                    <a:pt x="6358" y="11493"/>
                  </a:lnTo>
                  <a:lnTo>
                    <a:pt x="8341" y="11046"/>
                  </a:lnTo>
                  <a:lnTo>
                    <a:pt x="11350" y="10261"/>
                  </a:lnTo>
                  <a:lnTo>
                    <a:pt x="14226" y="9412"/>
                  </a:lnTo>
                  <a:lnTo>
                    <a:pt x="14529" y="9314"/>
                  </a:lnTo>
                  <a:lnTo>
                    <a:pt x="14324" y="7430"/>
                  </a:lnTo>
                  <a:lnTo>
                    <a:pt x="4912" y="7733"/>
                  </a:lnTo>
                  <a:lnTo>
                    <a:pt x="4831" y="7412"/>
                  </a:lnTo>
                  <a:lnTo>
                    <a:pt x="4260" y="5510"/>
                  </a:lnTo>
                  <a:lnTo>
                    <a:pt x="3697" y="4010"/>
                  </a:lnTo>
                  <a:lnTo>
                    <a:pt x="3367" y="3295"/>
                  </a:lnTo>
                  <a:lnTo>
                    <a:pt x="3197" y="2965"/>
                  </a:lnTo>
                  <a:lnTo>
                    <a:pt x="2769" y="2322"/>
                  </a:lnTo>
                  <a:lnTo>
                    <a:pt x="2286" y="1724"/>
                  </a:lnTo>
                  <a:lnTo>
                    <a:pt x="1795" y="1197"/>
                  </a:lnTo>
                  <a:lnTo>
                    <a:pt x="670" y="188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379950" y="2892792"/>
              <a:ext cx="1027326" cy="318089"/>
            </a:xfrm>
            <a:custGeom>
              <a:avLst/>
              <a:gdLst/>
              <a:ahLst/>
              <a:cxnLst/>
              <a:rect l="l" t="t" r="r" b="b"/>
              <a:pathLst>
                <a:path w="10761" h="3332" extrusionOk="0">
                  <a:moveTo>
                    <a:pt x="0" y="0"/>
                  </a:moveTo>
                  <a:lnTo>
                    <a:pt x="1402" y="3206"/>
                  </a:lnTo>
                  <a:lnTo>
                    <a:pt x="1545" y="3224"/>
                  </a:lnTo>
                  <a:lnTo>
                    <a:pt x="3072" y="3322"/>
                  </a:lnTo>
                  <a:lnTo>
                    <a:pt x="4983" y="3331"/>
                  </a:lnTo>
                  <a:lnTo>
                    <a:pt x="6492" y="3269"/>
                  </a:lnTo>
                  <a:lnTo>
                    <a:pt x="8144" y="3099"/>
                  </a:lnTo>
                  <a:lnTo>
                    <a:pt x="9877" y="2813"/>
                  </a:lnTo>
                  <a:lnTo>
                    <a:pt x="10761" y="2608"/>
                  </a:lnTo>
                  <a:lnTo>
                    <a:pt x="10636" y="947"/>
                  </a:lnTo>
                  <a:lnTo>
                    <a:pt x="6358" y="1304"/>
                  </a:lnTo>
                  <a:lnTo>
                    <a:pt x="2304" y="1724"/>
                  </a:lnTo>
                  <a:lnTo>
                    <a:pt x="1679" y="1259"/>
                  </a:lnTo>
                  <a:lnTo>
                    <a:pt x="1224" y="1250"/>
                  </a:lnTo>
                  <a:lnTo>
                    <a:pt x="1206" y="1170"/>
                  </a:lnTo>
                  <a:lnTo>
                    <a:pt x="1117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1225678" y="2758090"/>
              <a:ext cx="519248" cy="331741"/>
            </a:xfrm>
            <a:custGeom>
              <a:avLst/>
              <a:gdLst/>
              <a:ahLst/>
              <a:cxnLst/>
              <a:rect l="l" t="t" r="r" b="b"/>
              <a:pathLst>
                <a:path w="5439" h="3475" extrusionOk="0">
                  <a:moveTo>
                    <a:pt x="491" y="0"/>
                  </a:moveTo>
                  <a:lnTo>
                    <a:pt x="196" y="45"/>
                  </a:lnTo>
                  <a:lnTo>
                    <a:pt x="116" y="107"/>
                  </a:lnTo>
                  <a:lnTo>
                    <a:pt x="134" y="152"/>
                  </a:lnTo>
                  <a:lnTo>
                    <a:pt x="170" y="206"/>
                  </a:lnTo>
                  <a:lnTo>
                    <a:pt x="313" y="286"/>
                  </a:lnTo>
                  <a:lnTo>
                    <a:pt x="616" y="384"/>
                  </a:lnTo>
                  <a:lnTo>
                    <a:pt x="1304" y="500"/>
                  </a:lnTo>
                  <a:lnTo>
                    <a:pt x="1438" y="509"/>
                  </a:lnTo>
                  <a:lnTo>
                    <a:pt x="1795" y="920"/>
                  </a:lnTo>
                  <a:lnTo>
                    <a:pt x="1670" y="929"/>
                  </a:lnTo>
                  <a:lnTo>
                    <a:pt x="1089" y="1018"/>
                  </a:lnTo>
                  <a:lnTo>
                    <a:pt x="768" y="1108"/>
                  </a:lnTo>
                  <a:lnTo>
                    <a:pt x="697" y="1161"/>
                  </a:lnTo>
                  <a:lnTo>
                    <a:pt x="536" y="1411"/>
                  </a:lnTo>
                  <a:lnTo>
                    <a:pt x="134" y="2161"/>
                  </a:lnTo>
                  <a:lnTo>
                    <a:pt x="18" y="2447"/>
                  </a:lnTo>
                  <a:lnTo>
                    <a:pt x="0" y="2554"/>
                  </a:lnTo>
                  <a:lnTo>
                    <a:pt x="27" y="2563"/>
                  </a:lnTo>
                  <a:lnTo>
                    <a:pt x="89" y="2554"/>
                  </a:lnTo>
                  <a:lnTo>
                    <a:pt x="268" y="2447"/>
                  </a:lnTo>
                  <a:lnTo>
                    <a:pt x="518" y="2215"/>
                  </a:lnTo>
                  <a:lnTo>
                    <a:pt x="822" y="1813"/>
                  </a:lnTo>
                  <a:lnTo>
                    <a:pt x="991" y="1536"/>
                  </a:lnTo>
                  <a:lnTo>
                    <a:pt x="938" y="1724"/>
                  </a:lnTo>
                  <a:lnTo>
                    <a:pt x="679" y="2626"/>
                  </a:lnTo>
                  <a:lnTo>
                    <a:pt x="563" y="3188"/>
                  </a:lnTo>
                  <a:lnTo>
                    <a:pt x="563" y="3349"/>
                  </a:lnTo>
                  <a:lnTo>
                    <a:pt x="572" y="3403"/>
                  </a:lnTo>
                  <a:lnTo>
                    <a:pt x="634" y="3412"/>
                  </a:lnTo>
                  <a:lnTo>
                    <a:pt x="768" y="3278"/>
                  </a:lnTo>
                  <a:lnTo>
                    <a:pt x="991" y="2867"/>
                  </a:lnTo>
                  <a:lnTo>
                    <a:pt x="1188" y="2376"/>
                  </a:lnTo>
                  <a:lnTo>
                    <a:pt x="1232" y="2152"/>
                  </a:lnTo>
                  <a:lnTo>
                    <a:pt x="1250" y="2063"/>
                  </a:lnTo>
                  <a:lnTo>
                    <a:pt x="1268" y="2045"/>
                  </a:lnTo>
                  <a:lnTo>
                    <a:pt x="1277" y="2251"/>
                  </a:lnTo>
                  <a:lnTo>
                    <a:pt x="1268" y="3081"/>
                  </a:lnTo>
                  <a:lnTo>
                    <a:pt x="1295" y="3313"/>
                  </a:lnTo>
                  <a:lnTo>
                    <a:pt x="1322" y="3304"/>
                  </a:lnTo>
                  <a:lnTo>
                    <a:pt x="1411" y="3153"/>
                  </a:lnTo>
                  <a:lnTo>
                    <a:pt x="1509" y="2894"/>
                  </a:lnTo>
                  <a:lnTo>
                    <a:pt x="1581" y="2599"/>
                  </a:lnTo>
                  <a:lnTo>
                    <a:pt x="1590" y="2474"/>
                  </a:lnTo>
                  <a:lnTo>
                    <a:pt x="1607" y="2349"/>
                  </a:lnTo>
                  <a:lnTo>
                    <a:pt x="1741" y="2188"/>
                  </a:lnTo>
                  <a:lnTo>
                    <a:pt x="2018" y="2072"/>
                  </a:lnTo>
                  <a:lnTo>
                    <a:pt x="2081" y="2063"/>
                  </a:lnTo>
                  <a:lnTo>
                    <a:pt x="2224" y="2233"/>
                  </a:lnTo>
                  <a:lnTo>
                    <a:pt x="2938" y="2992"/>
                  </a:lnTo>
                  <a:lnTo>
                    <a:pt x="3268" y="3278"/>
                  </a:lnTo>
                  <a:lnTo>
                    <a:pt x="3429" y="3385"/>
                  </a:lnTo>
                  <a:lnTo>
                    <a:pt x="3474" y="3385"/>
                  </a:lnTo>
                  <a:lnTo>
                    <a:pt x="4572" y="3412"/>
                  </a:lnTo>
                  <a:lnTo>
                    <a:pt x="5438" y="3474"/>
                  </a:lnTo>
                  <a:lnTo>
                    <a:pt x="5438" y="3474"/>
                  </a:lnTo>
                  <a:lnTo>
                    <a:pt x="5063" y="2135"/>
                  </a:lnTo>
                  <a:lnTo>
                    <a:pt x="4054" y="2081"/>
                  </a:lnTo>
                  <a:lnTo>
                    <a:pt x="3929" y="2001"/>
                  </a:lnTo>
                  <a:lnTo>
                    <a:pt x="3206" y="1501"/>
                  </a:lnTo>
                  <a:lnTo>
                    <a:pt x="2679" y="1063"/>
                  </a:lnTo>
                  <a:lnTo>
                    <a:pt x="2447" y="831"/>
                  </a:lnTo>
                  <a:lnTo>
                    <a:pt x="2241" y="608"/>
                  </a:lnTo>
                  <a:lnTo>
                    <a:pt x="1902" y="304"/>
                  </a:lnTo>
                  <a:lnTo>
                    <a:pt x="1563" y="63"/>
                  </a:lnTo>
                  <a:lnTo>
                    <a:pt x="1518" y="45"/>
                  </a:lnTo>
                  <a:lnTo>
                    <a:pt x="1322" y="27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1644197" y="2958377"/>
              <a:ext cx="100718" cy="131455"/>
            </a:xfrm>
            <a:custGeom>
              <a:avLst/>
              <a:gdLst/>
              <a:ahLst/>
              <a:cxnLst/>
              <a:rect l="l" t="t" r="r" b="b"/>
              <a:pathLst>
                <a:path w="1055" h="1377" extrusionOk="0">
                  <a:moveTo>
                    <a:pt x="1" y="1"/>
                  </a:moveTo>
                  <a:lnTo>
                    <a:pt x="179" y="671"/>
                  </a:lnTo>
                  <a:lnTo>
                    <a:pt x="385" y="1331"/>
                  </a:lnTo>
                  <a:lnTo>
                    <a:pt x="903" y="1367"/>
                  </a:lnTo>
                  <a:lnTo>
                    <a:pt x="1054" y="1376"/>
                  </a:lnTo>
                  <a:lnTo>
                    <a:pt x="679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681715" y="2179186"/>
              <a:ext cx="913147" cy="1011165"/>
            </a:xfrm>
            <a:custGeom>
              <a:avLst/>
              <a:gdLst/>
              <a:ahLst/>
              <a:cxnLst/>
              <a:rect l="l" t="t" r="r" b="b"/>
              <a:pathLst>
                <a:path w="9565" h="10592" extrusionOk="0">
                  <a:moveTo>
                    <a:pt x="4769" y="1"/>
                  </a:moveTo>
                  <a:lnTo>
                    <a:pt x="4769" y="546"/>
                  </a:lnTo>
                  <a:lnTo>
                    <a:pt x="4698" y="1805"/>
                  </a:lnTo>
                  <a:lnTo>
                    <a:pt x="4519" y="3510"/>
                  </a:lnTo>
                  <a:lnTo>
                    <a:pt x="4483" y="3823"/>
                  </a:lnTo>
                  <a:lnTo>
                    <a:pt x="4671" y="4126"/>
                  </a:lnTo>
                  <a:lnTo>
                    <a:pt x="4983" y="4734"/>
                  </a:lnTo>
                  <a:lnTo>
                    <a:pt x="5359" y="5600"/>
                  </a:lnTo>
                  <a:lnTo>
                    <a:pt x="5760" y="6939"/>
                  </a:lnTo>
                  <a:lnTo>
                    <a:pt x="5796" y="7145"/>
                  </a:lnTo>
                  <a:lnTo>
                    <a:pt x="1" y="7931"/>
                  </a:lnTo>
                  <a:lnTo>
                    <a:pt x="501" y="9895"/>
                  </a:lnTo>
                  <a:lnTo>
                    <a:pt x="644" y="9931"/>
                  </a:lnTo>
                  <a:lnTo>
                    <a:pt x="2099" y="10226"/>
                  </a:lnTo>
                  <a:lnTo>
                    <a:pt x="3742" y="10467"/>
                  </a:lnTo>
                  <a:lnTo>
                    <a:pt x="4912" y="10574"/>
                  </a:lnTo>
                  <a:lnTo>
                    <a:pt x="6055" y="10592"/>
                  </a:lnTo>
                  <a:lnTo>
                    <a:pt x="6832" y="10529"/>
                  </a:lnTo>
                  <a:lnTo>
                    <a:pt x="7305" y="10449"/>
                  </a:lnTo>
                  <a:lnTo>
                    <a:pt x="7520" y="10386"/>
                  </a:lnTo>
                  <a:lnTo>
                    <a:pt x="8296" y="10163"/>
                  </a:lnTo>
                  <a:lnTo>
                    <a:pt x="9073" y="9860"/>
                  </a:lnTo>
                  <a:lnTo>
                    <a:pt x="9332" y="9654"/>
                  </a:lnTo>
                  <a:lnTo>
                    <a:pt x="9448" y="9493"/>
                  </a:lnTo>
                  <a:lnTo>
                    <a:pt x="9529" y="9297"/>
                  </a:lnTo>
                  <a:lnTo>
                    <a:pt x="9565" y="9056"/>
                  </a:lnTo>
                  <a:lnTo>
                    <a:pt x="9538" y="8627"/>
                  </a:lnTo>
                  <a:lnTo>
                    <a:pt x="9359" y="7841"/>
                  </a:lnTo>
                  <a:lnTo>
                    <a:pt x="9002" y="6779"/>
                  </a:lnTo>
                  <a:lnTo>
                    <a:pt x="8752" y="6118"/>
                  </a:lnTo>
                  <a:lnTo>
                    <a:pt x="8484" y="5439"/>
                  </a:lnTo>
                  <a:lnTo>
                    <a:pt x="7868" y="4171"/>
                  </a:lnTo>
                  <a:lnTo>
                    <a:pt x="7207" y="3055"/>
                  </a:lnTo>
                  <a:lnTo>
                    <a:pt x="6546" y="2090"/>
                  </a:lnTo>
                  <a:lnTo>
                    <a:pt x="5644" y="930"/>
                  </a:lnTo>
                  <a:lnTo>
                    <a:pt x="4850" y="72"/>
                  </a:lnTo>
                  <a:lnTo>
                    <a:pt x="476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138706" y="2624247"/>
              <a:ext cx="247261" cy="248973"/>
            </a:xfrm>
            <a:custGeom>
              <a:avLst/>
              <a:gdLst/>
              <a:ahLst/>
              <a:cxnLst/>
              <a:rect l="l" t="t" r="r" b="b"/>
              <a:pathLst>
                <a:path w="2590" h="2608" extrusionOk="0">
                  <a:moveTo>
                    <a:pt x="2134" y="0"/>
                  </a:moveTo>
                  <a:lnTo>
                    <a:pt x="1813" y="232"/>
                  </a:lnTo>
                  <a:lnTo>
                    <a:pt x="1179" y="795"/>
                  </a:lnTo>
                  <a:lnTo>
                    <a:pt x="920" y="1036"/>
                  </a:lnTo>
                  <a:lnTo>
                    <a:pt x="813" y="1152"/>
                  </a:lnTo>
                  <a:lnTo>
                    <a:pt x="527" y="1626"/>
                  </a:lnTo>
                  <a:lnTo>
                    <a:pt x="89" y="2438"/>
                  </a:lnTo>
                  <a:lnTo>
                    <a:pt x="0" y="2608"/>
                  </a:lnTo>
                  <a:lnTo>
                    <a:pt x="170" y="2590"/>
                  </a:lnTo>
                  <a:lnTo>
                    <a:pt x="982" y="2465"/>
                  </a:lnTo>
                  <a:lnTo>
                    <a:pt x="1465" y="2358"/>
                  </a:lnTo>
                  <a:lnTo>
                    <a:pt x="1590" y="2304"/>
                  </a:lnTo>
                  <a:lnTo>
                    <a:pt x="1831" y="2126"/>
                  </a:lnTo>
                  <a:lnTo>
                    <a:pt x="2268" y="1670"/>
                  </a:lnTo>
                  <a:lnTo>
                    <a:pt x="2393" y="1501"/>
                  </a:lnTo>
                  <a:lnTo>
                    <a:pt x="2402" y="1438"/>
                  </a:lnTo>
                  <a:lnTo>
                    <a:pt x="2375" y="1429"/>
                  </a:lnTo>
                  <a:lnTo>
                    <a:pt x="2277" y="1447"/>
                  </a:lnTo>
                  <a:lnTo>
                    <a:pt x="1893" y="1661"/>
                  </a:lnTo>
                  <a:lnTo>
                    <a:pt x="1232" y="2099"/>
                  </a:lnTo>
                  <a:lnTo>
                    <a:pt x="1089" y="2197"/>
                  </a:lnTo>
                  <a:lnTo>
                    <a:pt x="1777" y="1429"/>
                  </a:lnTo>
                  <a:lnTo>
                    <a:pt x="2090" y="1250"/>
                  </a:lnTo>
                  <a:lnTo>
                    <a:pt x="2456" y="965"/>
                  </a:lnTo>
                  <a:lnTo>
                    <a:pt x="2590" y="759"/>
                  </a:lnTo>
                  <a:lnTo>
                    <a:pt x="2563" y="652"/>
                  </a:lnTo>
                  <a:lnTo>
                    <a:pt x="2527" y="643"/>
                  </a:lnTo>
                  <a:lnTo>
                    <a:pt x="1643" y="1036"/>
                  </a:lnTo>
                  <a:lnTo>
                    <a:pt x="1467" y="1129"/>
                  </a:lnTo>
                  <a:lnTo>
                    <a:pt x="1467" y="1129"/>
                  </a:lnTo>
                  <a:lnTo>
                    <a:pt x="1893" y="715"/>
                  </a:lnTo>
                  <a:lnTo>
                    <a:pt x="2000" y="608"/>
                  </a:lnTo>
                  <a:lnTo>
                    <a:pt x="2152" y="384"/>
                  </a:lnTo>
                  <a:lnTo>
                    <a:pt x="2233" y="179"/>
                  </a:lnTo>
                  <a:lnTo>
                    <a:pt x="2233" y="36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1032934" y="1050496"/>
              <a:ext cx="741782" cy="1246487"/>
            </a:xfrm>
            <a:custGeom>
              <a:avLst/>
              <a:gdLst/>
              <a:ahLst/>
              <a:cxnLst/>
              <a:rect l="l" t="t" r="r" b="b"/>
              <a:pathLst>
                <a:path w="7770" h="13057" extrusionOk="0">
                  <a:moveTo>
                    <a:pt x="4055" y="1"/>
                  </a:moveTo>
                  <a:lnTo>
                    <a:pt x="3359" y="72"/>
                  </a:lnTo>
                  <a:lnTo>
                    <a:pt x="3055" y="126"/>
                  </a:lnTo>
                  <a:lnTo>
                    <a:pt x="2858" y="179"/>
                  </a:lnTo>
                  <a:lnTo>
                    <a:pt x="2501" y="322"/>
                  </a:lnTo>
                  <a:lnTo>
                    <a:pt x="2198" y="510"/>
                  </a:lnTo>
                  <a:lnTo>
                    <a:pt x="1939" y="751"/>
                  </a:lnTo>
                  <a:lnTo>
                    <a:pt x="1617" y="1153"/>
                  </a:lnTo>
                  <a:lnTo>
                    <a:pt x="1322" y="1769"/>
                  </a:lnTo>
                  <a:lnTo>
                    <a:pt x="1153" y="2385"/>
                  </a:lnTo>
                  <a:lnTo>
                    <a:pt x="1064" y="2956"/>
                  </a:lnTo>
                  <a:lnTo>
                    <a:pt x="1028" y="3590"/>
                  </a:lnTo>
                  <a:lnTo>
                    <a:pt x="1028" y="3680"/>
                  </a:lnTo>
                  <a:lnTo>
                    <a:pt x="1001" y="4269"/>
                  </a:lnTo>
                  <a:lnTo>
                    <a:pt x="1028" y="5385"/>
                  </a:lnTo>
                  <a:lnTo>
                    <a:pt x="1162" y="6948"/>
                  </a:lnTo>
                  <a:lnTo>
                    <a:pt x="1269" y="8323"/>
                  </a:lnTo>
                  <a:lnTo>
                    <a:pt x="1242" y="9136"/>
                  </a:lnTo>
                  <a:lnTo>
                    <a:pt x="1126" y="9681"/>
                  </a:lnTo>
                  <a:lnTo>
                    <a:pt x="992" y="10020"/>
                  </a:lnTo>
                  <a:lnTo>
                    <a:pt x="813" y="10333"/>
                  </a:lnTo>
                  <a:lnTo>
                    <a:pt x="581" y="10618"/>
                  </a:lnTo>
                  <a:lnTo>
                    <a:pt x="429" y="10752"/>
                  </a:lnTo>
                  <a:lnTo>
                    <a:pt x="304" y="10886"/>
                  </a:lnTo>
                  <a:lnTo>
                    <a:pt x="126" y="11208"/>
                  </a:lnTo>
                  <a:lnTo>
                    <a:pt x="37" y="11574"/>
                  </a:lnTo>
                  <a:lnTo>
                    <a:pt x="1" y="11958"/>
                  </a:lnTo>
                  <a:lnTo>
                    <a:pt x="90" y="12851"/>
                  </a:lnTo>
                  <a:lnTo>
                    <a:pt x="144" y="13056"/>
                  </a:lnTo>
                  <a:lnTo>
                    <a:pt x="385" y="12860"/>
                  </a:lnTo>
                  <a:lnTo>
                    <a:pt x="921" y="12592"/>
                  </a:lnTo>
                  <a:lnTo>
                    <a:pt x="1492" y="12440"/>
                  </a:lnTo>
                  <a:lnTo>
                    <a:pt x="2073" y="12360"/>
                  </a:lnTo>
                  <a:lnTo>
                    <a:pt x="2957" y="12279"/>
                  </a:lnTo>
                  <a:lnTo>
                    <a:pt x="3760" y="12110"/>
                  </a:lnTo>
                  <a:lnTo>
                    <a:pt x="4234" y="11886"/>
                  </a:lnTo>
                  <a:lnTo>
                    <a:pt x="4448" y="11726"/>
                  </a:lnTo>
                  <a:lnTo>
                    <a:pt x="4537" y="11627"/>
                  </a:lnTo>
                  <a:lnTo>
                    <a:pt x="4671" y="11324"/>
                  </a:lnTo>
                  <a:lnTo>
                    <a:pt x="4752" y="10922"/>
                  </a:lnTo>
                  <a:lnTo>
                    <a:pt x="4787" y="10440"/>
                  </a:lnTo>
                  <a:lnTo>
                    <a:pt x="4752" y="8975"/>
                  </a:lnTo>
                  <a:lnTo>
                    <a:pt x="4627" y="6984"/>
                  </a:lnTo>
                  <a:lnTo>
                    <a:pt x="4609" y="6046"/>
                  </a:lnTo>
                  <a:lnTo>
                    <a:pt x="4644" y="5484"/>
                  </a:lnTo>
                  <a:lnTo>
                    <a:pt x="4725" y="4975"/>
                  </a:lnTo>
                  <a:lnTo>
                    <a:pt x="4850" y="4555"/>
                  </a:lnTo>
                  <a:lnTo>
                    <a:pt x="5046" y="4233"/>
                  </a:lnTo>
                  <a:lnTo>
                    <a:pt x="5314" y="4028"/>
                  </a:lnTo>
                  <a:lnTo>
                    <a:pt x="5484" y="3974"/>
                  </a:lnTo>
                  <a:lnTo>
                    <a:pt x="5823" y="3894"/>
                  </a:lnTo>
                  <a:lnTo>
                    <a:pt x="6395" y="3671"/>
                  </a:lnTo>
                  <a:lnTo>
                    <a:pt x="6850" y="3394"/>
                  </a:lnTo>
                  <a:lnTo>
                    <a:pt x="7189" y="3064"/>
                  </a:lnTo>
                  <a:lnTo>
                    <a:pt x="7440" y="2697"/>
                  </a:lnTo>
                  <a:lnTo>
                    <a:pt x="7609" y="2296"/>
                  </a:lnTo>
                  <a:lnTo>
                    <a:pt x="7707" y="1876"/>
                  </a:lnTo>
                  <a:lnTo>
                    <a:pt x="7761" y="1438"/>
                  </a:lnTo>
                  <a:lnTo>
                    <a:pt x="7770" y="1224"/>
                  </a:lnTo>
                  <a:lnTo>
                    <a:pt x="7770" y="1117"/>
                  </a:lnTo>
                  <a:lnTo>
                    <a:pt x="7698" y="920"/>
                  </a:lnTo>
                  <a:lnTo>
                    <a:pt x="7565" y="751"/>
                  </a:lnTo>
                  <a:lnTo>
                    <a:pt x="7377" y="590"/>
                  </a:lnTo>
                  <a:lnTo>
                    <a:pt x="7002" y="394"/>
                  </a:lnTo>
                  <a:lnTo>
                    <a:pt x="6359" y="188"/>
                  </a:lnTo>
                  <a:lnTo>
                    <a:pt x="5618" y="63"/>
                  </a:lnTo>
                  <a:lnTo>
                    <a:pt x="4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 rot="500605">
              <a:off x="1637615" y="1839378"/>
              <a:ext cx="208484" cy="52897"/>
            </a:xfrm>
            <a:custGeom>
              <a:avLst/>
              <a:gdLst/>
              <a:ahLst/>
              <a:cxnLst/>
              <a:rect l="l" t="t" r="r" b="b"/>
              <a:pathLst>
                <a:path w="2645" h="554" extrusionOk="0">
                  <a:moveTo>
                    <a:pt x="2644" y="0"/>
                  </a:moveTo>
                  <a:lnTo>
                    <a:pt x="2314" y="107"/>
                  </a:lnTo>
                  <a:lnTo>
                    <a:pt x="2001" y="188"/>
                  </a:lnTo>
                  <a:lnTo>
                    <a:pt x="1840" y="223"/>
                  </a:lnTo>
                  <a:lnTo>
                    <a:pt x="1671" y="241"/>
                  </a:lnTo>
                  <a:lnTo>
                    <a:pt x="1510" y="268"/>
                  </a:lnTo>
                  <a:lnTo>
                    <a:pt x="1349" y="277"/>
                  </a:lnTo>
                  <a:lnTo>
                    <a:pt x="1019" y="286"/>
                  </a:lnTo>
                  <a:lnTo>
                    <a:pt x="349" y="259"/>
                  </a:lnTo>
                  <a:lnTo>
                    <a:pt x="1" y="232"/>
                  </a:lnTo>
                  <a:lnTo>
                    <a:pt x="162" y="322"/>
                  </a:lnTo>
                  <a:lnTo>
                    <a:pt x="492" y="447"/>
                  </a:lnTo>
                  <a:lnTo>
                    <a:pt x="662" y="491"/>
                  </a:lnTo>
                  <a:lnTo>
                    <a:pt x="831" y="518"/>
                  </a:lnTo>
                  <a:lnTo>
                    <a:pt x="1188" y="554"/>
                  </a:lnTo>
                  <a:lnTo>
                    <a:pt x="1367" y="545"/>
                  </a:lnTo>
                  <a:lnTo>
                    <a:pt x="1546" y="527"/>
                  </a:lnTo>
                  <a:lnTo>
                    <a:pt x="1894" y="456"/>
                  </a:lnTo>
                  <a:lnTo>
                    <a:pt x="2064" y="393"/>
                  </a:lnTo>
                  <a:lnTo>
                    <a:pt x="2224" y="322"/>
                  </a:lnTo>
                  <a:lnTo>
                    <a:pt x="2519" y="116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C86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41" name="Google Shape;841;p22"/>
          <p:cNvGraphicFramePr/>
          <p:nvPr/>
        </p:nvGraphicFramePr>
        <p:xfrm>
          <a:off x="3042225" y="16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{14D92725-AE8D-48D0-BAD2-3464FBF33135}</a:tableStyleId>
              </a:tblPr>
              <a:tblGrid>
                <a:gridCol w="14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Good Qualifications</a:t>
                      </a:r>
                      <a:endParaRPr sz="17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Patience</a:t>
                      </a:r>
                      <a:endParaRPr sz="17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Teamwork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Public Speaking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42" name="Google Shape;842;p22"/>
          <p:cNvGrpSpPr/>
          <p:nvPr/>
        </p:nvGrpSpPr>
        <p:grpSpPr>
          <a:xfrm>
            <a:off x="3502825" y="1920563"/>
            <a:ext cx="490300" cy="490500"/>
            <a:chOff x="5003275" y="1069275"/>
            <a:chExt cx="490300" cy="490500"/>
          </a:xfrm>
        </p:grpSpPr>
        <p:sp>
          <p:nvSpPr>
            <p:cNvPr id="843" name="Google Shape;843;p22"/>
            <p:cNvSpPr/>
            <p:nvPr/>
          </p:nvSpPr>
          <p:spPr>
            <a:xfrm>
              <a:off x="5132550" y="1184925"/>
              <a:ext cx="231750" cy="156525"/>
            </a:xfrm>
            <a:custGeom>
              <a:avLst/>
              <a:gdLst/>
              <a:ahLst/>
              <a:cxnLst/>
              <a:rect l="l" t="t" r="r" b="b"/>
              <a:pathLst>
                <a:path w="9270" h="6261" extrusionOk="0">
                  <a:moveTo>
                    <a:pt x="4162" y="0"/>
                  </a:moveTo>
                  <a:lnTo>
                    <a:pt x="3260" y="54"/>
                  </a:lnTo>
                  <a:lnTo>
                    <a:pt x="2429" y="134"/>
                  </a:lnTo>
                  <a:lnTo>
                    <a:pt x="1688" y="259"/>
                  </a:lnTo>
                  <a:lnTo>
                    <a:pt x="1063" y="420"/>
                  </a:lnTo>
                  <a:lnTo>
                    <a:pt x="554" y="598"/>
                  </a:lnTo>
                  <a:lnTo>
                    <a:pt x="206" y="804"/>
                  </a:lnTo>
                  <a:lnTo>
                    <a:pt x="54" y="973"/>
                  </a:lnTo>
                  <a:lnTo>
                    <a:pt x="0" y="1090"/>
                  </a:lnTo>
                  <a:lnTo>
                    <a:pt x="0" y="1152"/>
                  </a:lnTo>
                  <a:lnTo>
                    <a:pt x="0" y="6260"/>
                  </a:lnTo>
                  <a:lnTo>
                    <a:pt x="54" y="6144"/>
                  </a:lnTo>
                  <a:lnTo>
                    <a:pt x="206" y="5983"/>
                  </a:lnTo>
                  <a:lnTo>
                    <a:pt x="554" y="5769"/>
                  </a:lnTo>
                  <a:lnTo>
                    <a:pt x="1063" y="5590"/>
                  </a:lnTo>
                  <a:lnTo>
                    <a:pt x="1688" y="5430"/>
                  </a:lnTo>
                  <a:lnTo>
                    <a:pt x="2429" y="5305"/>
                  </a:lnTo>
                  <a:lnTo>
                    <a:pt x="3260" y="5224"/>
                  </a:lnTo>
                  <a:lnTo>
                    <a:pt x="4162" y="5179"/>
                  </a:lnTo>
                  <a:lnTo>
                    <a:pt x="4635" y="5171"/>
                  </a:lnTo>
                  <a:lnTo>
                    <a:pt x="5108" y="5179"/>
                  </a:lnTo>
                  <a:lnTo>
                    <a:pt x="6010" y="5224"/>
                  </a:lnTo>
                  <a:lnTo>
                    <a:pt x="6841" y="5305"/>
                  </a:lnTo>
                  <a:lnTo>
                    <a:pt x="7582" y="5430"/>
                  </a:lnTo>
                  <a:lnTo>
                    <a:pt x="8207" y="5590"/>
                  </a:lnTo>
                  <a:lnTo>
                    <a:pt x="8716" y="5769"/>
                  </a:lnTo>
                  <a:lnTo>
                    <a:pt x="9064" y="5983"/>
                  </a:lnTo>
                  <a:lnTo>
                    <a:pt x="9216" y="6144"/>
                  </a:lnTo>
                  <a:lnTo>
                    <a:pt x="9270" y="6260"/>
                  </a:lnTo>
                  <a:lnTo>
                    <a:pt x="9270" y="1152"/>
                  </a:lnTo>
                  <a:lnTo>
                    <a:pt x="9270" y="1090"/>
                  </a:lnTo>
                  <a:lnTo>
                    <a:pt x="9216" y="973"/>
                  </a:lnTo>
                  <a:lnTo>
                    <a:pt x="9064" y="804"/>
                  </a:lnTo>
                  <a:lnTo>
                    <a:pt x="8716" y="598"/>
                  </a:lnTo>
                  <a:lnTo>
                    <a:pt x="8207" y="420"/>
                  </a:lnTo>
                  <a:lnTo>
                    <a:pt x="7582" y="259"/>
                  </a:lnTo>
                  <a:lnTo>
                    <a:pt x="6841" y="134"/>
                  </a:lnTo>
                  <a:lnTo>
                    <a:pt x="6010" y="54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5132550" y="1342975"/>
              <a:ext cx="231750" cy="57400"/>
            </a:xfrm>
            <a:custGeom>
              <a:avLst/>
              <a:gdLst/>
              <a:ahLst/>
              <a:cxnLst/>
              <a:rect l="l" t="t" r="r" b="b"/>
              <a:pathLst>
                <a:path w="9270" h="2296" extrusionOk="0">
                  <a:moveTo>
                    <a:pt x="4162" y="1"/>
                  </a:moveTo>
                  <a:lnTo>
                    <a:pt x="3260" y="45"/>
                  </a:lnTo>
                  <a:lnTo>
                    <a:pt x="2438" y="134"/>
                  </a:lnTo>
                  <a:lnTo>
                    <a:pt x="1697" y="259"/>
                  </a:lnTo>
                  <a:lnTo>
                    <a:pt x="1063" y="420"/>
                  </a:lnTo>
                  <a:lnTo>
                    <a:pt x="563" y="599"/>
                  </a:lnTo>
                  <a:lnTo>
                    <a:pt x="206" y="804"/>
                  </a:lnTo>
                  <a:lnTo>
                    <a:pt x="54" y="974"/>
                  </a:lnTo>
                  <a:lnTo>
                    <a:pt x="0" y="1090"/>
                  </a:lnTo>
                  <a:lnTo>
                    <a:pt x="0" y="1144"/>
                  </a:lnTo>
                  <a:lnTo>
                    <a:pt x="0" y="1206"/>
                  </a:lnTo>
                  <a:lnTo>
                    <a:pt x="54" y="1322"/>
                  </a:lnTo>
                  <a:lnTo>
                    <a:pt x="206" y="1492"/>
                  </a:lnTo>
                  <a:lnTo>
                    <a:pt x="563" y="1697"/>
                  </a:lnTo>
                  <a:lnTo>
                    <a:pt x="1063" y="1876"/>
                  </a:lnTo>
                  <a:lnTo>
                    <a:pt x="1697" y="2037"/>
                  </a:lnTo>
                  <a:lnTo>
                    <a:pt x="2438" y="2162"/>
                  </a:lnTo>
                  <a:lnTo>
                    <a:pt x="3260" y="2251"/>
                  </a:lnTo>
                  <a:lnTo>
                    <a:pt x="4162" y="2296"/>
                  </a:lnTo>
                  <a:lnTo>
                    <a:pt x="4635" y="2296"/>
                  </a:lnTo>
                  <a:lnTo>
                    <a:pt x="5064" y="2287"/>
                  </a:lnTo>
                  <a:lnTo>
                    <a:pt x="6501" y="2179"/>
                  </a:lnTo>
                  <a:lnTo>
                    <a:pt x="7689" y="2001"/>
                  </a:lnTo>
                  <a:lnTo>
                    <a:pt x="8386" y="1822"/>
                  </a:lnTo>
                  <a:lnTo>
                    <a:pt x="8930" y="1599"/>
                  </a:lnTo>
                  <a:lnTo>
                    <a:pt x="9180" y="1385"/>
                  </a:lnTo>
                  <a:lnTo>
                    <a:pt x="9261" y="1233"/>
                  </a:lnTo>
                  <a:lnTo>
                    <a:pt x="9270" y="1144"/>
                  </a:lnTo>
                  <a:lnTo>
                    <a:pt x="9270" y="1090"/>
                  </a:lnTo>
                  <a:lnTo>
                    <a:pt x="9216" y="974"/>
                  </a:lnTo>
                  <a:lnTo>
                    <a:pt x="9064" y="804"/>
                  </a:lnTo>
                  <a:lnTo>
                    <a:pt x="8716" y="599"/>
                  </a:lnTo>
                  <a:lnTo>
                    <a:pt x="8207" y="420"/>
                  </a:lnTo>
                  <a:lnTo>
                    <a:pt x="7582" y="259"/>
                  </a:lnTo>
                  <a:lnTo>
                    <a:pt x="6841" y="134"/>
                  </a:lnTo>
                  <a:lnTo>
                    <a:pt x="6010" y="45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5003275" y="1069275"/>
              <a:ext cx="490300" cy="402975"/>
            </a:xfrm>
            <a:custGeom>
              <a:avLst/>
              <a:gdLst/>
              <a:ahLst/>
              <a:cxnLst/>
              <a:rect l="l" t="t" r="r" b="b"/>
              <a:pathLst>
                <a:path w="19612" h="16119" extrusionOk="0">
                  <a:moveTo>
                    <a:pt x="9672" y="0"/>
                  </a:moveTo>
                  <a:lnTo>
                    <a:pt x="9547" y="54"/>
                  </a:lnTo>
                  <a:lnTo>
                    <a:pt x="313" y="4689"/>
                  </a:lnTo>
                  <a:lnTo>
                    <a:pt x="242" y="4724"/>
                  </a:lnTo>
                  <a:lnTo>
                    <a:pt x="126" y="4832"/>
                  </a:lnTo>
                  <a:lnTo>
                    <a:pt x="46" y="4965"/>
                  </a:lnTo>
                  <a:lnTo>
                    <a:pt x="1" y="5117"/>
                  </a:lnTo>
                  <a:lnTo>
                    <a:pt x="1" y="5198"/>
                  </a:lnTo>
                  <a:lnTo>
                    <a:pt x="1" y="5278"/>
                  </a:lnTo>
                  <a:lnTo>
                    <a:pt x="46" y="5430"/>
                  </a:lnTo>
                  <a:lnTo>
                    <a:pt x="126" y="5564"/>
                  </a:lnTo>
                  <a:lnTo>
                    <a:pt x="242" y="5671"/>
                  </a:lnTo>
                  <a:lnTo>
                    <a:pt x="313" y="5716"/>
                  </a:lnTo>
                  <a:lnTo>
                    <a:pt x="4019" y="7564"/>
                  </a:lnTo>
                  <a:lnTo>
                    <a:pt x="4019" y="5778"/>
                  </a:lnTo>
                  <a:lnTo>
                    <a:pt x="4028" y="5591"/>
                  </a:lnTo>
                  <a:lnTo>
                    <a:pt x="4109" y="5251"/>
                  </a:lnTo>
                  <a:lnTo>
                    <a:pt x="4269" y="4957"/>
                  </a:lnTo>
                  <a:lnTo>
                    <a:pt x="4484" y="4689"/>
                  </a:lnTo>
                  <a:lnTo>
                    <a:pt x="4770" y="4456"/>
                  </a:lnTo>
                  <a:lnTo>
                    <a:pt x="5100" y="4260"/>
                  </a:lnTo>
                  <a:lnTo>
                    <a:pt x="5671" y="4001"/>
                  </a:lnTo>
                  <a:lnTo>
                    <a:pt x="6556" y="3760"/>
                  </a:lnTo>
                  <a:lnTo>
                    <a:pt x="7511" y="3599"/>
                  </a:lnTo>
                  <a:lnTo>
                    <a:pt x="8958" y="3483"/>
                  </a:lnTo>
                  <a:lnTo>
                    <a:pt x="9806" y="3474"/>
                  </a:lnTo>
                  <a:lnTo>
                    <a:pt x="10654" y="3483"/>
                  </a:lnTo>
                  <a:lnTo>
                    <a:pt x="12101" y="3599"/>
                  </a:lnTo>
                  <a:lnTo>
                    <a:pt x="13057" y="3760"/>
                  </a:lnTo>
                  <a:lnTo>
                    <a:pt x="13941" y="4001"/>
                  </a:lnTo>
                  <a:lnTo>
                    <a:pt x="14512" y="4260"/>
                  </a:lnTo>
                  <a:lnTo>
                    <a:pt x="14843" y="4456"/>
                  </a:lnTo>
                  <a:lnTo>
                    <a:pt x="15128" y="4689"/>
                  </a:lnTo>
                  <a:lnTo>
                    <a:pt x="15343" y="4957"/>
                  </a:lnTo>
                  <a:lnTo>
                    <a:pt x="15503" y="5251"/>
                  </a:lnTo>
                  <a:lnTo>
                    <a:pt x="15584" y="5591"/>
                  </a:lnTo>
                  <a:lnTo>
                    <a:pt x="15593" y="5778"/>
                  </a:lnTo>
                  <a:lnTo>
                    <a:pt x="15593" y="7564"/>
                  </a:lnTo>
                  <a:lnTo>
                    <a:pt x="17316" y="6707"/>
                  </a:lnTo>
                  <a:lnTo>
                    <a:pt x="17316" y="12779"/>
                  </a:lnTo>
                  <a:lnTo>
                    <a:pt x="17182" y="12824"/>
                  </a:lnTo>
                  <a:lnTo>
                    <a:pt x="16950" y="12958"/>
                  </a:lnTo>
                  <a:lnTo>
                    <a:pt x="16727" y="13119"/>
                  </a:lnTo>
                  <a:lnTo>
                    <a:pt x="16548" y="13315"/>
                  </a:lnTo>
                  <a:lnTo>
                    <a:pt x="16387" y="13547"/>
                  </a:lnTo>
                  <a:lnTo>
                    <a:pt x="16271" y="13788"/>
                  </a:lnTo>
                  <a:lnTo>
                    <a:pt x="16200" y="14056"/>
                  </a:lnTo>
                  <a:lnTo>
                    <a:pt x="16164" y="14342"/>
                  </a:lnTo>
                  <a:lnTo>
                    <a:pt x="16164" y="14485"/>
                  </a:lnTo>
                  <a:lnTo>
                    <a:pt x="16182" y="14646"/>
                  </a:lnTo>
                  <a:lnTo>
                    <a:pt x="16253" y="14949"/>
                  </a:lnTo>
                  <a:lnTo>
                    <a:pt x="16378" y="15235"/>
                  </a:lnTo>
                  <a:lnTo>
                    <a:pt x="16557" y="15485"/>
                  </a:lnTo>
                  <a:lnTo>
                    <a:pt x="16762" y="15699"/>
                  </a:lnTo>
                  <a:lnTo>
                    <a:pt x="17013" y="15878"/>
                  </a:lnTo>
                  <a:lnTo>
                    <a:pt x="17289" y="16012"/>
                  </a:lnTo>
                  <a:lnTo>
                    <a:pt x="17593" y="16092"/>
                  </a:lnTo>
                  <a:lnTo>
                    <a:pt x="17754" y="16110"/>
                  </a:lnTo>
                  <a:lnTo>
                    <a:pt x="17941" y="16119"/>
                  </a:lnTo>
                  <a:lnTo>
                    <a:pt x="18298" y="16074"/>
                  </a:lnTo>
                  <a:lnTo>
                    <a:pt x="18638" y="15949"/>
                  </a:lnTo>
                  <a:lnTo>
                    <a:pt x="18932" y="15771"/>
                  </a:lnTo>
                  <a:lnTo>
                    <a:pt x="19182" y="15530"/>
                  </a:lnTo>
                  <a:lnTo>
                    <a:pt x="19388" y="15253"/>
                  </a:lnTo>
                  <a:lnTo>
                    <a:pt x="19531" y="14931"/>
                  </a:lnTo>
                  <a:lnTo>
                    <a:pt x="19602" y="14583"/>
                  </a:lnTo>
                  <a:lnTo>
                    <a:pt x="19611" y="14395"/>
                  </a:lnTo>
                  <a:lnTo>
                    <a:pt x="19611" y="14253"/>
                  </a:lnTo>
                  <a:lnTo>
                    <a:pt x="19566" y="13985"/>
                  </a:lnTo>
                  <a:lnTo>
                    <a:pt x="19433" y="13610"/>
                  </a:lnTo>
                  <a:lnTo>
                    <a:pt x="19129" y="13190"/>
                  </a:lnTo>
                  <a:lnTo>
                    <a:pt x="18709" y="12877"/>
                  </a:lnTo>
                  <a:lnTo>
                    <a:pt x="18468" y="12779"/>
                  </a:lnTo>
                  <a:lnTo>
                    <a:pt x="18468" y="6126"/>
                  </a:lnTo>
                  <a:lnTo>
                    <a:pt x="19299" y="5716"/>
                  </a:lnTo>
                  <a:lnTo>
                    <a:pt x="19370" y="5671"/>
                  </a:lnTo>
                  <a:lnTo>
                    <a:pt x="19486" y="5564"/>
                  </a:lnTo>
                  <a:lnTo>
                    <a:pt x="19566" y="5430"/>
                  </a:lnTo>
                  <a:lnTo>
                    <a:pt x="19611" y="5278"/>
                  </a:lnTo>
                  <a:lnTo>
                    <a:pt x="19611" y="5198"/>
                  </a:lnTo>
                  <a:lnTo>
                    <a:pt x="19611" y="5117"/>
                  </a:lnTo>
                  <a:lnTo>
                    <a:pt x="19566" y="4965"/>
                  </a:lnTo>
                  <a:lnTo>
                    <a:pt x="19486" y="4832"/>
                  </a:lnTo>
                  <a:lnTo>
                    <a:pt x="19370" y="4724"/>
                  </a:lnTo>
                  <a:lnTo>
                    <a:pt x="19299" y="4689"/>
                  </a:lnTo>
                  <a:lnTo>
                    <a:pt x="10065" y="54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5407375" y="1486975"/>
              <a:ext cx="86200" cy="72800"/>
            </a:xfrm>
            <a:custGeom>
              <a:avLst/>
              <a:gdLst/>
              <a:ahLst/>
              <a:cxnLst/>
              <a:rect l="l" t="t" r="r" b="b"/>
              <a:pathLst>
                <a:path w="3448" h="2912" extrusionOk="0">
                  <a:moveTo>
                    <a:pt x="0" y="0"/>
                  </a:moveTo>
                  <a:lnTo>
                    <a:pt x="0" y="2340"/>
                  </a:lnTo>
                  <a:lnTo>
                    <a:pt x="9" y="2456"/>
                  </a:lnTo>
                  <a:lnTo>
                    <a:pt x="98" y="2661"/>
                  </a:lnTo>
                  <a:lnTo>
                    <a:pt x="250" y="2822"/>
                  </a:lnTo>
                  <a:lnTo>
                    <a:pt x="456" y="2912"/>
                  </a:lnTo>
                  <a:lnTo>
                    <a:pt x="2992" y="2912"/>
                  </a:lnTo>
                  <a:lnTo>
                    <a:pt x="3197" y="2822"/>
                  </a:lnTo>
                  <a:lnTo>
                    <a:pt x="3358" y="2661"/>
                  </a:lnTo>
                  <a:lnTo>
                    <a:pt x="3438" y="2456"/>
                  </a:lnTo>
                  <a:lnTo>
                    <a:pt x="3447" y="2340"/>
                  </a:lnTo>
                  <a:lnTo>
                    <a:pt x="3447" y="0"/>
                  </a:lnTo>
                  <a:lnTo>
                    <a:pt x="3438" y="0"/>
                  </a:lnTo>
                  <a:lnTo>
                    <a:pt x="3251" y="125"/>
                  </a:lnTo>
                  <a:lnTo>
                    <a:pt x="2858" y="340"/>
                  </a:lnTo>
                  <a:lnTo>
                    <a:pt x="2420" y="491"/>
                  </a:lnTo>
                  <a:lnTo>
                    <a:pt x="1965" y="572"/>
                  </a:lnTo>
                  <a:lnTo>
                    <a:pt x="1724" y="581"/>
                  </a:lnTo>
                  <a:lnTo>
                    <a:pt x="1483" y="572"/>
                  </a:lnTo>
                  <a:lnTo>
                    <a:pt x="1027" y="491"/>
                  </a:lnTo>
                  <a:lnTo>
                    <a:pt x="598" y="340"/>
                  </a:lnTo>
                  <a:lnTo>
                    <a:pt x="197" y="1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22"/>
          <p:cNvGrpSpPr/>
          <p:nvPr/>
        </p:nvGrpSpPr>
        <p:grpSpPr>
          <a:xfrm>
            <a:off x="5001425" y="1920563"/>
            <a:ext cx="316150" cy="490500"/>
            <a:chOff x="5670650" y="1082575"/>
            <a:chExt cx="316150" cy="490500"/>
          </a:xfrm>
        </p:grpSpPr>
        <p:sp>
          <p:nvSpPr>
            <p:cNvPr id="848" name="Google Shape;848;p22"/>
            <p:cNvSpPr/>
            <p:nvPr/>
          </p:nvSpPr>
          <p:spPr>
            <a:xfrm>
              <a:off x="5670650" y="1515450"/>
              <a:ext cx="316150" cy="57625"/>
            </a:xfrm>
            <a:custGeom>
              <a:avLst/>
              <a:gdLst/>
              <a:ahLst/>
              <a:cxnLst/>
              <a:rect l="l" t="t" r="r" b="b"/>
              <a:pathLst>
                <a:path w="12646" h="2305" extrusionOk="0">
                  <a:moveTo>
                    <a:pt x="1153" y="1"/>
                  </a:moveTo>
                  <a:lnTo>
                    <a:pt x="1028" y="10"/>
                  </a:lnTo>
                  <a:lnTo>
                    <a:pt x="804" y="54"/>
                  </a:lnTo>
                  <a:lnTo>
                    <a:pt x="599" y="143"/>
                  </a:lnTo>
                  <a:lnTo>
                    <a:pt x="420" y="268"/>
                  </a:lnTo>
                  <a:lnTo>
                    <a:pt x="260" y="420"/>
                  </a:lnTo>
                  <a:lnTo>
                    <a:pt x="135" y="608"/>
                  </a:lnTo>
                  <a:lnTo>
                    <a:pt x="45" y="813"/>
                  </a:lnTo>
                  <a:lnTo>
                    <a:pt x="1" y="1036"/>
                  </a:lnTo>
                  <a:lnTo>
                    <a:pt x="1" y="1153"/>
                  </a:lnTo>
                  <a:lnTo>
                    <a:pt x="1" y="1724"/>
                  </a:lnTo>
                  <a:lnTo>
                    <a:pt x="10" y="1840"/>
                  </a:lnTo>
                  <a:lnTo>
                    <a:pt x="90" y="2054"/>
                  </a:lnTo>
                  <a:lnTo>
                    <a:pt x="251" y="2206"/>
                  </a:lnTo>
                  <a:lnTo>
                    <a:pt x="456" y="2296"/>
                  </a:lnTo>
                  <a:lnTo>
                    <a:pt x="572" y="2304"/>
                  </a:lnTo>
                  <a:lnTo>
                    <a:pt x="12065" y="2304"/>
                  </a:lnTo>
                  <a:lnTo>
                    <a:pt x="12181" y="2296"/>
                  </a:lnTo>
                  <a:lnTo>
                    <a:pt x="12387" y="2206"/>
                  </a:lnTo>
                  <a:lnTo>
                    <a:pt x="12547" y="2054"/>
                  </a:lnTo>
                  <a:lnTo>
                    <a:pt x="12637" y="1840"/>
                  </a:lnTo>
                  <a:lnTo>
                    <a:pt x="12646" y="1724"/>
                  </a:lnTo>
                  <a:lnTo>
                    <a:pt x="12646" y="1153"/>
                  </a:lnTo>
                  <a:lnTo>
                    <a:pt x="12637" y="1036"/>
                  </a:lnTo>
                  <a:lnTo>
                    <a:pt x="12592" y="813"/>
                  </a:lnTo>
                  <a:lnTo>
                    <a:pt x="12503" y="608"/>
                  </a:lnTo>
                  <a:lnTo>
                    <a:pt x="12378" y="420"/>
                  </a:lnTo>
                  <a:lnTo>
                    <a:pt x="12226" y="268"/>
                  </a:lnTo>
                  <a:lnTo>
                    <a:pt x="12038" y="143"/>
                  </a:lnTo>
                  <a:lnTo>
                    <a:pt x="11833" y="54"/>
                  </a:lnTo>
                  <a:lnTo>
                    <a:pt x="11610" y="10"/>
                  </a:lnTo>
                  <a:lnTo>
                    <a:pt x="114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5670650" y="1082575"/>
              <a:ext cx="315925" cy="58525"/>
            </a:xfrm>
            <a:custGeom>
              <a:avLst/>
              <a:gdLst/>
              <a:ahLst/>
              <a:cxnLst/>
              <a:rect l="l" t="t" r="r" b="b"/>
              <a:pathLst>
                <a:path w="12637" h="2341" extrusionOk="0">
                  <a:moveTo>
                    <a:pt x="572" y="0"/>
                  </a:moveTo>
                  <a:lnTo>
                    <a:pt x="456" y="9"/>
                  </a:lnTo>
                  <a:lnTo>
                    <a:pt x="251" y="99"/>
                  </a:lnTo>
                  <a:lnTo>
                    <a:pt x="90" y="250"/>
                  </a:lnTo>
                  <a:lnTo>
                    <a:pt x="10" y="456"/>
                  </a:lnTo>
                  <a:lnTo>
                    <a:pt x="1" y="581"/>
                  </a:lnTo>
                  <a:lnTo>
                    <a:pt x="1" y="1188"/>
                  </a:lnTo>
                  <a:lnTo>
                    <a:pt x="1" y="1304"/>
                  </a:lnTo>
                  <a:lnTo>
                    <a:pt x="45" y="1536"/>
                  </a:lnTo>
                  <a:lnTo>
                    <a:pt x="135" y="1742"/>
                  </a:lnTo>
                  <a:lnTo>
                    <a:pt x="260" y="1920"/>
                  </a:lnTo>
                  <a:lnTo>
                    <a:pt x="420" y="2081"/>
                  </a:lnTo>
                  <a:lnTo>
                    <a:pt x="599" y="2206"/>
                  </a:lnTo>
                  <a:lnTo>
                    <a:pt x="804" y="2286"/>
                  </a:lnTo>
                  <a:lnTo>
                    <a:pt x="1028" y="2331"/>
                  </a:lnTo>
                  <a:lnTo>
                    <a:pt x="1153" y="2340"/>
                  </a:lnTo>
                  <a:lnTo>
                    <a:pt x="11494" y="2340"/>
                  </a:lnTo>
                  <a:lnTo>
                    <a:pt x="11610" y="2331"/>
                  </a:lnTo>
                  <a:lnTo>
                    <a:pt x="11833" y="2286"/>
                  </a:lnTo>
                  <a:lnTo>
                    <a:pt x="12038" y="2206"/>
                  </a:lnTo>
                  <a:lnTo>
                    <a:pt x="12226" y="2081"/>
                  </a:lnTo>
                  <a:lnTo>
                    <a:pt x="12378" y="1920"/>
                  </a:lnTo>
                  <a:lnTo>
                    <a:pt x="12503" y="1742"/>
                  </a:lnTo>
                  <a:lnTo>
                    <a:pt x="12592" y="1536"/>
                  </a:lnTo>
                  <a:lnTo>
                    <a:pt x="12637" y="1304"/>
                  </a:lnTo>
                  <a:lnTo>
                    <a:pt x="12637" y="1188"/>
                  </a:lnTo>
                  <a:lnTo>
                    <a:pt x="12637" y="617"/>
                  </a:lnTo>
                  <a:lnTo>
                    <a:pt x="12637" y="492"/>
                  </a:lnTo>
                  <a:lnTo>
                    <a:pt x="12538" y="268"/>
                  </a:lnTo>
                  <a:lnTo>
                    <a:pt x="12369" y="108"/>
                  </a:lnTo>
                  <a:lnTo>
                    <a:pt x="12154" y="9"/>
                  </a:lnTo>
                  <a:lnTo>
                    <a:pt x="120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5699450" y="1169875"/>
              <a:ext cx="258550" cy="87075"/>
            </a:xfrm>
            <a:custGeom>
              <a:avLst/>
              <a:gdLst/>
              <a:ahLst/>
              <a:cxnLst/>
              <a:rect l="l" t="t" r="r" b="b"/>
              <a:pathLst>
                <a:path w="10342" h="3483" extrusionOk="0">
                  <a:moveTo>
                    <a:pt x="1" y="0"/>
                  </a:moveTo>
                  <a:lnTo>
                    <a:pt x="1" y="1956"/>
                  </a:lnTo>
                  <a:lnTo>
                    <a:pt x="1" y="2161"/>
                  </a:lnTo>
                  <a:lnTo>
                    <a:pt x="63" y="2563"/>
                  </a:lnTo>
                  <a:lnTo>
                    <a:pt x="170" y="2947"/>
                  </a:lnTo>
                  <a:lnTo>
                    <a:pt x="340" y="3313"/>
                  </a:lnTo>
                  <a:lnTo>
                    <a:pt x="438" y="3483"/>
                  </a:lnTo>
                  <a:lnTo>
                    <a:pt x="9895" y="3483"/>
                  </a:lnTo>
                  <a:lnTo>
                    <a:pt x="10002" y="3313"/>
                  </a:lnTo>
                  <a:lnTo>
                    <a:pt x="10163" y="2947"/>
                  </a:lnTo>
                  <a:lnTo>
                    <a:pt x="10279" y="2563"/>
                  </a:lnTo>
                  <a:lnTo>
                    <a:pt x="10333" y="2161"/>
                  </a:lnTo>
                  <a:lnTo>
                    <a:pt x="10342" y="1956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736525" y="1285725"/>
              <a:ext cx="184425" cy="86200"/>
            </a:xfrm>
            <a:custGeom>
              <a:avLst/>
              <a:gdLst/>
              <a:ahLst/>
              <a:cxnLst/>
              <a:rect l="l" t="t" r="r" b="b"/>
              <a:pathLst>
                <a:path w="7377" h="3448" extrusionOk="0">
                  <a:moveTo>
                    <a:pt x="0" y="1"/>
                  </a:moveTo>
                  <a:lnTo>
                    <a:pt x="1893" y="1885"/>
                  </a:lnTo>
                  <a:lnTo>
                    <a:pt x="3286" y="3269"/>
                  </a:lnTo>
                  <a:lnTo>
                    <a:pt x="3367" y="3349"/>
                  </a:lnTo>
                  <a:lnTo>
                    <a:pt x="3572" y="3439"/>
                  </a:lnTo>
                  <a:lnTo>
                    <a:pt x="3688" y="3448"/>
                  </a:lnTo>
                  <a:lnTo>
                    <a:pt x="3795" y="3439"/>
                  </a:lnTo>
                  <a:lnTo>
                    <a:pt x="4001" y="3349"/>
                  </a:lnTo>
                  <a:lnTo>
                    <a:pt x="4090" y="3269"/>
                  </a:lnTo>
                  <a:lnTo>
                    <a:pt x="5474" y="1894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843000" y="1349125"/>
              <a:ext cx="115000" cy="137775"/>
            </a:xfrm>
            <a:custGeom>
              <a:avLst/>
              <a:gdLst/>
              <a:ahLst/>
              <a:cxnLst/>
              <a:rect l="l" t="t" r="r" b="b"/>
              <a:pathLst>
                <a:path w="4600" h="5511" extrusionOk="0">
                  <a:moveTo>
                    <a:pt x="2197" y="1"/>
                  </a:moveTo>
                  <a:lnTo>
                    <a:pt x="644" y="1555"/>
                  </a:lnTo>
                  <a:lnTo>
                    <a:pt x="501" y="1689"/>
                  </a:lnTo>
                  <a:lnTo>
                    <a:pt x="179" y="1885"/>
                  </a:lnTo>
                  <a:lnTo>
                    <a:pt x="1" y="1956"/>
                  </a:lnTo>
                  <a:lnTo>
                    <a:pt x="1" y="2394"/>
                  </a:lnTo>
                  <a:lnTo>
                    <a:pt x="3108" y="5511"/>
                  </a:lnTo>
                  <a:lnTo>
                    <a:pt x="4600" y="5511"/>
                  </a:lnTo>
                  <a:lnTo>
                    <a:pt x="4600" y="3582"/>
                  </a:lnTo>
                  <a:lnTo>
                    <a:pt x="4591" y="3305"/>
                  </a:lnTo>
                  <a:lnTo>
                    <a:pt x="4475" y="2751"/>
                  </a:lnTo>
                  <a:lnTo>
                    <a:pt x="4260" y="2233"/>
                  </a:lnTo>
                  <a:lnTo>
                    <a:pt x="3948" y="1760"/>
                  </a:lnTo>
                  <a:lnTo>
                    <a:pt x="3760" y="1555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699450" y="1349125"/>
              <a:ext cx="114775" cy="137775"/>
            </a:xfrm>
            <a:custGeom>
              <a:avLst/>
              <a:gdLst/>
              <a:ahLst/>
              <a:cxnLst/>
              <a:rect l="l" t="t" r="r" b="b"/>
              <a:pathLst>
                <a:path w="4591" h="5511" extrusionOk="0">
                  <a:moveTo>
                    <a:pt x="2394" y="1"/>
                  </a:moveTo>
                  <a:lnTo>
                    <a:pt x="840" y="1555"/>
                  </a:lnTo>
                  <a:lnTo>
                    <a:pt x="644" y="1760"/>
                  </a:lnTo>
                  <a:lnTo>
                    <a:pt x="331" y="2233"/>
                  </a:lnTo>
                  <a:lnTo>
                    <a:pt x="117" y="2751"/>
                  </a:lnTo>
                  <a:lnTo>
                    <a:pt x="10" y="3296"/>
                  </a:lnTo>
                  <a:lnTo>
                    <a:pt x="1" y="3582"/>
                  </a:lnTo>
                  <a:lnTo>
                    <a:pt x="1" y="5511"/>
                  </a:lnTo>
                  <a:lnTo>
                    <a:pt x="1483" y="5511"/>
                  </a:lnTo>
                  <a:lnTo>
                    <a:pt x="4591" y="2394"/>
                  </a:lnTo>
                  <a:lnTo>
                    <a:pt x="4591" y="1956"/>
                  </a:lnTo>
                  <a:lnTo>
                    <a:pt x="4421" y="1885"/>
                  </a:lnTo>
                  <a:lnTo>
                    <a:pt x="4091" y="1689"/>
                  </a:lnTo>
                  <a:lnTo>
                    <a:pt x="3948" y="1555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777150" y="1435300"/>
              <a:ext cx="102950" cy="51600"/>
            </a:xfrm>
            <a:custGeom>
              <a:avLst/>
              <a:gdLst/>
              <a:ahLst/>
              <a:cxnLst/>
              <a:rect l="l" t="t" r="r" b="b"/>
              <a:pathLst>
                <a:path w="4118" h="2064" extrusionOk="0">
                  <a:moveTo>
                    <a:pt x="2063" y="1"/>
                  </a:moveTo>
                  <a:lnTo>
                    <a:pt x="0" y="2064"/>
                  </a:lnTo>
                  <a:lnTo>
                    <a:pt x="4117" y="2064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22"/>
          <p:cNvGrpSpPr/>
          <p:nvPr/>
        </p:nvGrpSpPr>
        <p:grpSpPr>
          <a:xfrm>
            <a:off x="6355450" y="1920338"/>
            <a:ext cx="431125" cy="490950"/>
            <a:chOff x="6020100" y="1082350"/>
            <a:chExt cx="431125" cy="490950"/>
          </a:xfrm>
        </p:grpSpPr>
        <p:sp>
          <p:nvSpPr>
            <p:cNvPr id="856" name="Google Shape;856;p22"/>
            <p:cNvSpPr/>
            <p:nvPr/>
          </p:nvSpPr>
          <p:spPr>
            <a:xfrm>
              <a:off x="6164100" y="1082350"/>
              <a:ext cx="143575" cy="144675"/>
            </a:xfrm>
            <a:custGeom>
              <a:avLst/>
              <a:gdLst/>
              <a:ahLst/>
              <a:cxnLst/>
              <a:rect l="l" t="t" r="r" b="b"/>
              <a:pathLst>
                <a:path w="5743" h="5787" extrusionOk="0">
                  <a:moveTo>
                    <a:pt x="2876" y="0"/>
                  </a:moveTo>
                  <a:lnTo>
                    <a:pt x="2582" y="18"/>
                  </a:lnTo>
                  <a:lnTo>
                    <a:pt x="2019" y="134"/>
                  </a:lnTo>
                  <a:lnTo>
                    <a:pt x="1501" y="357"/>
                  </a:lnTo>
                  <a:lnTo>
                    <a:pt x="1046" y="670"/>
                  </a:lnTo>
                  <a:lnTo>
                    <a:pt x="653" y="1072"/>
                  </a:lnTo>
                  <a:lnTo>
                    <a:pt x="340" y="1536"/>
                  </a:lnTo>
                  <a:lnTo>
                    <a:pt x="126" y="2054"/>
                  </a:lnTo>
                  <a:lnTo>
                    <a:pt x="10" y="2617"/>
                  </a:lnTo>
                  <a:lnTo>
                    <a:pt x="1" y="2920"/>
                  </a:lnTo>
                  <a:lnTo>
                    <a:pt x="10" y="3215"/>
                  </a:lnTo>
                  <a:lnTo>
                    <a:pt x="126" y="3769"/>
                  </a:lnTo>
                  <a:lnTo>
                    <a:pt x="340" y="4286"/>
                  </a:lnTo>
                  <a:lnTo>
                    <a:pt x="653" y="4742"/>
                  </a:lnTo>
                  <a:lnTo>
                    <a:pt x="1046" y="5135"/>
                  </a:lnTo>
                  <a:lnTo>
                    <a:pt x="1501" y="5447"/>
                  </a:lnTo>
                  <a:lnTo>
                    <a:pt x="2019" y="5662"/>
                  </a:lnTo>
                  <a:lnTo>
                    <a:pt x="2582" y="5778"/>
                  </a:lnTo>
                  <a:lnTo>
                    <a:pt x="2876" y="5787"/>
                  </a:lnTo>
                  <a:lnTo>
                    <a:pt x="3171" y="5778"/>
                  </a:lnTo>
                  <a:lnTo>
                    <a:pt x="3725" y="5662"/>
                  </a:lnTo>
                  <a:lnTo>
                    <a:pt x="4243" y="5447"/>
                  </a:lnTo>
                  <a:lnTo>
                    <a:pt x="4698" y="5135"/>
                  </a:lnTo>
                  <a:lnTo>
                    <a:pt x="5091" y="4742"/>
                  </a:lnTo>
                  <a:lnTo>
                    <a:pt x="5403" y="4286"/>
                  </a:lnTo>
                  <a:lnTo>
                    <a:pt x="5618" y="3769"/>
                  </a:lnTo>
                  <a:lnTo>
                    <a:pt x="5734" y="3215"/>
                  </a:lnTo>
                  <a:lnTo>
                    <a:pt x="5743" y="2920"/>
                  </a:lnTo>
                  <a:lnTo>
                    <a:pt x="5734" y="2617"/>
                  </a:lnTo>
                  <a:lnTo>
                    <a:pt x="5618" y="2054"/>
                  </a:lnTo>
                  <a:lnTo>
                    <a:pt x="5403" y="1536"/>
                  </a:lnTo>
                  <a:lnTo>
                    <a:pt x="5091" y="1072"/>
                  </a:lnTo>
                  <a:lnTo>
                    <a:pt x="4698" y="670"/>
                  </a:lnTo>
                  <a:lnTo>
                    <a:pt x="4243" y="357"/>
                  </a:lnTo>
                  <a:lnTo>
                    <a:pt x="3725" y="134"/>
                  </a:lnTo>
                  <a:lnTo>
                    <a:pt x="3171" y="18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6020100" y="1222775"/>
              <a:ext cx="431125" cy="350525"/>
            </a:xfrm>
            <a:custGeom>
              <a:avLst/>
              <a:gdLst/>
              <a:ahLst/>
              <a:cxnLst/>
              <a:rect l="l" t="t" r="r" b="b"/>
              <a:pathLst>
                <a:path w="17245" h="14021" extrusionOk="0">
                  <a:moveTo>
                    <a:pt x="5645" y="0"/>
                  </a:moveTo>
                  <a:lnTo>
                    <a:pt x="5404" y="179"/>
                  </a:lnTo>
                  <a:lnTo>
                    <a:pt x="4948" y="580"/>
                  </a:lnTo>
                  <a:lnTo>
                    <a:pt x="4546" y="1036"/>
                  </a:lnTo>
                  <a:lnTo>
                    <a:pt x="4198" y="1536"/>
                  </a:lnTo>
                  <a:lnTo>
                    <a:pt x="3912" y="2081"/>
                  </a:lnTo>
                  <a:lnTo>
                    <a:pt x="3689" y="2652"/>
                  </a:lnTo>
                  <a:lnTo>
                    <a:pt x="3537" y="3259"/>
                  </a:lnTo>
                  <a:lnTo>
                    <a:pt x="3457" y="3885"/>
                  </a:lnTo>
                  <a:lnTo>
                    <a:pt x="3448" y="4215"/>
                  </a:lnTo>
                  <a:lnTo>
                    <a:pt x="3448" y="6555"/>
                  </a:lnTo>
                  <a:lnTo>
                    <a:pt x="3457" y="6671"/>
                  </a:lnTo>
                  <a:lnTo>
                    <a:pt x="3546" y="6876"/>
                  </a:lnTo>
                  <a:lnTo>
                    <a:pt x="3698" y="7028"/>
                  </a:lnTo>
                  <a:lnTo>
                    <a:pt x="3903" y="7117"/>
                  </a:lnTo>
                  <a:lnTo>
                    <a:pt x="4028" y="7126"/>
                  </a:lnTo>
                  <a:lnTo>
                    <a:pt x="8047" y="7126"/>
                  </a:lnTo>
                  <a:lnTo>
                    <a:pt x="8047" y="8278"/>
                  </a:lnTo>
                  <a:lnTo>
                    <a:pt x="2698" y="8278"/>
                  </a:lnTo>
                  <a:lnTo>
                    <a:pt x="2358" y="8350"/>
                  </a:lnTo>
                  <a:lnTo>
                    <a:pt x="2055" y="8483"/>
                  </a:lnTo>
                  <a:lnTo>
                    <a:pt x="1778" y="8662"/>
                  </a:lnTo>
                  <a:lnTo>
                    <a:pt x="1546" y="8903"/>
                  </a:lnTo>
                  <a:lnTo>
                    <a:pt x="1358" y="9171"/>
                  </a:lnTo>
                  <a:lnTo>
                    <a:pt x="1224" y="9484"/>
                  </a:lnTo>
                  <a:lnTo>
                    <a:pt x="1153" y="9823"/>
                  </a:lnTo>
                  <a:lnTo>
                    <a:pt x="1153" y="10002"/>
                  </a:lnTo>
                  <a:lnTo>
                    <a:pt x="1153" y="10680"/>
                  </a:lnTo>
                  <a:lnTo>
                    <a:pt x="1019" y="10725"/>
                  </a:lnTo>
                  <a:lnTo>
                    <a:pt x="787" y="10859"/>
                  </a:lnTo>
                  <a:lnTo>
                    <a:pt x="564" y="11029"/>
                  </a:lnTo>
                  <a:lnTo>
                    <a:pt x="385" y="11225"/>
                  </a:lnTo>
                  <a:lnTo>
                    <a:pt x="224" y="11448"/>
                  </a:lnTo>
                  <a:lnTo>
                    <a:pt x="108" y="11689"/>
                  </a:lnTo>
                  <a:lnTo>
                    <a:pt x="37" y="11957"/>
                  </a:lnTo>
                  <a:lnTo>
                    <a:pt x="1" y="12243"/>
                  </a:lnTo>
                  <a:lnTo>
                    <a:pt x="1" y="12395"/>
                  </a:lnTo>
                  <a:lnTo>
                    <a:pt x="19" y="12547"/>
                  </a:lnTo>
                  <a:lnTo>
                    <a:pt x="90" y="12850"/>
                  </a:lnTo>
                  <a:lnTo>
                    <a:pt x="215" y="13136"/>
                  </a:lnTo>
                  <a:lnTo>
                    <a:pt x="394" y="13386"/>
                  </a:lnTo>
                  <a:lnTo>
                    <a:pt x="599" y="13609"/>
                  </a:lnTo>
                  <a:lnTo>
                    <a:pt x="849" y="13788"/>
                  </a:lnTo>
                  <a:lnTo>
                    <a:pt x="1126" y="13913"/>
                  </a:lnTo>
                  <a:lnTo>
                    <a:pt x="1430" y="14002"/>
                  </a:lnTo>
                  <a:lnTo>
                    <a:pt x="1591" y="14011"/>
                  </a:lnTo>
                  <a:lnTo>
                    <a:pt x="1778" y="14020"/>
                  </a:lnTo>
                  <a:lnTo>
                    <a:pt x="2135" y="13975"/>
                  </a:lnTo>
                  <a:lnTo>
                    <a:pt x="2475" y="13850"/>
                  </a:lnTo>
                  <a:lnTo>
                    <a:pt x="2769" y="13672"/>
                  </a:lnTo>
                  <a:lnTo>
                    <a:pt x="3019" y="13440"/>
                  </a:lnTo>
                  <a:lnTo>
                    <a:pt x="3225" y="13154"/>
                  </a:lnTo>
                  <a:lnTo>
                    <a:pt x="3368" y="12832"/>
                  </a:lnTo>
                  <a:lnTo>
                    <a:pt x="3439" y="12484"/>
                  </a:lnTo>
                  <a:lnTo>
                    <a:pt x="3448" y="12297"/>
                  </a:lnTo>
                  <a:lnTo>
                    <a:pt x="3448" y="12154"/>
                  </a:lnTo>
                  <a:lnTo>
                    <a:pt x="3403" y="11886"/>
                  </a:lnTo>
                  <a:lnTo>
                    <a:pt x="3269" y="11520"/>
                  </a:lnTo>
                  <a:lnTo>
                    <a:pt x="2966" y="11091"/>
                  </a:lnTo>
                  <a:lnTo>
                    <a:pt x="2546" y="10778"/>
                  </a:lnTo>
                  <a:lnTo>
                    <a:pt x="2305" y="10680"/>
                  </a:lnTo>
                  <a:lnTo>
                    <a:pt x="2305" y="10002"/>
                  </a:lnTo>
                  <a:lnTo>
                    <a:pt x="2305" y="9886"/>
                  </a:lnTo>
                  <a:lnTo>
                    <a:pt x="2394" y="9671"/>
                  </a:lnTo>
                  <a:lnTo>
                    <a:pt x="2555" y="9519"/>
                  </a:lnTo>
                  <a:lnTo>
                    <a:pt x="2760" y="9430"/>
                  </a:lnTo>
                  <a:lnTo>
                    <a:pt x="2876" y="9421"/>
                  </a:lnTo>
                  <a:lnTo>
                    <a:pt x="5752" y="9421"/>
                  </a:lnTo>
                  <a:lnTo>
                    <a:pt x="5752" y="10680"/>
                  </a:lnTo>
                  <a:lnTo>
                    <a:pt x="5618" y="10725"/>
                  </a:lnTo>
                  <a:lnTo>
                    <a:pt x="5377" y="10859"/>
                  </a:lnTo>
                  <a:lnTo>
                    <a:pt x="5163" y="11029"/>
                  </a:lnTo>
                  <a:lnTo>
                    <a:pt x="4975" y="11225"/>
                  </a:lnTo>
                  <a:lnTo>
                    <a:pt x="4823" y="11448"/>
                  </a:lnTo>
                  <a:lnTo>
                    <a:pt x="4707" y="11689"/>
                  </a:lnTo>
                  <a:lnTo>
                    <a:pt x="4627" y="11957"/>
                  </a:lnTo>
                  <a:lnTo>
                    <a:pt x="4600" y="12243"/>
                  </a:lnTo>
                  <a:lnTo>
                    <a:pt x="4600" y="12395"/>
                  </a:lnTo>
                  <a:lnTo>
                    <a:pt x="4618" y="12547"/>
                  </a:lnTo>
                  <a:lnTo>
                    <a:pt x="4689" y="12850"/>
                  </a:lnTo>
                  <a:lnTo>
                    <a:pt x="4814" y="13136"/>
                  </a:lnTo>
                  <a:lnTo>
                    <a:pt x="4984" y="13386"/>
                  </a:lnTo>
                  <a:lnTo>
                    <a:pt x="5198" y="13609"/>
                  </a:lnTo>
                  <a:lnTo>
                    <a:pt x="5448" y="13788"/>
                  </a:lnTo>
                  <a:lnTo>
                    <a:pt x="5725" y="13913"/>
                  </a:lnTo>
                  <a:lnTo>
                    <a:pt x="6029" y="14002"/>
                  </a:lnTo>
                  <a:lnTo>
                    <a:pt x="6189" y="14011"/>
                  </a:lnTo>
                  <a:lnTo>
                    <a:pt x="6377" y="14020"/>
                  </a:lnTo>
                  <a:lnTo>
                    <a:pt x="6734" y="13975"/>
                  </a:lnTo>
                  <a:lnTo>
                    <a:pt x="7065" y="13850"/>
                  </a:lnTo>
                  <a:lnTo>
                    <a:pt x="7368" y="13672"/>
                  </a:lnTo>
                  <a:lnTo>
                    <a:pt x="7618" y="13440"/>
                  </a:lnTo>
                  <a:lnTo>
                    <a:pt x="7824" y="13154"/>
                  </a:lnTo>
                  <a:lnTo>
                    <a:pt x="7967" y="12832"/>
                  </a:lnTo>
                  <a:lnTo>
                    <a:pt x="8038" y="12484"/>
                  </a:lnTo>
                  <a:lnTo>
                    <a:pt x="8047" y="12297"/>
                  </a:lnTo>
                  <a:lnTo>
                    <a:pt x="8047" y="12154"/>
                  </a:lnTo>
                  <a:lnTo>
                    <a:pt x="8002" y="11886"/>
                  </a:lnTo>
                  <a:lnTo>
                    <a:pt x="7868" y="11520"/>
                  </a:lnTo>
                  <a:lnTo>
                    <a:pt x="7556" y="11091"/>
                  </a:lnTo>
                  <a:lnTo>
                    <a:pt x="7145" y="10778"/>
                  </a:lnTo>
                  <a:lnTo>
                    <a:pt x="6895" y="10680"/>
                  </a:lnTo>
                  <a:lnTo>
                    <a:pt x="6895" y="9421"/>
                  </a:lnTo>
                  <a:lnTo>
                    <a:pt x="10342" y="9421"/>
                  </a:lnTo>
                  <a:lnTo>
                    <a:pt x="10342" y="10680"/>
                  </a:lnTo>
                  <a:lnTo>
                    <a:pt x="10217" y="10725"/>
                  </a:lnTo>
                  <a:lnTo>
                    <a:pt x="9976" y="10859"/>
                  </a:lnTo>
                  <a:lnTo>
                    <a:pt x="9761" y="11029"/>
                  </a:lnTo>
                  <a:lnTo>
                    <a:pt x="9574" y="11225"/>
                  </a:lnTo>
                  <a:lnTo>
                    <a:pt x="9422" y="11448"/>
                  </a:lnTo>
                  <a:lnTo>
                    <a:pt x="9306" y="11689"/>
                  </a:lnTo>
                  <a:lnTo>
                    <a:pt x="9226" y="11957"/>
                  </a:lnTo>
                  <a:lnTo>
                    <a:pt x="9199" y="12243"/>
                  </a:lnTo>
                  <a:lnTo>
                    <a:pt x="9199" y="12395"/>
                  </a:lnTo>
                  <a:lnTo>
                    <a:pt x="9217" y="12547"/>
                  </a:lnTo>
                  <a:lnTo>
                    <a:pt x="9288" y="12850"/>
                  </a:lnTo>
                  <a:lnTo>
                    <a:pt x="9413" y="13136"/>
                  </a:lnTo>
                  <a:lnTo>
                    <a:pt x="9583" y="13386"/>
                  </a:lnTo>
                  <a:lnTo>
                    <a:pt x="9797" y="13609"/>
                  </a:lnTo>
                  <a:lnTo>
                    <a:pt x="10047" y="13788"/>
                  </a:lnTo>
                  <a:lnTo>
                    <a:pt x="10324" y="13913"/>
                  </a:lnTo>
                  <a:lnTo>
                    <a:pt x="10628" y="14002"/>
                  </a:lnTo>
                  <a:lnTo>
                    <a:pt x="10779" y="14011"/>
                  </a:lnTo>
                  <a:lnTo>
                    <a:pt x="10976" y="14020"/>
                  </a:lnTo>
                  <a:lnTo>
                    <a:pt x="11333" y="13975"/>
                  </a:lnTo>
                  <a:lnTo>
                    <a:pt x="11664" y="13850"/>
                  </a:lnTo>
                  <a:lnTo>
                    <a:pt x="11958" y="13672"/>
                  </a:lnTo>
                  <a:lnTo>
                    <a:pt x="12217" y="13440"/>
                  </a:lnTo>
                  <a:lnTo>
                    <a:pt x="12423" y="13154"/>
                  </a:lnTo>
                  <a:lnTo>
                    <a:pt x="12565" y="12832"/>
                  </a:lnTo>
                  <a:lnTo>
                    <a:pt x="12637" y="12484"/>
                  </a:lnTo>
                  <a:lnTo>
                    <a:pt x="12646" y="12297"/>
                  </a:lnTo>
                  <a:lnTo>
                    <a:pt x="12637" y="12154"/>
                  </a:lnTo>
                  <a:lnTo>
                    <a:pt x="12601" y="11886"/>
                  </a:lnTo>
                  <a:lnTo>
                    <a:pt x="12458" y="11520"/>
                  </a:lnTo>
                  <a:lnTo>
                    <a:pt x="12155" y="11091"/>
                  </a:lnTo>
                  <a:lnTo>
                    <a:pt x="11735" y="10778"/>
                  </a:lnTo>
                  <a:lnTo>
                    <a:pt x="11494" y="10680"/>
                  </a:lnTo>
                  <a:lnTo>
                    <a:pt x="11494" y="9421"/>
                  </a:lnTo>
                  <a:lnTo>
                    <a:pt x="14369" y="9421"/>
                  </a:lnTo>
                  <a:lnTo>
                    <a:pt x="14485" y="9430"/>
                  </a:lnTo>
                  <a:lnTo>
                    <a:pt x="14691" y="9519"/>
                  </a:lnTo>
                  <a:lnTo>
                    <a:pt x="14852" y="9671"/>
                  </a:lnTo>
                  <a:lnTo>
                    <a:pt x="14932" y="9886"/>
                  </a:lnTo>
                  <a:lnTo>
                    <a:pt x="14941" y="10002"/>
                  </a:lnTo>
                  <a:lnTo>
                    <a:pt x="14941" y="10680"/>
                  </a:lnTo>
                  <a:lnTo>
                    <a:pt x="14816" y="10725"/>
                  </a:lnTo>
                  <a:lnTo>
                    <a:pt x="14575" y="10859"/>
                  </a:lnTo>
                  <a:lnTo>
                    <a:pt x="14360" y="11029"/>
                  </a:lnTo>
                  <a:lnTo>
                    <a:pt x="14173" y="11225"/>
                  </a:lnTo>
                  <a:lnTo>
                    <a:pt x="14021" y="11448"/>
                  </a:lnTo>
                  <a:lnTo>
                    <a:pt x="13905" y="11689"/>
                  </a:lnTo>
                  <a:lnTo>
                    <a:pt x="13825" y="11957"/>
                  </a:lnTo>
                  <a:lnTo>
                    <a:pt x="13789" y="12243"/>
                  </a:lnTo>
                  <a:lnTo>
                    <a:pt x="13798" y="12395"/>
                  </a:lnTo>
                  <a:lnTo>
                    <a:pt x="13807" y="12547"/>
                  </a:lnTo>
                  <a:lnTo>
                    <a:pt x="13887" y="12850"/>
                  </a:lnTo>
                  <a:lnTo>
                    <a:pt x="14012" y="13136"/>
                  </a:lnTo>
                  <a:lnTo>
                    <a:pt x="14182" y="13386"/>
                  </a:lnTo>
                  <a:lnTo>
                    <a:pt x="14396" y="13609"/>
                  </a:lnTo>
                  <a:lnTo>
                    <a:pt x="14646" y="13788"/>
                  </a:lnTo>
                  <a:lnTo>
                    <a:pt x="14923" y="13913"/>
                  </a:lnTo>
                  <a:lnTo>
                    <a:pt x="15218" y="14002"/>
                  </a:lnTo>
                  <a:lnTo>
                    <a:pt x="15378" y="14011"/>
                  </a:lnTo>
                  <a:lnTo>
                    <a:pt x="15566" y="14020"/>
                  </a:lnTo>
                  <a:lnTo>
                    <a:pt x="15932" y="13975"/>
                  </a:lnTo>
                  <a:lnTo>
                    <a:pt x="16262" y="13850"/>
                  </a:lnTo>
                  <a:lnTo>
                    <a:pt x="16557" y="13672"/>
                  </a:lnTo>
                  <a:lnTo>
                    <a:pt x="16816" y="13440"/>
                  </a:lnTo>
                  <a:lnTo>
                    <a:pt x="17013" y="13154"/>
                  </a:lnTo>
                  <a:lnTo>
                    <a:pt x="17155" y="12832"/>
                  </a:lnTo>
                  <a:lnTo>
                    <a:pt x="17236" y="12484"/>
                  </a:lnTo>
                  <a:lnTo>
                    <a:pt x="17245" y="12297"/>
                  </a:lnTo>
                  <a:lnTo>
                    <a:pt x="17236" y="12154"/>
                  </a:lnTo>
                  <a:lnTo>
                    <a:pt x="17191" y="11886"/>
                  </a:lnTo>
                  <a:lnTo>
                    <a:pt x="17057" y="11520"/>
                  </a:lnTo>
                  <a:lnTo>
                    <a:pt x="16754" y="11091"/>
                  </a:lnTo>
                  <a:lnTo>
                    <a:pt x="16334" y="10778"/>
                  </a:lnTo>
                  <a:lnTo>
                    <a:pt x="16093" y="10680"/>
                  </a:lnTo>
                  <a:lnTo>
                    <a:pt x="16093" y="10002"/>
                  </a:lnTo>
                  <a:lnTo>
                    <a:pt x="16084" y="9823"/>
                  </a:lnTo>
                  <a:lnTo>
                    <a:pt x="16021" y="9484"/>
                  </a:lnTo>
                  <a:lnTo>
                    <a:pt x="15887" y="9171"/>
                  </a:lnTo>
                  <a:lnTo>
                    <a:pt x="15700" y="8903"/>
                  </a:lnTo>
                  <a:lnTo>
                    <a:pt x="15468" y="8662"/>
                  </a:lnTo>
                  <a:lnTo>
                    <a:pt x="15191" y="8483"/>
                  </a:lnTo>
                  <a:lnTo>
                    <a:pt x="14878" y="8350"/>
                  </a:lnTo>
                  <a:lnTo>
                    <a:pt x="14548" y="8278"/>
                  </a:lnTo>
                  <a:lnTo>
                    <a:pt x="9199" y="8278"/>
                  </a:lnTo>
                  <a:lnTo>
                    <a:pt x="9199" y="7126"/>
                  </a:lnTo>
                  <a:lnTo>
                    <a:pt x="13217" y="7126"/>
                  </a:lnTo>
                  <a:lnTo>
                    <a:pt x="13333" y="7117"/>
                  </a:lnTo>
                  <a:lnTo>
                    <a:pt x="13539" y="7028"/>
                  </a:lnTo>
                  <a:lnTo>
                    <a:pt x="13700" y="6876"/>
                  </a:lnTo>
                  <a:lnTo>
                    <a:pt x="13789" y="6671"/>
                  </a:lnTo>
                  <a:lnTo>
                    <a:pt x="13798" y="6555"/>
                  </a:lnTo>
                  <a:lnTo>
                    <a:pt x="13798" y="4215"/>
                  </a:lnTo>
                  <a:lnTo>
                    <a:pt x="13789" y="3885"/>
                  </a:lnTo>
                  <a:lnTo>
                    <a:pt x="13708" y="3259"/>
                  </a:lnTo>
                  <a:lnTo>
                    <a:pt x="13557" y="2652"/>
                  </a:lnTo>
                  <a:lnTo>
                    <a:pt x="13333" y="2081"/>
                  </a:lnTo>
                  <a:lnTo>
                    <a:pt x="13048" y="1536"/>
                  </a:lnTo>
                  <a:lnTo>
                    <a:pt x="12699" y="1036"/>
                  </a:lnTo>
                  <a:lnTo>
                    <a:pt x="12298" y="580"/>
                  </a:lnTo>
                  <a:lnTo>
                    <a:pt x="11842" y="179"/>
                  </a:lnTo>
                  <a:lnTo>
                    <a:pt x="11601" y="0"/>
                  </a:lnTo>
                  <a:lnTo>
                    <a:pt x="11422" y="188"/>
                  </a:lnTo>
                  <a:lnTo>
                    <a:pt x="11030" y="518"/>
                  </a:lnTo>
                  <a:lnTo>
                    <a:pt x="10601" y="795"/>
                  </a:lnTo>
                  <a:lnTo>
                    <a:pt x="10128" y="1018"/>
                  </a:lnTo>
                  <a:lnTo>
                    <a:pt x="9878" y="1107"/>
                  </a:lnTo>
                  <a:lnTo>
                    <a:pt x="9288" y="1965"/>
                  </a:lnTo>
                  <a:lnTo>
                    <a:pt x="10288" y="3956"/>
                  </a:lnTo>
                  <a:lnTo>
                    <a:pt x="10324" y="4045"/>
                  </a:lnTo>
                  <a:lnTo>
                    <a:pt x="10351" y="4215"/>
                  </a:lnTo>
                  <a:lnTo>
                    <a:pt x="10315" y="4394"/>
                  </a:lnTo>
                  <a:lnTo>
                    <a:pt x="10235" y="4554"/>
                  </a:lnTo>
                  <a:lnTo>
                    <a:pt x="10181" y="4617"/>
                  </a:lnTo>
                  <a:lnTo>
                    <a:pt x="9029" y="5769"/>
                  </a:lnTo>
                  <a:lnTo>
                    <a:pt x="8940" y="5849"/>
                  </a:lnTo>
                  <a:lnTo>
                    <a:pt x="8735" y="5930"/>
                  </a:lnTo>
                  <a:lnTo>
                    <a:pt x="8618" y="5938"/>
                  </a:lnTo>
                  <a:lnTo>
                    <a:pt x="8511" y="5930"/>
                  </a:lnTo>
                  <a:lnTo>
                    <a:pt x="8306" y="5849"/>
                  </a:lnTo>
                  <a:lnTo>
                    <a:pt x="8217" y="5769"/>
                  </a:lnTo>
                  <a:lnTo>
                    <a:pt x="7065" y="4617"/>
                  </a:lnTo>
                  <a:lnTo>
                    <a:pt x="7002" y="4554"/>
                  </a:lnTo>
                  <a:lnTo>
                    <a:pt x="6922" y="4394"/>
                  </a:lnTo>
                  <a:lnTo>
                    <a:pt x="6895" y="4215"/>
                  </a:lnTo>
                  <a:lnTo>
                    <a:pt x="6922" y="4045"/>
                  </a:lnTo>
                  <a:lnTo>
                    <a:pt x="6957" y="3956"/>
                  </a:lnTo>
                  <a:lnTo>
                    <a:pt x="7958" y="1965"/>
                  </a:lnTo>
                  <a:lnTo>
                    <a:pt x="7359" y="1107"/>
                  </a:lnTo>
                  <a:lnTo>
                    <a:pt x="7118" y="1018"/>
                  </a:lnTo>
                  <a:lnTo>
                    <a:pt x="6645" y="795"/>
                  </a:lnTo>
                  <a:lnTo>
                    <a:pt x="6216" y="518"/>
                  </a:lnTo>
                  <a:lnTo>
                    <a:pt x="5823" y="188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22"/>
          <p:cNvGrpSpPr/>
          <p:nvPr/>
        </p:nvGrpSpPr>
        <p:grpSpPr>
          <a:xfrm>
            <a:off x="7737300" y="1920563"/>
            <a:ext cx="490500" cy="490500"/>
            <a:chOff x="6484525" y="1090250"/>
            <a:chExt cx="490500" cy="490500"/>
          </a:xfrm>
        </p:grpSpPr>
        <p:sp>
          <p:nvSpPr>
            <p:cNvPr id="859" name="Google Shape;859;p22"/>
            <p:cNvSpPr/>
            <p:nvPr/>
          </p:nvSpPr>
          <p:spPr>
            <a:xfrm>
              <a:off x="6672275" y="1379575"/>
              <a:ext cx="115900" cy="115000"/>
            </a:xfrm>
            <a:custGeom>
              <a:avLst/>
              <a:gdLst/>
              <a:ahLst/>
              <a:cxnLst/>
              <a:rect l="l" t="t" r="r" b="b"/>
              <a:pathLst>
                <a:path w="4636" h="4600" extrusionOk="0">
                  <a:moveTo>
                    <a:pt x="2305" y="1"/>
                  </a:moveTo>
                  <a:lnTo>
                    <a:pt x="2064" y="10"/>
                  </a:lnTo>
                  <a:lnTo>
                    <a:pt x="1617" y="99"/>
                  </a:lnTo>
                  <a:lnTo>
                    <a:pt x="1206" y="278"/>
                  </a:lnTo>
                  <a:lnTo>
                    <a:pt x="840" y="519"/>
                  </a:lnTo>
                  <a:lnTo>
                    <a:pt x="528" y="831"/>
                  </a:lnTo>
                  <a:lnTo>
                    <a:pt x="278" y="1198"/>
                  </a:lnTo>
                  <a:lnTo>
                    <a:pt x="99" y="1617"/>
                  </a:lnTo>
                  <a:lnTo>
                    <a:pt x="10" y="2064"/>
                  </a:lnTo>
                  <a:lnTo>
                    <a:pt x="1" y="2296"/>
                  </a:lnTo>
                  <a:lnTo>
                    <a:pt x="10" y="2537"/>
                  </a:lnTo>
                  <a:lnTo>
                    <a:pt x="99" y="2984"/>
                  </a:lnTo>
                  <a:lnTo>
                    <a:pt x="278" y="3394"/>
                  </a:lnTo>
                  <a:lnTo>
                    <a:pt x="528" y="3760"/>
                  </a:lnTo>
                  <a:lnTo>
                    <a:pt x="840" y="4073"/>
                  </a:lnTo>
                  <a:lnTo>
                    <a:pt x="1206" y="4323"/>
                  </a:lnTo>
                  <a:lnTo>
                    <a:pt x="1617" y="4502"/>
                  </a:lnTo>
                  <a:lnTo>
                    <a:pt x="2064" y="4591"/>
                  </a:lnTo>
                  <a:lnTo>
                    <a:pt x="2305" y="4600"/>
                  </a:lnTo>
                  <a:lnTo>
                    <a:pt x="2537" y="4591"/>
                  </a:lnTo>
                  <a:lnTo>
                    <a:pt x="2992" y="4502"/>
                  </a:lnTo>
                  <a:lnTo>
                    <a:pt x="3403" y="4323"/>
                  </a:lnTo>
                  <a:lnTo>
                    <a:pt x="3778" y="4073"/>
                  </a:lnTo>
                  <a:lnTo>
                    <a:pt x="4100" y="3760"/>
                  </a:lnTo>
                  <a:lnTo>
                    <a:pt x="4359" y="3394"/>
                  </a:lnTo>
                  <a:lnTo>
                    <a:pt x="4537" y="2984"/>
                  </a:lnTo>
                  <a:lnTo>
                    <a:pt x="4627" y="2537"/>
                  </a:lnTo>
                  <a:lnTo>
                    <a:pt x="4636" y="2296"/>
                  </a:lnTo>
                  <a:lnTo>
                    <a:pt x="4627" y="2064"/>
                  </a:lnTo>
                  <a:lnTo>
                    <a:pt x="4537" y="1617"/>
                  </a:lnTo>
                  <a:lnTo>
                    <a:pt x="4359" y="1198"/>
                  </a:lnTo>
                  <a:lnTo>
                    <a:pt x="4100" y="831"/>
                  </a:lnTo>
                  <a:lnTo>
                    <a:pt x="3778" y="519"/>
                  </a:lnTo>
                  <a:lnTo>
                    <a:pt x="3403" y="278"/>
                  </a:lnTo>
                  <a:lnTo>
                    <a:pt x="2992" y="99"/>
                  </a:lnTo>
                  <a:lnTo>
                    <a:pt x="2537" y="10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6816950" y="1379575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2296" y="1"/>
                  </a:moveTo>
                  <a:lnTo>
                    <a:pt x="2063" y="10"/>
                  </a:lnTo>
                  <a:lnTo>
                    <a:pt x="1617" y="99"/>
                  </a:lnTo>
                  <a:lnTo>
                    <a:pt x="1206" y="278"/>
                  </a:lnTo>
                  <a:lnTo>
                    <a:pt x="840" y="519"/>
                  </a:lnTo>
                  <a:lnTo>
                    <a:pt x="527" y="831"/>
                  </a:lnTo>
                  <a:lnTo>
                    <a:pt x="277" y="1198"/>
                  </a:lnTo>
                  <a:lnTo>
                    <a:pt x="99" y="1617"/>
                  </a:lnTo>
                  <a:lnTo>
                    <a:pt x="9" y="2064"/>
                  </a:lnTo>
                  <a:lnTo>
                    <a:pt x="1" y="2296"/>
                  </a:lnTo>
                  <a:lnTo>
                    <a:pt x="9" y="2537"/>
                  </a:lnTo>
                  <a:lnTo>
                    <a:pt x="99" y="2984"/>
                  </a:lnTo>
                  <a:lnTo>
                    <a:pt x="277" y="3394"/>
                  </a:lnTo>
                  <a:lnTo>
                    <a:pt x="527" y="3760"/>
                  </a:lnTo>
                  <a:lnTo>
                    <a:pt x="840" y="4073"/>
                  </a:lnTo>
                  <a:lnTo>
                    <a:pt x="1206" y="4323"/>
                  </a:lnTo>
                  <a:lnTo>
                    <a:pt x="1617" y="4502"/>
                  </a:lnTo>
                  <a:lnTo>
                    <a:pt x="2063" y="4591"/>
                  </a:lnTo>
                  <a:lnTo>
                    <a:pt x="2296" y="4600"/>
                  </a:lnTo>
                  <a:lnTo>
                    <a:pt x="2537" y="4591"/>
                  </a:lnTo>
                  <a:lnTo>
                    <a:pt x="2983" y="4502"/>
                  </a:lnTo>
                  <a:lnTo>
                    <a:pt x="3394" y="4323"/>
                  </a:lnTo>
                  <a:lnTo>
                    <a:pt x="3760" y="4073"/>
                  </a:lnTo>
                  <a:lnTo>
                    <a:pt x="4073" y="3760"/>
                  </a:lnTo>
                  <a:lnTo>
                    <a:pt x="4323" y="3394"/>
                  </a:lnTo>
                  <a:lnTo>
                    <a:pt x="4501" y="2984"/>
                  </a:lnTo>
                  <a:lnTo>
                    <a:pt x="4591" y="2537"/>
                  </a:lnTo>
                  <a:lnTo>
                    <a:pt x="4599" y="2296"/>
                  </a:lnTo>
                  <a:lnTo>
                    <a:pt x="4591" y="2064"/>
                  </a:lnTo>
                  <a:lnTo>
                    <a:pt x="4501" y="1617"/>
                  </a:lnTo>
                  <a:lnTo>
                    <a:pt x="4323" y="1198"/>
                  </a:lnTo>
                  <a:lnTo>
                    <a:pt x="4073" y="831"/>
                  </a:lnTo>
                  <a:lnTo>
                    <a:pt x="3760" y="519"/>
                  </a:lnTo>
                  <a:lnTo>
                    <a:pt x="3394" y="278"/>
                  </a:lnTo>
                  <a:lnTo>
                    <a:pt x="2983" y="99"/>
                  </a:lnTo>
                  <a:lnTo>
                    <a:pt x="2537" y="10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528725" y="1379575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2296" y="1"/>
                  </a:moveTo>
                  <a:lnTo>
                    <a:pt x="2064" y="10"/>
                  </a:lnTo>
                  <a:lnTo>
                    <a:pt x="1617" y="99"/>
                  </a:lnTo>
                  <a:lnTo>
                    <a:pt x="1198" y="278"/>
                  </a:lnTo>
                  <a:lnTo>
                    <a:pt x="831" y="519"/>
                  </a:lnTo>
                  <a:lnTo>
                    <a:pt x="519" y="831"/>
                  </a:lnTo>
                  <a:lnTo>
                    <a:pt x="278" y="1198"/>
                  </a:lnTo>
                  <a:lnTo>
                    <a:pt x="99" y="1617"/>
                  </a:lnTo>
                  <a:lnTo>
                    <a:pt x="10" y="2064"/>
                  </a:lnTo>
                  <a:lnTo>
                    <a:pt x="1" y="2296"/>
                  </a:lnTo>
                  <a:lnTo>
                    <a:pt x="10" y="2537"/>
                  </a:lnTo>
                  <a:lnTo>
                    <a:pt x="99" y="2984"/>
                  </a:lnTo>
                  <a:lnTo>
                    <a:pt x="278" y="3394"/>
                  </a:lnTo>
                  <a:lnTo>
                    <a:pt x="519" y="3760"/>
                  </a:lnTo>
                  <a:lnTo>
                    <a:pt x="831" y="4073"/>
                  </a:lnTo>
                  <a:lnTo>
                    <a:pt x="1198" y="4323"/>
                  </a:lnTo>
                  <a:lnTo>
                    <a:pt x="1617" y="4502"/>
                  </a:lnTo>
                  <a:lnTo>
                    <a:pt x="2064" y="4591"/>
                  </a:lnTo>
                  <a:lnTo>
                    <a:pt x="2296" y="4600"/>
                  </a:lnTo>
                  <a:lnTo>
                    <a:pt x="2537" y="4591"/>
                  </a:lnTo>
                  <a:lnTo>
                    <a:pt x="2984" y="4502"/>
                  </a:lnTo>
                  <a:lnTo>
                    <a:pt x="3394" y="4323"/>
                  </a:lnTo>
                  <a:lnTo>
                    <a:pt x="3760" y="4073"/>
                  </a:lnTo>
                  <a:lnTo>
                    <a:pt x="4073" y="3760"/>
                  </a:lnTo>
                  <a:lnTo>
                    <a:pt x="4323" y="3394"/>
                  </a:lnTo>
                  <a:lnTo>
                    <a:pt x="4493" y="2984"/>
                  </a:lnTo>
                  <a:lnTo>
                    <a:pt x="4591" y="2537"/>
                  </a:lnTo>
                  <a:lnTo>
                    <a:pt x="4600" y="2296"/>
                  </a:lnTo>
                  <a:lnTo>
                    <a:pt x="4591" y="2064"/>
                  </a:lnTo>
                  <a:lnTo>
                    <a:pt x="4493" y="1617"/>
                  </a:lnTo>
                  <a:lnTo>
                    <a:pt x="4323" y="1198"/>
                  </a:lnTo>
                  <a:lnTo>
                    <a:pt x="4073" y="831"/>
                  </a:lnTo>
                  <a:lnTo>
                    <a:pt x="3760" y="519"/>
                  </a:lnTo>
                  <a:lnTo>
                    <a:pt x="3394" y="278"/>
                  </a:lnTo>
                  <a:lnTo>
                    <a:pt x="2984" y="99"/>
                  </a:lnTo>
                  <a:lnTo>
                    <a:pt x="2537" y="10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672275" y="1090250"/>
              <a:ext cx="115900" cy="115900"/>
            </a:xfrm>
            <a:custGeom>
              <a:avLst/>
              <a:gdLst/>
              <a:ahLst/>
              <a:cxnLst/>
              <a:rect l="l" t="t" r="r" b="b"/>
              <a:pathLst>
                <a:path w="4636" h="4636" extrusionOk="0">
                  <a:moveTo>
                    <a:pt x="2305" y="1"/>
                  </a:moveTo>
                  <a:lnTo>
                    <a:pt x="2064" y="10"/>
                  </a:lnTo>
                  <a:lnTo>
                    <a:pt x="1617" y="108"/>
                  </a:lnTo>
                  <a:lnTo>
                    <a:pt x="1206" y="287"/>
                  </a:lnTo>
                  <a:lnTo>
                    <a:pt x="840" y="545"/>
                  </a:lnTo>
                  <a:lnTo>
                    <a:pt x="528" y="858"/>
                  </a:lnTo>
                  <a:lnTo>
                    <a:pt x="278" y="1233"/>
                  </a:lnTo>
                  <a:lnTo>
                    <a:pt x="99" y="1653"/>
                  </a:lnTo>
                  <a:lnTo>
                    <a:pt x="10" y="2108"/>
                  </a:lnTo>
                  <a:lnTo>
                    <a:pt x="1" y="2340"/>
                  </a:lnTo>
                  <a:lnTo>
                    <a:pt x="10" y="2573"/>
                  </a:lnTo>
                  <a:lnTo>
                    <a:pt x="99" y="3028"/>
                  </a:lnTo>
                  <a:lnTo>
                    <a:pt x="278" y="3439"/>
                  </a:lnTo>
                  <a:lnTo>
                    <a:pt x="528" y="3805"/>
                  </a:lnTo>
                  <a:lnTo>
                    <a:pt x="840" y="4117"/>
                  </a:lnTo>
                  <a:lnTo>
                    <a:pt x="1206" y="4368"/>
                  </a:lnTo>
                  <a:lnTo>
                    <a:pt x="1617" y="4537"/>
                  </a:lnTo>
                  <a:lnTo>
                    <a:pt x="2064" y="4635"/>
                  </a:lnTo>
                  <a:lnTo>
                    <a:pt x="2537" y="4635"/>
                  </a:lnTo>
                  <a:lnTo>
                    <a:pt x="2992" y="4537"/>
                  </a:lnTo>
                  <a:lnTo>
                    <a:pt x="3403" y="4368"/>
                  </a:lnTo>
                  <a:lnTo>
                    <a:pt x="3778" y="4117"/>
                  </a:lnTo>
                  <a:lnTo>
                    <a:pt x="4100" y="3805"/>
                  </a:lnTo>
                  <a:lnTo>
                    <a:pt x="4359" y="3439"/>
                  </a:lnTo>
                  <a:lnTo>
                    <a:pt x="4537" y="3028"/>
                  </a:lnTo>
                  <a:lnTo>
                    <a:pt x="4627" y="2573"/>
                  </a:lnTo>
                  <a:lnTo>
                    <a:pt x="4636" y="2340"/>
                  </a:lnTo>
                  <a:lnTo>
                    <a:pt x="4627" y="2108"/>
                  </a:lnTo>
                  <a:lnTo>
                    <a:pt x="4537" y="1653"/>
                  </a:lnTo>
                  <a:lnTo>
                    <a:pt x="4359" y="1233"/>
                  </a:lnTo>
                  <a:lnTo>
                    <a:pt x="4100" y="858"/>
                  </a:lnTo>
                  <a:lnTo>
                    <a:pt x="3778" y="545"/>
                  </a:lnTo>
                  <a:lnTo>
                    <a:pt x="3403" y="287"/>
                  </a:lnTo>
                  <a:lnTo>
                    <a:pt x="2992" y="108"/>
                  </a:lnTo>
                  <a:lnTo>
                    <a:pt x="2537" y="10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6629200" y="1491425"/>
              <a:ext cx="202075" cy="89325"/>
            </a:xfrm>
            <a:custGeom>
              <a:avLst/>
              <a:gdLst/>
              <a:ahLst/>
              <a:cxnLst/>
              <a:rect l="l" t="t" r="r" b="b"/>
              <a:pathLst>
                <a:path w="8083" h="3573" extrusionOk="0">
                  <a:moveTo>
                    <a:pt x="1367" y="1"/>
                  </a:moveTo>
                  <a:lnTo>
                    <a:pt x="1063" y="287"/>
                  </a:lnTo>
                  <a:lnTo>
                    <a:pt x="679" y="778"/>
                  </a:lnTo>
                  <a:lnTo>
                    <a:pt x="465" y="1135"/>
                  </a:lnTo>
                  <a:lnTo>
                    <a:pt x="286" y="1519"/>
                  </a:lnTo>
                  <a:lnTo>
                    <a:pt x="152" y="1921"/>
                  </a:lnTo>
                  <a:lnTo>
                    <a:pt x="54" y="2341"/>
                  </a:lnTo>
                  <a:lnTo>
                    <a:pt x="9" y="2769"/>
                  </a:lnTo>
                  <a:lnTo>
                    <a:pt x="0" y="2992"/>
                  </a:lnTo>
                  <a:lnTo>
                    <a:pt x="9" y="3117"/>
                  </a:lnTo>
                  <a:lnTo>
                    <a:pt x="99" y="3323"/>
                  </a:lnTo>
                  <a:lnTo>
                    <a:pt x="250" y="3475"/>
                  </a:lnTo>
                  <a:lnTo>
                    <a:pt x="456" y="3564"/>
                  </a:lnTo>
                  <a:lnTo>
                    <a:pt x="581" y="3573"/>
                  </a:lnTo>
                  <a:lnTo>
                    <a:pt x="7511" y="3573"/>
                  </a:lnTo>
                  <a:lnTo>
                    <a:pt x="7627" y="3564"/>
                  </a:lnTo>
                  <a:lnTo>
                    <a:pt x="7832" y="3475"/>
                  </a:lnTo>
                  <a:lnTo>
                    <a:pt x="7993" y="3323"/>
                  </a:lnTo>
                  <a:lnTo>
                    <a:pt x="8073" y="3117"/>
                  </a:lnTo>
                  <a:lnTo>
                    <a:pt x="8082" y="2992"/>
                  </a:lnTo>
                  <a:lnTo>
                    <a:pt x="8082" y="2769"/>
                  </a:lnTo>
                  <a:lnTo>
                    <a:pt x="8028" y="2341"/>
                  </a:lnTo>
                  <a:lnTo>
                    <a:pt x="7939" y="1921"/>
                  </a:lnTo>
                  <a:lnTo>
                    <a:pt x="7796" y="1519"/>
                  </a:lnTo>
                  <a:lnTo>
                    <a:pt x="7618" y="1135"/>
                  </a:lnTo>
                  <a:lnTo>
                    <a:pt x="7403" y="778"/>
                  </a:lnTo>
                  <a:lnTo>
                    <a:pt x="7019" y="287"/>
                  </a:lnTo>
                  <a:lnTo>
                    <a:pt x="6716" y="1"/>
                  </a:lnTo>
                  <a:lnTo>
                    <a:pt x="6466" y="278"/>
                  </a:lnTo>
                  <a:lnTo>
                    <a:pt x="5876" y="742"/>
                  </a:lnTo>
                  <a:lnTo>
                    <a:pt x="5358" y="1001"/>
                  </a:lnTo>
                  <a:lnTo>
                    <a:pt x="5001" y="1135"/>
                  </a:lnTo>
                  <a:lnTo>
                    <a:pt x="4617" y="1224"/>
                  </a:lnTo>
                  <a:lnTo>
                    <a:pt x="4224" y="1269"/>
                  </a:lnTo>
                  <a:lnTo>
                    <a:pt x="3822" y="1269"/>
                  </a:lnTo>
                  <a:lnTo>
                    <a:pt x="3438" y="1224"/>
                  </a:lnTo>
                  <a:lnTo>
                    <a:pt x="3063" y="1135"/>
                  </a:lnTo>
                  <a:lnTo>
                    <a:pt x="2706" y="1001"/>
                  </a:lnTo>
                  <a:lnTo>
                    <a:pt x="2197" y="742"/>
                  </a:lnTo>
                  <a:lnTo>
                    <a:pt x="1617" y="27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851100" y="1491425"/>
              <a:ext cx="123925" cy="89325"/>
            </a:xfrm>
            <a:custGeom>
              <a:avLst/>
              <a:gdLst/>
              <a:ahLst/>
              <a:cxnLst/>
              <a:rect l="l" t="t" r="r" b="b"/>
              <a:pathLst>
                <a:path w="4957" h="3573" extrusionOk="0">
                  <a:moveTo>
                    <a:pt x="3591" y="1"/>
                  </a:moveTo>
                  <a:lnTo>
                    <a:pt x="3341" y="278"/>
                  </a:lnTo>
                  <a:lnTo>
                    <a:pt x="2760" y="742"/>
                  </a:lnTo>
                  <a:lnTo>
                    <a:pt x="2251" y="1001"/>
                  </a:lnTo>
                  <a:lnTo>
                    <a:pt x="1894" y="1135"/>
                  </a:lnTo>
                  <a:lnTo>
                    <a:pt x="1519" y="1224"/>
                  </a:lnTo>
                  <a:lnTo>
                    <a:pt x="1135" y="1269"/>
                  </a:lnTo>
                  <a:lnTo>
                    <a:pt x="688" y="1269"/>
                  </a:lnTo>
                  <a:lnTo>
                    <a:pt x="224" y="1189"/>
                  </a:lnTo>
                  <a:lnTo>
                    <a:pt x="1" y="1126"/>
                  </a:lnTo>
                  <a:lnTo>
                    <a:pt x="81" y="1349"/>
                  </a:lnTo>
                  <a:lnTo>
                    <a:pt x="215" y="1796"/>
                  </a:lnTo>
                  <a:lnTo>
                    <a:pt x="304" y="2269"/>
                  </a:lnTo>
                  <a:lnTo>
                    <a:pt x="358" y="2751"/>
                  </a:lnTo>
                  <a:lnTo>
                    <a:pt x="358" y="2992"/>
                  </a:lnTo>
                  <a:lnTo>
                    <a:pt x="349" y="3144"/>
                  </a:lnTo>
                  <a:lnTo>
                    <a:pt x="295" y="3430"/>
                  </a:lnTo>
                  <a:lnTo>
                    <a:pt x="251" y="3573"/>
                  </a:lnTo>
                  <a:lnTo>
                    <a:pt x="4385" y="3573"/>
                  </a:lnTo>
                  <a:lnTo>
                    <a:pt x="4502" y="3564"/>
                  </a:lnTo>
                  <a:lnTo>
                    <a:pt x="4707" y="3475"/>
                  </a:lnTo>
                  <a:lnTo>
                    <a:pt x="4859" y="3323"/>
                  </a:lnTo>
                  <a:lnTo>
                    <a:pt x="4948" y="3117"/>
                  </a:lnTo>
                  <a:lnTo>
                    <a:pt x="4957" y="2992"/>
                  </a:lnTo>
                  <a:lnTo>
                    <a:pt x="4948" y="2769"/>
                  </a:lnTo>
                  <a:lnTo>
                    <a:pt x="4903" y="2341"/>
                  </a:lnTo>
                  <a:lnTo>
                    <a:pt x="4805" y="1921"/>
                  </a:lnTo>
                  <a:lnTo>
                    <a:pt x="4671" y="1519"/>
                  </a:lnTo>
                  <a:lnTo>
                    <a:pt x="4493" y="1135"/>
                  </a:lnTo>
                  <a:lnTo>
                    <a:pt x="4278" y="778"/>
                  </a:lnTo>
                  <a:lnTo>
                    <a:pt x="3894" y="287"/>
                  </a:lnTo>
                  <a:lnTo>
                    <a:pt x="3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6484525" y="1491425"/>
              <a:ext cx="125050" cy="89325"/>
            </a:xfrm>
            <a:custGeom>
              <a:avLst/>
              <a:gdLst/>
              <a:ahLst/>
              <a:cxnLst/>
              <a:rect l="l" t="t" r="r" b="b"/>
              <a:pathLst>
                <a:path w="5002" h="3573" extrusionOk="0">
                  <a:moveTo>
                    <a:pt x="1412" y="1"/>
                  </a:moveTo>
                  <a:lnTo>
                    <a:pt x="1108" y="287"/>
                  </a:lnTo>
                  <a:lnTo>
                    <a:pt x="715" y="778"/>
                  </a:lnTo>
                  <a:lnTo>
                    <a:pt x="492" y="1135"/>
                  </a:lnTo>
                  <a:lnTo>
                    <a:pt x="304" y="1519"/>
                  </a:lnTo>
                  <a:lnTo>
                    <a:pt x="162" y="1921"/>
                  </a:lnTo>
                  <a:lnTo>
                    <a:pt x="63" y="2341"/>
                  </a:lnTo>
                  <a:lnTo>
                    <a:pt x="10" y="2769"/>
                  </a:lnTo>
                  <a:lnTo>
                    <a:pt x="1" y="2992"/>
                  </a:lnTo>
                  <a:lnTo>
                    <a:pt x="10" y="3117"/>
                  </a:lnTo>
                  <a:lnTo>
                    <a:pt x="108" y="3323"/>
                  </a:lnTo>
                  <a:lnTo>
                    <a:pt x="278" y="3475"/>
                  </a:lnTo>
                  <a:lnTo>
                    <a:pt x="501" y="3564"/>
                  </a:lnTo>
                  <a:lnTo>
                    <a:pt x="617" y="3573"/>
                  </a:lnTo>
                  <a:lnTo>
                    <a:pt x="4743" y="3573"/>
                  </a:lnTo>
                  <a:lnTo>
                    <a:pt x="4698" y="3430"/>
                  </a:lnTo>
                  <a:lnTo>
                    <a:pt x="4644" y="3144"/>
                  </a:lnTo>
                  <a:lnTo>
                    <a:pt x="4635" y="2992"/>
                  </a:lnTo>
                  <a:lnTo>
                    <a:pt x="4644" y="2751"/>
                  </a:lnTo>
                  <a:lnTo>
                    <a:pt x="4689" y="2269"/>
                  </a:lnTo>
                  <a:lnTo>
                    <a:pt x="4787" y="1796"/>
                  </a:lnTo>
                  <a:lnTo>
                    <a:pt x="4921" y="1349"/>
                  </a:lnTo>
                  <a:lnTo>
                    <a:pt x="5002" y="1126"/>
                  </a:lnTo>
                  <a:lnTo>
                    <a:pt x="5002" y="1126"/>
                  </a:lnTo>
                  <a:lnTo>
                    <a:pt x="4778" y="1189"/>
                  </a:lnTo>
                  <a:lnTo>
                    <a:pt x="4305" y="1269"/>
                  </a:lnTo>
                  <a:lnTo>
                    <a:pt x="3867" y="1269"/>
                  </a:lnTo>
                  <a:lnTo>
                    <a:pt x="3475" y="1224"/>
                  </a:lnTo>
                  <a:lnTo>
                    <a:pt x="3099" y="1135"/>
                  </a:lnTo>
                  <a:lnTo>
                    <a:pt x="2742" y="1001"/>
                  </a:lnTo>
                  <a:lnTo>
                    <a:pt x="2242" y="742"/>
                  </a:lnTo>
                  <a:lnTo>
                    <a:pt x="1662" y="278"/>
                  </a:lnTo>
                  <a:lnTo>
                    <a:pt x="1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543025" y="1203000"/>
              <a:ext cx="374625" cy="147800"/>
            </a:xfrm>
            <a:custGeom>
              <a:avLst/>
              <a:gdLst/>
              <a:ahLst/>
              <a:cxnLst/>
              <a:rect l="l" t="t" r="r" b="b"/>
              <a:pathLst>
                <a:path w="14985" h="5912" extrusionOk="0">
                  <a:moveTo>
                    <a:pt x="4814" y="0"/>
                  </a:moveTo>
                  <a:lnTo>
                    <a:pt x="4662" y="143"/>
                  </a:lnTo>
                  <a:lnTo>
                    <a:pt x="4376" y="456"/>
                  </a:lnTo>
                  <a:lnTo>
                    <a:pt x="4126" y="795"/>
                  </a:lnTo>
                  <a:lnTo>
                    <a:pt x="3912" y="1161"/>
                  </a:lnTo>
                  <a:lnTo>
                    <a:pt x="3733" y="1545"/>
                  </a:lnTo>
                  <a:lnTo>
                    <a:pt x="3599" y="1956"/>
                  </a:lnTo>
                  <a:lnTo>
                    <a:pt x="3501" y="2376"/>
                  </a:lnTo>
                  <a:lnTo>
                    <a:pt x="3456" y="2813"/>
                  </a:lnTo>
                  <a:lnTo>
                    <a:pt x="3447" y="3037"/>
                  </a:lnTo>
                  <a:lnTo>
                    <a:pt x="3447" y="3617"/>
                  </a:lnTo>
                  <a:lnTo>
                    <a:pt x="831" y="3617"/>
                  </a:lnTo>
                  <a:lnTo>
                    <a:pt x="715" y="3626"/>
                  </a:lnTo>
                  <a:lnTo>
                    <a:pt x="492" y="3715"/>
                  </a:lnTo>
                  <a:lnTo>
                    <a:pt x="411" y="3805"/>
                  </a:lnTo>
                  <a:lnTo>
                    <a:pt x="259" y="3983"/>
                  </a:lnTo>
                  <a:lnTo>
                    <a:pt x="63" y="4358"/>
                  </a:lnTo>
                  <a:lnTo>
                    <a:pt x="0" y="4724"/>
                  </a:lnTo>
                  <a:lnTo>
                    <a:pt x="36" y="5064"/>
                  </a:lnTo>
                  <a:lnTo>
                    <a:pt x="170" y="5376"/>
                  </a:lnTo>
                  <a:lnTo>
                    <a:pt x="384" y="5626"/>
                  </a:lnTo>
                  <a:lnTo>
                    <a:pt x="652" y="5805"/>
                  </a:lnTo>
                  <a:lnTo>
                    <a:pt x="974" y="5903"/>
                  </a:lnTo>
                  <a:lnTo>
                    <a:pt x="1152" y="5912"/>
                  </a:lnTo>
                  <a:lnTo>
                    <a:pt x="13833" y="5912"/>
                  </a:lnTo>
                  <a:lnTo>
                    <a:pt x="14003" y="5903"/>
                  </a:lnTo>
                  <a:lnTo>
                    <a:pt x="14324" y="5805"/>
                  </a:lnTo>
                  <a:lnTo>
                    <a:pt x="14601" y="5626"/>
                  </a:lnTo>
                  <a:lnTo>
                    <a:pt x="14806" y="5376"/>
                  </a:lnTo>
                  <a:lnTo>
                    <a:pt x="14940" y="5064"/>
                  </a:lnTo>
                  <a:lnTo>
                    <a:pt x="14985" y="4724"/>
                  </a:lnTo>
                  <a:lnTo>
                    <a:pt x="14913" y="4358"/>
                  </a:lnTo>
                  <a:lnTo>
                    <a:pt x="14726" y="3983"/>
                  </a:lnTo>
                  <a:lnTo>
                    <a:pt x="14574" y="3805"/>
                  </a:lnTo>
                  <a:lnTo>
                    <a:pt x="14485" y="3715"/>
                  </a:lnTo>
                  <a:lnTo>
                    <a:pt x="14271" y="3626"/>
                  </a:lnTo>
                  <a:lnTo>
                    <a:pt x="14146" y="3617"/>
                  </a:lnTo>
                  <a:lnTo>
                    <a:pt x="11529" y="3617"/>
                  </a:lnTo>
                  <a:lnTo>
                    <a:pt x="11529" y="3037"/>
                  </a:lnTo>
                  <a:lnTo>
                    <a:pt x="11529" y="2813"/>
                  </a:lnTo>
                  <a:lnTo>
                    <a:pt x="11475" y="2376"/>
                  </a:lnTo>
                  <a:lnTo>
                    <a:pt x="11386" y="1956"/>
                  </a:lnTo>
                  <a:lnTo>
                    <a:pt x="11243" y="1545"/>
                  </a:lnTo>
                  <a:lnTo>
                    <a:pt x="11065" y="1161"/>
                  </a:lnTo>
                  <a:lnTo>
                    <a:pt x="10850" y="795"/>
                  </a:lnTo>
                  <a:lnTo>
                    <a:pt x="10600" y="456"/>
                  </a:lnTo>
                  <a:lnTo>
                    <a:pt x="10315" y="143"/>
                  </a:lnTo>
                  <a:lnTo>
                    <a:pt x="10163" y="0"/>
                  </a:lnTo>
                  <a:lnTo>
                    <a:pt x="9913" y="286"/>
                  </a:lnTo>
                  <a:lnTo>
                    <a:pt x="9323" y="751"/>
                  </a:lnTo>
                  <a:lnTo>
                    <a:pt x="8805" y="1009"/>
                  </a:lnTo>
                  <a:lnTo>
                    <a:pt x="8448" y="1143"/>
                  </a:lnTo>
                  <a:lnTo>
                    <a:pt x="8064" y="1233"/>
                  </a:lnTo>
                  <a:lnTo>
                    <a:pt x="7671" y="1277"/>
                  </a:lnTo>
                  <a:lnTo>
                    <a:pt x="7269" y="1277"/>
                  </a:lnTo>
                  <a:lnTo>
                    <a:pt x="6877" y="1233"/>
                  </a:lnTo>
                  <a:lnTo>
                    <a:pt x="6510" y="1143"/>
                  </a:lnTo>
                  <a:lnTo>
                    <a:pt x="6153" y="1009"/>
                  </a:lnTo>
                  <a:lnTo>
                    <a:pt x="5644" y="751"/>
                  </a:lnTo>
                  <a:lnTo>
                    <a:pt x="5064" y="286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831250" y="1177550"/>
              <a:ext cx="57600" cy="86200"/>
            </a:xfrm>
            <a:custGeom>
              <a:avLst/>
              <a:gdLst/>
              <a:ahLst/>
              <a:cxnLst/>
              <a:rect l="l" t="t" r="r" b="b"/>
              <a:pathLst>
                <a:path w="2304" h="3448" extrusionOk="0">
                  <a:moveTo>
                    <a:pt x="500" y="0"/>
                  </a:moveTo>
                  <a:lnTo>
                    <a:pt x="295" y="81"/>
                  </a:lnTo>
                  <a:lnTo>
                    <a:pt x="125" y="215"/>
                  </a:lnTo>
                  <a:lnTo>
                    <a:pt x="27" y="411"/>
                  </a:lnTo>
                  <a:lnTo>
                    <a:pt x="9" y="518"/>
                  </a:lnTo>
                  <a:lnTo>
                    <a:pt x="0" y="643"/>
                  </a:lnTo>
                  <a:lnTo>
                    <a:pt x="80" y="876"/>
                  </a:lnTo>
                  <a:lnTo>
                    <a:pt x="241" y="1045"/>
                  </a:lnTo>
                  <a:lnTo>
                    <a:pt x="455" y="1143"/>
                  </a:lnTo>
                  <a:lnTo>
                    <a:pt x="589" y="1143"/>
                  </a:lnTo>
                  <a:lnTo>
                    <a:pt x="697" y="1152"/>
                  </a:lnTo>
                  <a:lnTo>
                    <a:pt x="902" y="1242"/>
                  </a:lnTo>
                  <a:lnTo>
                    <a:pt x="1054" y="1402"/>
                  </a:lnTo>
                  <a:lnTo>
                    <a:pt x="1143" y="1608"/>
                  </a:lnTo>
                  <a:lnTo>
                    <a:pt x="1152" y="1724"/>
                  </a:lnTo>
                  <a:lnTo>
                    <a:pt x="1152" y="3447"/>
                  </a:lnTo>
                  <a:lnTo>
                    <a:pt x="2304" y="3447"/>
                  </a:lnTo>
                  <a:lnTo>
                    <a:pt x="2304" y="1724"/>
                  </a:lnTo>
                  <a:lnTo>
                    <a:pt x="2295" y="1545"/>
                  </a:lnTo>
                  <a:lnTo>
                    <a:pt x="2224" y="1215"/>
                  </a:lnTo>
                  <a:lnTo>
                    <a:pt x="2099" y="911"/>
                  </a:lnTo>
                  <a:lnTo>
                    <a:pt x="1920" y="634"/>
                  </a:lnTo>
                  <a:lnTo>
                    <a:pt x="1688" y="402"/>
                  </a:lnTo>
                  <a:lnTo>
                    <a:pt x="1420" y="215"/>
                  </a:lnTo>
                  <a:lnTo>
                    <a:pt x="1116" y="81"/>
                  </a:lnTo>
                  <a:lnTo>
                    <a:pt x="786" y="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owerful Business Women Infographics by Slidesgo">
  <a:themeElements>
    <a:clrScheme name="Simple Light">
      <a:dk1>
        <a:srgbClr val="000000"/>
      </a:dk1>
      <a:lt1>
        <a:srgbClr val="FFFFFF"/>
      </a:lt1>
      <a:dk2>
        <a:srgbClr val="979797"/>
      </a:dk2>
      <a:lt2>
        <a:srgbClr val="E9E9E9"/>
      </a:lt2>
      <a:accent1>
        <a:srgbClr val="F39A20"/>
      </a:accent1>
      <a:accent2>
        <a:srgbClr val="FFCF01"/>
      </a:accent2>
      <a:accent3>
        <a:srgbClr val="00857B"/>
      </a:accent3>
      <a:accent4>
        <a:srgbClr val="00BAAA"/>
      </a:accent4>
      <a:accent5>
        <a:srgbClr val="FF5168"/>
      </a:accent5>
      <a:accent6>
        <a:srgbClr val="B065D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Microsoft Office PowerPoint</Application>
  <PresentationFormat>Affichage à l'écran (16:9)</PresentationFormat>
  <Paragraphs>368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Proxima Nova Semibold</vt:lpstr>
      <vt:lpstr>Roboto</vt:lpstr>
      <vt:lpstr>Fira Sans Extra Condensed</vt:lpstr>
      <vt:lpstr>Calibri</vt:lpstr>
      <vt:lpstr>Proxima Nova</vt:lpstr>
      <vt:lpstr>Powerful Business Women Infographics by Slidesgo</vt:lpstr>
      <vt:lpstr>Slidesgo Final Pages</vt:lpstr>
      <vt:lpstr>My Project  BATIM’ELLES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Powerful Business Women Infographics</vt:lpstr>
      <vt:lpstr>Présentation PowerPoint</vt:lpstr>
      <vt:lpstr>Présentation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 BATIM’ELLES</dc:title>
  <dc:creator>Jorgita</dc:creator>
  <cp:lastModifiedBy>Jorgita</cp:lastModifiedBy>
  <cp:revision>2</cp:revision>
  <dcterms:modified xsi:type="dcterms:W3CDTF">2023-01-25T14:00:54Z</dcterms:modified>
</cp:coreProperties>
</file>