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nvlpubs.nist.gov/nistpubs/Legacy/SP/nistspecialpublication800-132.pdf" TargetMode="External"/><Relationship Id="rId2" Type="http://schemas.openxmlformats.org/officeDocument/2006/relationships/hyperlink" Target="https://security.stackexchange.com/questions/3959/recommended-of-iterations-when-using-pbkdf2-sha256/" TargetMode="External"/><Relationship Id="rId3" Type="http://schemas.openxmlformats.org/officeDocument/2006/relationships/hyperlink" Target="https://i.ytimg.com/vi/u6_E2ggMchs/maxresdefault.jpg" TargetMode="External"/><Relationship Id="rId4" Type="http://schemas.openxmlformats.org/officeDocument/2006/relationships/hyperlink" Target="https://specopssoft.com/wp-content/uploads/2021/05/Password-Entropy-of-Password-Policies-Formula.png" TargetMode="External"/><Relationship Id="rId5" Type="http://schemas.openxmlformats.org/officeDocument/2006/relationships/hyperlink" Target="https://www.okta.com/identity-101/password-entropy/" TargetMode="External"/><Relationship Id="rId6" Type="http://schemas.openxmlformats.org/officeDocument/2006/relationships/hyperlink" Target="https://security.stackexchange.com/questions/92865/what-is-the-difference-between-a-hash-table-and-a-rainbow-table-and-how-are-the" TargetMode="External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B.8. Sichere Passwortverwaltung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63160" y="279720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Dimcho Georgiev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20" spc="-1" strike="noStrike">
                <a:solidFill>
                  <a:srgbClr val="000000"/>
                </a:solidFill>
                <a:latin typeface="Arial"/>
                <a:ea typeface="Arial"/>
              </a:rPr>
              <a:t>Überblick</a:t>
            </a:r>
            <a:endParaRPr b="0" lang="en-US" sz="282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27872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9f9f9"/>
                </a:highlight>
                <a:latin typeface="Arial"/>
                <a:ea typeface="Arial"/>
              </a:rPr>
              <a:t>Hash-Algorithmen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9f9f9"/>
                </a:highlight>
                <a:latin typeface="Arial"/>
                <a:ea typeface="Arial"/>
              </a:rPr>
              <a:t>Passwortentropie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9f9f9"/>
                </a:highlight>
                <a:latin typeface="Arial"/>
                <a:ea typeface="Arial"/>
              </a:rPr>
              <a:t>Hash-Table vs Rainbow-Table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9f9f9"/>
                </a:highlight>
                <a:latin typeface="Arial"/>
                <a:ea typeface="Arial"/>
              </a:rPr>
              <a:t>PBKDF2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9f9f9"/>
                </a:highlight>
                <a:latin typeface="Arial"/>
                <a:ea typeface="Arial"/>
              </a:rPr>
              <a:t>Live Demo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20" spc="-1" strike="noStrike">
                <a:solidFill>
                  <a:srgbClr val="000000"/>
                </a:solidFill>
                <a:latin typeface="Arial"/>
                <a:ea typeface="Arial"/>
              </a:rPr>
              <a:t>Hash-Algorithmen</a:t>
            </a:r>
            <a:endParaRPr b="0" lang="en-US" sz="282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Was passiert wenn der Input mehr/weniger Symbolen enthält als dem fest definierten Hashwert Output?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Verschiedene Hash-Algorithmus: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SHA512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MD5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Lamport’s Hash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Ist es erkennbar, wenn mehrere Benutzer(-innen) das gleiche Passwort haben?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Kollisionen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Salt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Pepper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highlight>
                  <a:srgbClr val="f9f9f9"/>
                </a:highlight>
                <a:latin typeface="Arial"/>
                <a:ea typeface="Arial"/>
              </a:rPr>
              <a:t>Passwortentropie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Maß für die Schwierigkeit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Simple guesses (die meist 1000 verwendete Passwörter) 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Brute force (alle möglichen Kombinationen von Zeichen [mit Länge 8])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Research (Adresse, Name von Haustier)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 – Pool of unique characters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 – Number of characters in your password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669280" y="2482200"/>
            <a:ext cx="2590560" cy="90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highlight>
                  <a:srgbClr val="f9f9f9"/>
                </a:highlight>
                <a:latin typeface="Arial"/>
                <a:ea typeface="Arial"/>
              </a:rPr>
              <a:t>Hash-Table vs Rainbow-Table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4000"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Rainbow-Tabellen fassen ähnliche Hashes zusammen, um Platz zu sparen, indem sie das Präfix nicht für jeden Hash speichern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f2ca5152b0… and f2ca513a13... can be stored as f2ca51 -&gt; 52b0… and 3a13...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Beide werden zum Speichern der Ergebnisse eines Vorberechnungsangriffs verwendet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Rainbow-Tabelle ist langsamer, benötigt aber weniger Platz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Hash-Tabelle ist schneller, erfordert aber mehr Speicherplatz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Bevor eine Rainbow-Table erstellt werden kann, wird zuerst eine Hash-Table erstellt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Salt verhindert beide Angriffsmethoden gleichmäßig (absolute)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highlight>
                  <a:srgbClr val="f9f9f9"/>
                </a:highlight>
                <a:latin typeface="Arial"/>
                <a:ea typeface="Arial"/>
              </a:rPr>
              <a:t>PBKDF2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202122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Password-Based Key Derivation Function Version 2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202122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Salted password hash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202122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NIST - salt length of 128 bits.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202122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Slowness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202122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In 2000 the recommended number of </a:t>
            </a:r>
            <a:r>
              <a:rPr b="0" lang="en" sz="105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r>
              <a:rPr b="0" lang="en" sz="18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iterations was 1 000,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202122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In 2021 the number of recommended iterations reached 310 000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202122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Computers become faster over time (Gordon Moore). Human brains do not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Live Demo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260720" y="1085760"/>
            <a:ext cx="6694200" cy="37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20" spc="-1" strike="noStrike">
                <a:solidFill>
                  <a:srgbClr val="000000"/>
                </a:solidFill>
                <a:latin typeface="Arial"/>
                <a:ea typeface="Arial"/>
              </a:rPr>
              <a:t>Quellen</a:t>
            </a:r>
            <a:endParaRPr b="0" lang="en-US" sz="282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hlinkClick r:id="rId1"/>
              </a:rPr>
              <a:t>https://nvlpubs.nist.gov/nistpubs/Legacy/SP/nistspecialpublication800-132.pdf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- NIST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hlinkClick r:id="rId2"/>
              </a:rPr>
              <a:t>https://security.stackexchange.com/questions/3959/recommended-of-iterations-when-using-pbkdf2-sha256/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- PBKDF2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hlinkClick r:id="rId3"/>
              </a:rPr>
              <a:t>https://i.ytimg.com/vi/u6_E2ggMchs/maxresdefault.jpg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- Image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hlinkClick r:id="rId4"/>
              </a:rPr>
              <a:t>https://specopssoft.com/wp-content/uploads/2021/05/Password-Entropy-of-Password-Policies-Formula.png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- Image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hlinkClick r:id="rId5"/>
              </a:rPr>
              <a:t>https://www.okta.com/identity-101/password-entropy/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- Entropy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hlinkClick r:id="rId6"/>
              </a:rPr>
              <a:t>https://security.stackexchange.com/questions/92865/what-is-the-difference-between-a-hash-table-and-a-rainbow-table-and-how-are-the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- Hash-Table vs Rainbow-Table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2022-10-11T18:53:42Z</dcterms:modified>
  <cp:revision>13</cp:revision>
  <dc:subject/>
  <dc:title/>
</cp:coreProperties>
</file>