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rnaudov/BusinessManagementSystem" TargetMode="External"/><Relationship Id="rId2" Type="http://schemas.openxmlformats.org/officeDocument/2006/relationships/hyperlink" Target="https://trello.com/b/RuhV7gfm/businessmanagementsyste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C05E-2A3D-42AD-9D22-04050E145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3653" y="1964267"/>
            <a:ext cx="9006472" cy="2421464"/>
          </a:xfrm>
        </p:spPr>
        <p:txBody>
          <a:bodyPr/>
          <a:lstStyle/>
          <a:p>
            <a:r>
              <a:rPr lang="en-US" dirty="0"/>
              <a:t>Business manager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85DD6-C659-4585-ABD4-D61492AC4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6789" y="4385732"/>
            <a:ext cx="8573336" cy="1405467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 project</a:t>
            </a:r>
          </a:p>
        </p:txBody>
      </p:sp>
    </p:spTree>
    <p:extLst>
      <p:ext uri="{BB962C8B-B14F-4D97-AF65-F5344CB8AC3E}">
        <p14:creationId xmlns:p14="http://schemas.microsoft.com/office/powerpoint/2010/main" val="124238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F9F5-D92B-47D9-B4FD-3259E3D1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563D-50DB-4159-AA4A-EF58EB89A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Maria Kancheva - </a:t>
            </a:r>
            <a:r>
              <a:rPr lang="en-US" dirty="0" err="1"/>
              <a:t>mariakaven</a:t>
            </a:r>
            <a:endParaRPr lang="en-US" dirty="0"/>
          </a:p>
          <a:p>
            <a:r>
              <a:rPr lang="en-US" dirty="0"/>
              <a:t>Peter </a:t>
            </a:r>
            <a:r>
              <a:rPr lang="en-US" dirty="0" err="1"/>
              <a:t>Iliev</a:t>
            </a:r>
            <a:r>
              <a:rPr lang="en-US" dirty="0"/>
              <a:t> - </a:t>
            </a:r>
            <a:r>
              <a:rPr lang="en-US" dirty="0" err="1"/>
              <a:t>PeterI</a:t>
            </a:r>
            <a:endParaRPr lang="en-US" dirty="0"/>
          </a:p>
          <a:p>
            <a:r>
              <a:rPr lang="en-US" dirty="0" err="1"/>
              <a:t>Yavor</a:t>
            </a:r>
            <a:r>
              <a:rPr lang="en-US" dirty="0"/>
              <a:t> </a:t>
            </a:r>
            <a:r>
              <a:rPr lang="en-US" dirty="0" err="1"/>
              <a:t>Vasilev</a:t>
            </a:r>
            <a:r>
              <a:rPr lang="en-US" dirty="0"/>
              <a:t> - </a:t>
            </a:r>
            <a:r>
              <a:rPr lang="en-US" dirty="0" err="1"/>
              <a:t>sap.phire</a:t>
            </a:r>
            <a:endParaRPr lang="en-US" dirty="0"/>
          </a:p>
          <a:p>
            <a:r>
              <a:rPr lang="en-US" dirty="0"/>
              <a:t>Georgi </a:t>
            </a:r>
            <a:r>
              <a:rPr lang="en-US" dirty="0" err="1"/>
              <a:t>Georgiev</a:t>
            </a:r>
            <a:r>
              <a:rPr lang="en-US" dirty="0"/>
              <a:t> - GeorgiGeorgiev93</a:t>
            </a:r>
            <a:r>
              <a:rPr lang="bg-BG" dirty="0"/>
              <a:t> </a:t>
            </a:r>
            <a:endParaRPr lang="en-US" dirty="0"/>
          </a:p>
          <a:p>
            <a:r>
              <a:rPr lang="en-US" dirty="0" err="1"/>
              <a:t>Ivelin</a:t>
            </a:r>
            <a:r>
              <a:rPr lang="en-US" dirty="0"/>
              <a:t> </a:t>
            </a:r>
            <a:r>
              <a:rPr lang="en-US" dirty="0" err="1"/>
              <a:t>Arnaudov</a:t>
            </a:r>
            <a:r>
              <a:rPr lang="en-US" dirty="0"/>
              <a:t> - Ivelin91</a:t>
            </a:r>
            <a:r>
              <a:rPr lang="bg-BG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Trello - </a:t>
            </a:r>
            <a:r>
              <a:rPr lang="en-US" dirty="0">
                <a:hlinkClick r:id="rId2"/>
              </a:rPr>
              <a:t>https://trello.com/b/RuhV7gfm/businessmanagementsystem</a:t>
            </a:r>
            <a:endParaRPr lang="en-US" dirty="0"/>
          </a:p>
          <a:p>
            <a:r>
              <a:rPr lang="en-US" dirty="0"/>
              <a:t>Git - </a:t>
            </a:r>
            <a:r>
              <a:rPr lang="en-US" dirty="0">
                <a:hlinkClick r:id="rId3"/>
              </a:rPr>
              <a:t>https://github.com/iarnaudov/BusinessManagementSystem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476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F599-77B8-4921-B6AC-66DCDB87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1626-3828-4582-B674-366A8D78D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000901"/>
            <a:ext cx="4995334" cy="4649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Desktop application for managing the work process. </a:t>
            </a:r>
          </a:p>
          <a:p>
            <a:r>
              <a:rPr lang="en-US" dirty="0"/>
              <a:t>The application is supposed to include the following parts:</a:t>
            </a:r>
          </a:p>
          <a:p>
            <a:pPr lvl="0"/>
            <a:r>
              <a:rPr lang="en-US" dirty="0"/>
              <a:t>Ability to add, delete or edit documents</a:t>
            </a:r>
          </a:p>
          <a:p>
            <a:pPr lvl="0"/>
            <a:r>
              <a:rPr lang="en-US" dirty="0"/>
              <a:t>Ability to add, delete or edit events</a:t>
            </a:r>
          </a:p>
          <a:p>
            <a:pPr lvl="0"/>
            <a:r>
              <a:rPr lang="en-US" dirty="0"/>
              <a:t>Administration interface for adding/ deletion users with roles</a:t>
            </a:r>
          </a:p>
          <a:p>
            <a:r>
              <a:rPr lang="en-US" dirty="0"/>
              <a:t>Provide the following functionality</a:t>
            </a:r>
          </a:p>
          <a:p>
            <a:pPr lvl="0"/>
            <a:r>
              <a:rPr lang="en-US" dirty="0"/>
              <a:t>Create/Edit/remove an inquire – id, client, date, text</a:t>
            </a:r>
          </a:p>
          <a:p>
            <a:pPr lvl="0"/>
            <a:r>
              <a:rPr lang="en-US" dirty="0"/>
              <a:t>Create/Edit/remove an offer – id, inquire, client, date, creator, text. Export function -. dox or .pdf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6F942-7483-4B7E-801A-90F4F19C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000901"/>
            <a:ext cx="4995332" cy="4367018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Create/Edit/remove a </a:t>
            </a:r>
            <a:r>
              <a:rPr lang="en-US" dirty="0" err="1"/>
              <a:t>contragent</a:t>
            </a:r>
            <a:r>
              <a:rPr lang="en-US" dirty="0"/>
              <a:t> – id, name, address, telephone, VAT number, bank details, person for contact, note</a:t>
            </a:r>
          </a:p>
          <a:p>
            <a:pPr lvl="0"/>
            <a:r>
              <a:rPr lang="en-US" dirty="0"/>
              <a:t>Create/Integrate an application for organizing schedule (calendar) – add, remove, delete, search, (colors)</a:t>
            </a:r>
          </a:p>
          <a:p>
            <a:pPr lvl="0"/>
            <a:r>
              <a:rPr lang="en-US" dirty="0"/>
              <a:t>Create/Edit/remove a document for invoices – number, date, client, text, VAT. Export function</a:t>
            </a:r>
          </a:p>
          <a:p>
            <a:pPr lvl="0"/>
            <a:r>
              <a:rPr lang="en-US" dirty="0"/>
              <a:t>Create/Edit/remove a document for invoices – number, date, supplier, text, VAT.</a:t>
            </a:r>
          </a:p>
          <a:p>
            <a:pPr lvl="0"/>
            <a:r>
              <a:rPr lang="en-US" dirty="0"/>
              <a:t>Create/Edit/remove a project – id, date, name, inquire, offer, contract, client, calculation form for income(client) and expenses(supplier), schedule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87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39</TotalTime>
  <Words>191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Business manager system</vt:lpstr>
      <vt:lpstr>The Team</vt:lpstr>
      <vt:lpstr>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manager system</dc:title>
  <dc:creator>Maria Kancheva</dc:creator>
  <cp:lastModifiedBy>Maria Kancheva</cp:lastModifiedBy>
  <cp:revision>5</cp:revision>
  <dcterms:created xsi:type="dcterms:W3CDTF">2018-01-14T11:32:48Z</dcterms:created>
  <dcterms:modified xsi:type="dcterms:W3CDTF">2018-01-14T12:11:49Z</dcterms:modified>
</cp:coreProperties>
</file>