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8" d="100"/>
          <a:sy n="88" d="100"/>
        </p:scale>
        <p:origin x="133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redo custSel modSld modMainMaster modNotesMaster modHandout">
      <pc:chgData name="Fake Test User" userId="SID-0" providerId="Test" clId="FakeClientId" dt="2019-03-25T05:40:57.068" v="179" actId="14100"/>
      <pc:docMkLst>
        <pc:docMk/>
      </pc:docMkLst>
      <pc:sldChg chg="modSp modNotes">
        <pc:chgData name="Fake Test User" userId="SID-0" providerId="Test" clId="FakeClientId" dt="2019-03-25T03:47:07.382" v="114" actId="790"/>
        <pc:sldMkLst>
          <pc:docMk/>
          <pc:sldMk cId="0" sldId="256"/>
        </pc:sldMkLst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5T05:40:57.068" v="179" actId="14100"/>
        <pc:sldMkLst>
          <pc:docMk/>
          <pc:sldMk cId="0" sldId="257"/>
        </pc:sldMkLst>
        <pc:spChg chg="mod">
          <ac:chgData name="Fake Test User" userId="SID-0" providerId="Test" clId="FakeClientId" dt="2019-03-25T05:40:57.068" v="179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5T03:47:21.787" v="122" actId="14100"/>
          <ac:spMkLst>
            <pc:docMk/>
            <pc:sldMk cId="0" sldId="257"/>
            <ac:spMk id="18" creationId="{E7529413-DDD1-4DC1-B8ED-E3450F631ED9}"/>
          </ac:spMkLst>
        </pc:spChg>
        <pc:spChg chg="mod">
          <ac:chgData name="Fake Test User" userId="SID-0" providerId="Test" clId="FakeClientId" dt="2019-03-25T03:47:16.709" v="119" actId="1410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5T03:47:48.832" v="134" actId="1410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5T03:47:41.020" v="130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5T03:47:52.426" v="138" actId="14100"/>
          <ac:grpSpMkLst>
            <pc:docMk/>
            <pc:sldMk cId="0" sldId="257"/>
            <ac:grpSpMk id="16" creationId="{CBE9B9A0-2E55-404A-BA78-59DB18604AD2}"/>
          </ac:grpSpMkLst>
        </pc:grpChg>
        <pc:grpChg chg="mod">
          <ac:chgData name="Fake Test User" userId="SID-0" providerId="Test" clId="FakeClientId" dt="2019-03-25T03:47:55.973" v="139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5T05:40:00.508" v="147" actId="14100"/>
        <pc:sldMkLst>
          <pc:docMk/>
          <pc:sldMk cId="0" sldId="258"/>
        </pc:sldMkLst>
        <pc:spChg chg="mod">
          <ac:chgData name="Fake Test User" userId="SID-0" providerId="Test" clId="FakeClientId" dt="2019-03-25T05:40:00.508" v="14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6" creationId="{92B4D1F2-57B4-4296-B895-05D9C201FBF9}"/>
          </ac:grpSpMkLst>
        </pc:gr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9" creationId="{24C46028-366E-4F67-A5A9-B08CF5110F58}"/>
          </ac:grpSpMkLst>
        </pc:grpChg>
        <pc:picChg chg="mod">
          <ac:chgData name="Fake Test User" userId="SID-0" providerId="Test" clId="FakeClientId" dt="2019-03-22T08:30:14.307" v="109"/>
          <ac:picMkLst>
            <pc:docMk/>
            <pc:sldMk cId="0" sldId="258"/>
            <ac:picMk id="17" creationId="{B6AD3AED-D5E2-4C29-8755-E4B2ADF9EAC7}"/>
          </ac:picMkLst>
        </pc:picChg>
        <pc:picChg chg="mod">
          <ac:chgData name="Fake Test User" userId="SID-0" providerId="Test" clId="FakeClientId" dt="2019-03-22T08:30:26.010" v="112"/>
          <ac:picMkLst>
            <pc:docMk/>
            <pc:sldMk cId="0" sldId="258"/>
            <ac:picMk id="20" creationId="{0B87D64D-964F-46D7-B928-3AA29C95BDCB}"/>
          </ac:picMkLst>
        </pc:picChg>
      </pc:sldChg>
      <pc:sldChg chg="modSp modNotes">
        <pc:chgData name="Fake Test User" userId="SID-0" providerId="Test" clId="FakeClientId" dt="2019-03-25T05:40:11.679" v="157" actId="14100"/>
        <pc:sldMkLst>
          <pc:docMk/>
          <pc:sldMk cId="0" sldId="259"/>
        </pc:sldMkLst>
        <pc:spChg chg="mod">
          <ac:chgData name="Fake Test User" userId="SID-0" providerId="Test" clId="FakeClientId" dt="2019-03-25T05:40:11.679" v="157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 modNotes">
        <pc:chgData name="Fake Test User" userId="SID-0" providerId="Test" clId="FakeClientId" dt="2019-03-22T08:23:18.371" v="67" actId="27918"/>
        <pc:sldMkLst>
          <pc:docMk/>
          <pc:sldMk cId="0" sldId="260"/>
        </pc:sldMkLst>
        <pc:spChg chg="mod">
          <ac:chgData name="Fake Test User" userId="SID-0" providerId="Test" clId="FakeClientId" dt="2019-03-22T08:18:11.210" v="1" actId="27636"/>
          <ac:spMkLst>
            <pc:docMk/>
            <pc:sldMk cId="0" sldId="260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9-03-22T08:20:27.282" v="20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2T08:27:45.063" v="72" actId="790"/>
        <pc:sldMkLst>
          <pc:docMk/>
          <pc:sldMk cId="0" sldId="262"/>
        </pc:sldMkLst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2T08:23:55.009" v="68" actId="255"/>
        <pc:sldMkLst>
          <pc:docMk/>
          <pc:sldMk cId="0" sldId="263"/>
        </pc:sldMkLst>
        <pc:graphicFrameChg chg="mod">
          <ac:chgData name="Fake Test User" userId="SID-0" providerId="Test" clId="FakeClientId" dt="2019-03-22T08:23:55.009" v="68" actId="255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2T08:28:04.272" v="73" actId="790"/>
        <pc:sldMkLst>
          <pc:docMk/>
          <pc:sldMk cId="0" sldId="264"/>
        </pc:sldMkLst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5T05:40:32.304" v="172" actId="14100"/>
        <pc:sldMkLst>
          <pc:docMk/>
          <pc:sldMk cId="0" sldId="265"/>
        </pc:sldMkLst>
        <pc:spChg chg="mod">
          <ac:chgData name="Fake Test User" userId="SID-0" providerId="Test" clId="FakeClientId" dt="2019-03-25T05:40:32.304" v="172" actId="14100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Fake Test User" userId="SID-0" providerId="Test" clId="FakeClientId" dt="2019-03-22T08:28:37.770" v="90"/>
          <ac:graphicFrameMkLst>
            <pc:docMk/>
            <pc:sldMk cId="0" sldId="265"/>
            <ac:graphicFrameMk id="10" creationId="{D1AC5E11-1154-464F-B56E-523DE54E5000}"/>
          </ac:graphicFrameMkLst>
        </pc:graphicFrameChg>
      </pc:sldChg>
      <pc:sldMasterChg chg="modSp modSldLayout">
        <pc:chgData name="Fake Test User" userId="SID-0" providerId="Test" clId="FakeClientId" dt="2019-03-25T03:49:53.888" v="140" actId="207"/>
        <pc:sldMasterMkLst>
          <pc:docMk/>
          <pc:sldMasterMk cId="0" sldId="2147483648"/>
        </pc:sldMasterMkLst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5T03:49:53.888" v="140" actId="207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5T03:49:53.888" v="140" actId="207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8:58.549" v="10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9:05.814" v="12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2T08:19:09.236" v="13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2T08:19:43.194" v="14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2T08:19:43.194" v="14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 rtlCol="0"/>
        <a:lstStyle/>
        <a:p>
          <a:pPr rtl="0"/>
          <a:endParaRPr lang="en-US"/>
        </a:p>
      </dgm:t>
    </dgm:pt>
    <dgm:pt modelId="{00D68B20-1BE4-422E-A7EC-B2A5F8823595}">
      <dgm:prSet custT="1"/>
      <dgm:spPr/>
      <dgm:t>
        <a:bodyPr rtlCol="0"/>
        <a:lstStyle/>
        <a:p>
          <a:pPr rtl="0"/>
          <a:r>
            <a:rPr lang="ru-RU" sz="3000" b="1" noProof="0" dirty="0" smtClean="0">
              <a:solidFill>
                <a:schemeClr val="accent1"/>
              </a:solidFill>
            </a:rPr>
            <a:t>Спасибо за внимание</a:t>
          </a:r>
          <a:endParaRPr lang="ru-RU" sz="3000" b="1" noProof="0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 rtlCol="0"/>
        <a:lstStyle/>
        <a:p>
          <a:pPr rtl="0"/>
          <a:endParaRPr lang="ru-RU" sz="1800" noProof="0" dirty="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 rtlCol="0"/>
        <a:lstStyle/>
        <a:p>
          <a:pPr rtl="0"/>
          <a:endParaRPr lang="ru-RU" sz="1800" noProof="0" dirty="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A44E323-A92F-480A-8827-44A2781C84B5}" type="pres">
      <dgm:prSet presAssocID="{00D68B20-1BE4-422E-A7EC-B2A5F8823595}" presName="thickLine" presStyleLbl="alignNode1" presStyleIdx="0" presStyleCnt="1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1"/>
      <dgm:spPr/>
      <dgm:t>
        <a:bodyPr/>
        <a:lstStyle/>
        <a:p>
          <a:endParaRPr lang="ru-RU"/>
        </a:p>
      </dgm:t>
    </dgm:pt>
    <dgm:pt modelId="{5717E84B-06DA-435B-B33A-B5F9AA5343C9}" type="pres">
      <dgm:prSet presAssocID="{00D68B20-1BE4-422E-A7EC-B2A5F8823595}" presName="vert1" presStyleCnt="0"/>
      <dgm:spPr/>
    </dgm:pt>
  </dgm:ptLst>
  <dgm:cxnLst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0"/>
          <a:ext cx="4762872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0"/>
          <a:ext cx="4762872" cy="403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noProof="0" dirty="0" smtClean="0">
              <a:solidFill>
                <a:schemeClr val="accent1"/>
              </a:solidFill>
            </a:rPr>
            <a:t>Спасибо за внимание</a:t>
          </a:r>
          <a:endParaRPr lang="ru-RU" sz="3000" b="1" kern="1200" noProof="0" dirty="0">
            <a:solidFill>
              <a:schemeClr val="accent1"/>
            </a:solidFill>
          </a:endParaRPr>
        </a:p>
      </dsp:txBody>
      <dsp:txXfrm>
        <a:off x="0" y="0"/>
        <a:ext cx="4762872" cy="403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29.06.2025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29.06.2025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eorgii043/-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3276600" y="533400"/>
            <a:ext cx="5326856" cy="2187577"/>
          </a:xfrm>
        </p:spPr>
        <p:txBody>
          <a:bodyPr rtlCol="0"/>
          <a:lstStyle/>
          <a:p>
            <a:pPr rtl="0"/>
            <a:r>
              <a:rPr lang="ru-RU" dirty="0" smtClean="0"/>
              <a:t>Универсальная модульная платформа</a:t>
            </a:r>
            <a:endParaRPr lang="ru-RU" b="0" dirty="0"/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ru-RU" dirty="0" smtClean="0"/>
              <a:t>ШС-22</a:t>
            </a:r>
            <a:endParaRPr lang="ru-RU" dirty="0"/>
          </a:p>
          <a:p>
            <a:pPr algn="r" rtl="0"/>
            <a:r>
              <a:rPr lang="ru-RU" dirty="0" smtClean="0"/>
              <a:t>Гучков Георгий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57200" y="94868"/>
            <a:ext cx="4754880" cy="1557623"/>
          </a:xfrm>
        </p:spPr>
        <p:txBody>
          <a:bodyPr rtlCol="0"/>
          <a:lstStyle/>
          <a:p>
            <a:pPr rtl="0"/>
            <a:r>
              <a:rPr lang="ru-RU" b="0" dirty="0" smtClean="0"/>
              <a:t>Задача</a:t>
            </a:r>
            <a:endParaRPr lang="ru-RU" dirty="0"/>
          </a:p>
        </p:txBody>
      </p:sp>
      <p:grpSp>
        <p:nvGrpSpPr>
          <p:cNvPr id="11" name="Группа 10" descr="прямоугольник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547664" y="2492896"/>
            <a:ext cx="6264696" cy="1728192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Надпись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58262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 smtClean="0"/>
                <a:t>Создание универсальной модульной платформы(УМП), для оптимизации и улучшений условий труда</a:t>
              </a:r>
              <a:endParaRPr lang="ru-RU" sz="2000" kern="120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35234-AE1D-48C9-969D-8A3E7E72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33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 descr="графический объект заголовка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562238" y="2666999"/>
            <a:ext cx="3767992" cy="571501"/>
            <a:chOff x="2636518" y="3171824"/>
            <a:chExt cx="3391191" cy="514351"/>
          </a:xfrm>
        </p:grpSpPr>
        <p:pic>
          <p:nvPicPr>
            <p:cNvPr id="17" name="Графический объект 16" descr="графический объект заголовка 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1" y="3171824"/>
              <a:ext cx="2689198" cy="514350"/>
            </a:xfrm>
            <a:prstGeom prst="rect">
              <a:avLst/>
            </a:prstGeom>
          </p:spPr>
        </p:pic>
        <p:pic>
          <p:nvPicPr>
            <p:cNvPr id="18" name="Графический объект 17" descr="графический объект заголовка 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154315"/>
            <a:ext cx="4638674" cy="1317190"/>
          </a:xfrm>
        </p:spPr>
        <p:txBody>
          <a:bodyPr rtlCol="0"/>
          <a:lstStyle/>
          <a:p>
            <a:pPr rtl="0"/>
            <a:r>
              <a:rPr lang="ru-RU" noProof="1" smtClean="0"/>
              <a:t>Что из себя предсставляет</a:t>
            </a:r>
            <a:endParaRPr lang="ru-RU" noProof="1"/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66725" y="1588284"/>
            <a:ext cx="6696075" cy="628801"/>
          </a:xfrm>
        </p:spPr>
        <p:txBody>
          <a:bodyPr rtlCol="0">
            <a:noAutofit/>
          </a:bodyPr>
          <a:lstStyle/>
          <a:p>
            <a:pPr marL="64008" indent="0" rtl="0">
              <a:spcBef>
                <a:spcPts val="0"/>
              </a:spcBef>
              <a:buNone/>
            </a:pPr>
            <a:r>
              <a:rPr lang="ru-RU" sz="1600" noProof="1" smtClean="0"/>
              <a:t>Платфома позволяет пере</a:t>
            </a:r>
            <a:r>
              <a:rPr lang="ru-RU" sz="1600" noProof="1"/>
              <a:t>в</a:t>
            </a:r>
            <a:r>
              <a:rPr lang="ru-RU" sz="1600" noProof="1" smtClean="0"/>
              <a:t>озить грузы без прикладывания физической силы</a:t>
            </a:r>
            <a:endParaRPr lang="ru-RU" sz="1600" noProof="1"/>
          </a:p>
          <a:p>
            <a:pPr marL="64008" indent="0" rtl="0">
              <a:spcBef>
                <a:spcPts val="0"/>
              </a:spcBef>
              <a:buNone/>
            </a:pPr>
            <a:endParaRPr lang="ru-RU" sz="1600" noProof="1"/>
          </a:p>
        </p:txBody>
      </p:sp>
      <p:sp>
        <p:nvSpPr>
          <p:cNvPr id="1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35696" y="2677769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ru-RU" sz="1400" b="1" noProof="1" smtClean="0"/>
              <a:t>УМП раскрывается со сменными модулями</a:t>
            </a:r>
            <a:endParaRPr lang="ru-RU" sz="1400" b="1" noProof="1"/>
          </a:p>
        </p:txBody>
      </p:sp>
      <p:sp>
        <p:nvSpPr>
          <p:cNvPr id="13" name="Прямоугольник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62602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noProof="1" smtClean="0"/>
              <a:t>Благодаря сменным модулям, можно погдотовить УМП под разные условия труда</a:t>
            </a:r>
            <a:endParaRPr lang="ru-RU" sz="1400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3</a:t>
            </a:fld>
            <a:endParaRPr lang="ru-RU" noProof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593" y="2333864"/>
            <a:ext cx="3757999" cy="3607679"/>
          </a:xfrm>
          <a:prstGeom prst="rect">
            <a:avLst/>
          </a:prstGeom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5293"/>
            <a:ext cx="4638674" cy="1448909"/>
          </a:xfrm>
        </p:spPr>
        <p:txBody>
          <a:bodyPr rtlCol="0"/>
          <a:lstStyle/>
          <a:p>
            <a:pPr rtl="0"/>
            <a:r>
              <a:rPr lang="ru-RU" b="0" dirty="0" smtClean="0"/>
              <a:t>Сменные модули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366C8-727E-491B-93FA-C36D6469E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" y="1587681"/>
            <a:ext cx="2664296" cy="22521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71" y="1834440"/>
            <a:ext cx="2249312" cy="34711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954" y="1667252"/>
            <a:ext cx="2628995" cy="2968220"/>
          </a:xfrm>
          <a:prstGeom prst="rect">
            <a:avLst/>
          </a:prstGeom>
        </p:spPr>
      </p:pic>
      <p:pic>
        <p:nvPicPr>
          <p:cNvPr id="19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9512" y="4143260"/>
            <a:ext cx="2987999" cy="571500"/>
          </a:xfrm>
          <a:prstGeom prst="rect">
            <a:avLst/>
          </a:prstGeom>
        </p:spPr>
      </p:pic>
      <p:sp>
        <p:nvSpPr>
          <p:cNvPr id="20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610159" y="4159071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 smtClean="0"/>
              <a:t>Мадуль </a:t>
            </a:r>
            <a:r>
              <a:rPr lang="ru-RU" sz="1500" b="1" dirty="0"/>
              <a:t>с </a:t>
            </a:r>
            <a:r>
              <a:rPr lang="ru-RU" sz="1500" b="1" dirty="0" smtClean="0"/>
              <a:t>гидро- </a:t>
            </a:r>
            <a:r>
              <a:rPr lang="ru-RU" sz="1500" b="1" dirty="0"/>
              <a:t>подъемником</a:t>
            </a:r>
            <a:endParaRPr lang="ru-RU" sz="1500" b="1" noProof="1"/>
          </a:p>
        </p:txBody>
      </p:sp>
      <p:pic>
        <p:nvPicPr>
          <p:cNvPr id="21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88923" y="4902882"/>
            <a:ext cx="2987999" cy="571500"/>
          </a:xfrm>
          <a:prstGeom prst="rect">
            <a:avLst/>
          </a:prstGeom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619570" y="4918693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вилочного погрузчика</a:t>
            </a:r>
            <a:endParaRPr lang="ru-RU" sz="1500" b="1" noProof="1"/>
          </a:p>
        </p:txBody>
      </p:sp>
      <p:pic>
        <p:nvPicPr>
          <p:cNvPr id="23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87937" y="5643163"/>
            <a:ext cx="2987999" cy="571500"/>
          </a:xfrm>
          <a:prstGeom prst="rect">
            <a:avLst/>
          </a:prstGeom>
        </p:spPr>
      </p:pic>
      <p:sp>
        <p:nvSpPr>
          <p:cNvPr id="24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6518584" y="5658974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ножничного подъемника</a:t>
            </a:r>
            <a:endParaRPr lang="ru-RU" sz="1500" b="1" noProof="1"/>
          </a:p>
        </p:txBody>
      </p:sp>
      <p:sp>
        <p:nvSpPr>
          <p:cNvPr id="25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5293"/>
            <a:ext cx="4638674" cy="1448909"/>
          </a:xfrm>
        </p:spPr>
        <p:txBody>
          <a:bodyPr rtlCol="0"/>
          <a:lstStyle/>
          <a:p>
            <a:pPr rtl="0"/>
            <a:r>
              <a:rPr lang="ru-RU" b="0" dirty="0" smtClean="0"/>
              <a:t>Сменные модули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366C8-727E-491B-93FA-C36D6469E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7" y="2780928"/>
            <a:ext cx="1800225" cy="3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2780928"/>
            <a:ext cx="2162175" cy="2514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28" y="2795637"/>
            <a:ext cx="2400300" cy="2162175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5132" y="1694619"/>
            <a:ext cx="8061668" cy="850014"/>
            <a:chOff x="0" y="1339223"/>
            <a:chExt cx="7810500" cy="1323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0" y="1339224"/>
              <a:ext cx="7810500" cy="1322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182" tIns="312420" rIns="606182" bIns="106680" numCol="1" spcCol="1270" rtlCol="0" anchor="t" anchorCtr="0">
              <a:noAutofit/>
            </a:bodyPr>
            <a:lstStyle/>
            <a:p>
              <a:pPr marL="0" lvl="1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2000" b="1" dirty="0" smtClean="0"/>
                <a:t>УМП Оборудованная функциональными модулями</a:t>
              </a:r>
              <a:endParaRPr lang="ru-RU" sz="2000" b="1" kern="1200" noProof="0" dirty="0"/>
            </a:p>
          </p:txBody>
        </p:sp>
      </p:grpSp>
      <p:sp>
        <p:nvSpPr>
          <p:cNvPr id="14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6"/>
              </a:rPr>
              <a:t>GitHub</a:t>
            </a:r>
            <a:endParaRPr lang="ru-RU" sz="1400" b="1" noProof="1"/>
          </a:p>
        </p:txBody>
      </p:sp>
    </p:spTree>
    <p:extLst>
      <p:ext uri="{BB962C8B-B14F-4D97-AF65-F5344CB8AC3E}">
        <p14:creationId xmlns:p14="http://schemas.microsoft.com/office/powerpoint/2010/main" val="762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CA2C7-6F5C-465D-997C-17365B8F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6</a:t>
            </a:fld>
            <a:endParaRPr lang="ru-RU" noProof="0"/>
          </a:p>
        </p:txBody>
      </p:sp>
      <p:grpSp>
        <p:nvGrpSpPr>
          <p:cNvPr id="6" name="Группа 5"/>
          <p:cNvGrpSpPr/>
          <p:nvPr/>
        </p:nvGrpSpPr>
        <p:grpSpPr>
          <a:xfrm>
            <a:off x="625132" y="2420888"/>
            <a:ext cx="7810500" cy="3384376"/>
            <a:chOff x="0" y="1339223"/>
            <a:chExt cx="7810500" cy="1323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182" tIns="312420" rIns="606182" bIns="106680" numCol="1" spcCol="1270" rtlCol="0" anchor="t" anchorCtr="0">
              <a:noAutofit/>
            </a:bodyPr>
            <a:lstStyle/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Удешевление производства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kern="1200" noProof="0" dirty="0" smtClean="0"/>
                <a:t>Высокая ремонтопригодность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Возможность модульной покупки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kern="1200" noProof="0" dirty="0" smtClean="0"/>
                <a:t>Отечественное производство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Возможность создания более разнообразных модулей</a:t>
              </a:r>
              <a:endParaRPr lang="ru-RU" sz="3000" kern="1200" noProof="0" dirty="0"/>
            </a:p>
          </p:txBody>
        </p:sp>
      </p:grp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РАСХОДЫ</a:t>
            </a: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 rtlCol="0">
            <a:normAutofit/>
          </a:bodyPr>
          <a:lstStyle/>
          <a:p>
            <a:pPr marL="64008" indent="0" rtl="0">
              <a:buNone/>
            </a:pPr>
            <a:r>
              <a:rPr lang="ru-RU" sz="2000" b="1" dirty="0" smtClean="0">
                <a:solidFill>
                  <a:schemeClr val="accent1"/>
                </a:solidFill>
                <a:latin typeface="+mj-lt"/>
              </a:rPr>
              <a:t>Стоимость УМП</a:t>
            </a:r>
            <a:endParaRPr lang="ru-RU" sz="2000" b="1" dirty="0">
              <a:solidFill>
                <a:schemeClr val="accent1"/>
              </a:solidFill>
              <a:latin typeface="+mj-lt"/>
            </a:endParaRPr>
          </a:p>
          <a:p>
            <a:pPr lvl="1" rtl="0"/>
            <a:r>
              <a:rPr lang="ru-RU" sz="1600" dirty="0" smtClean="0"/>
              <a:t>Стоимость производства 800000 Руб.</a:t>
            </a:r>
            <a:endParaRPr lang="ru-RU" sz="1600" dirty="0"/>
          </a:p>
          <a:p>
            <a:pPr marL="64008" indent="0" rtl="0">
              <a:buNone/>
            </a:pPr>
            <a:r>
              <a:rPr lang="ru-RU" sz="2000" b="1" dirty="0" smtClean="0">
                <a:solidFill>
                  <a:schemeClr val="accent1"/>
                </a:solidFill>
                <a:latin typeface="+mj-lt"/>
              </a:rPr>
              <a:t>Стоимость модулей</a:t>
            </a:r>
            <a:endParaRPr lang="ru-RU" sz="2000" b="1" dirty="0">
              <a:solidFill>
                <a:schemeClr val="accent1"/>
              </a:solidFill>
              <a:latin typeface="+mj-lt"/>
            </a:endParaRPr>
          </a:p>
          <a:p>
            <a:pPr lvl="1" rtl="0"/>
            <a:r>
              <a:rPr lang="ru-RU" sz="1600" dirty="0" smtClean="0"/>
              <a:t>Площадка с гидравлическим подъемником 200000 Руб.</a:t>
            </a:r>
            <a:endParaRPr lang="ru-RU" sz="1600" dirty="0"/>
          </a:p>
          <a:p>
            <a:pPr lvl="1" rtl="0"/>
            <a:r>
              <a:rPr lang="ru-RU" sz="1600" dirty="0" smtClean="0"/>
              <a:t>Модуль вилочного погрузчика 6200000 Руб.</a:t>
            </a:r>
            <a:endParaRPr lang="ru-RU" sz="1600" dirty="0" smtClean="0"/>
          </a:p>
          <a:p>
            <a:pPr lvl="1" rtl="0"/>
            <a:r>
              <a:rPr lang="ru-RU" sz="1600" dirty="0" smtClean="0"/>
              <a:t>Модуль ножничного подъемника 280000 Руб.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5D439-2D59-45F8-B81D-DBFF7A31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Конец</a:t>
            </a:r>
            <a:endParaRPr lang="ru-RU" dirty="0"/>
          </a:p>
        </p:txBody>
      </p:sp>
      <p:graphicFrame>
        <p:nvGraphicFramePr>
          <p:cNvPr id="4" name="Объект 3" descr="интеллектуальное графическое оформление списка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85727"/>
              </p:ext>
            </p:extLst>
          </p:nvPr>
        </p:nvGraphicFramePr>
        <p:xfrm>
          <a:off x="494359" y="1628800"/>
          <a:ext cx="476287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08DAE-2933-4388-812C-E06076F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Отчет о состоянии проекта</Template>
  <TotalTime>98</TotalTime>
  <Words>134</Words>
  <Application>Microsoft Office PowerPoint</Application>
  <PresentationFormat>Экран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Яркая</vt:lpstr>
      <vt:lpstr>Универсальная модульная платформа</vt:lpstr>
      <vt:lpstr>Задача</vt:lpstr>
      <vt:lpstr>Что из себя предсставляет</vt:lpstr>
      <vt:lpstr>Сменные модули</vt:lpstr>
      <vt:lpstr>Сменные модули </vt:lpstr>
      <vt:lpstr>Преимущества</vt:lpstr>
      <vt:lpstr>РАСХОДЫ</vt:lpstr>
      <vt:lpstr>Конец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Универсальная модульная платформа</dc:title>
  <dc:creator>RePack by Diakov</dc:creator>
  <cp:lastModifiedBy>RePack by Diakov</cp:lastModifiedBy>
  <cp:revision>9</cp:revision>
  <dcterms:created xsi:type="dcterms:W3CDTF">2025-06-29T07:46:36Z</dcterms:created>
  <dcterms:modified xsi:type="dcterms:W3CDTF">2025-06-29T09:25:29Z</dcterms:modified>
</cp:coreProperties>
</file>