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9144000" cy="6858000" type="screen4x3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8" d="100"/>
          <a:sy n="88" d="100"/>
        </p:scale>
        <p:origin x="1334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0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redo custSel modSld modMainMaster modNotesMaster modHandout">
      <pc:chgData name="Fake Test User" userId="SID-0" providerId="Test" clId="FakeClientId" dt="2019-03-25T05:40:57.068" v="179" actId="14100"/>
      <pc:docMkLst>
        <pc:docMk/>
      </pc:docMkLst>
      <pc:sldChg chg="modSp modNotes">
        <pc:chgData name="Fake Test User" userId="SID-0" providerId="Test" clId="FakeClientId" dt="2019-03-25T03:47:07.382" v="114" actId="790"/>
        <pc:sldMkLst>
          <pc:docMk/>
          <pc:sldMk cId="0" sldId="256"/>
        </pc:sldMkLst>
        <pc:spChg chg="mod">
          <ac:chgData name="Fake Test User" userId="SID-0" providerId="Test" clId="FakeClientId" dt="2019-03-25T03:47:07.382" v="114" actId="790"/>
          <ac:spMkLst>
            <pc:docMk/>
            <pc:sldMk cId="0" sldId="256"/>
            <ac:spMk id="2" creationId="{00000000-0000-0000-0000-000000000000}"/>
          </ac:spMkLst>
        </pc:spChg>
        <pc:spChg chg="mod">
          <ac:chgData name="Fake Test User" userId="SID-0" providerId="Test" clId="FakeClientId" dt="2019-03-25T03:47:07.382" v="114" actId="790"/>
          <ac:spMkLst>
            <pc:docMk/>
            <pc:sldMk cId="0" sldId="256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9-03-25T05:40:57.068" v="179" actId="14100"/>
        <pc:sldMkLst>
          <pc:docMk/>
          <pc:sldMk cId="0" sldId="257"/>
        </pc:sldMkLst>
        <pc:spChg chg="mod">
          <ac:chgData name="Fake Test User" userId="SID-0" providerId="Test" clId="FakeClientId" dt="2019-03-25T05:40:57.068" v="179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Fake Test User" userId="SID-0" providerId="Test" clId="FakeClientId" dt="2019-03-22T08:22:04.360" v="41" actId="790"/>
          <ac:spMkLst>
            <pc:docMk/>
            <pc:sldMk cId="0" sldId="257"/>
            <ac:spMk id="6" creationId="{855D0777-B08C-4808-A096-0F7AA6935459}"/>
          </ac:spMkLst>
        </pc:spChg>
        <pc:spChg chg="mod">
          <ac:chgData name="Fake Test User" userId="SID-0" providerId="Test" clId="FakeClientId" dt="2019-03-22T08:22:04.360" v="41" actId="790"/>
          <ac:spMkLst>
            <pc:docMk/>
            <pc:sldMk cId="0" sldId="257"/>
            <ac:spMk id="7" creationId="{B8FCD5F1-B09D-4B0A-BB07-423B979A624C}"/>
          </ac:spMkLst>
        </pc:spChg>
        <pc:spChg chg="mod">
          <ac:chgData name="Fake Test User" userId="SID-0" providerId="Test" clId="FakeClientId" dt="2019-03-25T03:47:21.787" v="122" actId="14100"/>
          <ac:spMkLst>
            <pc:docMk/>
            <pc:sldMk cId="0" sldId="257"/>
            <ac:spMk id="18" creationId="{E7529413-DDD1-4DC1-B8ED-E3450F631ED9}"/>
          </ac:spMkLst>
        </pc:spChg>
        <pc:spChg chg="mod">
          <ac:chgData name="Fake Test User" userId="SID-0" providerId="Test" clId="FakeClientId" dt="2019-03-25T03:47:16.709" v="119" actId="14100"/>
          <ac:spMkLst>
            <pc:docMk/>
            <pc:sldMk cId="0" sldId="257"/>
            <ac:spMk id="19" creationId="{5B0AFAEF-42AD-47C8-9B67-16166ACDF8E5}"/>
          </ac:spMkLst>
        </pc:spChg>
        <pc:spChg chg="mod">
          <ac:chgData name="Fake Test User" userId="SID-0" providerId="Test" clId="FakeClientId" dt="2019-03-25T03:47:48.832" v="134" actId="14100"/>
          <ac:spMkLst>
            <pc:docMk/>
            <pc:sldMk cId="0" sldId="257"/>
            <ac:spMk id="21" creationId="{E8BE8ECF-AA6E-4DD3-ADD0-612F0B1E235D}"/>
          </ac:spMkLst>
        </pc:spChg>
        <pc:spChg chg="mod">
          <ac:chgData name="Fake Test User" userId="SID-0" providerId="Test" clId="FakeClientId" dt="2019-03-22T08:22:04.360" v="41" actId="790"/>
          <ac:spMkLst>
            <pc:docMk/>
            <pc:sldMk cId="0" sldId="257"/>
            <ac:spMk id="23" creationId="{1DA29D9A-DD96-43EF-B182-868A71CA63FC}"/>
          </ac:spMkLst>
        </pc:spChg>
        <pc:spChg chg="mod">
          <ac:chgData name="Fake Test User" userId="SID-0" providerId="Test" clId="FakeClientId" dt="2019-03-22T08:22:04.360" v="41" actId="790"/>
          <ac:spMkLst>
            <pc:docMk/>
            <pc:sldMk cId="0" sldId="257"/>
            <ac:spMk id="25" creationId="{6F6F0E5B-C28D-49F0-ABA5-2E5EFDC4F4F7}"/>
          </ac:spMkLst>
        </pc:spChg>
        <pc:spChg chg="mod">
          <ac:chgData name="Fake Test User" userId="SID-0" providerId="Test" clId="FakeClientId" dt="2019-03-22T08:22:04.360" v="41" actId="790"/>
          <ac:spMkLst>
            <pc:docMk/>
            <pc:sldMk cId="0" sldId="257"/>
            <ac:spMk id="27" creationId="{5BC79C1B-DDB2-464B-ABAC-AB735A52A176}"/>
          </ac:spMkLst>
        </pc:spChg>
        <pc:spChg chg="mod">
          <ac:chgData name="Fake Test User" userId="SID-0" providerId="Test" clId="FakeClientId" dt="2019-03-22T08:22:04.360" v="41" actId="790"/>
          <ac:spMkLst>
            <pc:docMk/>
            <pc:sldMk cId="0" sldId="257"/>
            <ac:spMk id="29" creationId="{6A76CCF2-B0FA-4F8F-8B47-90D77F8752F3}"/>
          </ac:spMkLst>
        </pc:spChg>
        <pc:spChg chg="mod">
          <ac:chgData name="Fake Test User" userId="SID-0" providerId="Test" clId="FakeClientId" dt="2019-03-22T08:22:04.360" v="41" actId="790"/>
          <ac:spMkLst>
            <pc:docMk/>
            <pc:sldMk cId="0" sldId="257"/>
            <ac:spMk id="31" creationId="{581D9412-6870-452F-A54C-AFA568D05E5F}"/>
          </ac:spMkLst>
        </pc:spChg>
        <pc:grpChg chg="mod">
          <ac:chgData name="Fake Test User" userId="SID-0" providerId="Test" clId="FakeClientId" dt="2019-03-25T03:47:41.020" v="130" actId="14100"/>
          <ac:grpSpMkLst>
            <pc:docMk/>
            <pc:sldMk cId="0" sldId="257"/>
            <ac:grpSpMk id="15" creationId="{E62F7363-23DF-4B13-B949-1B67E5B9A4DB}"/>
          </ac:grpSpMkLst>
        </pc:grpChg>
        <pc:grpChg chg="mod">
          <ac:chgData name="Fake Test User" userId="SID-0" providerId="Test" clId="FakeClientId" dt="2019-03-25T03:47:52.426" v="138" actId="14100"/>
          <ac:grpSpMkLst>
            <pc:docMk/>
            <pc:sldMk cId="0" sldId="257"/>
            <ac:grpSpMk id="16" creationId="{CBE9B9A0-2E55-404A-BA78-59DB18604AD2}"/>
          </ac:grpSpMkLst>
        </pc:grpChg>
        <pc:grpChg chg="mod">
          <ac:chgData name="Fake Test User" userId="SID-0" providerId="Test" clId="FakeClientId" dt="2019-03-25T03:47:55.973" v="139" actId="14100"/>
          <ac:grpSpMkLst>
            <pc:docMk/>
            <pc:sldMk cId="0" sldId="257"/>
            <ac:grpSpMk id="17" creationId="{1D227B02-3746-4E15-9429-D3DBB15D0457}"/>
          </ac:grpSpMkLst>
        </pc:grpChg>
      </pc:sldChg>
      <pc:sldChg chg="modSp modNotes">
        <pc:chgData name="Fake Test User" userId="SID-0" providerId="Test" clId="FakeClientId" dt="2019-03-25T05:40:00.508" v="147" actId="14100"/>
        <pc:sldMkLst>
          <pc:docMk/>
          <pc:sldMk cId="0" sldId="258"/>
        </pc:sldMkLst>
        <pc:spChg chg="mod">
          <ac:chgData name="Fake Test User" userId="SID-0" providerId="Test" clId="FakeClientId" dt="2019-03-25T05:40:00.508" v="147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Fake Test User" userId="SID-0" providerId="Test" clId="FakeClientId" dt="2019-03-22T08:26:50.522" v="71" actId="790"/>
          <ac:spMkLst>
            <pc:docMk/>
            <pc:sldMk cId="0" sldId="258"/>
            <ac:spMk id="3" creationId="{00000000-0000-0000-0000-000000000000}"/>
          </ac:spMkLst>
        </pc:spChg>
        <pc:spChg chg="mod">
          <ac:chgData name="Fake Test User" userId="SID-0" providerId="Test" clId="FakeClientId" dt="2019-03-22T08:26:50.522" v="71" actId="790"/>
          <ac:spMkLst>
            <pc:docMk/>
            <pc:sldMk cId="0" sldId="258"/>
            <ac:spMk id="4" creationId="{1959AD99-6BDF-4994-BB96-51E4881985D2}"/>
          </ac:spMkLst>
        </pc:spChg>
        <pc:spChg chg="mod">
          <ac:chgData name="Fake Test User" userId="SID-0" providerId="Test" clId="FakeClientId" dt="2019-03-22T08:26:50.522" v="71" actId="790"/>
          <ac:spMkLst>
            <pc:docMk/>
            <pc:sldMk cId="0" sldId="258"/>
            <ac:spMk id="5" creationId="{63114880-DADC-4F85-86A5-B5EC46980DB7}"/>
          </ac:spMkLst>
        </pc:spChg>
        <pc:spChg chg="mod">
          <ac:chgData name="Fake Test User" userId="SID-0" providerId="Test" clId="FakeClientId" dt="2019-03-22T08:26:50.522" v="71" actId="790"/>
          <ac:spMkLst>
            <pc:docMk/>
            <pc:sldMk cId="0" sldId="258"/>
            <ac:spMk id="12" creationId="{726B5A03-7F87-4174-B569-E5E11B47BD78}"/>
          </ac:spMkLst>
        </pc:spChg>
        <pc:spChg chg="mod">
          <ac:chgData name="Fake Test User" userId="SID-0" providerId="Test" clId="FakeClientId" dt="2019-03-22T08:26:50.522" v="71" actId="790"/>
          <ac:spMkLst>
            <pc:docMk/>
            <pc:sldMk cId="0" sldId="258"/>
            <ac:spMk id="13" creationId="{C96BEBCF-6B37-4CB0-B101-BE4FC27A8A83}"/>
          </ac:spMkLst>
        </pc:spChg>
        <pc:spChg chg="mod">
          <ac:chgData name="Fake Test User" userId="SID-0" providerId="Test" clId="FakeClientId" dt="2019-03-22T08:26:50.522" v="71" actId="790"/>
          <ac:spMkLst>
            <pc:docMk/>
            <pc:sldMk cId="0" sldId="258"/>
            <ac:spMk id="14" creationId="{EEE08402-AE66-4BD0-91FE-EE2B207C31A1}"/>
          </ac:spMkLst>
        </pc:spChg>
        <pc:spChg chg="mod">
          <ac:chgData name="Fake Test User" userId="SID-0" providerId="Test" clId="FakeClientId" dt="2019-03-22T08:26:50.522" v="71" actId="790"/>
          <ac:spMkLst>
            <pc:docMk/>
            <pc:sldMk cId="0" sldId="258"/>
            <ac:spMk id="15" creationId="{3D120688-CE29-447A-A09D-FA1909809B67}"/>
          </ac:spMkLst>
        </pc:spChg>
        <pc:grpChg chg="mod">
          <ac:chgData name="Fake Test User" userId="SID-0" providerId="Test" clId="FakeClientId" dt="2019-03-22T08:23:03.762" v="65" actId="1036"/>
          <ac:grpSpMkLst>
            <pc:docMk/>
            <pc:sldMk cId="0" sldId="258"/>
            <ac:grpSpMk id="16" creationId="{92B4D1F2-57B4-4296-B895-05D9C201FBF9}"/>
          </ac:grpSpMkLst>
        </pc:grpChg>
        <pc:grpChg chg="mod">
          <ac:chgData name="Fake Test User" userId="SID-0" providerId="Test" clId="FakeClientId" dt="2019-03-22T08:23:03.762" v="65" actId="1036"/>
          <ac:grpSpMkLst>
            <pc:docMk/>
            <pc:sldMk cId="0" sldId="258"/>
            <ac:grpSpMk id="19" creationId="{24C46028-366E-4F67-A5A9-B08CF5110F58}"/>
          </ac:grpSpMkLst>
        </pc:grpChg>
        <pc:picChg chg="mod">
          <ac:chgData name="Fake Test User" userId="SID-0" providerId="Test" clId="FakeClientId" dt="2019-03-22T08:30:14.307" v="109"/>
          <ac:picMkLst>
            <pc:docMk/>
            <pc:sldMk cId="0" sldId="258"/>
            <ac:picMk id="17" creationId="{B6AD3AED-D5E2-4C29-8755-E4B2ADF9EAC7}"/>
          </ac:picMkLst>
        </pc:picChg>
        <pc:picChg chg="mod">
          <ac:chgData name="Fake Test User" userId="SID-0" providerId="Test" clId="FakeClientId" dt="2019-03-22T08:30:26.010" v="112"/>
          <ac:picMkLst>
            <pc:docMk/>
            <pc:sldMk cId="0" sldId="258"/>
            <ac:picMk id="20" creationId="{0B87D64D-964F-46D7-B928-3AA29C95BDCB}"/>
          </ac:picMkLst>
        </pc:picChg>
      </pc:sldChg>
      <pc:sldChg chg="modSp modNotes">
        <pc:chgData name="Fake Test User" userId="SID-0" providerId="Test" clId="FakeClientId" dt="2019-03-25T05:40:11.679" v="157" actId="14100"/>
        <pc:sldMkLst>
          <pc:docMk/>
          <pc:sldMk cId="0" sldId="259"/>
        </pc:sldMkLst>
        <pc:spChg chg="mod">
          <ac:chgData name="Fake Test User" userId="SID-0" providerId="Test" clId="FakeClientId" dt="2019-03-25T05:40:11.679" v="157" actId="14100"/>
          <ac:spMkLst>
            <pc:docMk/>
            <pc:sldMk cId="0" sldId="259"/>
            <ac:spMk id="2" creationId="{00000000-0000-0000-0000-000000000000}"/>
          </ac:spMkLst>
        </pc:spChg>
      </pc:sldChg>
      <pc:sldChg chg="modSp mod modNotes">
        <pc:chgData name="Fake Test User" userId="SID-0" providerId="Test" clId="FakeClientId" dt="2019-03-22T08:23:18.371" v="67" actId="27918"/>
        <pc:sldMkLst>
          <pc:docMk/>
          <pc:sldMk cId="0" sldId="260"/>
        </pc:sldMkLst>
        <pc:spChg chg="mod">
          <ac:chgData name="Fake Test User" userId="SID-0" providerId="Test" clId="FakeClientId" dt="2019-03-22T08:18:11.210" v="1" actId="27636"/>
          <ac:spMkLst>
            <pc:docMk/>
            <pc:sldMk cId="0" sldId="260"/>
            <ac:spMk id="3" creationId="{00000000-0000-0000-0000-000000000000}"/>
          </ac:spMkLst>
        </pc:spChg>
      </pc:sldChg>
      <pc:sldChg chg="modNotes">
        <pc:chgData name="Fake Test User" userId="SID-0" providerId="Test" clId="FakeClientId" dt="2019-03-22T08:20:27.282" v="20" actId="790"/>
        <pc:sldMkLst>
          <pc:docMk/>
          <pc:sldMk cId="0" sldId="261"/>
        </pc:sldMkLst>
      </pc:sldChg>
      <pc:sldChg chg="modSp modNotes">
        <pc:chgData name="Fake Test User" userId="SID-0" providerId="Test" clId="FakeClientId" dt="2019-03-22T08:27:45.063" v="72" actId="790"/>
        <pc:sldMkLst>
          <pc:docMk/>
          <pc:sldMk cId="0" sldId="262"/>
        </pc:sldMkLst>
        <pc:spChg chg="mod">
          <ac:chgData name="Fake Test User" userId="SID-0" providerId="Test" clId="FakeClientId" dt="2019-03-22T08:27:45.063" v="72" actId="790"/>
          <ac:spMkLst>
            <pc:docMk/>
            <pc:sldMk cId="0" sldId="262"/>
            <ac:spMk id="2" creationId="{00000000-0000-0000-0000-000000000000}"/>
          </ac:spMkLst>
        </pc:spChg>
        <pc:spChg chg="mod">
          <ac:chgData name="Fake Test User" userId="SID-0" providerId="Test" clId="FakeClientId" dt="2019-03-22T08:27:45.063" v="72" actId="790"/>
          <ac:spMkLst>
            <pc:docMk/>
            <pc:sldMk cId="0" sldId="262"/>
            <ac:spMk id="3" creationId="{00000000-0000-0000-0000-000000000000}"/>
          </ac:spMkLst>
        </pc:spChg>
        <pc:spChg chg="mod">
          <ac:chgData name="Fake Test User" userId="SID-0" providerId="Test" clId="FakeClientId" dt="2019-03-22T08:27:45.063" v="72" actId="790"/>
          <ac:spMkLst>
            <pc:docMk/>
            <pc:sldMk cId="0" sldId="262"/>
            <ac:spMk id="4" creationId="{2B71AD4F-48C0-4EF8-AFA6-7E2673DF9DFA}"/>
          </ac:spMkLst>
        </pc:spChg>
        <pc:spChg chg="mod">
          <ac:chgData name="Fake Test User" userId="SID-0" providerId="Test" clId="FakeClientId" dt="2019-03-22T08:27:45.063" v="72" actId="790"/>
          <ac:spMkLst>
            <pc:docMk/>
            <pc:sldMk cId="0" sldId="262"/>
            <ac:spMk id="5" creationId="{D7506178-583F-4423-9987-AE775F9EA36C}"/>
          </ac:spMkLst>
        </pc:spChg>
      </pc:sldChg>
      <pc:sldChg chg="modSp modNotes">
        <pc:chgData name="Fake Test User" userId="SID-0" providerId="Test" clId="FakeClientId" dt="2019-03-22T08:23:55.009" v="68" actId="255"/>
        <pc:sldMkLst>
          <pc:docMk/>
          <pc:sldMk cId="0" sldId="263"/>
        </pc:sldMkLst>
        <pc:graphicFrameChg chg="mod">
          <ac:chgData name="Fake Test User" userId="SID-0" providerId="Test" clId="FakeClientId" dt="2019-03-22T08:23:55.009" v="68" actId="255"/>
          <ac:graphicFrameMkLst>
            <pc:docMk/>
            <pc:sldMk cId="0" sldId="263"/>
            <ac:graphicFrameMk id="4" creationId="{00000000-0000-0000-0000-000000000000}"/>
          </ac:graphicFrameMkLst>
        </pc:graphicFrameChg>
      </pc:sldChg>
      <pc:sldChg chg="modSp modNotes">
        <pc:chgData name="Fake Test User" userId="SID-0" providerId="Test" clId="FakeClientId" dt="2019-03-22T08:28:04.272" v="73" actId="790"/>
        <pc:sldMkLst>
          <pc:docMk/>
          <pc:sldMk cId="0" sldId="264"/>
        </pc:sldMkLst>
        <pc:spChg chg="mod">
          <ac:chgData name="Fake Test User" userId="SID-0" providerId="Test" clId="FakeClientId" dt="2019-03-22T08:28:04.272" v="73" actId="790"/>
          <ac:spMkLst>
            <pc:docMk/>
            <pc:sldMk cId="0" sldId="264"/>
            <ac:spMk id="2" creationId="{00000000-0000-0000-0000-000000000000}"/>
          </ac:spMkLst>
        </pc:spChg>
        <pc:spChg chg="mod">
          <ac:chgData name="Fake Test User" userId="SID-0" providerId="Test" clId="FakeClientId" dt="2019-03-22T08:28:04.272" v="73" actId="790"/>
          <ac:spMkLst>
            <pc:docMk/>
            <pc:sldMk cId="0" sldId="264"/>
            <ac:spMk id="4" creationId="{5BC5789F-7017-44D1-94D9-F925BFFC815A}"/>
          </ac:spMkLst>
        </pc:spChg>
        <pc:spChg chg="mod">
          <ac:chgData name="Fake Test User" userId="SID-0" providerId="Test" clId="FakeClientId" dt="2019-03-22T08:28:04.272" v="73" actId="790"/>
          <ac:spMkLst>
            <pc:docMk/>
            <pc:sldMk cId="0" sldId="264"/>
            <ac:spMk id="5" creationId="{161CB7FE-4BC2-4768-8C6C-F2EDE3AAC421}"/>
          </ac:spMkLst>
        </pc:spChg>
        <pc:spChg chg="mod">
          <ac:chgData name="Fake Test User" userId="SID-0" providerId="Test" clId="FakeClientId" dt="2019-03-22T08:28:04.272" v="73" actId="790"/>
          <ac:spMkLst>
            <pc:docMk/>
            <pc:sldMk cId="0" sldId="264"/>
            <ac:spMk id="8" creationId="{F9973C09-F636-4499-99F3-ECA4BD64B332}"/>
          </ac:spMkLst>
        </pc:spChg>
      </pc:sldChg>
      <pc:sldChg chg="modSp modNotes">
        <pc:chgData name="Fake Test User" userId="SID-0" providerId="Test" clId="FakeClientId" dt="2019-03-25T05:40:32.304" v="172" actId="14100"/>
        <pc:sldMkLst>
          <pc:docMk/>
          <pc:sldMk cId="0" sldId="265"/>
        </pc:sldMkLst>
        <pc:spChg chg="mod">
          <ac:chgData name="Fake Test User" userId="SID-0" providerId="Test" clId="FakeClientId" dt="2019-03-25T05:40:32.304" v="172" actId="14100"/>
          <ac:spMkLst>
            <pc:docMk/>
            <pc:sldMk cId="0" sldId="265"/>
            <ac:spMk id="2" creationId="{00000000-0000-0000-0000-000000000000}"/>
          </ac:spMkLst>
        </pc:spChg>
        <pc:graphicFrameChg chg="mod">
          <ac:chgData name="Fake Test User" userId="SID-0" providerId="Test" clId="FakeClientId" dt="2019-03-22T08:28:37.770" v="90"/>
          <ac:graphicFrameMkLst>
            <pc:docMk/>
            <pc:sldMk cId="0" sldId="265"/>
            <ac:graphicFrameMk id="10" creationId="{D1AC5E11-1154-464F-B56E-523DE54E5000}"/>
          </ac:graphicFrameMkLst>
        </pc:graphicFrameChg>
      </pc:sldChg>
      <pc:sldMasterChg chg="modSp modSldLayout">
        <pc:chgData name="Fake Test User" userId="SID-0" providerId="Test" clId="FakeClientId" dt="2019-03-25T03:49:53.888" v="140" actId="207"/>
        <pc:sldMasterMkLst>
          <pc:docMk/>
          <pc:sldMasterMk cId="0" sldId="2147483648"/>
        </pc:sldMasterMkLst>
        <pc:spChg chg="mod">
          <ac:chgData name="Fake Test User" userId="SID-0" providerId="Test" clId="FakeClientId" dt="2019-03-22T08:18:52.159" v="8" actId="79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Fake Test User" userId="SID-0" providerId="Test" clId="FakeClientId" dt="2019-03-22T08:18:52.159" v="8" actId="790"/>
          <ac:spMkLst>
            <pc:docMk/>
            <pc:sldMasterMk cId="0" sldId="2147483648"/>
            <ac:spMk id="13" creationId="{00000000-0000-0000-0000-000000000000}"/>
          </ac:spMkLst>
        </pc:spChg>
        <pc:spChg chg="mod">
          <ac:chgData name="Fake Test User" userId="SID-0" providerId="Test" clId="FakeClientId" dt="2019-03-22T08:18:52.159" v="8" actId="790"/>
          <ac:spMkLst>
            <pc:docMk/>
            <pc:sldMasterMk cId="0" sldId="2147483648"/>
            <ac:spMk id="22" creationId="{00000000-0000-0000-0000-000000000000}"/>
          </ac:spMkLst>
        </pc:spChg>
        <pc:spChg chg="mod">
          <ac:chgData name="Fake Test User" userId="SID-0" providerId="Test" clId="FakeClientId" dt="2019-03-22T08:18:52.159" v="8" actId="790"/>
          <ac:spMkLst>
            <pc:docMk/>
            <pc:sldMasterMk cId="0" sldId="2147483648"/>
            <ac:spMk id="23" creationId="{00000000-0000-0000-0000-000000000000}"/>
          </ac:spMkLst>
        </pc:spChg>
        <pc:sldLayoutChg chg="modSp">
          <pc:chgData name="Fake Test User" userId="SID-0" providerId="Test" clId="FakeClientId" dt="2019-03-25T03:49:53.888" v="140" actId="207"/>
          <pc:sldLayoutMkLst>
            <pc:docMk/>
            <pc:sldMasterMk cId="0" sldId="2147483648"/>
            <pc:sldLayoutMk cId="0" sldId="2147483649"/>
          </pc:sldLayoutMkLst>
          <pc:spChg chg="mod">
            <ac:chgData name="Fake Test User" userId="SID-0" providerId="Test" clId="FakeClientId" dt="2019-03-22T08:18:55.456" v="9" actId="790"/>
            <ac:spMkLst>
              <pc:docMk/>
              <pc:sldMasterMk cId="0" sldId="2147483648"/>
              <pc:sldLayoutMk cId="0" sldId="2147483649"/>
              <ac:spMk id="8" creationId="{00000000-0000-0000-0000-000000000000}"/>
            </ac:spMkLst>
          </pc:spChg>
          <pc:spChg chg="mod">
            <ac:chgData name="Fake Test User" userId="SID-0" providerId="Test" clId="FakeClientId" dt="2019-03-22T08:18:55.456" v="9" actId="790"/>
            <ac:spMkLst>
              <pc:docMk/>
              <pc:sldMasterMk cId="0" sldId="2147483648"/>
              <pc:sldLayoutMk cId="0" sldId="2147483649"/>
              <ac:spMk id="9" creationId="{00000000-0000-0000-0000-000000000000}"/>
            </ac:spMkLst>
          </pc:spChg>
          <pc:spChg chg="mod">
            <ac:chgData name="Fake Test User" userId="SID-0" providerId="Test" clId="FakeClientId" dt="2019-03-22T08:18:55.456" v="9" actId="790"/>
            <ac:spMkLst>
              <pc:docMk/>
              <pc:sldMasterMk cId="0" sldId="2147483648"/>
              <pc:sldLayoutMk cId="0" sldId="2147483649"/>
              <ac:spMk id="17" creationId="{00000000-0000-0000-0000-000000000000}"/>
            </ac:spMkLst>
          </pc:spChg>
          <pc:spChg chg="mod">
            <ac:chgData name="Fake Test User" userId="SID-0" providerId="Test" clId="FakeClientId" dt="2019-03-25T03:49:53.888" v="140" actId="207"/>
            <ac:spMkLst>
              <pc:docMk/>
              <pc:sldMasterMk cId="0" sldId="2147483648"/>
              <pc:sldLayoutMk cId="0" sldId="2147483649"/>
              <ac:spMk id="28" creationId="{00000000-0000-0000-0000-000000000000}"/>
            </ac:spMkLst>
          </pc:spChg>
        </pc:sldLayoutChg>
        <pc:sldLayoutChg chg="modSp">
          <pc:chgData name="Fake Test User" userId="SID-0" providerId="Test" clId="FakeClientId" dt="2019-03-22T08:18:58.549" v="10" actId="790"/>
          <pc:sldLayoutMkLst>
            <pc:docMk/>
            <pc:sldMasterMk cId="0" sldId="2147483648"/>
            <pc:sldLayoutMk cId="0" sldId="2147483650"/>
          </pc:sldLayoutMkLst>
          <pc:spChg chg="mod">
            <ac:chgData name="Fake Test User" userId="SID-0" providerId="Test" clId="FakeClientId" dt="2019-03-22T08:18:58.549" v="10" actId="79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Fake Test User" userId="SID-0" providerId="Test" clId="FakeClientId" dt="2019-03-22T08:18:58.549" v="10" actId="79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Fake Test User" userId="SID-0" providerId="Test" clId="FakeClientId" dt="2019-03-22T08:18:58.549" v="10" actId="790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mod">
            <ac:chgData name="Fake Test User" userId="SID-0" providerId="Test" clId="FakeClientId" dt="2019-03-22T08:18:58.549" v="10" actId="790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3-22T08:19:05.814" v="12" actId="790"/>
          <pc:sldLayoutMkLst>
            <pc:docMk/>
            <pc:sldMasterMk cId="0" sldId="2147483648"/>
            <pc:sldLayoutMk cId="0" sldId="2147483652"/>
          </pc:sldLayoutMkLst>
          <pc:spChg chg="mod">
            <ac:chgData name="Fake Test User" userId="SID-0" providerId="Test" clId="FakeClientId" dt="2019-03-22T08:19:05.814" v="12" actId="790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Fake Test User" userId="SID-0" providerId="Test" clId="FakeClientId" dt="2019-03-22T08:19:05.814" v="12" actId="790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Fake Test User" userId="SID-0" providerId="Test" clId="FakeClientId" dt="2019-03-22T08:19:05.814" v="12" actId="790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Fake Test User" userId="SID-0" providerId="Test" clId="FakeClientId" dt="2019-03-22T08:19:05.814" v="12" actId="790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  <pc:spChg chg="mod">
            <ac:chgData name="Fake Test User" userId="SID-0" providerId="Test" clId="FakeClientId" dt="2019-03-22T08:19:05.814" v="12" actId="790"/>
            <ac:spMkLst>
              <pc:docMk/>
              <pc:sldMasterMk cId="0" sldId="2147483648"/>
              <pc:sldLayoutMk cId="0" sldId="2147483652"/>
              <ac:spMk id="9" creationId="{B32CA5EA-865E-4EF0-89BB-61FD6EFE265C}"/>
            </ac:spMkLst>
          </pc:spChg>
        </pc:sldLayoutChg>
        <pc:sldLayoutChg chg="modSp">
          <pc:chgData name="Fake Test User" userId="SID-0" providerId="Test" clId="FakeClientId" dt="2019-03-22T08:19:09.236" v="13" actId="790"/>
          <pc:sldLayoutMkLst>
            <pc:docMk/>
            <pc:sldMasterMk cId="0" sldId="2147483648"/>
            <pc:sldLayoutMk cId="0" sldId="2147483656"/>
          </pc:sldLayoutMkLst>
          <pc:spChg chg="mod">
            <ac:chgData name="Fake Test User" userId="SID-0" providerId="Test" clId="FakeClientId" dt="2019-03-22T08:19:09.236" v="13" actId="790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Fake Test User" userId="SID-0" providerId="Test" clId="FakeClientId" dt="2019-03-22T08:19:09.236" v="13" actId="790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Fake Test User" userId="SID-0" providerId="Test" clId="FakeClientId" dt="2019-03-22T08:19:09.236" v="13" actId="790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Fake Test User" userId="SID-0" providerId="Test" clId="FakeClientId" dt="2019-03-22T08:19:09.236" v="13" actId="790"/>
            <ac:spMkLst>
              <pc:docMk/>
              <pc:sldMasterMk cId="0" sldId="2147483648"/>
              <pc:sldLayoutMk cId="0" sldId="2147483656"/>
              <ac:spMk id="6" creationId="{00000000-0000-0000-0000-000000000000}"/>
            </ac:spMkLst>
          </pc:spChg>
          <pc:spChg chg="mod">
            <ac:chgData name="Fake Test User" userId="SID-0" providerId="Test" clId="FakeClientId" dt="2019-03-22T08:19:09.236" v="13" actId="790"/>
            <ac:spMkLst>
              <pc:docMk/>
              <pc:sldMasterMk cId="0" sldId="2147483648"/>
              <pc:sldLayoutMk cId="0" sldId="2147483656"/>
              <ac:spMk id="9" creationId="{BD5BE3E6-AFB3-460C-834B-D73EE2A7C06F}"/>
            </ac:spMkLst>
          </pc:spChg>
        </pc:sldLayoutChg>
        <pc:sldLayoutChg chg="modSp">
          <pc:chgData name="Fake Test User" userId="SID-0" providerId="Test" clId="FakeClientId" dt="2019-03-22T08:19:43.194" v="14"/>
          <pc:sldLayoutMkLst>
            <pc:docMk/>
            <pc:sldMasterMk cId="0" sldId="2147483648"/>
            <pc:sldLayoutMk cId="2718787432" sldId="2147483657"/>
          </pc:sldLayoutMkLst>
          <pc:spChg chg="mod">
            <ac:chgData name="Fake Test User" userId="SID-0" providerId="Test" clId="FakeClientId" dt="2019-03-22T08:19:43.194" v="14"/>
            <ac:spMkLst>
              <pc:docMk/>
              <pc:sldMasterMk cId="0" sldId="2147483648"/>
              <pc:sldLayoutMk cId="2718787432" sldId="2147483657"/>
              <ac:spMk id="2" creationId="{33133CFB-98CB-4408-8818-24F931AC137B}"/>
            </ac:spMkLst>
          </pc:spChg>
          <pc:spChg chg="mod">
            <ac:chgData name="Fake Test User" userId="SID-0" providerId="Test" clId="FakeClientId" dt="2019-03-22T08:19:01.924" v="11" actId="790"/>
            <ac:spMkLst>
              <pc:docMk/>
              <pc:sldMasterMk cId="0" sldId="2147483648"/>
              <pc:sldLayoutMk cId="2718787432" sldId="2147483657"/>
              <ac:spMk id="3" creationId="{A6EE7E31-13F0-404F-BFFF-EE236EB5D4B4}"/>
            </ac:spMkLst>
          </pc:spChg>
          <pc:spChg chg="mod">
            <ac:chgData name="Fake Test User" userId="SID-0" providerId="Test" clId="FakeClientId" dt="2019-03-22T08:19:01.924" v="11" actId="790"/>
            <ac:spMkLst>
              <pc:docMk/>
              <pc:sldMasterMk cId="0" sldId="2147483648"/>
              <pc:sldLayoutMk cId="2718787432" sldId="2147483657"/>
              <ac:spMk id="4" creationId="{04FC6F67-BAE4-413D-8066-1E361D58912A}"/>
            </ac:spMkLst>
          </pc:spChg>
          <pc:spChg chg="mod">
            <ac:chgData name="Fake Test User" userId="SID-0" providerId="Test" clId="FakeClientId" dt="2019-03-22T08:19:01.924" v="11" actId="790"/>
            <ac:spMkLst>
              <pc:docMk/>
              <pc:sldMasterMk cId="0" sldId="2147483648"/>
              <pc:sldLayoutMk cId="2718787432" sldId="2147483657"/>
              <ac:spMk id="14" creationId="{DF566D8F-E696-41DE-BA1C-A8D0C7F03EDA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4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1C723-03E7-4F60-A0F2-661655E80CC4}" type="doc">
      <dgm:prSet loTypeId="urn:microsoft.com/office/officeart/2008/layout/LinedList" loCatId="list" qsTypeId="urn:microsoft.com/office/officeart/2005/8/quickstyle/simple1#12" qsCatId="simple" csTypeId="urn:microsoft.com/office/officeart/2005/8/colors/accent1_2#4" csCatId="accent1" phldr="1"/>
      <dgm:spPr/>
      <dgm:t>
        <a:bodyPr rtlCol="0"/>
        <a:lstStyle/>
        <a:p>
          <a:pPr rtl="0"/>
          <a:endParaRPr lang="en-US"/>
        </a:p>
      </dgm:t>
    </dgm:pt>
    <dgm:pt modelId="{00D68B20-1BE4-422E-A7EC-B2A5F8823595}">
      <dgm:prSet custT="1"/>
      <dgm:spPr/>
      <dgm:t>
        <a:bodyPr rtlCol="0"/>
        <a:lstStyle/>
        <a:p>
          <a:pPr rtl="0"/>
          <a:r>
            <a:rPr lang="ru-RU" sz="3000" b="1" noProof="0" dirty="0" smtClean="0">
              <a:solidFill>
                <a:schemeClr val="accent1"/>
              </a:solidFill>
            </a:rPr>
            <a:t>Спасибо за внимание</a:t>
          </a:r>
          <a:endParaRPr lang="ru-RU" sz="3000" b="1" noProof="0" dirty="0">
            <a:solidFill>
              <a:schemeClr val="accent1"/>
            </a:solidFill>
          </a:endParaRPr>
        </a:p>
      </dgm:t>
    </dgm:pt>
    <dgm:pt modelId="{AAE210A4-EF93-4699-B6E7-910473CA52F2}" type="parTrans" cxnId="{3E71CC4B-ACCC-4FC3-AD79-AC0748BA0AC1}">
      <dgm:prSet/>
      <dgm:spPr/>
      <dgm:t>
        <a:bodyPr rtlCol="0"/>
        <a:lstStyle/>
        <a:p>
          <a:pPr rtl="0"/>
          <a:endParaRPr lang="ru-RU" sz="1800" noProof="0" dirty="0">
            <a:solidFill>
              <a:schemeClr val="accent1"/>
            </a:solidFill>
          </a:endParaRPr>
        </a:p>
      </dgm:t>
    </dgm:pt>
    <dgm:pt modelId="{251AC55D-5006-4B4B-B073-A2F28AFAB911}" type="sibTrans" cxnId="{3E71CC4B-ACCC-4FC3-AD79-AC0748BA0AC1}">
      <dgm:prSet/>
      <dgm:spPr/>
      <dgm:t>
        <a:bodyPr rtlCol="0"/>
        <a:lstStyle/>
        <a:p>
          <a:pPr rtl="0"/>
          <a:endParaRPr lang="ru-RU" sz="1800" noProof="0" dirty="0">
            <a:solidFill>
              <a:schemeClr val="accent1"/>
            </a:solidFill>
          </a:endParaRPr>
        </a:p>
      </dgm:t>
    </dgm:pt>
    <dgm:pt modelId="{63139B90-0866-4C13-8FE0-8F2DC014992A}" type="pres">
      <dgm:prSet presAssocID="{34F1C723-03E7-4F60-A0F2-661655E80CC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FA44E323-A92F-480A-8827-44A2781C84B5}" type="pres">
      <dgm:prSet presAssocID="{00D68B20-1BE4-422E-A7EC-B2A5F8823595}" presName="thickLine" presStyleLbl="alignNode1" presStyleIdx="0" presStyleCnt="1"/>
      <dgm:spPr>
        <a:ln>
          <a:solidFill>
            <a:schemeClr val="accent1"/>
          </a:solidFill>
        </a:ln>
      </dgm:spPr>
    </dgm:pt>
    <dgm:pt modelId="{FB6A6E1A-BF0E-4C4B-BDBB-CAD85EC076B5}" type="pres">
      <dgm:prSet presAssocID="{00D68B20-1BE4-422E-A7EC-B2A5F8823595}" presName="horz1" presStyleCnt="0"/>
      <dgm:spPr/>
    </dgm:pt>
    <dgm:pt modelId="{19EE278C-60D7-4377-87C6-37C9E6EDC37E}" type="pres">
      <dgm:prSet presAssocID="{00D68B20-1BE4-422E-A7EC-B2A5F8823595}" presName="tx1" presStyleLbl="revTx" presStyleIdx="0" presStyleCnt="1"/>
      <dgm:spPr/>
      <dgm:t>
        <a:bodyPr/>
        <a:lstStyle/>
        <a:p>
          <a:endParaRPr lang="ru-RU"/>
        </a:p>
      </dgm:t>
    </dgm:pt>
    <dgm:pt modelId="{5717E84B-06DA-435B-B33A-B5F9AA5343C9}" type="pres">
      <dgm:prSet presAssocID="{00D68B20-1BE4-422E-A7EC-B2A5F8823595}" presName="vert1" presStyleCnt="0"/>
      <dgm:spPr/>
    </dgm:pt>
  </dgm:ptLst>
  <dgm:cxnLst>
    <dgm:cxn modelId="{3E71CC4B-ACCC-4FC3-AD79-AC0748BA0AC1}" srcId="{34F1C723-03E7-4F60-A0F2-661655E80CC4}" destId="{00D68B20-1BE4-422E-A7EC-B2A5F8823595}" srcOrd="0" destOrd="0" parTransId="{AAE210A4-EF93-4699-B6E7-910473CA52F2}" sibTransId="{251AC55D-5006-4B4B-B073-A2F28AFAB911}"/>
    <dgm:cxn modelId="{454C35DE-934E-43F9-B809-8CDAAF071A0A}" type="presOf" srcId="{00D68B20-1BE4-422E-A7EC-B2A5F8823595}" destId="{19EE278C-60D7-4377-87C6-37C9E6EDC37E}" srcOrd="0" destOrd="0" presId="urn:microsoft.com/office/officeart/2008/layout/LinedList"/>
    <dgm:cxn modelId="{790C2848-5B59-4B70-AAE8-22E79B238F11}" type="presOf" srcId="{34F1C723-03E7-4F60-A0F2-661655E80CC4}" destId="{63139B90-0866-4C13-8FE0-8F2DC014992A}" srcOrd="0" destOrd="0" presId="urn:microsoft.com/office/officeart/2008/layout/LinedList"/>
    <dgm:cxn modelId="{A4A8F56D-8086-460C-8766-78AC2A0CED23}" type="presParOf" srcId="{63139B90-0866-4C13-8FE0-8F2DC014992A}" destId="{FA44E323-A92F-480A-8827-44A2781C84B5}" srcOrd="0" destOrd="0" presId="urn:microsoft.com/office/officeart/2008/layout/LinedList"/>
    <dgm:cxn modelId="{E0EA3547-F59A-492A-A214-06020937985A}" type="presParOf" srcId="{63139B90-0866-4C13-8FE0-8F2DC014992A}" destId="{FB6A6E1A-BF0E-4C4B-BDBB-CAD85EC076B5}" srcOrd="1" destOrd="0" presId="urn:microsoft.com/office/officeart/2008/layout/LinedList"/>
    <dgm:cxn modelId="{FBE6CB8E-5563-4E91-B9FF-F39AE7AA9D4F}" type="presParOf" srcId="{FB6A6E1A-BF0E-4C4B-BDBB-CAD85EC076B5}" destId="{19EE278C-60D7-4377-87C6-37C9E6EDC37E}" srcOrd="0" destOrd="0" presId="urn:microsoft.com/office/officeart/2008/layout/LinedList"/>
    <dgm:cxn modelId="{CC6228F0-BC79-4772-9C02-7C609A792825}" type="presParOf" srcId="{FB6A6E1A-BF0E-4C4B-BDBB-CAD85EC076B5}" destId="{5717E84B-06DA-435B-B33A-B5F9AA5343C9}" srcOrd="1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4E323-A92F-480A-8827-44A2781C84B5}">
      <dsp:nvSpPr>
        <dsp:cNvPr id="0" name=""/>
        <dsp:cNvSpPr/>
      </dsp:nvSpPr>
      <dsp:spPr>
        <a:xfrm>
          <a:off x="0" y="0"/>
          <a:ext cx="4762872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E278C-60D7-4377-87C6-37C9E6EDC37E}">
      <dsp:nvSpPr>
        <dsp:cNvPr id="0" name=""/>
        <dsp:cNvSpPr/>
      </dsp:nvSpPr>
      <dsp:spPr>
        <a:xfrm>
          <a:off x="0" y="0"/>
          <a:ext cx="4762872" cy="403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rtlCol="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1" kern="1200" noProof="0" dirty="0" smtClean="0">
              <a:solidFill>
                <a:schemeClr val="accent1"/>
              </a:solidFill>
            </a:rPr>
            <a:t>Спасибо за внимание</a:t>
          </a:r>
          <a:endParaRPr lang="ru-RU" sz="3000" b="1" kern="1200" noProof="0" dirty="0">
            <a:solidFill>
              <a:schemeClr val="accent1"/>
            </a:solidFill>
          </a:endParaRPr>
        </a:p>
      </dsp:txBody>
      <dsp:txXfrm>
        <a:off x="0" y="0"/>
        <a:ext cx="4762872" cy="4038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2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41BAE35-B931-41FC-8C28-23B2C9611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229D51-2AA5-4627-ACD9-753D659F20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5BA435-D711-4649-884A-BCD762FE436E}" type="datetime1">
              <a:rPr lang="ru-RU" smtClean="0"/>
              <a:t>29.06.2025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7D9D7F-29C4-463A-AD26-C4DDE07FE5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0E39BEF0-F605-492A-A857-7496E973D6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3651B54-B3D4-4259-87D6-3EA93A220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39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pPr rtl="0"/>
            <a:fld id="{2941484D-016F-4E62-BC6C-BB68345098DF}" type="datetime1">
              <a:rPr lang="ru-RU" noProof="0" smtClean="0"/>
              <a:t>29.06.2025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  <a:p>
            <a:pPr lvl="1" rtl="0"/>
            <a:r>
              <a:rPr lang="ru-RU" noProof="0"/>
              <a:t>Второй </a:t>
            </a:r>
            <a:r>
              <a:rPr lang="ru-RU" noProof="0" dirty="0"/>
              <a:t>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pPr rtl="0"/>
            <a:fld id="{7C4E7652-46AF-4259-BAE2-54978EA077C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65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Графический объект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Графический объект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Графический объект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Графический объект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Графический объект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rtlCol="0"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 rtlCol="0"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rtlCol="0" anchor="t"/>
          <a:lstStyle>
            <a:lvl1pPr algn="r">
              <a:defRPr sz="1000"/>
            </a:lvl1pPr>
          </a:lstStyle>
          <a:p>
            <a:pPr algn="r" rtl="0"/>
            <a:fld id="{5D956549-DA23-4231-9878-A42DC63CD72D}" type="datetime1">
              <a:rPr lang="ru-RU" sz="1000" noProof="0" smtClean="0"/>
              <a:t>29.06.2025</a:t>
            </a:fld>
            <a:endParaRPr lang="ru-RU" sz="1000" noProof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rtlCol="0" anchor="b"/>
          <a:lstStyle>
            <a:lvl1pPr algn="r">
              <a:defRPr sz="1100"/>
            </a:lvl1pPr>
          </a:lstStyle>
          <a:p>
            <a:pPr algn="r" rtl="0"/>
            <a:endParaRPr lang="ru-RU" sz="1100" noProof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4636008" cy="676656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083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Графический объект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Графический объект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9598980-D22C-4904-9F8F-3DB09B2ECD8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 rtlCol="0"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marL="182880" algn="l"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1752"/>
          </a:xfrm>
        </p:spPr>
        <p:txBody>
          <a:bodyPr rtlCol="0"/>
          <a:lstStyle/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 rtlCol="0"/>
          <a:lstStyle/>
          <a:p>
            <a:pPr rtl="0"/>
            <a:fld id="{FEA1243F-3000-4347-94A4-FBDEAD3122C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rtlCol="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fld id="{FEA1243F-3000-4347-94A4-FBDEAD3122C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Графический объект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Графический объект 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rtlCol="0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pPr rtl="0"/>
            <a:fld id="{49598980-D22C-4904-9F8F-3DB09B2ECD84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1" name="Графический объект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Рисунок 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rgii043/-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eorgii043/-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12.png"/><Relationship Id="rId4" Type="http://schemas.openxmlformats.org/officeDocument/2006/relationships/image" Target="../media/image21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eorgii043/-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Georgii043/-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rgii043/-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rgii043/-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eorgii043/-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ctrTitle"/>
          </p:nvPr>
        </p:nvSpPr>
        <p:spPr>
          <a:xfrm>
            <a:off x="3276600" y="533400"/>
            <a:ext cx="5326856" cy="2187577"/>
          </a:xfrm>
        </p:spPr>
        <p:txBody>
          <a:bodyPr rtlCol="0"/>
          <a:lstStyle/>
          <a:p>
            <a:pPr rtl="0"/>
            <a:r>
              <a:rPr lang="ru-RU" dirty="0" smtClean="0"/>
              <a:t>Универсальная модульная платформа</a:t>
            </a:r>
            <a:endParaRPr lang="ru-RU" b="0" dirty="0"/>
          </a:p>
        </p:txBody>
      </p:sp>
      <p:sp>
        <p:nvSpPr>
          <p:cNvPr id="3" name="Прямоугольни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/>
            <a:r>
              <a:rPr lang="ru-RU" dirty="0" smtClean="0"/>
              <a:t>ШС-22</a:t>
            </a:r>
            <a:endParaRPr lang="ru-RU" dirty="0"/>
          </a:p>
          <a:p>
            <a:pPr algn="r" rtl="0"/>
            <a:r>
              <a:rPr lang="ru-RU" dirty="0" smtClean="0"/>
              <a:t>Гучков Георгий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57200" y="94868"/>
            <a:ext cx="4754880" cy="1557623"/>
          </a:xfrm>
        </p:spPr>
        <p:txBody>
          <a:bodyPr rtlCol="0"/>
          <a:lstStyle/>
          <a:p>
            <a:pPr rtl="0"/>
            <a:r>
              <a:rPr lang="ru-RU" b="0" dirty="0" smtClean="0"/>
              <a:t>Задача</a:t>
            </a:r>
            <a:endParaRPr lang="ru-RU" dirty="0"/>
          </a:p>
        </p:txBody>
      </p:sp>
      <p:grpSp>
        <p:nvGrpSpPr>
          <p:cNvPr id="11" name="Группа 10" descr="прямоугольник">
            <a:extLst>
              <a:ext uri="{FF2B5EF4-FFF2-40B4-BE49-F238E27FC236}">
                <a16:creationId xmlns:a16="http://schemas.microsoft.com/office/drawing/2014/main" id="{D8BE7A4D-0952-4CCE-B4D5-5EA8630027CD}"/>
              </a:ext>
            </a:extLst>
          </p:cNvPr>
          <p:cNvGrpSpPr/>
          <p:nvPr/>
        </p:nvGrpSpPr>
        <p:grpSpPr>
          <a:xfrm>
            <a:off x="1547664" y="2492896"/>
            <a:ext cx="6264696" cy="1728192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27D052D3-5943-4CCA-A968-24C63DF3001D}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Надпись 30">
              <a:extLst>
                <a:ext uri="{FF2B5EF4-FFF2-40B4-BE49-F238E27FC236}">
                  <a16:creationId xmlns:a16="http://schemas.microsoft.com/office/drawing/2014/main" id="{581D9412-6870-452F-A54C-AFA568D05E5F}"/>
                </a:ext>
              </a:extLst>
            </p:cNvPr>
            <p:cNvSpPr txBox="1"/>
            <p:nvPr/>
          </p:nvSpPr>
          <p:spPr>
            <a:xfrm>
              <a:off x="158262" y="3938725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dirty="0" smtClean="0"/>
                <a:t>Создание универсальной модульной платформы(УМП), для оптимизации и улучшений условий труда</a:t>
              </a:r>
              <a:endParaRPr lang="ru-RU" sz="2000" kern="1200" dirty="0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735234-AE1D-48C9-969D-8A3E7E72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2</a:t>
            </a:fld>
            <a:endParaRPr lang="ru-RU" noProof="0"/>
          </a:p>
        </p:txBody>
      </p:sp>
      <p:sp>
        <p:nvSpPr>
          <p:cNvPr id="33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5868144" y="173195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0">
              <a:spcBef>
                <a:spcPts val="0"/>
              </a:spcBef>
              <a:buNone/>
            </a:pPr>
            <a:r>
              <a:rPr lang="en-US" sz="1400" b="1" noProof="1" smtClean="0">
                <a:hlinkClick r:id="rId3"/>
              </a:rPr>
              <a:t>GitHub</a:t>
            </a:r>
            <a:endParaRPr lang="ru-RU" sz="1400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 descr="графический объект заголовка">
            <a:extLst>
              <a:ext uri="{FF2B5EF4-FFF2-40B4-BE49-F238E27FC236}">
                <a16:creationId xmlns:a16="http://schemas.microsoft.com/office/drawing/2014/main" id="{92B4D1F2-57B4-4296-B895-05D9C201FBF9}"/>
              </a:ext>
            </a:extLst>
          </p:cNvPr>
          <p:cNvGrpSpPr/>
          <p:nvPr/>
        </p:nvGrpSpPr>
        <p:grpSpPr>
          <a:xfrm>
            <a:off x="539552" y="2379594"/>
            <a:ext cx="3767992" cy="571501"/>
            <a:chOff x="2636518" y="3171824"/>
            <a:chExt cx="3391191" cy="514351"/>
          </a:xfrm>
        </p:grpSpPr>
        <p:pic>
          <p:nvPicPr>
            <p:cNvPr id="17" name="Графический объект 16" descr="графический объект заголовка 2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1" y="3171824"/>
              <a:ext cx="2689198" cy="514350"/>
            </a:xfrm>
            <a:prstGeom prst="rect">
              <a:avLst/>
            </a:prstGeom>
          </p:spPr>
        </p:pic>
        <p:pic>
          <p:nvPicPr>
            <p:cNvPr id="18" name="Графический объект 17" descr="графический объект заголовка 1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66725" y="154315"/>
            <a:ext cx="4638674" cy="1317190"/>
          </a:xfrm>
        </p:spPr>
        <p:txBody>
          <a:bodyPr rtlCol="0"/>
          <a:lstStyle/>
          <a:p>
            <a:pPr rtl="0"/>
            <a:r>
              <a:rPr lang="ru-RU" noProof="1" smtClean="0"/>
              <a:t>Что из себя </a:t>
            </a:r>
            <a:r>
              <a:rPr lang="ru-RU" noProof="1" smtClean="0"/>
              <a:t>представляет</a:t>
            </a:r>
            <a:endParaRPr lang="ru-RU" noProof="1"/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>
          <a:xfrm>
            <a:off x="466725" y="1588284"/>
            <a:ext cx="6696075" cy="628801"/>
          </a:xfrm>
        </p:spPr>
        <p:txBody>
          <a:bodyPr rtlCol="0">
            <a:noAutofit/>
          </a:bodyPr>
          <a:lstStyle/>
          <a:p>
            <a:pPr marL="64008" indent="0" rtl="0">
              <a:spcBef>
                <a:spcPts val="0"/>
              </a:spcBef>
              <a:buNone/>
            </a:pPr>
            <a:r>
              <a:rPr lang="ru-RU" sz="1600" noProof="1" smtClean="0"/>
              <a:t>Платфома позволяет пере</a:t>
            </a:r>
            <a:r>
              <a:rPr lang="ru-RU" sz="1600" noProof="1"/>
              <a:t>в</a:t>
            </a:r>
            <a:r>
              <a:rPr lang="ru-RU" sz="1600" noProof="1" smtClean="0"/>
              <a:t>озить грузы без прикладывания физической силы</a:t>
            </a:r>
            <a:endParaRPr lang="ru-RU" sz="1600" noProof="1"/>
          </a:p>
          <a:p>
            <a:pPr marL="64008" indent="0" rtl="0">
              <a:spcBef>
                <a:spcPts val="0"/>
              </a:spcBef>
              <a:buNone/>
            </a:pPr>
            <a:endParaRPr lang="ru-RU" sz="1600" noProof="1"/>
          </a:p>
        </p:txBody>
      </p:sp>
      <p:sp>
        <p:nvSpPr>
          <p:cNvPr id="12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13010" y="2390364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buNone/>
            </a:pPr>
            <a:r>
              <a:rPr lang="ru-RU" sz="1400" b="1" noProof="1" smtClean="0"/>
              <a:t>УМП раскрывается со сменными модулями</a:t>
            </a:r>
            <a:endParaRPr lang="ru-RU" sz="1400" b="1" noProof="1"/>
          </a:p>
        </p:txBody>
      </p:sp>
      <p:sp>
        <p:nvSpPr>
          <p:cNvPr id="13" name="Прямоугольник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5364088" y="2221926"/>
            <a:ext cx="2971800" cy="155557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1400" noProof="1" smtClean="0"/>
              <a:t>Благодаря сменным модулям, можно погдотовить УМП под разные условия труда</a:t>
            </a:r>
            <a:endParaRPr lang="ru-RU" sz="1400" noProof="1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43C7F2-AA54-4FC7-8709-7FA7371F31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3</a:t>
            </a:fld>
            <a:endParaRPr lang="ru-RU" noProof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0983" y="3126761"/>
            <a:ext cx="3391496" cy="3255837"/>
          </a:xfrm>
          <a:prstGeom prst="rect">
            <a:avLst/>
          </a:prstGeom>
        </p:spPr>
      </p:pic>
      <p:sp>
        <p:nvSpPr>
          <p:cNvPr id="22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5868144" y="173195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0">
              <a:spcBef>
                <a:spcPts val="0"/>
              </a:spcBef>
              <a:buNone/>
            </a:pPr>
            <a:r>
              <a:rPr lang="en-US" sz="1400" b="1" noProof="1" smtClean="0">
                <a:hlinkClick r:id="rId8"/>
              </a:rPr>
              <a:t>GitHub</a:t>
            </a:r>
            <a:endParaRPr lang="ru-RU" sz="1400" b="1" noProof="1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576" y="3126761"/>
            <a:ext cx="4055696" cy="3255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66725" y="-5293"/>
            <a:ext cx="4638674" cy="1448909"/>
          </a:xfrm>
        </p:spPr>
        <p:txBody>
          <a:bodyPr rtlCol="0"/>
          <a:lstStyle/>
          <a:p>
            <a:pPr rtl="0"/>
            <a:r>
              <a:rPr lang="ru-RU" b="0" dirty="0" smtClean="0"/>
              <a:t>Сменные модули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A366C8-727E-491B-93FA-C36D6469EA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4</a:t>
            </a:fld>
            <a:endParaRPr lang="ru-RU" noProof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35" y="1587681"/>
            <a:ext cx="2664296" cy="225214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671" y="1834440"/>
            <a:ext cx="2249312" cy="347116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954" y="1667252"/>
            <a:ext cx="2628995" cy="2968220"/>
          </a:xfrm>
          <a:prstGeom prst="rect">
            <a:avLst/>
          </a:prstGeom>
        </p:spPr>
      </p:pic>
      <p:pic>
        <p:nvPicPr>
          <p:cNvPr id="19" name="Графический объект 16" descr="графический объект заголовка 2">
            <a:extLst>
              <a:ext uri="{FF2B5EF4-FFF2-40B4-BE49-F238E27FC236}">
                <a16:creationId xmlns:a16="http://schemas.microsoft.com/office/drawing/2014/main" id="{B6AD3AED-D5E2-4C29-8755-E4B2ADF9E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512" y="4143260"/>
            <a:ext cx="2987999" cy="571500"/>
          </a:xfrm>
          <a:prstGeom prst="rect">
            <a:avLst/>
          </a:prstGeom>
        </p:spPr>
      </p:pic>
      <p:sp>
        <p:nvSpPr>
          <p:cNvPr id="20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610159" y="4159071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500" b="1" dirty="0" smtClean="0"/>
              <a:t>Мадуль </a:t>
            </a:r>
            <a:r>
              <a:rPr lang="ru-RU" sz="1500" b="1" dirty="0"/>
              <a:t>с </a:t>
            </a:r>
            <a:r>
              <a:rPr lang="ru-RU" sz="1500" b="1" dirty="0" smtClean="0"/>
              <a:t>гидро- </a:t>
            </a:r>
            <a:r>
              <a:rPr lang="ru-RU" sz="1500" b="1" dirty="0"/>
              <a:t>подъемником</a:t>
            </a:r>
            <a:endParaRPr lang="ru-RU" sz="1500" b="1" noProof="1"/>
          </a:p>
        </p:txBody>
      </p:sp>
      <p:pic>
        <p:nvPicPr>
          <p:cNvPr id="21" name="Графический объект 16" descr="графический объект заголовка 2">
            <a:extLst>
              <a:ext uri="{FF2B5EF4-FFF2-40B4-BE49-F238E27FC236}">
                <a16:creationId xmlns:a16="http://schemas.microsoft.com/office/drawing/2014/main" id="{B6AD3AED-D5E2-4C29-8755-E4B2ADF9E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8923" y="4902882"/>
            <a:ext cx="2987999" cy="571500"/>
          </a:xfrm>
          <a:prstGeom prst="rect">
            <a:avLst/>
          </a:prstGeom>
        </p:spPr>
      </p:pic>
      <p:sp>
        <p:nvSpPr>
          <p:cNvPr id="22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3619570" y="4918693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500" b="1" dirty="0"/>
              <a:t>Модуль вилочного погрузчика</a:t>
            </a:r>
            <a:endParaRPr lang="ru-RU" sz="1500" b="1" noProof="1"/>
          </a:p>
        </p:txBody>
      </p:sp>
      <p:pic>
        <p:nvPicPr>
          <p:cNvPr id="23" name="Графический объект 16" descr="графический объект заголовка 2">
            <a:extLst>
              <a:ext uri="{FF2B5EF4-FFF2-40B4-BE49-F238E27FC236}">
                <a16:creationId xmlns:a16="http://schemas.microsoft.com/office/drawing/2014/main" id="{B6AD3AED-D5E2-4C29-8755-E4B2ADF9E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7937" y="5643163"/>
            <a:ext cx="2987999" cy="571500"/>
          </a:xfrm>
          <a:prstGeom prst="rect">
            <a:avLst/>
          </a:prstGeom>
        </p:spPr>
      </p:pic>
      <p:sp>
        <p:nvSpPr>
          <p:cNvPr id="24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6518584" y="5658974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500" b="1" dirty="0"/>
              <a:t>Модуль ножничного подъемника</a:t>
            </a:r>
            <a:endParaRPr lang="ru-RU" sz="1500" b="1" noProof="1"/>
          </a:p>
        </p:txBody>
      </p:sp>
      <p:sp>
        <p:nvSpPr>
          <p:cNvPr id="25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5868144" y="173195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0">
              <a:spcBef>
                <a:spcPts val="0"/>
              </a:spcBef>
              <a:buNone/>
            </a:pPr>
            <a:r>
              <a:rPr lang="en-US" sz="1400" b="1" noProof="1" smtClean="0">
                <a:hlinkClick r:id="rId8"/>
              </a:rPr>
              <a:t>GitHub</a:t>
            </a:r>
            <a:endParaRPr lang="ru-RU" sz="1400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66725" y="-5293"/>
            <a:ext cx="4638674" cy="1448909"/>
          </a:xfrm>
        </p:spPr>
        <p:txBody>
          <a:bodyPr rtlCol="0"/>
          <a:lstStyle/>
          <a:p>
            <a:pPr rtl="0"/>
            <a:r>
              <a:rPr lang="ru-RU" b="0" dirty="0" smtClean="0"/>
              <a:t>Сменные модули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A366C8-727E-491B-93FA-C36D6469EA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5</a:t>
            </a:fld>
            <a:endParaRPr lang="ru-RU" noProof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97" y="2780928"/>
            <a:ext cx="1800225" cy="33147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225" y="2780928"/>
            <a:ext cx="2162175" cy="25146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28" y="2795637"/>
            <a:ext cx="2400300" cy="2162175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625132" y="1694619"/>
            <a:ext cx="8061668" cy="850014"/>
            <a:chOff x="0" y="1339223"/>
            <a:chExt cx="7810500" cy="132300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0" y="1339223"/>
              <a:ext cx="7810500" cy="1323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/>
            <p:cNvSpPr txBox="1"/>
            <p:nvPr/>
          </p:nvSpPr>
          <p:spPr>
            <a:xfrm>
              <a:off x="0" y="1339224"/>
              <a:ext cx="7810500" cy="1322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6182" tIns="312420" rIns="606182" bIns="106680" numCol="1" spcCol="1270" rtlCol="0" anchor="t" anchorCtr="0">
              <a:noAutofit/>
            </a:bodyPr>
            <a:lstStyle/>
            <a:p>
              <a:pPr marL="0" lvl="1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2000" b="1" dirty="0" smtClean="0"/>
                <a:t>УМП Оборудованная функциональными модулями</a:t>
              </a:r>
              <a:endParaRPr lang="ru-RU" sz="2000" b="1" kern="1200" noProof="0" dirty="0"/>
            </a:p>
          </p:txBody>
        </p:sp>
      </p:grpSp>
      <p:sp>
        <p:nvSpPr>
          <p:cNvPr id="14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5868144" y="173195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0">
              <a:spcBef>
                <a:spcPts val="0"/>
              </a:spcBef>
              <a:buNone/>
            </a:pPr>
            <a:r>
              <a:rPr lang="en-US" sz="1400" b="1" noProof="1" smtClean="0">
                <a:hlinkClick r:id="rId6"/>
              </a:rPr>
              <a:t>GitHub</a:t>
            </a:r>
            <a:endParaRPr lang="ru-RU" sz="1400" b="1" noProof="1"/>
          </a:p>
        </p:txBody>
      </p:sp>
      <p:pic>
        <p:nvPicPr>
          <p:cNvPr id="18" name="Графический объект 16" descr="графический объект заголовка 2">
            <a:extLst>
              <a:ext uri="{FF2B5EF4-FFF2-40B4-BE49-F238E27FC236}">
                <a16:creationId xmlns:a16="http://schemas.microsoft.com/office/drawing/2014/main" id="{B6AD3AED-D5E2-4C29-8755-E4B2ADF9E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5174" y="6165304"/>
            <a:ext cx="2987999" cy="571500"/>
          </a:xfrm>
          <a:prstGeom prst="rect">
            <a:avLst/>
          </a:prstGeom>
        </p:spPr>
      </p:pic>
      <p:sp>
        <p:nvSpPr>
          <p:cNvPr id="19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095821" y="6181115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500" b="1" dirty="0" smtClean="0"/>
              <a:t>Мадуль </a:t>
            </a:r>
            <a:r>
              <a:rPr lang="ru-RU" sz="1500" b="1" dirty="0"/>
              <a:t>с </a:t>
            </a:r>
            <a:r>
              <a:rPr lang="ru-RU" sz="1500" b="1" dirty="0" smtClean="0"/>
              <a:t>гидро- </a:t>
            </a:r>
            <a:r>
              <a:rPr lang="ru-RU" sz="1500" b="1" dirty="0"/>
              <a:t>подъемником</a:t>
            </a:r>
            <a:endParaRPr lang="ru-RU" sz="1500" b="1" noProof="1"/>
          </a:p>
        </p:txBody>
      </p:sp>
      <p:pic>
        <p:nvPicPr>
          <p:cNvPr id="20" name="Графический объект 16" descr="графический объект заголовка 2">
            <a:extLst>
              <a:ext uri="{FF2B5EF4-FFF2-40B4-BE49-F238E27FC236}">
                <a16:creationId xmlns:a16="http://schemas.microsoft.com/office/drawing/2014/main" id="{B6AD3AED-D5E2-4C29-8755-E4B2ADF9E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88742" y="6157613"/>
            <a:ext cx="2987999" cy="571500"/>
          </a:xfrm>
          <a:prstGeom prst="rect">
            <a:avLst/>
          </a:prstGeom>
        </p:spPr>
      </p:pic>
      <p:sp>
        <p:nvSpPr>
          <p:cNvPr id="21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3740696" y="6165304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500" b="1" dirty="0"/>
              <a:t>Модуль вилочного погрузчика</a:t>
            </a:r>
            <a:endParaRPr lang="ru-RU" sz="1500" b="1" noProof="1"/>
          </a:p>
        </p:txBody>
      </p:sp>
      <p:pic>
        <p:nvPicPr>
          <p:cNvPr id="22" name="Графический объект 16" descr="графический объект заголовка 2">
            <a:extLst>
              <a:ext uri="{FF2B5EF4-FFF2-40B4-BE49-F238E27FC236}">
                <a16:creationId xmlns:a16="http://schemas.microsoft.com/office/drawing/2014/main" id="{B6AD3AED-D5E2-4C29-8755-E4B2ADF9E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24788" y="6143404"/>
            <a:ext cx="2987999" cy="571500"/>
          </a:xfrm>
          <a:prstGeom prst="rect">
            <a:avLst/>
          </a:prstGeom>
        </p:spPr>
      </p:pic>
      <p:sp>
        <p:nvSpPr>
          <p:cNvPr id="23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6455435" y="6159215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500" b="1" dirty="0"/>
              <a:t>Модуль ножничного подъемника</a:t>
            </a:r>
            <a:endParaRPr lang="ru-RU" sz="1500" b="1" noProof="1"/>
          </a:p>
        </p:txBody>
      </p:sp>
    </p:spTree>
    <p:extLst>
      <p:ext uri="{BB962C8B-B14F-4D97-AF65-F5344CB8AC3E}">
        <p14:creationId xmlns:p14="http://schemas.microsoft.com/office/powerpoint/2010/main" val="762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0CA2C7-6F5C-465D-997C-17365B8F17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6</a:t>
            </a:fld>
            <a:endParaRPr lang="ru-RU" noProof="0"/>
          </a:p>
        </p:txBody>
      </p:sp>
      <p:grpSp>
        <p:nvGrpSpPr>
          <p:cNvPr id="6" name="Группа 5"/>
          <p:cNvGrpSpPr/>
          <p:nvPr/>
        </p:nvGrpSpPr>
        <p:grpSpPr>
          <a:xfrm>
            <a:off x="625132" y="2420888"/>
            <a:ext cx="7810500" cy="3384376"/>
            <a:chOff x="0" y="1339223"/>
            <a:chExt cx="7810500" cy="132300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1339223"/>
              <a:ext cx="7810500" cy="1323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0" y="1339223"/>
              <a:ext cx="7810500" cy="1323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6182" tIns="312420" rIns="606182" bIns="106680" numCol="1" spcCol="1270" rtlCol="0" anchor="t" anchorCtr="0">
              <a:noAutofit/>
            </a:bodyPr>
            <a:lstStyle/>
            <a:p>
              <a:pPr marL="114300" lvl="1" indent="-11430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3000" dirty="0" smtClean="0"/>
                <a:t>Удешевление производства</a:t>
              </a:r>
            </a:p>
            <a:p>
              <a:pPr marL="114300" lvl="1" indent="-11430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3000" kern="1200" noProof="0" dirty="0" smtClean="0"/>
                <a:t>Высокая ремонтопригодность</a:t>
              </a:r>
            </a:p>
            <a:p>
              <a:pPr marL="114300" lvl="1" indent="-11430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3000" dirty="0" smtClean="0"/>
                <a:t>Возможность модульной покупки</a:t>
              </a:r>
            </a:p>
            <a:p>
              <a:pPr marL="114300" lvl="1" indent="-11430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3000" kern="1200" noProof="0" dirty="0" smtClean="0"/>
                <a:t>Отечественное производство</a:t>
              </a:r>
            </a:p>
            <a:p>
              <a:pPr marL="114300" lvl="1" indent="-11430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3000" dirty="0" smtClean="0"/>
                <a:t>Возможность создания более разнообразных модулей</a:t>
              </a:r>
              <a:endParaRPr lang="ru-RU" sz="3000" kern="1200" noProof="0" dirty="0"/>
            </a:p>
          </p:txBody>
        </p:sp>
      </p:grpSp>
      <p:sp>
        <p:nvSpPr>
          <p:cNvPr id="10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5868144" y="173195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0">
              <a:spcBef>
                <a:spcPts val="0"/>
              </a:spcBef>
              <a:buNone/>
            </a:pPr>
            <a:r>
              <a:rPr lang="en-US" sz="1400" b="1" noProof="1" smtClean="0">
                <a:hlinkClick r:id="rId3"/>
              </a:rPr>
              <a:t>GitHub</a:t>
            </a:r>
            <a:endParaRPr lang="ru-RU" sz="1400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Продукт</a:t>
            </a:r>
            <a:endParaRPr lang="ru-RU" dirty="0"/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200"/>
          </a:xfrm>
        </p:spPr>
        <p:txBody>
          <a:bodyPr rtlCol="0">
            <a:normAutofit/>
          </a:bodyPr>
          <a:lstStyle/>
          <a:p>
            <a:pPr marL="64008" indent="0" rtl="0">
              <a:buNone/>
            </a:pPr>
            <a:r>
              <a:rPr lang="ru-RU" sz="2000" b="1" dirty="0" smtClean="0">
                <a:solidFill>
                  <a:schemeClr val="accent1"/>
                </a:solidFill>
                <a:latin typeface="+mj-lt"/>
              </a:rPr>
              <a:t>Стоимость УМП</a:t>
            </a:r>
            <a:endParaRPr lang="ru-RU" sz="2000" b="1" dirty="0">
              <a:solidFill>
                <a:schemeClr val="accent1"/>
              </a:solidFill>
              <a:latin typeface="+mj-lt"/>
            </a:endParaRPr>
          </a:p>
          <a:p>
            <a:pPr lvl="1" rtl="0"/>
            <a:r>
              <a:rPr lang="ru-RU" sz="1600" dirty="0" smtClean="0"/>
              <a:t>Стоимость </a:t>
            </a:r>
            <a:r>
              <a:rPr lang="ru-RU" sz="1600" dirty="0" smtClean="0"/>
              <a:t>УМП </a:t>
            </a:r>
            <a:r>
              <a:rPr lang="ru-RU" sz="1600" dirty="0" smtClean="0"/>
              <a:t>800000 Руб.</a:t>
            </a:r>
            <a:endParaRPr lang="ru-RU" sz="1600" dirty="0"/>
          </a:p>
          <a:p>
            <a:pPr marL="64008" indent="0" rtl="0">
              <a:buNone/>
            </a:pPr>
            <a:r>
              <a:rPr lang="ru-RU" sz="2000" b="1" dirty="0" smtClean="0">
                <a:solidFill>
                  <a:schemeClr val="accent1"/>
                </a:solidFill>
                <a:latin typeface="+mj-lt"/>
              </a:rPr>
              <a:t>Стоимость модулей</a:t>
            </a:r>
            <a:endParaRPr lang="ru-RU" sz="2000" b="1" dirty="0">
              <a:solidFill>
                <a:schemeClr val="accent1"/>
              </a:solidFill>
              <a:latin typeface="+mj-lt"/>
            </a:endParaRPr>
          </a:p>
          <a:p>
            <a:pPr lvl="1" rtl="0"/>
            <a:r>
              <a:rPr lang="ru-RU" sz="1600" dirty="0" smtClean="0"/>
              <a:t>Площадка с гидравлическим подъемником 200000 Руб.</a:t>
            </a:r>
            <a:endParaRPr lang="ru-RU" sz="1600" dirty="0"/>
          </a:p>
          <a:p>
            <a:pPr lvl="1" rtl="0"/>
            <a:r>
              <a:rPr lang="ru-RU" sz="1600" dirty="0" smtClean="0"/>
              <a:t>Модуль вилочного погрузчика </a:t>
            </a:r>
            <a:r>
              <a:rPr lang="ru-RU" sz="1600" dirty="0" smtClean="0"/>
              <a:t>620000 </a:t>
            </a:r>
            <a:r>
              <a:rPr lang="ru-RU" sz="1600" dirty="0" smtClean="0"/>
              <a:t>Руб.</a:t>
            </a:r>
          </a:p>
          <a:p>
            <a:pPr lvl="1" rtl="0"/>
            <a:r>
              <a:rPr lang="ru-RU" sz="1600" dirty="0" smtClean="0"/>
              <a:t>Модуль ножничного </a:t>
            </a:r>
            <a:r>
              <a:rPr lang="ru-RU" sz="1600" smtClean="0"/>
              <a:t>подъемника </a:t>
            </a:r>
            <a:r>
              <a:rPr lang="ru-RU" sz="1600" smtClean="0"/>
              <a:t>310000 </a:t>
            </a:r>
            <a:r>
              <a:rPr lang="ru-RU" sz="1600" dirty="0" smtClean="0"/>
              <a:t>Руб.</a:t>
            </a:r>
            <a:endParaRPr lang="ru-RU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25D439-2D59-45F8-B81D-DBFF7A31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7</a:t>
            </a:fld>
            <a:endParaRPr lang="ru-RU" noProof="0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5868144" y="173195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0">
              <a:spcBef>
                <a:spcPts val="0"/>
              </a:spcBef>
              <a:buNone/>
            </a:pPr>
            <a:r>
              <a:rPr lang="en-US" sz="1400" b="1" noProof="1" smtClean="0">
                <a:hlinkClick r:id="rId3"/>
              </a:rPr>
              <a:t>GitHub</a:t>
            </a:r>
            <a:endParaRPr lang="ru-RU" sz="1400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Конец</a:t>
            </a:r>
            <a:endParaRPr lang="ru-RU" dirty="0"/>
          </a:p>
        </p:txBody>
      </p:sp>
      <p:graphicFrame>
        <p:nvGraphicFramePr>
          <p:cNvPr id="4" name="Объект 3" descr="интеллектуальное графическое оформление списка 0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985727"/>
              </p:ext>
            </p:extLst>
          </p:nvPr>
        </p:nvGraphicFramePr>
        <p:xfrm>
          <a:off x="494359" y="1628800"/>
          <a:ext cx="4762872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008DAE-2933-4388-812C-E06076F8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8</a:t>
            </a:fld>
            <a:endParaRPr lang="ru-RU" noProof="0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5868144" y="173195"/>
            <a:ext cx="2126704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0">
              <a:spcBef>
                <a:spcPts val="0"/>
              </a:spcBef>
              <a:buNone/>
            </a:pPr>
            <a:r>
              <a:rPr lang="en-US" sz="1400" b="1" noProof="1" smtClean="0">
                <a:hlinkClick r:id="rId8"/>
              </a:rPr>
              <a:t>GitHub</a:t>
            </a:r>
            <a:endParaRPr lang="ru-RU" sz="1400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683_TF10167107" id="{A64529CA-8215-4B34-B060-905C53EEF921}" vid="{D02D098C-5659-410C-AC74-1FD1ADFA208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Отчет о состоянии проекта</Template>
  <TotalTime>164</TotalTime>
  <Words>144</Words>
  <Application>Microsoft Office PowerPoint</Application>
  <PresentationFormat>Экран (4:3)</PresentationFormat>
  <Paragraphs>55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Wingdings 2</vt:lpstr>
      <vt:lpstr>Яркая</vt:lpstr>
      <vt:lpstr>Универсальная модульная платформа</vt:lpstr>
      <vt:lpstr>Задача</vt:lpstr>
      <vt:lpstr>Что из себя представляет</vt:lpstr>
      <vt:lpstr>Сменные модули</vt:lpstr>
      <vt:lpstr>Сменные модули </vt:lpstr>
      <vt:lpstr>Преимущества</vt:lpstr>
      <vt:lpstr>Продукт</vt:lpstr>
      <vt:lpstr>Конец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Универсальная модульная платформа</dc:title>
  <dc:creator>RePack by Diakov</dc:creator>
  <cp:lastModifiedBy>RePack by Diakov</cp:lastModifiedBy>
  <cp:revision>13</cp:revision>
  <dcterms:created xsi:type="dcterms:W3CDTF">2025-06-29T07:46:36Z</dcterms:created>
  <dcterms:modified xsi:type="dcterms:W3CDTF">2025-06-29T10:50:28Z</dcterms:modified>
</cp:coreProperties>
</file>