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60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C7EE-0054-4D71-A015-020B1343270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D346-9706-4304-977F-BB044FA62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1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C7EE-0054-4D71-A015-020B1343270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D346-9706-4304-977F-BB044FA62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66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C7EE-0054-4D71-A015-020B1343270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D346-9706-4304-977F-BB044FA62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76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C7EE-0054-4D71-A015-020B1343270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D346-9706-4304-977F-BB044FA62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89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C7EE-0054-4D71-A015-020B1343270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D346-9706-4304-977F-BB044FA62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29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C7EE-0054-4D71-A015-020B1343270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D346-9706-4304-977F-BB044FA62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C7EE-0054-4D71-A015-020B1343270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D346-9706-4304-977F-BB044FA62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8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C7EE-0054-4D71-A015-020B1343270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D346-9706-4304-977F-BB044FA62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C7EE-0054-4D71-A015-020B1343270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D346-9706-4304-977F-BB044FA62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60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C7EE-0054-4D71-A015-020B1343270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D346-9706-4304-977F-BB044FA62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0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C7EE-0054-4D71-A015-020B1343270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D346-9706-4304-977F-BB044FA62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2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C7EE-0054-4D71-A015-020B13432701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D346-9706-4304-977F-BB044FA62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6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4150" y="1428650"/>
            <a:ext cx="9144000" cy="23876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Проект на </a:t>
            </a:r>
            <a:r>
              <a:rPr lang="en-US" sz="2000" dirty="0" smtClean="0"/>
              <a:t>flask</a:t>
            </a:r>
            <a:br>
              <a:rPr lang="en-US" sz="2000" dirty="0" smtClean="0"/>
            </a:br>
            <a:r>
              <a:rPr lang="en-US" sz="2000" b="1" dirty="0" err="1" smtClean="0"/>
              <a:t>WebServer+API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“Young writer”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548110"/>
            <a:ext cx="12192000" cy="428424"/>
          </a:xfrm>
        </p:spPr>
        <p:txBody>
          <a:bodyPr/>
          <a:lstStyle/>
          <a:p>
            <a:r>
              <a:rPr lang="ru-RU" sz="1600" dirty="0" smtClean="0"/>
              <a:t>2021-2022г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925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mtClean="0"/>
              <a:t>технопарк "Кванториум"</a:t>
            </a:r>
          </a:p>
          <a:p>
            <a:pPr algn="ctr"/>
            <a:r>
              <a:rPr lang="ru-RU" smtClean="0"/>
              <a:t>курс - "Лицей Академии Яндекса "Основы промышленного программирования"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004301" y="5499206"/>
            <a:ext cx="3187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Автор проекта: </a:t>
            </a:r>
          </a:p>
          <a:p>
            <a:r>
              <a:rPr lang="ru-RU" dirty="0" smtClean="0"/>
              <a:t>Черткоев Георгий Валерьевич</a:t>
            </a:r>
          </a:p>
          <a:p>
            <a:r>
              <a:rPr lang="ru-RU" dirty="0" smtClean="0"/>
              <a:t>Руководитель:</a:t>
            </a:r>
          </a:p>
          <a:p>
            <a:r>
              <a:rPr lang="ru-RU" dirty="0" smtClean="0"/>
              <a:t>Сергей </a:t>
            </a:r>
            <a:r>
              <a:rPr lang="ru-RU" dirty="0" err="1" smtClean="0"/>
              <a:t>Гжегожевский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7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моего проекта в том, чтобы создать сайт на котором можно будет свободно размещать литературные произведения, и читать чужие(возможно неизвестные</a:t>
            </a:r>
            <a:r>
              <a:rPr lang="en-US" dirty="0" smtClean="0"/>
              <a:t>)</a:t>
            </a:r>
            <a:r>
              <a:rPr lang="ru-RU" dirty="0" smtClean="0"/>
              <a:t> творения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6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Вся программа разделена на блоки отвечающие за разные задачи.</a:t>
            </a:r>
          </a:p>
          <a:p>
            <a:pPr marL="0" indent="0">
              <a:buNone/>
            </a:pPr>
            <a:r>
              <a:rPr lang="ru-RU" dirty="0" smtClean="0"/>
              <a:t>Есть 5 основных папок и файл:</a:t>
            </a:r>
          </a:p>
          <a:p>
            <a:r>
              <a:rPr lang="en-US" dirty="0" smtClean="0"/>
              <a:t>Data (</a:t>
            </a:r>
            <a:r>
              <a:rPr lang="ru-RU" dirty="0" smtClean="0"/>
              <a:t>хранит модели для базы и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Db</a:t>
            </a:r>
            <a:r>
              <a:rPr lang="en-US" dirty="0" smtClean="0"/>
              <a:t> (</a:t>
            </a:r>
            <a:r>
              <a:rPr lang="ru-RU" dirty="0" smtClean="0"/>
              <a:t>папка с базой данных)</a:t>
            </a:r>
            <a:endParaRPr lang="en-US" dirty="0" smtClean="0"/>
          </a:p>
          <a:p>
            <a:r>
              <a:rPr lang="en-US" dirty="0" smtClean="0"/>
              <a:t>Forms</a:t>
            </a:r>
            <a:r>
              <a:rPr lang="ru-RU" dirty="0" smtClean="0"/>
              <a:t> (формы от</a:t>
            </a:r>
            <a:r>
              <a:rPr lang="en-US" dirty="0" smtClean="0"/>
              <a:t> </a:t>
            </a:r>
            <a:r>
              <a:rPr lang="en-US" dirty="0" err="1" smtClean="0"/>
              <a:t>flask_wtf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Templates (</a:t>
            </a:r>
            <a:r>
              <a:rPr lang="ru-RU" dirty="0" smtClean="0"/>
              <a:t>шаблоны для </a:t>
            </a:r>
            <a:r>
              <a:rPr lang="en-US" dirty="0" err="1" smtClean="0"/>
              <a:t>render_template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main.py (</a:t>
            </a:r>
            <a:r>
              <a:rPr lang="ru-RU" dirty="0" smtClean="0"/>
              <a:t>файл использующий всё вышенаписанное и отображающий сам сайт)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287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Структура базы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004"/>
            <a:ext cx="6892347" cy="49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Возможности </a:t>
            </a:r>
            <a:r>
              <a:rPr lang="ru-RU" b="1" dirty="0"/>
              <a:t>для доработки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5211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 сожалению не всё удалось реализовать, вот список того, что можно добавить в будущем:</a:t>
            </a:r>
          </a:p>
          <a:p>
            <a:r>
              <a:rPr lang="ru-RU" dirty="0" smtClean="0"/>
              <a:t>Оценка работ</a:t>
            </a:r>
          </a:p>
          <a:p>
            <a:r>
              <a:rPr lang="ru-RU" dirty="0" smtClean="0"/>
              <a:t>Сортировка по рейтингу</a:t>
            </a:r>
          </a:p>
          <a:p>
            <a:r>
              <a:rPr lang="ru-RU" dirty="0" smtClean="0"/>
              <a:t>Топ самых читаемых/высоко оцененных произведений</a:t>
            </a:r>
          </a:p>
          <a:p>
            <a:r>
              <a:rPr lang="ru-RU" dirty="0" smtClean="0"/>
              <a:t>Топ лучших авторов</a:t>
            </a:r>
          </a:p>
          <a:p>
            <a:r>
              <a:rPr lang="ru-RU" dirty="0" err="1" smtClean="0"/>
              <a:t>Миниблог</a:t>
            </a:r>
            <a:r>
              <a:rPr lang="ru-RU" dirty="0" smtClean="0"/>
              <a:t> по сайту(блоги с темами «открытие недели», «смысл романа «осень» Андрея </a:t>
            </a:r>
            <a:r>
              <a:rPr lang="ru-RU" dirty="0" err="1" smtClean="0"/>
              <a:t>Рабкова</a:t>
            </a:r>
            <a:r>
              <a:rPr lang="ru-RU" dirty="0" smtClean="0"/>
              <a:t>» и </a:t>
            </a:r>
            <a:r>
              <a:rPr lang="ru-RU" dirty="0" err="1" smtClean="0"/>
              <a:t>т.п</a:t>
            </a:r>
            <a:r>
              <a:rPr lang="ru-RU" dirty="0" smtClean="0"/>
              <a:t>)</a:t>
            </a:r>
          </a:p>
          <a:p>
            <a:r>
              <a:rPr lang="ru-RU" dirty="0" smtClean="0"/>
              <a:t>Возможность добавления иллюстраций к произведениям</a:t>
            </a:r>
          </a:p>
          <a:p>
            <a:r>
              <a:rPr lang="ru-RU" dirty="0" smtClean="0"/>
              <a:t>Фото профиля</a:t>
            </a:r>
          </a:p>
          <a:p>
            <a:r>
              <a:rPr lang="ru-RU" dirty="0" smtClean="0"/>
              <a:t>Возможность поиска конкретных работ и авторов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2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Несмотря на длинный список нереализованного, в ходе работы я заметно улучшил свои навыки во </a:t>
            </a:r>
            <a:r>
              <a:rPr lang="en-US" dirty="0" smtClean="0"/>
              <a:t>flask</a:t>
            </a:r>
            <a:r>
              <a:rPr lang="ru-RU" dirty="0" smtClean="0"/>
              <a:t>, </a:t>
            </a:r>
            <a:r>
              <a:rPr lang="en-US" dirty="0" smtClean="0"/>
              <a:t>html </a:t>
            </a:r>
            <a:r>
              <a:rPr lang="ru-RU" dirty="0" smtClean="0"/>
              <a:t>и </a:t>
            </a:r>
            <a:r>
              <a:rPr lang="en-US" dirty="0" err="1" smtClean="0"/>
              <a:t>css</a:t>
            </a:r>
            <a:r>
              <a:rPr lang="ru-RU" dirty="0" smtClean="0"/>
              <a:t>, поучился искать ответы на вопросы и читать документацию на английском.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9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216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на flask WebServer+API “Young writer”</vt:lpstr>
      <vt:lpstr>Введение</vt:lpstr>
      <vt:lpstr>Описание реализации</vt:lpstr>
      <vt:lpstr>Структура базы данных</vt:lpstr>
      <vt:lpstr>Возможности для доработки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flask WebServer+API “Young writer”</dc:title>
  <dc:creator>Георгий Черткоев</dc:creator>
  <cp:lastModifiedBy>Георгий Черткоев</cp:lastModifiedBy>
  <cp:revision>3</cp:revision>
  <dcterms:created xsi:type="dcterms:W3CDTF">2022-05-04T13:06:13Z</dcterms:created>
  <dcterms:modified xsi:type="dcterms:W3CDTF">2022-05-04T13:52:16Z</dcterms:modified>
</cp:coreProperties>
</file>