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83" r:id="rId4"/>
    <p:sldId id="258" r:id="rId5"/>
    <p:sldId id="265" r:id="rId6"/>
    <p:sldId id="284" r:id="rId7"/>
    <p:sldId id="269" r:id="rId8"/>
    <p:sldId id="293" r:id="rId9"/>
    <p:sldId id="286" r:id="rId10"/>
    <p:sldId id="289" r:id="rId11"/>
    <p:sldId id="288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0147CF1-1B37-4B95-84D9-888C85991E22}">
          <p14:sldIdLst>
            <p14:sldId id="256"/>
            <p14:sldId id="257"/>
            <p14:sldId id="283"/>
            <p14:sldId id="258"/>
            <p14:sldId id="265"/>
            <p14:sldId id="284"/>
            <p14:sldId id="269"/>
            <p14:sldId id="293"/>
            <p14:sldId id="286"/>
            <p14:sldId id="289"/>
            <p14:sldId id="288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89928" autoAdjust="0"/>
  </p:normalViewPr>
  <p:slideViewPr>
    <p:cSldViewPr snapToGrid="0">
      <p:cViewPr varScale="1">
        <p:scale>
          <a:sx n="99" d="100"/>
          <a:sy n="99" d="100"/>
        </p:scale>
        <p:origin x="12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E7383-3AAF-4F09-8A21-7F4952EFFA81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5F664-FD0C-4F79-85B1-55EDC5379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53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5F664-FD0C-4F79-85B1-55EDC53799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1822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2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8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8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58757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5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2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6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228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52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0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A32EB-AFDD-3678-0D80-D69EA614A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Фильтр блума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EF3AF7-068B-F0B2-FEF0-145351EBA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3956279"/>
            <a:ext cx="7596451" cy="108623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Презентацию подготовил</a:t>
            </a:r>
            <a:r>
              <a:rPr lang="en-US" dirty="0"/>
              <a:t>:</a:t>
            </a:r>
          </a:p>
          <a:p>
            <a:pPr algn="l"/>
            <a:r>
              <a:rPr lang="ru-RU" dirty="0"/>
              <a:t>студент группы ИС242</a:t>
            </a:r>
            <a:br>
              <a:rPr lang="ru-RU" dirty="0"/>
            </a:br>
            <a:r>
              <a:rPr lang="ru-RU" dirty="0"/>
              <a:t>Игнатенко Г.Д.</a:t>
            </a:r>
          </a:p>
        </p:txBody>
      </p:sp>
    </p:spTree>
    <p:extLst>
      <p:ext uri="{BB962C8B-B14F-4D97-AF65-F5344CB8AC3E}">
        <p14:creationId xmlns:p14="http://schemas.microsoft.com/office/powerpoint/2010/main" val="385771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ВСТАВКА КЛЮЧЕЙ</a:t>
            </a:r>
          </a:p>
        </p:txBody>
      </p:sp>
      <p:pic>
        <p:nvPicPr>
          <p:cNvPr id="3" name="Рисунок 2" descr="Изображение выглядит как текст, диаграмма, Граф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60BF9A9-7E91-E91D-B2AA-8386D34D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15" y="770132"/>
            <a:ext cx="7684169" cy="57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pic>
        <p:nvPicPr>
          <p:cNvPr id="3" name="Рисунок 2" descr="Изображение выглядит как текст, График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91210BE6-2E5A-70D3-580F-E02B447E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82" y="695533"/>
            <a:ext cx="7783635" cy="58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8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303D3-119F-D576-8C08-AFBEF782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ПРИМЕНЕНИЕ</a:t>
            </a:r>
          </a:p>
        </p:txBody>
      </p:sp>
    </p:spTree>
    <p:extLst>
      <p:ext uri="{BB962C8B-B14F-4D97-AF65-F5344CB8AC3E}">
        <p14:creationId xmlns:p14="http://schemas.microsoft.com/office/powerpoint/2010/main" val="201901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ПРАКТИЧЕСКОЕ ПРИМЕНЕНИЕ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7A903-46CA-F67C-C173-996A0619D56B}"/>
              </a:ext>
            </a:extLst>
          </p:cNvPr>
          <p:cNvSpPr txBox="1"/>
          <p:nvPr/>
        </p:nvSpPr>
        <p:spPr>
          <a:xfrm>
            <a:off x="1708150" y="983971"/>
            <a:ext cx="87756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 применения фильтра Блума:</a:t>
            </a:r>
          </a:p>
          <a:p>
            <a:pPr algn="l"/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b="0" i="0" dirty="0">
                <a:solidFill>
                  <a:srgbClr val="222222"/>
                </a:solidFill>
                <a:effectLst/>
              </a:rPr>
              <a:t>1. Google BigTable использует фильтры Блума, пример вероятностного множества, для уменьшения числа обращений к жесткому диску при проверке на существование заданной строки или столбца в таблице базы данных. Такой подход к нахождению необходимого элемента в базе данных значительно ускоряет сам процесс поиска и уменьшает количество обращений к жесткому диску,</a:t>
            </a:r>
          </a:p>
          <a:p>
            <a:pPr algn="l"/>
            <a:r>
              <a:rPr lang="ru-RU" b="0" i="0" dirty="0">
                <a:solidFill>
                  <a:srgbClr val="222222"/>
                </a:solidFill>
                <a:effectLst/>
              </a:rPr>
              <a:t>	2. </a:t>
            </a:r>
            <a:r>
              <a:rPr lang="ru-RU" dirty="0">
                <a:solidFill>
                  <a:srgbClr val="222222"/>
                </a:solidFill>
              </a:rPr>
              <a:t>К</a:t>
            </a:r>
            <a:r>
              <a:rPr lang="ru-RU" b="0" i="0" dirty="0">
                <a:solidFill>
                  <a:srgbClr val="222222"/>
                </a:solidFill>
                <a:effectLst/>
              </a:rPr>
              <a:t>омпьютерные программы для проверки орфографии,</a:t>
            </a:r>
          </a:p>
          <a:p>
            <a:pPr lvl="1"/>
            <a:r>
              <a:rPr lang="ru-RU" b="0" i="0" dirty="0">
                <a:solidFill>
                  <a:srgbClr val="222222"/>
                </a:solidFill>
                <a:effectLst/>
              </a:rPr>
              <a:t>3. </a:t>
            </a:r>
            <a:r>
              <a:rPr lang="ru-RU" b="0" i="0" dirty="0" err="1">
                <a:solidFill>
                  <a:srgbClr val="222222"/>
                </a:solidFill>
                <a:effectLst/>
              </a:rPr>
              <a:t>Bitcoin</a:t>
            </a:r>
            <a:r>
              <a:rPr lang="ru-RU" b="0" i="0" dirty="0">
                <a:solidFill>
                  <a:srgbClr val="222222"/>
                </a:solidFill>
                <a:effectLst/>
              </a:rPr>
              <a:t> использует фильтр Блума, чтобы ускорить синхронизацию с кошельком.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11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303D3-119F-D576-8C08-AFBEF782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8357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ПРИМЕР ФИЛЬТРА БЛУМА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E01F4F-F092-3CFB-12FD-14E281BC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1838026"/>
            <a:ext cx="9540240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2FF29-0ADC-3407-8752-414AC76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200" dirty="0"/>
              <a:t>ДОБАВЛЕНИЕ Элементов </a:t>
            </a:r>
          </a:p>
        </p:txBody>
      </p:sp>
    </p:spTree>
    <p:extLst>
      <p:ext uri="{BB962C8B-B14F-4D97-AF65-F5344CB8AC3E}">
        <p14:creationId xmlns:p14="http://schemas.microsoft.com/office/powerpoint/2010/main" val="367541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ДОБАВЛЕНИЕ ЭЛЕМЕНТА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614001" y="6163927"/>
            <a:ext cx="295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ВСТАВЛЯЕМ ЭЛЕМЕНТ</a:t>
            </a:r>
            <a:r>
              <a:rPr lang="en-US" dirty="0"/>
              <a:t> TEST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DC74417-EFDB-B9CD-8FB0-FEC0E9F9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73" y="1368520"/>
            <a:ext cx="9630382" cy="42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9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ДОБАВЛЕНИЕ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615473" y="6163927"/>
            <a:ext cx="295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ВСТАВЛЯЕМ ЭЛЕМЕНТ </a:t>
            </a:r>
            <a:r>
              <a:rPr lang="en-US" dirty="0"/>
              <a:t>TEST</a:t>
            </a:r>
            <a:endParaRPr lang="ru-RU" dirty="0"/>
          </a:p>
        </p:txBody>
      </p:sp>
      <p:pic>
        <p:nvPicPr>
          <p:cNvPr id="18" name="Рисунок 17" descr="Изображение выглядит как линия, диаграмма, Параллельный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1B26A216-B75B-CFA4-FA16-7B42584D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19" y="1585183"/>
            <a:ext cx="9672483" cy="36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9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2FF29-0ADC-3407-8752-414AC76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55381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ЭЛЕМЕНТА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4170" y="6163927"/>
            <a:ext cx="241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ЭЛЕМЕНТ </a:t>
            </a:r>
            <a:r>
              <a:rPr lang="en-US" dirty="0"/>
              <a:t>TEST</a:t>
            </a:r>
            <a:endParaRPr lang="ru-RU" dirty="0"/>
          </a:p>
        </p:txBody>
      </p:sp>
      <p:pic>
        <p:nvPicPr>
          <p:cNvPr id="8" name="Рисунок 7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835272A-4FDB-AF67-A71E-2F953EC6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71" y="1421606"/>
            <a:ext cx="9176658" cy="40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0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ЭЛЕМЕНТА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4170" y="6163927"/>
            <a:ext cx="241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ЭЛЕМЕНТ </a:t>
            </a:r>
            <a:r>
              <a:rPr lang="en-US" dirty="0"/>
              <a:t>TEST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C97E8-CA8F-7996-1FD5-15A1037FA12E}"/>
              </a:ext>
            </a:extLst>
          </p:cNvPr>
          <p:cNvSpPr txBox="1"/>
          <p:nvPr/>
        </p:nvSpPr>
        <p:spPr>
          <a:xfrm>
            <a:off x="3500129" y="4724251"/>
            <a:ext cx="519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Элемент </a:t>
            </a:r>
            <a:r>
              <a:rPr lang="en-US" dirty="0"/>
              <a:t>TEST</a:t>
            </a:r>
            <a:r>
              <a:rPr lang="ru-RU" dirty="0"/>
              <a:t> возможно находится во множестве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Рисунок 7" descr="Изображение выглядит как линия, диаграмма, Параллельный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900A075-CC69-E2EE-3DA3-6C1EE2BE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14" y="1285875"/>
            <a:ext cx="869429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7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2FF29-0ADC-3407-8752-414AC76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54435814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4561C4-0319-4CA2-AB51-787D0FE9E666}">
  <we:reference id="wa200005566" version="1.0.0.0" store="ru-RU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143</Words>
  <Application>Microsoft Office PowerPoint</Application>
  <PresentationFormat>Широкоэкранный</PresentationFormat>
  <Paragraphs>26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Уголки</vt:lpstr>
      <vt:lpstr>Фильтр блума</vt:lpstr>
      <vt:lpstr>Презентация PowerPoint</vt:lpstr>
      <vt:lpstr>ДОБАВЛЕНИЕ Элементов </vt:lpstr>
      <vt:lpstr>Презентация PowerPoint</vt:lpstr>
      <vt:lpstr>Презентация PowerPoint</vt:lpstr>
      <vt:lpstr>Поиск элемента</vt:lpstr>
      <vt:lpstr>Презентация PowerPoint</vt:lpstr>
      <vt:lpstr>Презентация PowerPoint</vt:lpstr>
      <vt:lpstr>АНАЛИЗ АЛГОРИТМОВ</vt:lpstr>
      <vt:lpstr>Презентация PowerPoint</vt:lpstr>
      <vt:lpstr>Презентация PowerPoint</vt:lpstr>
      <vt:lpstr>ПРАКТИЧЕСКОЕ ПРИМЕНЕНИЕ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Тернарное дерево поиска</dc:title>
  <dc:creator>pahansan</dc:creator>
  <cp:lastModifiedBy>Georgii Ignatenko</cp:lastModifiedBy>
  <cp:revision>11</cp:revision>
  <dcterms:created xsi:type="dcterms:W3CDTF">2023-11-22T16:07:59Z</dcterms:created>
  <dcterms:modified xsi:type="dcterms:W3CDTF">2023-12-14T11:27:32Z</dcterms:modified>
</cp:coreProperties>
</file>