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/>
    <p:restoredTop sz="94660"/>
  </p:normalViewPr>
  <p:slideViewPr>
    <p:cSldViewPr snapToGrid="0">
      <p:cViewPr varScale="1">
        <p:scale>
          <a:sx n="179" d="100"/>
          <a:sy n="179" d="100"/>
        </p:scale>
        <p:origin x="216" y="10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293ade1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293ade1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74202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74202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74202b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74202b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174202b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174202b4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74202b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74202b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174202b4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174202b4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174202b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174202b4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74202b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74202b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74202b4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174202b4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558800" algn="ctr" rtl="0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en"/>
              <a:t>Introduction to </a:t>
            </a:r>
            <a:br>
              <a:rPr lang="en"/>
            </a:br>
            <a:r>
              <a:rPr lang="en"/>
              <a:t>audio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Uncompressed audio as stored on an audio-CD has a bit rate of 1,411.2 kbit/s, (16 bit/sample × 44,100 samples/second × 2 channels / 1,000 bits/kilobit).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Bit rates 128, 160, and 192 kbit/s, achieved with codecs like MP3, represent compression ratios of approximately 11:1, 9:1 and 7:1 respectively.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and quantization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audio coders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coder attributes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audio codecs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57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PROCESS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x(t) to numbers x[n], where n is an integer index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SAMPLING RATE (fs)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fs =1/Ts , samples per second, units of fs are Hertz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sampling at  t = nTs = n/fs;  x[n] = x(nTs)=x(n/fs)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75" y="3273300"/>
            <a:ext cx="3783349" cy="11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585475" y="3337550"/>
            <a:ext cx="1569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</a:rPr>
              <a:t>= x(nTs)</a:t>
            </a:r>
            <a:endParaRPr sz="2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digital sound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x[n] is a SAMPLED SIGNAL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numbers stored in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audio CD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rate: 44,100 samples per second (Hz)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depth: 16-bit samples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channels: 2 channels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Bitrate: 2 X 16 X 44100 = 1411.2 Kbit/s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theorem (by Shannon)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4630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continuous-time signal x(t) with frequency no higher than fmax (w) can be reconstructed exactly from its samples x[n] = x(nTs) if the samples are taken at a rate fs = 1/Ts that is greater than 2fmax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25" y="1699675"/>
            <a:ext cx="4448150" cy="3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audio coders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824525"/>
            <a:ext cx="8520600" cy="4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Lossless vs lossy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Lossless coders achieve compression rations from 2:1 to 4:1.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Lossy coders exploit perceptual irrelevant information, achieving 10:1 to 25:1 compression ratios.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predictive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Exploit short- and long-term correlations of signal using source-filter representations.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used for speech signals.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 and </a:t>
            </a:r>
            <a:r>
              <a:rPr lang="en" dirty="0" err="1"/>
              <a:t>subband</a:t>
            </a:r>
            <a:r>
              <a:rPr lang="en" dirty="0"/>
              <a:t>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use time-frequency transforms (DFT, DCT, …).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Mostly used in MPEG coders and include perceptual models.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Sinusoidal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Based on sinusoidal model.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Neural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Based on deep learning.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coder attributes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Audio quality:</a:t>
            </a:r>
            <a:r>
              <a:rPr lang="en" dirty="0"/>
              <a:t> various perceptual assessment methods.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Bit rate: </a:t>
            </a:r>
            <a:r>
              <a:rPr lang="en" dirty="0"/>
              <a:t>measured as kb/s.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Computational complexity</a:t>
            </a:r>
            <a:r>
              <a:rPr lang="en" dirty="0"/>
              <a:t>: related to real-time implementation.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Codec delay</a:t>
            </a:r>
            <a:r>
              <a:rPr lang="en" dirty="0"/>
              <a:t>: up to 100-200 </a:t>
            </a:r>
            <a:r>
              <a:rPr lang="en" dirty="0" err="1"/>
              <a:t>ms</a:t>
            </a:r>
            <a:r>
              <a:rPr lang="en" dirty="0"/>
              <a:t> for network applications.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Error robustness</a:t>
            </a:r>
            <a:r>
              <a:rPr lang="en" dirty="0"/>
              <a:t>: need to deal with noisy time-varying channels.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audio coders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Pulse code modulation (.wav)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coding (.flac)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Perceptual coding (.mp3)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audio coding (.aac)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audio coding (.ecddc)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perceptual audio encoder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38" y="1488763"/>
            <a:ext cx="66770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451</Words>
  <Application>Microsoft Macintosh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Introduction to  audio coding</vt:lpstr>
      <vt:lpstr>Index</vt:lpstr>
      <vt:lpstr>Sampling</vt:lpstr>
      <vt:lpstr>Storing digital sound</vt:lpstr>
      <vt:lpstr>Sampling theorem (by Shannon)</vt:lpstr>
      <vt:lpstr>Types of audio coders</vt:lpstr>
      <vt:lpstr>Audio coder attributes</vt:lpstr>
      <vt:lpstr>Example audio coders</vt:lpstr>
      <vt:lpstr>Generic perceptual audio encoder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3</cp:revision>
  <dcterms:modified xsi:type="dcterms:W3CDTF">2024-09-24T14:46:54Z</dcterms:modified>
</cp:coreProperties>
</file>