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Uncompressed audio as stored on an audio-CD has a bit rate of 1,411.2 kbit/s, (16 bit/sample × 44,100 samples/second × 2 channels / 1,000 bits/kilobit).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Bit rates 128, 160, and 192 kbit/s, achieved with codecs like MP3, represent compression ratios of approximately 11:1, 9:1 and 7:1 respectively.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5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PROCESS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x(t) to numbers x[n], where n is an integer index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SAMPLING RATE (fs)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 =1/Ts , samples per second, units of fs are Hertz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sampling at  t = nTs = n/fs;  x[n] = x(nTs)=x(n/fs)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digital sound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vs lossy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Lossless coders achieve compression rations from 2:1 to 4:1.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Lossy coders exploit perceptual irrelevant information, achieving 10:1 to 25:1 compression ratios.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predictive coders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short- and long-term correlations of signal using source-filter representations.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Mainly used for speech signals.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and subband coders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Mainly use time-frequency transforms (DFT, DCT, …)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used in MPEG coders and include perceptual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Sinusoidal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sinusoidal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coders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deep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Audio quality:</a:t>
            </a:r>
            <a:r>
              <a:rPr lang="en" dirty="0"/>
              <a:t> various perceptual assessment methods.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Bit rate: </a:t>
            </a:r>
            <a:r>
              <a:rPr lang="en" dirty="0"/>
              <a:t>measured as kb/s.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Computational complexity</a:t>
            </a:r>
            <a:r>
              <a:rPr lang="en" dirty="0"/>
              <a:t>: related to real-time implementation.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Codec delay</a:t>
            </a:r>
            <a:r>
              <a:rPr lang="en" dirty="0"/>
              <a:t>: up to 100-200 </a:t>
            </a:r>
            <a:r>
              <a:rPr lang="en" dirty="0" err="1"/>
              <a:t>ms</a:t>
            </a:r>
            <a:r>
              <a:rPr lang="en" dirty="0"/>
              <a:t> for network applications.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Error robustness</a:t>
            </a:r>
            <a:r>
              <a:rPr lang="en" dirty="0"/>
              <a:t>: need to deal with noisy time-varying channels.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448</Words>
  <Application>Microsoft Macintosh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Introduction to  audio coding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2</cp:revision>
  <dcterms:modified xsi:type="dcterms:W3CDTF">2024-09-19T13:04:09Z</dcterms:modified>
</cp:coreProperties>
</file>