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3594a4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03594a4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03594a4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03594a41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3594a4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03594a4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03594a41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03594a41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3594a41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03594a41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03594a41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03594a41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03594a41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03594a41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3594a41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3594a41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03594a41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03594a41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3594a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3594a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3594a41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03594a41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03594a41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03594a41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03594a41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03594a41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393b58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4393b58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3594a4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3594a4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bfa3a4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bfa3a4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4bfa3a4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4bfa3a4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3594a4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03594a41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3594a41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3594a41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3594a41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3594a41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3594a41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3594a41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Quantization and </a:t>
            </a:r>
            <a:br>
              <a:rPr lang="en"/>
            </a:br>
            <a:r>
              <a:rPr lang="en"/>
              <a:t>entropy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quantizers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00" y="1071625"/>
            <a:ext cx="5576826" cy="1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700" y="1776075"/>
            <a:ext cx="3145675" cy="28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4703299" y="4637925"/>
            <a:ext cx="4353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Companding function for non uniform PCM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PCM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8575" y="1000075"/>
            <a:ext cx="896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DPCM removes redundancy in the signal by exploiting the correlation between adjacent samples.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DPCM encodes only the difference between successive samples.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DPCM incorporates short-term prediction process:     </a:t>
            </a:r>
            <a:br>
              <a:rPr lang="en"/>
            </a:br>
            <a:r>
              <a:rPr lang="en"/>
              <a:t>                     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650" y="1938325"/>
            <a:ext cx="148862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087" y="2552700"/>
            <a:ext cx="6519824" cy="23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PCM formats based on scalar quantization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5" y="1017724"/>
            <a:ext cx="7949100" cy="42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quantization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196225" y="1000075"/>
            <a:ext cx="871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VQ is achieved by encoding a data-set jointly in block or vector form.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5" y="1952625"/>
            <a:ext cx="4972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50" y="1502275"/>
            <a:ext cx="3046100" cy="3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534700" y="4683650"/>
            <a:ext cx="3450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Cells for two-dimensional VQ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2905110"/>
            <a:ext cx="2571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83825" y="678175"/>
            <a:ext cx="8748600" cy="4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quantizer maps the i-th incoming [N x 1] vector given by</a:t>
            </a:r>
            <a:br>
              <a:rPr lang="en"/>
            </a:br>
            <a:r>
              <a:rPr lang="en"/>
              <a:t>                         T                to a n-th channel symbol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codebook consists of L code vectors,</a:t>
            </a:r>
            <a:br>
              <a:rPr lang="en"/>
            </a:br>
            <a:r>
              <a:rPr lang="en"/>
              <a:t>which reside in the memory of the transmitter and the receiver.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vectors are compared to each codeword and the address of the closest codeword determines the channel symbol to be transmitted.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commonly used distortion measure is the sum of squared errors,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codebooks are designed a priori and the basic design procedure involves an initial guess for the codebook and then iterative improvement by using a large number of training vectors.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086525"/>
            <a:ext cx="261991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225" y="1092850"/>
            <a:ext cx="1695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5" y="1391330"/>
            <a:ext cx="423346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VQ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complexity of high-dimensionality VQ can be reduced with the use of structured codebooks that allow for efficient search.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Multistep vector quantizers consist of a cascade of several quantizers each one encoding the error or residual of the previous quantizer.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66375" y="-359750"/>
            <a:ext cx="1729750" cy="78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Bit-allocation algorithms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bit-allocation algorithm determines the number of bits required to quantize an audio frame with reduced audible distortion.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Bit-allocation can be based on perceptual rules or spectral characteristics.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76013" y="-660462"/>
            <a:ext cx="3064551" cy="83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r="3446"/>
          <a:stretch/>
        </p:blipFill>
        <p:spPr>
          <a:xfrm>
            <a:off x="4549125" y="1301940"/>
            <a:ext cx="1699275" cy="5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Entropy is a measure of uncertainty of a random variable.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Shannon proved that the minimum number of bits required to encode a message, X, is given by the entropy,                       ,   , where p_i is the probability that the ith symbol is transmitted.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probability of audio samples: Laplace distribution.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coding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275" y="2571750"/>
            <a:ext cx="5194950" cy="19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2705225" y="4537125"/>
            <a:ext cx="332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 of an entropy code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density functions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random process can be characterized by its probability density function (PDF), which is a non-negative function p(x), whose properties are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PDF area, from x1 to x2, is the probability that the random variable X is observed in this range. 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088" y="1895463"/>
            <a:ext cx="16097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713" y="2767950"/>
            <a:ext cx="27908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365750"/>
            <a:ext cx="8520600" cy="4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 and the variance of X are defined 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PDFs are useful in the design of optimal signal quantizers as they can be used to determine the assignment of optimal quantization levels.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t="9024"/>
          <a:stretch/>
        </p:blipFill>
        <p:spPr>
          <a:xfrm>
            <a:off x="1952625" y="2537450"/>
            <a:ext cx="5238750" cy="1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2400300" y="4488175"/>
            <a:ext cx="1609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Gaussian PDF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4892025" y="4488175"/>
            <a:ext cx="1609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Laplacian PDF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25" y="985800"/>
            <a:ext cx="24574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913" y="938175"/>
            <a:ext cx="39147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Scalar quantization: uniform, non-uniform, differential PCM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 quantization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Bit-allocation algorithms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Entropy coding: Huffman coding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entropy alone does not provide a good measure of compressibility in the case of audio coding. Quantization noise, masking thresholds, and tone- and noise masking effects must be accounted for.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popular entropy coding approach: Huffman coding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probability of the symbol to determine the codeword.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Technique to construct minimum redundancy codes.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Regarded as the most effective compression method, provided that the codes designed using a specific set of symbol frequencies match the input symbol frequencies.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6325"/>
            <a:ext cx="3797275" cy="20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276" y="1444450"/>
            <a:ext cx="4486350" cy="31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285325" y="789875"/>
            <a:ext cx="8520600" cy="4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>
                <a:solidFill>
                  <a:srgbClr val="666666"/>
                </a:solidFill>
              </a:rPr>
              <a:t>Calculate Frequencies</a:t>
            </a:r>
            <a:br>
              <a:rPr lang="en" b="1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Calculate the frequency of each character in the input array.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>
                <a:solidFill>
                  <a:srgbClr val="666666"/>
                </a:solidFill>
              </a:rPr>
              <a:t>Build the Huffman Tree</a:t>
            </a:r>
            <a:br>
              <a:rPr lang="en" b="1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The tree is built by merging the two least frequent nodes until there is only one node left. This node becomes the root of the tree.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>
                <a:solidFill>
                  <a:srgbClr val="666666"/>
                </a:solidFill>
              </a:rPr>
              <a:t>Generate Huffman Codes</a:t>
            </a:r>
            <a:br>
              <a:rPr lang="en" b="1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The codes are generated by traversing the tree. A left edge corresponds to appending '0' to the code, and a right edge corresponds to appending '1'.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>
                <a:solidFill>
                  <a:srgbClr val="666666"/>
                </a:solidFill>
              </a:rPr>
              <a:t>Encode the Input</a:t>
            </a:r>
            <a:br>
              <a:rPr lang="en" b="1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The input array is encoded using the generated codes.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>
                <a:solidFill>
                  <a:srgbClr val="666666"/>
                </a:solidFill>
              </a:rPr>
              <a:t>Decode the Encoded Data</a:t>
            </a:r>
            <a:br>
              <a:rPr lang="en" b="1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The encoded data is decoded by traversing the tree.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- Bit Allocation - Entropy coding module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0" y="1175800"/>
            <a:ext cx="8006500" cy="3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reduction by removing irrelevance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 control of quantization distortion according to time/frequency-dependent masking threshold (perceptual coder)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variability in local SNR (e.g. 0db ..&gt; 30db)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popular case: Scalar quantization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and rate measures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687625" y="1152475"/>
            <a:ext cx="414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Signal-to-Noise Ratio (SNR)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 distortion measure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Noise-to-Mask Ratio (NMR)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 of distortion with respect to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audibility of distortion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as small as possible (&lt;= 0 dB)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Signal-to-Mask Ratio (SMR)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 between signal and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indication of bit demand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5" y="968675"/>
            <a:ext cx="397002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uniform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0" y="1808500"/>
            <a:ext cx="52387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450" y="2006538"/>
            <a:ext cx="3525800" cy="27566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19100" y="934550"/>
            <a:ext cx="841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Uniform PCM is a memoryless process that quantizes amplitudes by rounding off each sample to one of a set of discrete values.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13350" y="314275"/>
            <a:ext cx="8823900" cy="43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difference between adjacent quantization levels, i.e., the step size ∆, is constant.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quantization levels, Q, is Q = 2^Rb, where Rb denotes the number of bits.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performance of uniform PCM can be described in terms of signal-to-noise ratio, SNR =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signal s is quantized in the interval (-smax, smax). A uniform step size is          A  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assume a quantization noise with uniform PDF,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variance is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of 1 bit reduces the noise variance by a factor of four and improves the SNR approximately by 6dB.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t="14170"/>
          <a:stretch/>
        </p:blipFill>
        <p:spPr>
          <a:xfrm>
            <a:off x="1493525" y="2583175"/>
            <a:ext cx="862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850" y="2762750"/>
            <a:ext cx="2287250" cy="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5">
            <a:alphaModFix/>
          </a:blip>
          <a:srcRect b="6576"/>
          <a:stretch/>
        </p:blipFill>
        <p:spPr>
          <a:xfrm>
            <a:off x="2356150" y="3163275"/>
            <a:ext cx="1804375" cy="4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0663" y="1900700"/>
            <a:ext cx="2427987" cy="4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non uniform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0575" cy="35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225" y="1282350"/>
            <a:ext cx="3100025" cy="3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29550" y="695275"/>
            <a:ext cx="89079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Non-uniform PCM quantizers use a non uniform step size that can be determined from the statistical structure of the signal.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PDF-optimized PCM uses fine step sizes for frequently occurring amplitudes and coarse step sizes for less frequently occurring amplitudes.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signal with a Gaussian PDF can be quantized more efficiently by computing the quantization step sizes and the corresponding centroids such that the mean square quantization noise is minimized.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l="3956"/>
          <a:stretch/>
        </p:blipFill>
        <p:spPr>
          <a:xfrm>
            <a:off x="4997675" y="2612425"/>
            <a:ext cx="3697449" cy="24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736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PDF-optimized PCM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Macintosh PowerPoint</Application>
  <PresentationFormat>On-screen Show (16:9)</PresentationFormat>
  <Paragraphs>88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2. Quantization and  entropy coding</vt:lpstr>
      <vt:lpstr>Index</vt:lpstr>
      <vt:lpstr>Quantization - Bit Allocation - Entropy coding module</vt:lpstr>
      <vt:lpstr>Quantization</vt:lpstr>
      <vt:lpstr>Quality and rate measures</vt:lpstr>
      <vt:lpstr>Scalar quantization: uniform </vt:lpstr>
      <vt:lpstr>PowerPoint Presentation</vt:lpstr>
      <vt:lpstr>Scalar quantization: non uniform </vt:lpstr>
      <vt:lpstr>PDF-optimized PCM</vt:lpstr>
      <vt:lpstr>Log quantizers</vt:lpstr>
      <vt:lpstr>Differential PCM</vt:lpstr>
      <vt:lpstr>Common PCM formats based on scalar quantization</vt:lpstr>
      <vt:lpstr>Vector quantization</vt:lpstr>
      <vt:lpstr>PowerPoint Presentation</vt:lpstr>
      <vt:lpstr>Structured VQ</vt:lpstr>
      <vt:lpstr>Bit-allocation algorithms</vt:lpstr>
      <vt:lpstr>Entropy coding</vt:lpstr>
      <vt:lpstr>Probability density functions</vt:lpstr>
      <vt:lpstr>PowerPoint Presentation</vt:lpstr>
      <vt:lpstr>PowerPoint Presentation</vt:lpstr>
      <vt:lpstr>Huffman coding</vt:lpstr>
      <vt:lpstr>PowerPoint Presentation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1</cp:revision>
  <dcterms:modified xsi:type="dcterms:W3CDTF">2024-09-19T07:44:33Z</dcterms:modified>
</cp:coreProperties>
</file>