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3106c2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3106c2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18d520e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18d520e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471f98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471f98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471f988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471f988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075be7d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075be7d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075be7d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075be7d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18d520e3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18d520e3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8d520e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8d520e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6c8ff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6c8ff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3106c2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3106c2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33106c2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33106c2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33106c2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33106c2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33106c2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33106c2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8d520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18d520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18d520e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18d520e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33106c2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33106c2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Psychoacoustic principles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masking - spreading functions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176" y="874525"/>
            <a:ext cx="5540697" cy="3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25" y="0"/>
            <a:ext cx="5185598" cy="18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5" y="1893150"/>
            <a:ext cx="7803526" cy="2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713" y="4303849"/>
            <a:ext cx="7688576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1" y="677025"/>
            <a:ext cx="6482975" cy="4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28" y="720100"/>
            <a:ext cx="6499994" cy="38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Hearing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732050"/>
            <a:ext cx="8520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Interaural Time Difference (ITD): Different ear arritime due to different propagation paths.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Interaural Level Difference (ILD): Different sound pressure levels due to shadowing of the head (for high frequencies)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50" y="2200175"/>
            <a:ext cx="3164476" cy="264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Interaural Coherence (IC): degree of “similarity” between </a:t>
            </a:r>
            <a:r>
              <a:rPr lang="en"/>
              <a:t>left</a:t>
            </a:r>
            <a:r>
              <a:rPr lang="en"/>
              <a:t> and right signals at the ears.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Inter-Channel Coherence (ICC): degree of “similarity” between left and right channels.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 Audio Bit Allocation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determines number of code bits allocated to each sub-band based on information from the </a:t>
            </a:r>
            <a:r>
              <a:rPr lang="en"/>
              <a:t>psychoacoustic</a:t>
            </a:r>
            <a:r>
              <a:rPr lang="en"/>
              <a:t>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Algorithm: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Compute mask-to-noise ratio: MNR=SNR-SMR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Standard provides tables that give estimates for SNR resulting from quantizing to a given number of quantizer levels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Get MNR for each sub-band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Search for sub-band with the lowest MNR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Allocate code bits to this sub-band.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sub-band gets allocated more code bits than  appropriate, look up new estimate of SNR and repeat step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Quality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Bitrate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too low bit rate, we get compression artifacts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Ringing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Pre-echo – sound is heard before it occurs. It is most noticeable in impulsive sounds from percussion instruments such as cymbals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Occurs in transform-based audio compression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of encoder and encoding parameters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 Bit rate encoding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Bit rate encoding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Psychoacoustic model in perceptual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Auditory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bands - Bark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Hearing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Loudness and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masking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Spatial hearing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MPEG Audio bit allocation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Psychoacoustic 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865975" y="1868950"/>
            <a:ext cx="30816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Loudness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bands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 domain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domain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Binaural cues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486376"/>
            <a:ext cx="5103725" cy="22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61350" y="2499275"/>
            <a:ext cx="1322700" cy="1025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Auditory system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86" y="789125"/>
            <a:ext cx="6822838" cy="3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Basilar membrane as a filter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of </a:t>
            </a:r>
            <a:r>
              <a:rPr lang="en"/>
              <a:t>highly</a:t>
            </a:r>
            <a:r>
              <a:rPr lang="en"/>
              <a:t> overlapping bandpass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magnitude responses are asymmetric and nonlinear (level dependent)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 </a:t>
            </a:r>
            <a:r>
              <a:rPr lang="en"/>
              <a:t>bandwidth, and the bandwidths increase with increasing frequency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Bands (Bark scale)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300" y="1179725"/>
            <a:ext cx="62388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Hearing threshold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25" y="1100050"/>
            <a:ext cx="62583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Loudness and frequency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0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sensitive to loudness at mid frequencies than at other frequencies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75" y="870100"/>
            <a:ext cx="5982802" cy="42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Tonality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Tonality index 𝞪: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Noisy</a:t>
            </a:r>
            <a:r>
              <a:rPr lang="en"/>
              <a:t> signal: </a:t>
            </a:r>
            <a:r>
              <a:rPr lang="en"/>
              <a:t>𝞪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Tonal signal: 𝞪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Sharp spectral lines -&gt; signal is periodic -&gt; signal is predictable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use prediction to approximate if a signal is tonal (by periodicity)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