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18b88e6d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18b88e6d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18b88e6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18b88e6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319b5e5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319b5e5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40457354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40457354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8b88e6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18b88e6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404573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404573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18b88e6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18b88e6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4045735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4045735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4045735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4045735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18b88e6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18b88e6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045735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045735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4045735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4045735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0457354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40457354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4045735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4045735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404573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404573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4045735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4045735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4045735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4045735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045735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045735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04573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04573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e30799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e30799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e30799d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e30799d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18b88e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18b88e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8b88e6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18b88e6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2e30799d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2e30799d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Audio coding standards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audio format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525"/>
            <a:ext cx="9144003" cy="367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MPEG-2 Advanced Audio Coding (AAC)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up to 5.1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AAC follows the same basic coding paradigm as Layer-3 (high frequency resolution filterbank, non-uniform quantization, Huffman coding, iteration loop structure using analysis-by-synthesis), but improves on Layer-3 in a lot of details and uses new coding tools for improved quality at low </a:t>
            </a:r>
            <a:r>
              <a:rPr lang="en"/>
              <a:t>bitrates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frequency resolution (1024 frequency lines)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joint stereo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Huffman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Enhanced block switching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AAC encoding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50" y="853850"/>
            <a:ext cx="69006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noise shaping (TNS) tool helps to control temporal shape of quantization noise.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Intensity coding and the coupling reduces perceptually irrelevant information by combining multiple channels in high-frequency regions into a single channel.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tool further removes redundancies between adjacent frames.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M/S coding removes stereo redundancy based on coding the sum and difference signal instead of the left and right channels.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140225"/>
            <a:ext cx="87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Audio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017725"/>
            <a:ext cx="85206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scalability and object-based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Variety of applications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audio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Speech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Synthetic audio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Synthesized speech (structured audio)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sample frequencies (8-96 kHz)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Arbitrary bit rates and variable frame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efficiency and simpler filterbank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pure MDCT (modified discrete cosine transform)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Windows Media Audio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59" y="0"/>
            <a:ext cx="56600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194975" y="1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integrated tools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625" y="527400"/>
            <a:ext cx="5662808" cy="46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22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General Audio coder</a:t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28614" y="-1645662"/>
            <a:ext cx="3193225" cy="877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around MPEG-2 AAC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Extended features and coder </a:t>
            </a:r>
            <a:r>
              <a:rPr lang="en"/>
              <a:t>configurations</a:t>
            </a:r>
            <a:r>
              <a:rPr lang="en"/>
              <a:t> given by the perceptual noise substitution (PNS), </a:t>
            </a:r>
            <a:r>
              <a:rPr lang="en"/>
              <a:t>long</a:t>
            </a:r>
            <a:r>
              <a:rPr lang="en"/>
              <a:t> term predictions (LTP), Twin VQ coding, and scalability.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Twin VQ in GA coder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MP4 with Extension .mp4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Multimedia container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digital video and audio streams and allows streaming over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or wrapper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meta-file format whose spec describes how different data elements and metadata coexist in computer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MIDI vs Audio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Mono, Stereo and Surround Sound formats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MPEG audio standards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MPEG-1 Layer 3 (MP3)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MPEG-2 </a:t>
            </a:r>
            <a:r>
              <a:rPr lang="en"/>
              <a:t>Advanced</a:t>
            </a:r>
            <a:r>
              <a:rPr lang="en"/>
              <a:t> Audio Coding (AAC)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MPEG-4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Dolby Digital (AC3)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audio 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Twin VQ in GA coder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870288" y="428636"/>
            <a:ext cx="4540774" cy="48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Scalable audio coding</a:t>
            </a:r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68813" y="-1767063"/>
            <a:ext cx="3083350" cy="90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Dolby AC-3 (Dolby Digital)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rates: 32, 44.1, and 48 kHz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rates: 32–640 kb/s,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High-quality output at 64 kb/s per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 roughly 100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channels processed as an ensemble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decoder downmix functionality from 5.1 to fewer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Dolby Digital encoder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75" y="1134276"/>
            <a:ext cx="6631300" cy="31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208700" y="8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Lossless Audio coding algorithms</a:t>
            </a:r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25" y="598850"/>
            <a:ext cx="4357851" cy="449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Lossless </a:t>
            </a:r>
            <a:r>
              <a:rPr lang="en"/>
              <a:t>audio</a:t>
            </a:r>
            <a:r>
              <a:rPr lang="en"/>
              <a:t> based on lossy audio scheme</a:t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89" y="761000"/>
            <a:ext cx="5603959" cy="428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MIDI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00" y="1017725"/>
            <a:ext cx="6291325" cy="39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Mono, Stereo, Surround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675" y="1142675"/>
            <a:ext cx="48179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73600" y="4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 audio standards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621475"/>
            <a:ext cx="85206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MPEG is the acronym for Moving Pictures Experts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MPEG standardizes the type of information that an encoder has to produce as well as the way in which the decoder has to decompress the information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82113" y="-374824"/>
            <a:ext cx="3379776" cy="765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477712" y="-1393389"/>
            <a:ext cx="3943724" cy="78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59775" y="2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MPEG-1 Audio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99600"/>
            <a:ext cx="8520600" cy="4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Lossy compression of mono and stereo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frequency: 32KHz, 44.1 KHz, 48 KHz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16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compression layers: Layer 1, Layer 2, Layer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1: 32-448 kbps, target 192 kbps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2: 32-384 kbps, target 128 kbps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3: 32-320 kbps, target 64 kbps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3 is called MP3 format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for  Internet applications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encoder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81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bank: Hybrid filter bank. Polyphase filterbank (as used in Layer-1 and Layer2) followed by a Modified Discrete Cosine Transform (MDCT).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Perceptual model to identify masking thresholds based on critical bands of human hearing and using the FFT.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Quantization and coding: Two nested iteration loops. Use of Huffman coding.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