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d395eea3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d395eea3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d395eea3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fd395eea3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d395eea3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d395eea3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d395eea3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d395eea3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d395eea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d395eea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d395eea3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d395eea3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d395eea3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fd395eea3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d395eea3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fd395eea3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d395eea3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fd395eea3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d395eea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fd395eea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5fd4ba4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5fd4ba4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3ba97de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3ba97de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3ba97deb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3ba97deb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cff38b0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fcff38b0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d395eea3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d395eea3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d395eea3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d395eea3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d395eea3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d395eea3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d395eea3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d395eea3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Neural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compression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Xavier Serra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Non-Linear Activation Functions (ReLU)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functions introduce non-linearity, allowing the model to learn complex representations.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Commonly used: Rectified Linear Unit (ReLU) – keeps positive values, zeroes out negative values.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100" y="2867276"/>
            <a:ext cx="5212626" cy="19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Pooling Layer: Downsampling the Data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Pooling reduces the size of the feature maps while retaining important information.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Common type: Max-pooling – takes the maximum value in a window, reducing dimensionality.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Helps make the model more efficient and less sensitive to minor shifts.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600" y="2961425"/>
            <a:ext cx="4477600" cy="21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CNNs Build Hierarchical Representations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layers of convolutions and pooling allow CNNs to learn increasingly abstract representations.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Early layers learn simple features (e.g., edges, transients), while deeper layers learn complex features (e.g., melodies, harmonics).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CNNs are trained end-to-end: from raw audio to compressed representation or output.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CNNs vs. Traditional Audio Filters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methods use predefined filters (e.g., Fourier, filter-banks) for feature extraction.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CNNs learn the filters directly from the data, making them more adaptable and task-specific.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CNNs can achieve better compression by optimizing for the specific characteristics of the input audio.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Auto Encoder (CAE)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6568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type of neural network used for unsupervised learning.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parts: Encoder (compresses data) and Decoder (reconstructs data).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Purpose in audio: learn compact representations of audio signals for compression.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113" y="1928600"/>
            <a:ext cx="5403474" cy="313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Encoder Works in Audio Compression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Encoder is a series of convolutional layers that compresses the input audio into a lower-dimensional representation.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CNN layers learn to extract important features (e.g., harmonics, transients) while reducing redundancy.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final output of the encoder is a bottleneck: a highly compressed version of the input.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Decoder Works in Audio Compression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Decoder is the inverse of the encoder: a series of transposed convolutional layers that upsample the compressed data to reconstruct the original audio.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goal is to reconstruct the audio signal as accurately as possible from the compressed representation.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success of the decoder depends on how well the encoder captured the essential features of the audio.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Bottleneck: The Key to Compression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bottleneck layer is the most critical part of the autoencoder, where compression happens.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size of the bottleneck determines the compression ratio: smaller bottleneck -&gt; higher compression, but at the risk of losing important audio details.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Finding the right balance between compression rate and audio quality is key.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Autoencoder: Loss Function and Optimization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autoencoder is trained to minimize the difference between the original input and the reconstructed output (reconstruction error).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Common loss functions: Mean Squared Error (MSE) for signal differences, and perceptual loss for quality-based reconstruction.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autoencoder is optimized using backpropagation and gradient descent.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Real-Time Audio Coding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87700" y="1131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EnCoded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Convolutional Neural Networks (CNN)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Convolutional Auto Encoder (CAE)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 in Deep Learning for Audio Coding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Encodec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364225"/>
            <a:ext cx="7263526" cy="312897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>
            <a:off x="285600" y="1364225"/>
            <a:ext cx="8574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aleway"/>
                <a:ea typeface="Raleway"/>
                <a:cs typeface="Raleway"/>
                <a:sym typeface="Raleway"/>
              </a:rPr>
              <a:t>24000 Hz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5"/>
          <p:cNvCxnSpPr>
            <a:stCxn id="68" idx="3"/>
          </p:cNvCxnSpPr>
          <p:nvPr/>
        </p:nvCxnSpPr>
        <p:spPr>
          <a:xfrm>
            <a:off x="1143000" y="1530725"/>
            <a:ext cx="836700" cy="10149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5"/>
          <p:cNvSpPr/>
          <p:nvPr/>
        </p:nvSpPr>
        <p:spPr>
          <a:xfrm>
            <a:off x="3211325" y="736475"/>
            <a:ext cx="8574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aleway"/>
                <a:ea typeface="Raleway"/>
                <a:cs typeface="Raleway"/>
                <a:sym typeface="Raleway"/>
              </a:rPr>
              <a:t>75 Hz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15"/>
          <p:cNvCxnSpPr>
            <a:stCxn id="70" idx="2"/>
          </p:cNvCxnSpPr>
          <p:nvPr/>
        </p:nvCxnSpPr>
        <p:spPr>
          <a:xfrm flipH="1">
            <a:off x="3213125" y="1069475"/>
            <a:ext cx="426900" cy="11742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5"/>
          <p:cNvSpPr/>
          <p:nvPr/>
        </p:nvSpPr>
        <p:spPr>
          <a:xfrm>
            <a:off x="2555825" y="4160200"/>
            <a:ext cx="857400" cy="278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aleway"/>
                <a:ea typeface="Raleway"/>
                <a:cs typeface="Raleway"/>
                <a:sym typeface="Raleway"/>
              </a:rPr>
              <a:t>RNN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5"/>
          <p:cNvCxnSpPr>
            <a:stCxn id="72" idx="0"/>
          </p:cNvCxnSpPr>
          <p:nvPr/>
        </p:nvCxnSpPr>
        <p:spPr>
          <a:xfrm rot="10800000">
            <a:off x="2904725" y="3168700"/>
            <a:ext cx="79800" cy="9915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5"/>
          <p:cNvSpPr/>
          <p:nvPr/>
        </p:nvSpPr>
        <p:spPr>
          <a:xfrm>
            <a:off x="3213125" y="2089477"/>
            <a:ext cx="1755000" cy="1560300"/>
          </a:xfrm>
          <a:prstGeom prst="ellipse">
            <a:avLst/>
          </a:prstGeom>
          <a:solidFill>
            <a:srgbClr val="9000BF">
              <a:alpha val="28930"/>
            </a:srgbClr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5"/>
          <p:cNvCxnSpPr>
            <a:stCxn id="74" idx="7"/>
          </p:cNvCxnSpPr>
          <p:nvPr/>
        </p:nvCxnSpPr>
        <p:spPr>
          <a:xfrm flipH="1" rot="10800000">
            <a:off x="4711111" y="1003977"/>
            <a:ext cx="833400" cy="13140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5"/>
          <p:cNvSpPr/>
          <p:nvPr/>
        </p:nvSpPr>
        <p:spPr>
          <a:xfrm>
            <a:off x="5090550" y="670975"/>
            <a:ext cx="1187700" cy="333000"/>
          </a:xfrm>
          <a:prstGeom prst="roundRect">
            <a:avLst>
              <a:gd fmla="val 16667" name="adj"/>
            </a:avLst>
          </a:prstGeom>
          <a:solidFill>
            <a:srgbClr val="9000BF">
              <a:alpha val="28930"/>
            </a:srgbClr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aleway"/>
                <a:ea typeface="Raleway"/>
                <a:cs typeface="Raleway"/>
                <a:sym typeface="Raleway"/>
              </a:rPr>
              <a:t>Key component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0" y="381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475" y="1591075"/>
            <a:ext cx="8112875" cy="29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9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</a:t>
            </a:r>
            <a:r>
              <a:rPr lang="en"/>
              <a:t>Networks (CNN)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CNNs are used to detect patterns and structures in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Originally developed for images, but widely applied to audio.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strength: automatic feature extraction (from low-level to high-level).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025" y="2383400"/>
            <a:ext cx="5522850" cy="26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10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Convolution?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182075" y="644700"/>
            <a:ext cx="886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Convolution is a mathematical operation between a filter (kernel) and the input signal.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filter slides over the input and extracts features by applying a weighted sum.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CNNs learn the filters (unlike traditional signal processing, where filters are predefined).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751" y="2110525"/>
            <a:ext cx="3544625" cy="303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Kernels and Feature Detection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Kernels (or filters) are small-sized matrices (e.g., 3x3, 5x5) that detect specific features in the input.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filters detect different patterns (e.g., low-frequency vs. high-frequency components in audio).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Filters are learned from the data during training.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Stride and Padding in CNNs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Stride: Defines how much the filter moves across the input (affects output size).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Padding: Adds extra space around the input (e.g., zero-padding) to control output size and maintain important boundary information.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Layer: Extracting Features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convolutional layer applies multiple filters to the input, producing feature maps.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feature map highlights a specific pattern (e.g., rhythm, timbre, harmonic structure).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Multiple convolutional layers are stacked to capture progressively more complex patterns.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