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Caveat"/>
      <p:regular r:id="rId34"/>
      <p:bold r:id="rId35"/>
    </p:embeddedFon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6.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La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aveat-bold.fntdata"/><Relationship Id="rId12" Type="http://schemas.openxmlformats.org/officeDocument/2006/relationships/slide" Target="slides/slide8.xml"/><Relationship Id="rId34" Type="http://schemas.openxmlformats.org/officeDocument/2006/relationships/font" Target="fonts/Caveat-regular.fntdata"/><Relationship Id="rId15" Type="http://schemas.openxmlformats.org/officeDocument/2006/relationships/slide" Target="slides/slide11.xml"/><Relationship Id="rId37" Type="http://schemas.openxmlformats.org/officeDocument/2006/relationships/font" Target="fonts/Montserrat-bold.fntdata"/><Relationship Id="rId14" Type="http://schemas.openxmlformats.org/officeDocument/2006/relationships/slide" Target="slides/slide10.xml"/><Relationship Id="rId36" Type="http://schemas.openxmlformats.org/officeDocument/2006/relationships/font" Target="fonts/Montserrat-regular.fntdata"/><Relationship Id="rId17" Type="http://schemas.openxmlformats.org/officeDocument/2006/relationships/slide" Target="slides/slide13.xml"/><Relationship Id="rId39" Type="http://schemas.openxmlformats.org/officeDocument/2006/relationships/font" Target="fonts/Montserrat-boldItalic.fntdata"/><Relationship Id="rId16" Type="http://schemas.openxmlformats.org/officeDocument/2006/relationships/slide" Target="slides/slide12.xml"/><Relationship Id="rId38" Type="http://schemas.openxmlformats.org/officeDocument/2006/relationships/font" Target="fonts/Montserra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Today, we are going to introduce you to a game, called PushPush, which was inspired and modified from “Sokoban,” an arcade game built in 1981 by a Japanese company. Then, we are going to prove to you that PushPush is NP-hard by a reduction from SAT.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After you understand the Variable Component in the previous step, we will now show you the complete model for PushPush, which is constructed by 3 variables and 4 clauses. The graph could have more variables and clauses, depending on the SAT formula we reduce from. Here, we are only using the example formula (x1 ∨ x2) ∧ (x1 ∨ ¬x2) ∧ (¬x1 ∨ x2 ∨ x3) ∧ (¬x1 ∨ ¬x3), so the model only needs 3 variables gadgets and 4 clauses. </a:t>
            </a:r>
            <a:endParaRPr/>
          </a:p>
          <a:p>
            <a:pPr indent="0" lvl="0" marL="0">
              <a:spcBef>
                <a:spcPts val="0"/>
              </a:spcBef>
              <a:spcAft>
                <a:spcPts val="0"/>
              </a:spcAft>
              <a:buNone/>
            </a:pPr>
            <a:r>
              <a:t/>
            </a:r>
            <a:endParaRPr/>
          </a:p>
          <a:p>
            <a:pPr indent="0" lvl="0" marL="0">
              <a:spcBef>
                <a:spcPts val="0"/>
              </a:spcBef>
              <a:spcAft>
                <a:spcPts val="0"/>
              </a:spcAft>
              <a:buNone/>
            </a:pPr>
            <a:r>
              <a:rPr lang="en"/>
              <a:t>To go from s to t, the robot must follow the path below: First, the robot must go through each Variable Gadget one by one, and then it follows the wire from x3 to C1, and it must successfully go through all Clauses.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let us prove the first direction of the reduction proof. We will show that the robot can successfully go from Start (s) to Finish (t) if the SAT formula has a satisfiable assignment. Consider </a:t>
            </a:r>
            <a:r>
              <a:rPr lang="en"/>
              <a:t>x1 = True; x2 = True; x3 = False. …….. </a:t>
            </a:r>
            <a:endParaRPr/>
          </a:p>
          <a:p>
            <a:pPr indent="0" lvl="0" marL="0" rtl="0">
              <a:spcBef>
                <a:spcPts val="0"/>
              </a:spcBef>
              <a:spcAft>
                <a:spcPts val="0"/>
              </a:spcAft>
              <a:buNone/>
            </a:pPr>
            <a:r>
              <a:rPr lang="en"/>
              <a:t>(Process too long, I’m too lazy to write. we will just talk during the presentation)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8" name="Shape 6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9" name="Shape 7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Shape 8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9" name="Shape 8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Shape 9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1" name="Shape 9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Shape 9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6" name="Shape 9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4" name="Shape 1034"/>
        <p:cNvGrpSpPr/>
        <p:nvPr/>
      </p:nvGrpSpPr>
      <p:grpSpPr>
        <a:xfrm>
          <a:off x="0" y="0"/>
          <a:ext cx="0" cy="0"/>
          <a:chOff x="0" y="0"/>
          <a:chExt cx="0" cy="0"/>
        </a:xfrm>
      </p:grpSpPr>
      <p:sp>
        <p:nvSpPr>
          <p:cNvPr id="1035" name="Shape 10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6" name="Shape 10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Shape 1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3" name="Shape 1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5" name="Shape 1195"/>
        <p:cNvGrpSpPr/>
        <p:nvPr/>
      </p:nvGrpSpPr>
      <p:grpSpPr>
        <a:xfrm>
          <a:off x="0" y="0"/>
          <a:ext cx="0" cy="0"/>
          <a:chOff x="0" y="0"/>
          <a:chExt cx="0" cy="0"/>
        </a:xfrm>
      </p:grpSpPr>
      <p:sp>
        <p:nvSpPr>
          <p:cNvPr id="1196" name="Shape 1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7" name="Shape 1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Shape 1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8" name="Shape 1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we will prove the other direction of the reduction proof. There exists a satisfiable assignment for SAT if the robot can successfully go from s to t. As you can see on the graph, the robot can only arrive at t if all the clauses are satisfied. Therefore, all the clauses in SAT must be satisfied, and thus the entire formula will be True.</a:t>
            </a:r>
            <a:endParaRPr/>
          </a:p>
          <a:p>
            <a:pPr indent="0" lvl="0" marL="0">
              <a:spcBef>
                <a:spcPts val="0"/>
              </a:spcBef>
              <a:spcAft>
                <a:spcPts val="0"/>
              </a:spcAft>
              <a:buNone/>
            </a:pPr>
            <a:r>
              <a:t/>
            </a:r>
            <a:endParaRPr/>
          </a:p>
          <a:p>
            <a:pPr indent="0" lvl="0" marL="0" rtl="0">
              <a:spcBef>
                <a:spcPts val="0"/>
              </a:spcBef>
              <a:spcAft>
                <a:spcPts val="0"/>
              </a:spcAft>
              <a:buNone/>
            </a:pPr>
            <a:r>
              <a:rPr lang="en"/>
              <a:t>We successfully reduce SAT to PushPush, and thus PushPush is NP-hard.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3" name="Shape 1383"/>
        <p:cNvGrpSpPr/>
        <p:nvPr/>
      </p:nvGrpSpPr>
      <p:grpSpPr>
        <a:xfrm>
          <a:off x="0" y="0"/>
          <a:ext cx="0" cy="0"/>
          <a:chOff x="0" y="0"/>
          <a:chExt cx="0" cy="0"/>
        </a:xfrm>
      </p:grpSpPr>
      <p:sp>
        <p:nvSpPr>
          <p:cNvPr id="1384" name="Shape 1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5" name="Shape 1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That is the entire reduction proof for PushPush, and here are some of our reflection about the paper. First of all, the proof was very insightful………. In addition, the reduction graph that Joe used in this paper was really helpful to all similar researches that came afterwards. For example, Joe worked with MIT Professor E.Dermaine, and used the similar reduction graph to prove that PushPush in 2D is also NP-hard. </a:t>
            </a:r>
            <a:endParaRPr/>
          </a:p>
          <a:p>
            <a:pPr indent="0" lvl="0" marL="0">
              <a:spcBef>
                <a:spcPts val="0"/>
              </a:spcBef>
              <a:spcAft>
                <a:spcPts val="0"/>
              </a:spcAft>
              <a:buNone/>
            </a:pPr>
            <a:r>
              <a:t/>
            </a:r>
            <a:endParaRPr/>
          </a:p>
          <a:p>
            <a:pPr indent="0" lvl="0" marL="0">
              <a:spcBef>
                <a:spcPts val="0"/>
              </a:spcBef>
              <a:spcAft>
                <a:spcPts val="0"/>
              </a:spcAft>
              <a:buNone/>
            </a:pPr>
            <a:r>
              <a:rPr lang="en"/>
              <a:t>Not only PushPush, later researchers have used the modified version of this graph to prove that many arcade games are also NP-hard, such as Super Mario, and Pokemon. If you want to look over these proofs, please refer to our reference page;)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9" name="Shape 1389"/>
        <p:cNvGrpSpPr/>
        <p:nvPr/>
      </p:nvGrpSpPr>
      <p:grpSpPr>
        <a:xfrm>
          <a:off x="0" y="0"/>
          <a:ext cx="0" cy="0"/>
          <a:chOff x="0" y="0"/>
          <a:chExt cx="0" cy="0"/>
        </a:xfrm>
      </p:grpSpPr>
      <p:sp>
        <p:nvSpPr>
          <p:cNvPr id="1390" name="Shape 1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1" name="Shape 1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6" name="Shape 1406"/>
        <p:cNvGrpSpPr/>
        <p:nvPr/>
      </p:nvGrpSpPr>
      <p:grpSpPr>
        <a:xfrm>
          <a:off x="0" y="0"/>
          <a:ext cx="0" cy="0"/>
          <a:chOff x="0" y="0"/>
          <a:chExt cx="0" cy="0"/>
        </a:xfrm>
      </p:grpSpPr>
      <p:sp>
        <p:nvSpPr>
          <p:cNvPr id="1407" name="Shape 1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8" name="Shape 1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First, what is PushPush? We are going to explain the rules, using this video of Sokoban, the original inspiration for PushPush. As you can see, the player (we call it “robot” here) is able to push the blocks from all four directions as long as there is empty space. In Sokoban, the goal is for the player to push all the blocks to the target location. However, in PushPush, the goal is for the player to get from the starting position to the finishing position, by pushing away all the blocks that are in their way. The player can only push 1 block at a time. In addition, unlike this video of Sokoban, where each block only moves 1 position, in PushPush, each block slides all the way through when it is pushed.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(Pause and ask if people have any questions about the rules of PushPush)</a:t>
            </a:r>
            <a:endParaRPr/>
          </a:p>
          <a:p>
            <a:pPr indent="0" lvl="0" marL="0">
              <a:spcBef>
                <a:spcPts val="0"/>
              </a:spcBef>
              <a:spcAft>
                <a:spcPts val="0"/>
              </a:spcAft>
              <a:buNone/>
            </a:pPr>
            <a:r>
              <a:rPr lang="en"/>
              <a:t>After you understand the game, we are going to prove to you that PushPush is a NP-hard game by reducing from SAT. First of all, just to remind you about the structure of SAT. It consists of several clauses. Each clause is connected by operator AND, and inside each clause, each literal is connected by operator OR. In order to make this formula satisfiable, at least 1 literal in each clause must be TRUE. Here is an example of a satisfiable assignment.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goal of our reduction is to transform an instance of SAT to an instance of PushPush. Before we construct the model, let us define some terminology that will make it easier for you to understand the model. In the paper we found, the author uses the term “gadget,” which is just a fancier word for tool. There are two types of gadgets that are used to construct the model, “one-way gadget” and “fork gadget.”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a:t>A one-way gadget is where the player/robot can travel from x to y by pushing the block, but can’t travel from y to x. However, note that once the block is pushed, the player can move from y to x as well. The p</a:t>
            </a:r>
            <a:r>
              <a:rPr lang="en"/>
              <a:t>roof for this definition is that “The robot moving from x to y can push the block forward at the degree-three junction, but the block cannot be pushed when approaching from y because it cannot be pushed into a storage cell.”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a:t>A fork gadget is where the robot can move from x to y, or from x to z. To move from x to y, the robot can push block A and B down. To move from x to z, the robot can simply push block A to the left. However, note that the robot can’t move from x to z anymore once it chose the x-y path. The proof for this definition is as follow: </a:t>
            </a:r>
            <a:r>
              <a:rPr lang="en"/>
              <a:t>If the robot travels from x to y, the junction to z is permanently closed because A blocks the way. On the other hand, when the robot travels from x to z,  the path to y will be permanently closed by block B.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(Pause and ask if there is any questions about the definition of gadgets) </a:t>
            </a:r>
            <a:endParaRPr/>
          </a:p>
          <a:p>
            <a:pPr indent="0" lvl="0" marL="0" rtl="0">
              <a:lnSpc>
                <a:spcPct val="100000"/>
              </a:lnSpc>
              <a:spcBef>
                <a:spcPts val="1600"/>
              </a:spcBef>
              <a:spcAft>
                <a:spcPts val="0"/>
              </a:spcAft>
              <a:buNone/>
            </a:pPr>
            <a:r>
              <a:rPr lang="en"/>
              <a:t>After defining the two types of gadgets, we will define another element in the model, called “clauses.” The robot can only pass the clause (from x to y) if at least 1 block is pushed into it along an attached wire. The proof for this claim is as follow: </a:t>
            </a:r>
            <a:r>
              <a:rPr lang="en"/>
              <a:t>The robot travelling from x to y will push block A out of the way. Once A is pushed, it will move all the way down the wire and block the way to y if none of the blocks in the middle stops it. As you can see in the graph on the right, if 1 block in the middle is pushed into the clause, block A will stop and thus the robot can successfully go from x to y. </a:t>
            </a:r>
            <a:endParaRPr/>
          </a:p>
          <a:p>
            <a:pPr indent="0" lvl="0" marL="0" rtl="0">
              <a:lnSpc>
                <a:spcPct val="100000"/>
              </a:lnSpc>
              <a:spcBef>
                <a:spcPts val="1600"/>
              </a:spcBef>
              <a:spcAft>
                <a:spcPts val="1600"/>
              </a:spcAft>
              <a:buNone/>
            </a:pPr>
            <a:r>
              <a:rPr lang="en"/>
              <a:t>After you understand clause, now we are going to combine these three elements together, and also show you how the 3 blocks in the middle (a,b,c) could possibly be pushed.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t>We use the three elements defined before to construct a Variable-Setting Component, also called a Variable Gadget. It begins with a Fork Gadget, followed by two paths (False or True). Each path has attached wires to the clause on the right. For example, if the robot chooses the True path, you will follow the wire to the clause and push the block into the clause. This is how, in the previous slide, the blocks in the middle could be triggered and pushed. </a:t>
            </a:r>
            <a:endParaRPr sz="1000"/>
          </a:p>
          <a:p>
            <a:pPr indent="0" lvl="0" marL="0">
              <a:spcBef>
                <a:spcPts val="0"/>
              </a:spcBef>
              <a:spcAft>
                <a:spcPts val="0"/>
              </a:spcAft>
              <a:buNone/>
            </a:pPr>
            <a:r>
              <a:t/>
            </a:r>
            <a:endParaRPr sz="1000"/>
          </a:p>
          <a:p>
            <a:pPr indent="0" lvl="0" marL="0">
              <a:spcBef>
                <a:spcPts val="0"/>
              </a:spcBef>
              <a:spcAft>
                <a:spcPts val="0"/>
              </a:spcAft>
              <a:buNone/>
            </a:pPr>
            <a:r>
              <a:rPr lang="en" sz="1000"/>
              <a:t>After the robot pushed the block into the clause, it has no way else to go, so it will come back to the Variable Gadget on the left and continue following the wire. At the end of the Variable Gadget, the True and False paths are merged via a One-Way Gadget, which prevents the robot from traveling both paths.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A3-JA49q-0o"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cholarworks.smith.edu/csc_facpubs/73" TargetMode="External"/><Relationship Id="rId4" Type="http://schemas.openxmlformats.org/officeDocument/2006/relationships/hyperlink" Target="https://arxiv.org/abs/cs/0007021" TargetMode="External"/><Relationship Id="rId5" Type="http://schemas.openxmlformats.org/officeDocument/2006/relationships/hyperlink" Target="https://arxiv.org/abs/1203.189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UyNVirVWQUY" TargetMode="External"/><Relationship Id="rId4" Type="http://schemas.openxmlformats.org/officeDocument/2006/relationships/image" Target="../media/image3.jpg"/><Relationship Id="rId5" Type="http://schemas.openxmlformats.org/officeDocument/2006/relationships/hyperlink" Target="https://youtu.be/UyNVirVWQU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PushPush It to the Limit</a:t>
            </a:r>
            <a:endParaRPr/>
          </a:p>
        </p:txBody>
      </p:sp>
      <p:sp>
        <p:nvSpPr>
          <p:cNvPr id="135" name="Shape 135"/>
          <p:cNvSpPr txBox="1"/>
          <p:nvPr>
            <p:ph idx="1" type="subTitle"/>
          </p:nvPr>
        </p:nvSpPr>
        <p:spPr>
          <a:xfrm>
            <a:off x="5083950" y="3811275"/>
            <a:ext cx="3605400" cy="113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By: Georgina Xu and Hafsah Hanif</a:t>
            </a:r>
            <a:endParaRPr b="1"/>
          </a:p>
          <a:p>
            <a:pPr indent="0" lvl="0" marL="0">
              <a:spcBef>
                <a:spcPts val="0"/>
              </a:spcBef>
              <a:spcAft>
                <a:spcPts val="0"/>
              </a:spcAft>
              <a:buNone/>
            </a:pPr>
            <a:r>
              <a:rPr lang="en"/>
              <a:t>CSC 250: Theory of Computation</a:t>
            </a:r>
            <a:endParaRPr/>
          </a:p>
          <a:p>
            <a:pPr indent="0" lvl="0" marL="0">
              <a:spcBef>
                <a:spcPts val="0"/>
              </a:spcBef>
              <a:spcAft>
                <a:spcPts val="0"/>
              </a:spcAft>
              <a:buNone/>
            </a:pPr>
            <a:r>
              <a:rPr lang="en"/>
              <a:t>Professor J. Crouser</a:t>
            </a:r>
            <a:endParaRPr/>
          </a:p>
          <a:p>
            <a:pPr indent="0" lvl="0" marL="0">
              <a:spcBef>
                <a:spcPts val="0"/>
              </a:spcBef>
              <a:spcAft>
                <a:spcPts val="0"/>
              </a:spcAft>
              <a:buNone/>
            </a:pPr>
            <a:r>
              <a:rPr lang="en"/>
              <a:t>Final Project</a:t>
            </a:r>
            <a:endParaRPr/>
          </a:p>
          <a:p>
            <a:pPr indent="0" lvl="0" marL="0">
              <a:spcBef>
                <a:spcPts val="0"/>
              </a:spcBef>
              <a:spcAft>
                <a:spcPts val="0"/>
              </a:spcAft>
              <a:buNone/>
            </a:pPr>
            <a:r>
              <a:rPr lang="en"/>
              <a:t>April 2018</a:t>
            </a:r>
            <a:endParaRPr/>
          </a:p>
          <a:p>
            <a:pPr indent="0" lvl="0" marL="0">
              <a:spcBef>
                <a:spcPts val="0"/>
              </a:spcBef>
              <a:spcAft>
                <a:spcPts val="0"/>
              </a:spcAft>
              <a:buNone/>
            </a:pPr>
            <a:r>
              <a:t/>
            </a:r>
            <a:endParaRPr/>
          </a:p>
        </p:txBody>
      </p:sp>
      <p:sp>
        <p:nvSpPr>
          <p:cNvPr descr="Music video by Corbin Bleu performing Push It To The Limit. (C) 2006 Walt Disney Records" id="136" name="Shape 136" title="Corbin Bleu - Push It To The Limit">
            <a:hlinkClick r:id="rId3"/>
          </p:cNvPr>
          <p:cNvSpPr/>
          <p:nvPr/>
        </p:nvSpPr>
        <p:spPr>
          <a:xfrm>
            <a:off x="250900" y="3047225"/>
            <a:ext cx="2535924" cy="1901950"/>
          </a:xfrm>
          <a:prstGeom prst="rect">
            <a:avLst/>
          </a:prstGeom>
          <a:blipFill>
            <a:blip r:embed="rId4">
              <a:alphaModFix/>
            </a:blip>
            <a:stretch>
              <a:fillRect/>
            </a:stretch>
          </a:blipFill>
          <a:ln>
            <a:noFill/>
          </a:ln>
        </p:spPr>
      </p:sp>
      <p:sp>
        <p:nvSpPr>
          <p:cNvPr id="137" name="Shape 137"/>
          <p:cNvSpPr txBox="1"/>
          <p:nvPr/>
        </p:nvSpPr>
        <p:spPr>
          <a:xfrm>
            <a:off x="249325" y="3038075"/>
            <a:ext cx="2535900" cy="1902000"/>
          </a:xfrm>
          <a:prstGeom prst="rect">
            <a:avLst/>
          </a:prstGeom>
          <a:solidFill>
            <a:schemeClr val="accent3"/>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Shape 209"/>
          <p:cNvPicPr preferRelativeResize="0"/>
          <p:nvPr/>
        </p:nvPicPr>
        <p:blipFill rotWithShape="1">
          <a:blip r:embed="rId3">
            <a:alphaModFix/>
          </a:blip>
          <a:srcRect b="2167" l="0" r="0" t="5205"/>
          <a:stretch/>
        </p:blipFill>
        <p:spPr>
          <a:xfrm>
            <a:off x="4151525" y="0"/>
            <a:ext cx="4665262" cy="5143500"/>
          </a:xfrm>
          <a:prstGeom prst="rect">
            <a:avLst/>
          </a:prstGeom>
          <a:noFill/>
          <a:ln>
            <a:noFill/>
          </a:ln>
        </p:spPr>
      </p:pic>
      <p:sp>
        <p:nvSpPr>
          <p:cNvPr id="210" name="Shape 210"/>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a:spcBef>
                <a:spcPts val="0"/>
              </a:spcBef>
              <a:spcAft>
                <a:spcPts val="0"/>
              </a:spcAft>
              <a:buNone/>
            </a:pPr>
            <a:r>
              <a:rPr b="1" lang="en" sz="3000">
                <a:solidFill>
                  <a:srgbClr val="FFFFFF"/>
                </a:solidFill>
                <a:latin typeface="Lato"/>
                <a:ea typeface="Lato"/>
                <a:cs typeface="Lato"/>
                <a:sym typeface="Lato"/>
              </a:rPr>
              <a:t>SAT </a:t>
            </a:r>
            <a:r>
              <a:rPr b="1" lang="en" sz="3000">
                <a:solidFill>
                  <a:srgbClr val="FFFFFF"/>
                </a:solidFill>
                <a:latin typeface="Lato"/>
                <a:ea typeface="Lato"/>
                <a:cs typeface="Lato"/>
                <a:sym typeface="Lato"/>
              </a:rPr>
              <a:t>≤p</a:t>
            </a:r>
            <a:r>
              <a:rPr b="1" lang="en" sz="3000">
                <a:solidFill>
                  <a:srgbClr val="FFFFFF"/>
                </a:solidFill>
                <a:latin typeface="Lato"/>
                <a:ea typeface="Lato"/>
                <a:cs typeface="Lato"/>
                <a:sym typeface="Lato"/>
              </a:rPr>
              <a:t> PushPush</a:t>
            </a:r>
            <a:endParaRPr b="1" sz="3000">
              <a:solidFill>
                <a:srgbClr val="FFFFFF"/>
              </a:solidFill>
              <a:latin typeface="Lato"/>
              <a:ea typeface="Lato"/>
              <a:cs typeface="Lato"/>
              <a:sym typeface="Lato"/>
            </a:endParaRPr>
          </a:p>
        </p:txBody>
      </p:sp>
      <p:sp>
        <p:nvSpPr>
          <p:cNvPr id="211" name="Shape 211"/>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212" name="Shape 212"/>
          <p:cNvSpPr txBox="1"/>
          <p:nvPr/>
        </p:nvSpPr>
        <p:spPr>
          <a:xfrm>
            <a:off x="5814325" y="-76200"/>
            <a:ext cx="477600" cy="33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chemeClr val="accent6"/>
                </a:solidFill>
              </a:rPr>
              <a:t>s</a:t>
            </a:r>
            <a:endParaRPr b="1">
              <a:solidFill>
                <a:schemeClr val="accent6"/>
              </a:solidFill>
            </a:endParaRPr>
          </a:p>
        </p:txBody>
      </p:sp>
      <p:sp>
        <p:nvSpPr>
          <p:cNvPr id="213" name="Shape 213"/>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214" name="Shape 214"/>
          <p:cNvPicPr preferRelativeResize="0"/>
          <p:nvPr/>
        </p:nvPicPr>
        <p:blipFill rotWithShape="1">
          <a:blip r:embed="rId3">
            <a:alphaModFix/>
          </a:blip>
          <a:srcRect b="2167" l="0" r="0" t="5205"/>
          <a:stretch/>
        </p:blipFill>
        <p:spPr>
          <a:xfrm>
            <a:off x="4151525" y="0"/>
            <a:ext cx="4665262" cy="5143500"/>
          </a:xfrm>
          <a:prstGeom prst="rect">
            <a:avLst/>
          </a:prstGeom>
          <a:noFill/>
          <a:ln>
            <a:noFill/>
          </a:ln>
        </p:spPr>
      </p:pic>
      <p:sp>
        <p:nvSpPr>
          <p:cNvPr id="215" name="Shape 215"/>
          <p:cNvSpPr txBox="1"/>
          <p:nvPr/>
        </p:nvSpPr>
        <p:spPr>
          <a:xfrm>
            <a:off x="5814325" y="-76200"/>
            <a:ext cx="4776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p:txBody>
      </p:sp>
      <p:sp>
        <p:nvSpPr>
          <p:cNvPr id="216" name="Shape 216"/>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217" name="Shape 217"/>
          <p:cNvPicPr preferRelativeResize="0"/>
          <p:nvPr/>
        </p:nvPicPr>
        <p:blipFill>
          <a:blip r:embed="rId4">
            <a:alphaModFix/>
          </a:blip>
          <a:stretch>
            <a:fillRect/>
          </a:stretch>
        </p:blipFill>
        <p:spPr>
          <a:xfrm>
            <a:off x="5442375" y="0"/>
            <a:ext cx="423600" cy="371950"/>
          </a:xfrm>
          <a:prstGeom prst="rect">
            <a:avLst/>
          </a:prstGeom>
          <a:noFill/>
          <a:ln>
            <a:noFill/>
          </a:ln>
        </p:spPr>
      </p:pic>
      <p:pic>
        <p:nvPicPr>
          <p:cNvPr id="218" name="Shape 218"/>
          <p:cNvPicPr preferRelativeResize="0"/>
          <p:nvPr/>
        </p:nvPicPr>
        <p:blipFill rotWithShape="1">
          <a:blip r:embed="rId3">
            <a:alphaModFix/>
          </a:blip>
          <a:srcRect b="2167" l="0" r="0" t="5205"/>
          <a:stretch/>
        </p:blipFill>
        <p:spPr>
          <a:xfrm>
            <a:off x="4151525" y="0"/>
            <a:ext cx="4665262" cy="5143500"/>
          </a:xfrm>
          <a:prstGeom prst="rect">
            <a:avLst/>
          </a:prstGeom>
          <a:noFill/>
          <a:ln>
            <a:noFill/>
          </a:ln>
        </p:spPr>
      </p:pic>
      <p:sp>
        <p:nvSpPr>
          <p:cNvPr id="219" name="Shape 219"/>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220" name="Shape 220"/>
          <p:cNvPicPr preferRelativeResize="0"/>
          <p:nvPr/>
        </p:nvPicPr>
        <p:blipFill>
          <a:blip r:embed="rId5">
            <a:alphaModFix/>
          </a:blip>
          <a:stretch>
            <a:fillRect/>
          </a:stretch>
        </p:blipFill>
        <p:spPr>
          <a:xfrm>
            <a:off x="5403275" y="191020"/>
            <a:ext cx="630725" cy="439255"/>
          </a:xfrm>
          <a:prstGeom prst="rect">
            <a:avLst/>
          </a:prstGeom>
          <a:noFill/>
          <a:ln>
            <a:noFill/>
          </a:ln>
        </p:spPr>
      </p:pic>
      <p:sp>
        <p:nvSpPr>
          <p:cNvPr id="221" name="Shape 221"/>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222" name="Shape 222"/>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pic>
        <p:nvPicPr>
          <p:cNvPr id="223" name="Shape 223"/>
          <p:cNvPicPr preferRelativeResize="0"/>
          <p:nvPr/>
        </p:nvPicPr>
        <p:blipFill rotWithShape="1">
          <a:blip r:embed="rId3">
            <a:alphaModFix/>
          </a:blip>
          <a:srcRect b="2167" l="0" r="0" t="5205"/>
          <a:stretch/>
        </p:blipFill>
        <p:spPr>
          <a:xfrm>
            <a:off x="4151525" y="0"/>
            <a:ext cx="4665262" cy="5143500"/>
          </a:xfrm>
          <a:prstGeom prst="rect">
            <a:avLst/>
          </a:prstGeom>
          <a:noFill/>
          <a:ln>
            <a:noFill/>
          </a:ln>
        </p:spPr>
      </p:pic>
      <p:sp>
        <p:nvSpPr>
          <p:cNvPr id="224" name="Shape 224"/>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225" name="Shape 225"/>
          <p:cNvPicPr preferRelativeResize="0"/>
          <p:nvPr/>
        </p:nvPicPr>
        <p:blipFill>
          <a:blip r:embed="rId5">
            <a:alphaModFix/>
          </a:blip>
          <a:stretch>
            <a:fillRect/>
          </a:stretch>
        </p:blipFill>
        <p:spPr>
          <a:xfrm>
            <a:off x="5403275" y="191020"/>
            <a:ext cx="630725" cy="439255"/>
          </a:xfrm>
          <a:prstGeom prst="rect">
            <a:avLst/>
          </a:prstGeom>
          <a:noFill/>
          <a:ln>
            <a:noFill/>
          </a:ln>
        </p:spPr>
      </p:pic>
      <p:sp>
        <p:nvSpPr>
          <p:cNvPr id="226" name="Shape 226"/>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227" name="Shape 227"/>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228" name="Shape 228"/>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230" name="Shape 230"/>
          <p:cNvSpPr/>
          <p:nvPr/>
        </p:nvSpPr>
        <p:spPr>
          <a:xfrm>
            <a:off x="7841266" y="548825"/>
            <a:ext cx="178500" cy="1785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31" name="Shape 231"/>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232" name="Shape 232"/>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233" name="Shape 233"/>
          <p:cNvPicPr preferRelativeResize="0"/>
          <p:nvPr/>
        </p:nvPicPr>
        <p:blipFill>
          <a:blip r:embed="rId5">
            <a:alphaModFix/>
          </a:blip>
          <a:stretch>
            <a:fillRect/>
          </a:stretch>
        </p:blipFill>
        <p:spPr>
          <a:xfrm>
            <a:off x="5403275" y="191020"/>
            <a:ext cx="630725" cy="439255"/>
          </a:xfrm>
          <a:prstGeom prst="rect">
            <a:avLst/>
          </a:prstGeom>
          <a:noFill/>
          <a:ln>
            <a:noFill/>
          </a:ln>
        </p:spPr>
      </p:pic>
      <p:sp>
        <p:nvSpPr>
          <p:cNvPr id="234" name="Shape 234"/>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235" name="Shape 235"/>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236" name="Shape 236"/>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238" name="Shape 238"/>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240" name="Shape 240"/>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241" name="Shape 241"/>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242" name="Shape 242"/>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244" name="Shape 244"/>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45" name="Shape 245"/>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246" name="Shape 246"/>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247" name="Shape 247"/>
          <p:cNvPicPr preferRelativeResize="0"/>
          <p:nvPr/>
        </p:nvPicPr>
        <p:blipFill>
          <a:blip r:embed="rId5">
            <a:alphaModFix/>
          </a:blip>
          <a:stretch>
            <a:fillRect/>
          </a:stretch>
        </p:blipFill>
        <p:spPr>
          <a:xfrm>
            <a:off x="5403275" y="191020"/>
            <a:ext cx="630725" cy="439255"/>
          </a:xfrm>
          <a:prstGeom prst="rect">
            <a:avLst/>
          </a:prstGeom>
          <a:noFill/>
          <a:ln>
            <a:noFill/>
          </a:ln>
        </p:spPr>
      </p:pic>
      <p:sp>
        <p:nvSpPr>
          <p:cNvPr id="248" name="Shape 248"/>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249" name="Shape 249"/>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250" name="Shape 250"/>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252" name="Shape 252"/>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254" name="Shape 254"/>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255" name="Shape 255"/>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256" name="Shape 256"/>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258" name="Shape 258"/>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260" name="Shape 260"/>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264" name="Shape 264"/>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265" name="Shape 265"/>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267" name="Shape 267"/>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268" name="Shape 268"/>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69" name="Shape 269"/>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270" name="Shape 270"/>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sp>
        <p:nvSpPr>
          <p:cNvPr id="271" name="Shape 271"/>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272" name="Shape 272"/>
          <p:cNvSpPr/>
          <p:nvPr/>
        </p:nvSpPr>
        <p:spPr>
          <a:xfrm>
            <a:off x="5792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9525">
            <a:solidFill>
              <a:srgbClr val="000000"/>
            </a:solidFill>
            <a:prstDash val="solid"/>
            <a:round/>
            <a:headEnd len="med" w="med" type="none"/>
            <a:tailEnd len="med" w="med" type="none"/>
          </a:ln>
        </p:spPr>
      </p:sp>
      <p:sp>
        <p:nvSpPr>
          <p:cNvPr id="274" name="Shape 274"/>
          <p:cNvSpPr/>
          <p:nvPr/>
        </p:nvSpPr>
        <p:spPr>
          <a:xfrm>
            <a:off x="74838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277" name="Shape 277"/>
          <p:cNvSpPr/>
          <p:nvPr/>
        </p:nvSpPr>
        <p:spPr>
          <a:xfrm flipH="1">
            <a:off x="5803575" y="10325"/>
            <a:ext cx="4775" cy="166697"/>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278" name="Shape 278"/>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279" name="Shape 279"/>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mc:AlternateContent>
    <mc:Choice Requires="p14">
      <p:transition spd="slow" p14:dur="15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Shape 284"/>
          <p:cNvPicPr preferRelativeResize="0"/>
          <p:nvPr/>
        </p:nvPicPr>
        <p:blipFill rotWithShape="1">
          <a:blip r:embed="rId3">
            <a:alphaModFix/>
          </a:blip>
          <a:srcRect b="2167" l="0" r="0" t="5205"/>
          <a:stretch/>
        </p:blipFill>
        <p:spPr>
          <a:xfrm>
            <a:off x="4151525" y="0"/>
            <a:ext cx="4665262" cy="5143500"/>
          </a:xfrm>
          <a:prstGeom prst="rect">
            <a:avLst/>
          </a:prstGeom>
          <a:noFill/>
          <a:ln>
            <a:noFill/>
          </a:ln>
        </p:spPr>
      </p:pic>
      <p:sp>
        <p:nvSpPr>
          <p:cNvPr id="285" name="Shape 285"/>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286" name="Shape 286"/>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287" name="Shape 287"/>
          <p:cNvSpPr txBox="1"/>
          <p:nvPr/>
        </p:nvSpPr>
        <p:spPr>
          <a:xfrm>
            <a:off x="5814325" y="-76200"/>
            <a:ext cx="4776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p:txBody>
      </p:sp>
      <p:sp>
        <p:nvSpPr>
          <p:cNvPr id="288" name="Shape 288"/>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289" name="Shape 289"/>
          <p:cNvPicPr preferRelativeResize="0"/>
          <p:nvPr/>
        </p:nvPicPr>
        <p:blipFill>
          <a:blip r:embed="rId4">
            <a:alphaModFix/>
          </a:blip>
          <a:stretch>
            <a:fillRect/>
          </a:stretch>
        </p:blipFill>
        <p:spPr>
          <a:xfrm>
            <a:off x="5442375" y="0"/>
            <a:ext cx="423600" cy="371950"/>
          </a:xfrm>
          <a:prstGeom prst="rect">
            <a:avLst/>
          </a:prstGeom>
          <a:noFill/>
          <a:ln>
            <a:noFill/>
          </a:ln>
        </p:spPr>
      </p:pic>
      <p:pic>
        <p:nvPicPr>
          <p:cNvPr id="290" name="Shape 290"/>
          <p:cNvPicPr preferRelativeResize="0"/>
          <p:nvPr/>
        </p:nvPicPr>
        <p:blipFill rotWithShape="1">
          <a:blip r:embed="rId3">
            <a:alphaModFix/>
          </a:blip>
          <a:srcRect b="2167" l="0" r="0" t="5205"/>
          <a:stretch/>
        </p:blipFill>
        <p:spPr>
          <a:xfrm>
            <a:off x="4151525" y="0"/>
            <a:ext cx="4665262" cy="5143500"/>
          </a:xfrm>
          <a:prstGeom prst="rect">
            <a:avLst/>
          </a:prstGeom>
          <a:noFill/>
          <a:ln>
            <a:noFill/>
          </a:ln>
        </p:spPr>
      </p:pic>
      <p:sp>
        <p:nvSpPr>
          <p:cNvPr id="291" name="Shape 291"/>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292" name="Shape 292"/>
          <p:cNvPicPr preferRelativeResize="0"/>
          <p:nvPr/>
        </p:nvPicPr>
        <p:blipFill>
          <a:blip r:embed="rId5">
            <a:alphaModFix/>
          </a:blip>
          <a:stretch>
            <a:fillRect/>
          </a:stretch>
        </p:blipFill>
        <p:spPr>
          <a:xfrm>
            <a:off x="5403275" y="191020"/>
            <a:ext cx="630725" cy="439255"/>
          </a:xfrm>
          <a:prstGeom prst="rect">
            <a:avLst/>
          </a:prstGeom>
          <a:noFill/>
          <a:ln>
            <a:noFill/>
          </a:ln>
        </p:spPr>
      </p:pic>
      <p:sp>
        <p:nvSpPr>
          <p:cNvPr id="293" name="Shape 293"/>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294" name="Shape 294"/>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pic>
        <p:nvPicPr>
          <p:cNvPr id="295" name="Shape 295"/>
          <p:cNvPicPr preferRelativeResize="0"/>
          <p:nvPr/>
        </p:nvPicPr>
        <p:blipFill rotWithShape="1">
          <a:blip r:embed="rId3">
            <a:alphaModFix/>
          </a:blip>
          <a:srcRect b="2167" l="0" r="0" t="5205"/>
          <a:stretch/>
        </p:blipFill>
        <p:spPr>
          <a:xfrm>
            <a:off x="4151525" y="0"/>
            <a:ext cx="4665262" cy="5143500"/>
          </a:xfrm>
          <a:prstGeom prst="rect">
            <a:avLst/>
          </a:prstGeom>
          <a:noFill/>
          <a:ln>
            <a:noFill/>
          </a:ln>
        </p:spPr>
      </p:pic>
      <p:sp>
        <p:nvSpPr>
          <p:cNvPr id="296" name="Shape 296"/>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297" name="Shape 297"/>
          <p:cNvPicPr preferRelativeResize="0"/>
          <p:nvPr/>
        </p:nvPicPr>
        <p:blipFill>
          <a:blip r:embed="rId5">
            <a:alphaModFix/>
          </a:blip>
          <a:stretch>
            <a:fillRect/>
          </a:stretch>
        </p:blipFill>
        <p:spPr>
          <a:xfrm>
            <a:off x="5403275" y="191020"/>
            <a:ext cx="630725" cy="439255"/>
          </a:xfrm>
          <a:prstGeom prst="rect">
            <a:avLst/>
          </a:prstGeom>
          <a:noFill/>
          <a:ln>
            <a:noFill/>
          </a:ln>
        </p:spPr>
      </p:pic>
      <p:sp>
        <p:nvSpPr>
          <p:cNvPr id="298" name="Shape 298"/>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299" name="Shape 299"/>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300" name="Shape 300"/>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302" name="Shape 302"/>
          <p:cNvSpPr/>
          <p:nvPr/>
        </p:nvSpPr>
        <p:spPr>
          <a:xfrm>
            <a:off x="7841266" y="548825"/>
            <a:ext cx="178500" cy="1785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03" name="Shape 303"/>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304" name="Shape 304"/>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305" name="Shape 305"/>
          <p:cNvPicPr preferRelativeResize="0"/>
          <p:nvPr/>
        </p:nvPicPr>
        <p:blipFill>
          <a:blip r:embed="rId5">
            <a:alphaModFix/>
          </a:blip>
          <a:stretch>
            <a:fillRect/>
          </a:stretch>
        </p:blipFill>
        <p:spPr>
          <a:xfrm>
            <a:off x="5403275" y="191020"/>
            <a:ext cx="630725" cy="439255"/>
          </a:xfrm>
          <a:prstGeom prst="rect">
            <a:avLst/>
          </a:prstGeom>
          <a:noFill/>
          <a:ln>
            <a:noFill/>
          </a:ln>
        </p:spPr>
      </p:pic>
      <p:sp>
        <p:nvSpPr>
          <p:cNvPr id="306" name="Shape 306"/>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307" name="Shape 307"/>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308" name="Shape 308"/>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310" name="Shape 310"/>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312" name="Shape 312"/>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313" name="Shape 313"/>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314" name="Shape 314"/>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316" name="Shape 316"/>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17" name="Shape 317"/>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318" name="Shape 318"/>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319" name="Shape 319"/>
          <p:cNvPicPr preferRelativeResize="0"/>
          <p:nvPr/>
        </p:nvPicPr>
        <p:blipFill>
          <a:blip r:embed="rId5">
            <a:alphaModFix/>
          </a:blip>
          <a:stretch>
            <a:fillRect/>
          </a:stretch>
        </p:blipFill>
        <p:spPr>
          <a:xfrm>
            <a:off x="5403275" y="191020"/>
            <a:ext cx="630725" cy="439255"/>
          </a:xfrm>
          <a:prstGeom prst="rect">
            <a:avLst/>
          </a:prstGeom>
          <a:noFill/>
          <a:ln>
            <a:noFill/>
          </a:ln>
        </p:spPr>
      </p:pic>
      <p:sp>
        <p:nvSpPr>
          <p:cNvPr id="320" name="Shape 320"/>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321" name="Shape 321"/>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322" name="Shape 322"/>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324" name="Shape 324"/>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326" name="Shape 326"/>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327" name="Shape 327"/>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328" name="Shape 328"/>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330" name="Shape 330"/>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 name="Shape 331"/>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332" name="Shape 332"/>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Shape 334"/>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336" name="Shape 336"/>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337" name="Shape 337"/>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339" name="Shape 339"/>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340" name="Shape 340"/>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41" name="Shape 341"/>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342" name="Shape 342"/>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sp>
        <p:nvSpPr>
          <p:cNvPr id="343" name="Shape 343"/>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344" name="Shape 344"/>
          <p:cNvSpPr/>
          <p:nvPr/>
        </p:nvSpPr>
        <p:spPr>
          <a:xfrm>
            <a:off x="5792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9525">
            <a:solidFill>
              <a:srgbClr val="000000"/>
            </a:solidFill>
            <a:prstDash val="solid"/>
            <a:round/>
            <a:headEnd len="med" w="med" type="none"/>
            <a:tailEnd len="med" w="med" type="none"/>
          </a:ln>
        </p:spPr>
      </p:sp>
      <p:sp>
        <p:nvSpPr>
          <p:cNvPr id="346" name="Shape 346"/>
          <p:cNvSpPr/>
          <p:nvPr/>
        </p:nvSpPr>
        <p:spPr>
          <a:xfrm>
            <a:off x="74838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349" name="Shape 349"/>
          <p:cNvSpPr/>
          <p:nvPr/>
        </p:nvSpPr>
        <p:spPr>
          <a:xfrm>
            <a:off x="5467825" y="226650"/>
            <a:ext cx="123600" cy="124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50" name="Shape 350"/>
          <p:cNvPicPr preferRelativeResize="0"/>
          <p:nvPr/>
        </p:nvPicPr>
        <p:blipFill>
          <a:blip r:embed="rId6">
            <a:alphaModFix/>
          </a:blip>
          <a:stretch>
            <a:fillRect/>
          </a:stretch>
        </p:blipFill>
        <p:spPr>
          <a:xfrm>
            <a:off x="5592375" y="199500"/>
            <a:ext cx="178500" cy="178500"/>
          </a:xfrm>
          <a:prstGeom prst="rect">
            <a:avLst/>
          </a:prstGeom>
          <a:noFill/>
          <a:ln>
            <a:noFill/>
          </a:ln>
        </p:spPr>
      </p:pic>
      <p:cxnSp>
        <p:nvCxnSpPr>
          <p:cNvPr id="351" name="Shape 351"/>
          <p:cNvCxnSpPr>
            <a:stCxn id="350" idx="1"/>
            <a:endCxn id="350" idx="3"/>
          </p:cNvCxnSpPr>
          <p:nvPr/>
        </p:nvCxnSpPr>
        <p:spPr>
          <a:xfrm>
            <a:off x="5592375" y="288750"/>
            <a:ext cx="178500" cy="0"/>
          </a:xfrm>
          <a:prstGeom prst="straightConnector1">
            <a:avLst/>
          </a:prstGeom>
          <a:noFill/>
          <a:ln cap="flat" cmpd="sng" w="9525">
            <a:solidFill>
              <a:srgbClr val="000000"/>
            </a:solidFill>
            <a:prstDash val="solid"/>
            <a:round/>
            <a:headEnd len="med" w="med" type="none"/>
            <a:tailEnd len="med" w="med" type="none"/>
          </a:ln>
        </p:spPr>
      </p:cxnSp>
      <p:cxnSp>
        <p:nvCxnSpPr>
          <p:cNvPr id="352" name="Shape 352"/>
          <p:cNvCxnSpPr/>
          <p:nvPr/>
        </p:nvCxnSpPr>
        <p:spPr>
          <a:xfrm>
            <a:off x="5661475" y="148925"/>
            <a:ext cx="0" cy="399900"/>
          </a:xfrm>
          <a:prstGeom prst="straightConnector1">
            <a:avLst/>
          </a:prstGeom>
          <a:noFill/>
          <a:ln cap="flat" cmpd="sng" w="9525">
            <a:solidFill>
              <a:srgbClr val="000000"/>
            </a:solidFill>
            <a:prstDash val="solid"/>
            <a:round/>
            <a:headEnd len="med" w="med" type="none"/>
            <a:tailEnd len="med" w="med" type="none"/>
          </a:ln>
        </p:spPr>
      </p:cxnSp>
      <p:sp>
        <p:nvSpPr>
          <p:cNvPr id="353" name="Shape 353"/>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354" name="Shape 354"/>
          <p:cNvSpPr/>
          <p:nvPr/>
        </p:nvSpPr>
        <p:spPr>
          <a:xfrm rot="10800000">
            <a:off x="5610354" y="289343"/>
            <a:ext cx="178500" cy="6152"/>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355" name="Shape 355"/>
          <p:cNvSpPr/>
          <p:nvPr/>
        </p:nvSpPr>
        <p:spPr>
          <a:xfrm>
            <a:off x="5656326" y="296100"/>
            <a:ext cx="10325" cy="166697"/>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356" name="Shape 356"/>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357" name="Shape 357"/>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pic>
        <p:nvPicPr>
          <p:cNvPr id="362" name="Shape 362"/>
          <p:cNvPicPr preferRelativeResize="0"/>
          <p:nvPr/>
        </p:nvPicPr>
        <p:blipFill rotWithShape="1">
          <a:blip r:embed="rId3">
            <a:alphaModFix/>
          </a:blip>
          <a:srcRect b="2167" l="0" r="0" t="5205"/>
          <a:stretch/>
        </p:blipFill>
        <p:spPr>
          <a:xfrm>
            <a:off x="4151525" y="0"/>
            <a:ext cx="4665262" cy="5143500"/>
          </a:xfrm>
          <a:prstGeom prst="rect">
            <a:avLst/>
          </a:prstGeom>
          <a:noFill/>
          <a:ln>
            <a:noFill/>
          </a:ln>
        </p:spPr>
      </p:pic>
      <p:sp>
        <p:nvSpPr>
          <p:cNvPr id="363" name="Shape 363"/>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364" name="Shape 364"/>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365" name="Shape 365"/>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366" name="Shape 366"/>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367" name="Shape 367"/>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chemeClr val="accent6"/>
                </a:solidFill>
              </a:rPr>
              <a:t>s</a:t>
            </a:r>
            <a:endParaRPr b="1">
              <a:solidFill>
                <a:schemeClr val="accent6"/>
              </a:solidFill>
            </a:endParaRPr>
          </a:p>
          <a:p>
            <a:pPr indent="0" lvl="0" marL="0">
              <a:spcBef>
                <a:spcPts val="0"/>
              </a:spcBef>
              <a:spcAft>
                <a:spcPts val="0"/>
              </a:spcAft>
              <a:buNone/>
            </a:pPr>
            <a:r>
              <a:t/>
            </a:r>
            <a:endParaRPr/>
          </a:p>
        </p:txBody>
      </p:sp>
      <p:sp>
        <p:nvSpPr>
          <p:cNvPr id="368" name="Shape 368"/>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pic>
        <p:nvPicPr>
          <p:cNvPr id="369" name="Shape 369"/>
          <p:cNvPicPr preferRelativeResize="0"/>
          <p:nvPr/>
        </p:nvPicPr>
        <p:blipFill rotWithShape="1">
          <a:blip r:embed="rId3">
            <a:alphaModFix/>
          </a:blip>
          <a:srcRect b="2167" l="0" r="0" t="5205"/>
          <a:stretch/>
        </p:blipFill>
        <p:spPr>
          <a:xfrm>
            <a:off x="4151525" y="0"/>
            <a:ext cx="4665262" cy="5143500"/>
          </a:xfrm>
          <a:prstGeom prst="rect">
            <a:avLst/>
          </a:prstGeom>
          <a:noFill/>
          <a:ln>
            <a:noFill/>
          </a:ln>
        </p:spPr>
      </p:pic>
      <p:sp>
        <p:nvSpPr>
          <p:cNvPr id="370" name="Shape 370"/>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371" name="Shape 371"/>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372" name="Shape 372"/>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373" name="Shape 373"/>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374" name="Shape 374"/>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376" name="Shape 376"/>
          <p:cNvSpPr/>
          <p:nvPr/>
        </p:nvSpPr>
        <p:spPr>
          <a:xfrm>
            <a:off x="7841266" y="548825"/>
            <a:ext cx="178500" cy="1785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77" name="Shape 377"/>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378" name="Shape 378"/>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379" name="Shape 379"/>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380" name="Shape 380"/>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381" name="Shape 381"/>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382" name="Shape 382"/>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384" name="Shape 384"/>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386" name="Shape 386"/>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387" name="Shape 387"/>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388" name="Shape 388"/>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390" name="Shape 390"/>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91" name="Shape 391"/>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392" name="Shape 392"/>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393" name="Shape 393"/>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394" name="Shape 394"/>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395" name="Shape 395"/>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396" name="Shape 396"/>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398" name="Shape 398"/>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400" name="Shape 400"/>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401" name="Shape 401"/>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402" name="Shape 402"/>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404" name="Shape 404"/>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406" name="Shape 406"/>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410" name="Shape 410"/>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411" name="Shape 411"/>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413" name="Shape 413"/>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414" name="Shape 414"/>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415" name="Shape 415"/>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416" name="Shape 416"/>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417" name="Shape 417"/>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418" name="Shape 418"/>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419" name="Shape 419"/>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420" name="Shape 420"/>
          <p:cNvSpPr/>
          <p:nvPr/>
        </p:nvSpPr>
        <p:spPr>
          <a:xfrm>
            <a:off x="5792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Shape 421"/>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9525">
            <a:solidFill>
              <a:srgbClr val="000000"/>
            </a:solidFill>
            <a:prstDash val="solid"/>
            <a:round/>
            <a:headEnd len="med" w="med" type="none"/>
            <a:tailEnd len="med" w="med" type="none"/>
          </a:ln>
        </p:spPr>
      </p:sp>
      <p:sp>
        <p:nvSpPr>
          <p:cNvPr id="422" name="Shape 422"/>
          <p:cNvSpPr/>
          <p:nvPr/>
        </p:nvSpPr>
        <p:spPr>
          <a:xfrm>
            <a:off x="74838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425" name="Shape 425"/>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426" name="Shape 426"/>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pic>
        <p:nvPicPr>
          <p:cNvPr id="431" name="Shape 431"/>
          <p:cNvPicPr preferRelativeResize="0"/>
          <p:nvPr/>
        </p:nvPicPr>
        <p:blipFill rotWithShape="1">
          <a:blip r:embed="rId3">
            <a:alphaModFix/>
          </a:blip>
          <a:srcRect b="2167" l="0" r="0" t="5205"/>
          <a:stretch/>
        </p:blipFill>
        <p:spPr>
          <a:xfrm>
            <a:off x="4151525" y="0"/>
            <a:ext cx="4665262" cy="5143500"/>
          </a:xfrm>
          <a:prstGeom prst="rect">
            <a:avLst/>
          </a:prstGeom>
          <a:noFill/>
          <a:ln>
            <a:noFill/>
          </a:ln>
        </p:spPr>
      </p:pic>
      <p:sp>
        <p:nvSpPr>
          <p:cNvPr id="432" name="Shape 432"/>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433" name="Shape 433"/>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434" name="Shape 434"/>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435" name="Shape 435"/>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436" name="Shape 436"/>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437" name="Shape 437"/>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438" name="Shape 438"/>
          <p:cNvSpPr/>
          <p:nvPr/>
        </p:nvSpPr>
        <p:spPr>
          <a:xfrm>
            <a:off x="617000" y="-462570"/>
            <a:ext cx="1792450" cy="79200"/>
          </a:xfrm>
          <a:custGeom>
            <a:pathLst>
              <a:path extrusionOk="0" h="3168" w="71698">
                <a:moveTo>
                  <a:pt x="0" y="1921"/>
                </a:moveTo>
                <a:cubicBezTo>
                  <a:pt x="8936" y="1921"/>
                  <a:pt x="17903" y="2663"/>
                  <a:pt x="26809" y="1921"/>
                </a:cubicBezTo>
                <a:cubicBezTo>
                  <a:pt x="35724" y="1179"/>
                  <a:pt x="44845" y="-1082"/>
                  <a:pt x="53617" y="674"/>
                </a:cubicBezTo>
                <a:cubicBezTo>
                  <a:pt x="59583" y="1868"/>
                  <a:pt x="65614" y="3168"/>
                  <a:pt x="71698" y="3168"/>
                </a:cubicBezTo>
              </a:path>
            </a:pathLst>
          </a:custGeom>
          <a:noFill/>
          <a:ln cap="flat" cmpd="sng" w="9525">
            <a:solidFill>
              <a:srgbClr val="FF0000"/>
            </a:solidFill>
            <a:prstDash val="solid"/>
            <a:round/>
            <a:headEnd len="med" w="med" type="none"/>
            <a:tailEnd len="med" w="med" type="none"/>
          </a:ln>
        </p:spPr>
      </p:sp>
      <p:sp>
        <p:nvSpPr>
          <p:cNvPr id="439" name="Shape 439"/>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Shape 440"/>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441" name="Shape 441"/>
          <p:cNvSpPr/>
          <p:nvPr/>
        </p:nvSpPr>
        <p:spPr>
          <a:xfrm>
            <a:off x="7841266" y="548825"/>
            <a:ext cx="178500" cy="1785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442" name="Shape 442"/>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443" name="Shape 443"/>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444" name="Shape 444"/>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445" name="Shape 445"/>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446" name="Shape 446"/>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447" name="Shape 447"/>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Shape 448"/>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449" name="Shape 449"/>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451" name="Shape 451"/>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452" name="Shape 452"/>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453" name="Shape 453"/>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455" name="Shape 455"/>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456" name="Shape 456"/>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457" name="Shape 457"/>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458" name="Shape 458"/>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459" name="Shape 459"/>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460" name="Shape 460"/>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461" name="Shape 461"/>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463" name="Shape 463"/>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4" name="Shape 464"/>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465" name="Shape 465"/>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466" name="Shape 466"/>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467" name="Shape 467"/>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469" name="Shape 469"/>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471" name="Shape 471"/>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475" name="Shape 475"/>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476" name="Shape 476"/>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478" name="Shape 478"/>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479" name="Shape 479"/>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480" name="Shape 480"/>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481" name="Shape 481"/>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482" name="Shape 482"/>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483" name="Shape 483"/>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484" name="Shape 484"/>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485" name="Shape 485"/>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487" name="Shape 487"/>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p:nvPr/>
        </p:nvSpPr>
        <p:spPr>
          <a:xfrm>
            <a:off x="5792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9525">
            <a:solidFill>
              <a:srgbClr val="000000"/>
            </a:solidFill>
            <a:prstDash val="solid"/>
            <a:round/>
            <a:headEnd len="med" w="med" type="none"/>
            <a:tailEnd len="med" w="med" type="none"/>
          </a:ln>
        </p:spPr>
      </p:sp>
      <p:sp>
        <p:nvSpPr>
          <p:cNvPr id="491" name="Shape 491"/>
          <p:cNvSpPr/>
          <p:nvPr/>
        </p:nvSpPr>
        <p:spPr>
          <a:xfrm>
            <a:off x="74838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494" name="Shape 494"/>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495" name="Shape 495"/>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pic>
        <p:nvPicPr>
          <p:cNvPr id="500" name="Shape 500"/>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501" name="Shape 501"/>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502" name="Shape 502"/>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503" name="Shape 503"/>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504" name="Shape 504"/>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505" name="Shape 505"/>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506" name="Shape 506"/>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507" name="Shape 507"/>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8" name="Shape 508"/>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509" name="Shape 509"/>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Shape 510"/>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511" name="Shape 511"/>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512" name="Shape 512"/>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513" name="Shape 513"/>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Shape 514"/>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515" name="Shape 515"/>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516" name="Shape 516"/>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517" name="Shape 517"/>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518" name="Shape 518"/>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519" name="Shape 519"/>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520" name="Shape 520"/>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521" name="Shape 521"/>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Shape 522"/>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523" name="Shape 523"/>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525" name="Shape 525"/>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526" name="Shape 526"/>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527" name="Shape 527"/>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Shape 528"/>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529" name="Shape 529"/>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531" name="Shape 531"/>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2" name="Shape 532"/>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3" name="Shape 533"/>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Shape 534"/>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535" name="Shape 535"/>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536" name="Shape 536"/>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538" name="Shape 538"/>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539" name="Shape 539"/>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540" name="Shape 540"/>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541" name="Shape 541"/>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542" name="Shape 542"/>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543" name="Shape 543"/>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544" name="Shape 544"/>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545" name="Shape 545"/>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547" name="Shape 547"/>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Shape 548"/>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549" name="Shape 549"/>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550" name="Shape 550"/>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551" name="Shape 551"/>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553" name="Shape 553"/>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Shape 554"/>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 name="Shape 555"/>
          <p:cNvSpPr/>
          <p:nvPr/>
        </p:nvSpPr>
        <p:spPr>
          <a:xfrm>
            <a:off x="5792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Shape 556"/>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9525">
            <a:solidFill>
              <a:srgbClr val="000000"/>
            </a:solidFill>
            <a:prstDash val="solid"/>
            <a:round/>
            <a:headEnd len="med" w="med" type="none"/>
            <a:tailEnd len="med" w="med" type="none"/>
          </a:ln>
        </p:spPr>
      </p:sp>
      <p:sp>
        <p:nvSpPr>
          <p:cNvPr id="557" name="Shape 557"/>
          <p:cNvSpPr/>
          <p:nvPr/>
        </p:nvSpPr>
        <p:spPr>
          <a:xfrm>
            <a:off x="74838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Shape 558"/>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Shape 559"/>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560" name="Shape 560"/>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561" name="Shape 561"/>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pic>
        <p:nvPicPr>
          <p:cNvPr id="566" name="Shape 566"/>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567" name="Shape 567"/>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568" name="Shape 568"/>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569" name="Shape 569"/>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570" name="Shape 570"/>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571" name="Shape 571"/>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572" name="Shape 572"/>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573" name="Shape 573"/>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4" name="Shape 574"/>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575" name="Shape 575"/>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Shape 576"/>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577" name="Shape 577"/>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578" name="Shape 578"/>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579" name="Shape 579"/>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581" name="Shape 581"/>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583" name="Shape 583"/>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Shape 584"/>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pic>
        <p:nvPicPr>
          <p:cNvPr id="587" name="Shape 587"/>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588" name="Shape 588"/>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589" name="Shape 589"/>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590" name="Shape 590"/>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591" name="Shape 591"/>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592" name="Shape 592"/>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Shape 593"/>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594" name="Shape 594"/>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596" name="Shape 596"/>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597" name="Shape 597"/>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598" name="Shape 598"/>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600" name="Shape 600"/>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Shape 601"/>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602" name="Shape 602"/>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606" name="Shape 606"/>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607" name="Shape 607"/>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Shape 608"/>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609" name="Shape 609"/>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610" name="Shape 610"/>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11" name="Shape 611"/>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612" name="Shape 612"/>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613" name="Shape 613"/>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614" name="Shape 614"/>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615" name="Shape 615"/>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616" name="Shape 616"/>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618" name="Shape 618"/>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620" name="Shape 620"/>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621" name="Shape 621"/>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622" name="Shape 622"/>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Shape 623"/>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624" name="Shape 624"/>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Shape 625"/>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626" name="Shape 626"/>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7" name="Shape 627"/>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8" name="Shape 628"/>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9" name="Shape 629"/>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630" name="Shape 630"/>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9525">
            <a:solidFill>
              <a:srgbClr val="000000"/>
            </a:solidFill>
            <a:prstDash val="solid"/>
            <a:round/>
            <a:headEnd len="med" w="med" type="none"/>
            <a:tailEnd len="med" w="med" type="none"/>
          </a:ln>
        </p:spPr>
      </p:sp>
      <p:sp>
        <p:nvSpPr>
          <p:cNvPr id="631" name="Shape 631"/>
          <p:cNvSpPr/>
          <p:nvPr/>
        </p:nvSpPr>
        <p:spPr>
          <a:xfrm>
            <a:off x="74838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2" name="Shape 632"/>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3" name="Shape 633"/>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634" name="Shape 634"/>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635" name="Shape 635"/>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pic>
        <p:nvPicPr>
          <p:cNvPr id="640" name="Shape 640"/>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641" name="Shape 641"/>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642" name="Shape 642"/>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643" name="Shape 643"/>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644" name="Shape 644"/>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645" name="Shape 645"/>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646" name="Shape 646"/>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647" name="Shape 647"/>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 name="Shape 648"/>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649" name="Shape 649"/>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 name="Shape 650"/>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651" name="Shape 651"/>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652" name="Shape 652"/>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653" name="Shape 653"/>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4" name="Shape 654"/>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655" name="Shape 655"/>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657" name="Shape 657"/>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8" name="Shape 658"/>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9" name="Shape 659"/>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Shape 660"/>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661" name="Shape 661"/>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662" name="Shape 662"/>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3" name="Shape 663"/>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664" name="Shape 664"/>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665" name="Shape 665"/>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66" name="Shape 666"/>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667" name="Shape 667"/>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668" name="Shape 668"/>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669" name="Shape 669"/>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670" name="Shape 670"/>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671" name="Shape 671"/>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2" name="Shape 672"/>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673" name="Shape 673"/>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4" name="Shape 674"/>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675" name="Shape 675"/>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676" name="Shape 676"/>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677" name="Shape 677"/>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8" name="Shape 678"/>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679" name="Shape 679"/>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0" name="Shape 680"/>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681" name="Shape 681"/>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 name="Shape 682"/>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 name="Shape 683"/>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 name="Shape 684"/>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685" name="Shape 685"/>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686" name="Shape 686"/>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7" name="Shape 687"/>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688" name="Shape 688"/>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9" name="Shape 689"/>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9525">
            <a:solidFill>
              <a:srgbClr val="000000"/>
            </a:solidFill>
            <a:prstDash val="solid"/>
            <a:round/>
            <a:headEnd len="med" w="med" type="none"/>
            <a:tailEnd len="med" w="med" type="none"/>
          </a:ln>
        </p:spPr>
      </p:sp>
      <p:sp>
        <p:nvSpPr>
          <p:cNvPr id="690" name="Shape 690"/>
          <p:cNvSpPr/>
          <p:nvPr/>
        </p:nvSpPr>
        <p:spPr>
          <a:xfrm>
            <a:off x="74838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1" name="Shape 691"/>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2" name="Shape 692"/>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cxnSp>
        <p:nvCxnSpPr>
          <p:cNvPr id="693" name="Shape 693"/>
          <p:cNvCxnSpPr/>
          <p:nvPr/>
        </p:nvCxnSpPr>
        <p:spPr>
          <a:xfrm>
            <a:off x="5382613" y="1936238"/>
            <a:ext cx="128400" cy="0"/>
          </a:xfrm>
          <a:prstGeom prst="straightConnector1">
            <a:avLst/>
          </a:prstGeom>
          <a:noFill/>
          <a:ln cap="flat" cmpd="sng" w="9525">
            <a:solidFill>
              <a:srgbClr val="000000"/>
            </a:solidFill>
            <a:prstDash val="solid"/>
            <a:round/>
            <a:headEnd len="med" w="med" type="none"/>
            <a:tailEnd len="med" w="med" type="none"/>
          </a:ln>
        </p:spPr>
      </p:cxnSp>
      <p:sp>
        <p:nvSpPr>
          <p:cNvPr id="694" name="Shape 694"/>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695" name="Shape 695"/>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696" name="Shape 696"/>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pic>
        <p:nvPicPr>
          <p:cNvPr id="701" name="Shape 701"/>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702" name="Shape 702"/>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703" name="Shape 703"/>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704" name="Shape 704"/>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705" name="Shape 705"/>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706" name="Shape 706"/>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707" name="Shape 707"/>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708" name="Shape 708"/>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9" name="Shape 709"/>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710" name="Shape 710"/>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1" name="Shape 711"/>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712" name="Shape 712"/>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713" name="Shape 713"/>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714" name="Shape 714"/>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 name="Shape 715"/>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716" name="Shape 716"/>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7" name="Shape 717"/>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718" name="Shape 718"/>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9" name="Shape 719"/>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0" name="Shape 720"/>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1" name="Shape 721"/>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722" name="Shape 722"/>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723" name="Shape 723"/>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4" name="Shape 724"/>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725" name="Shape 725"/>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6" name="Shape 726"/>
          <p:cNvSpPr/>
          <p:nvPr/>
        </p:nvSpPr>
        <p:spPr>
          <a:xfrm>
            <a:off x="5458838" y="1946075"/>
            <a:ext cx="11275" cy="266700"/>
          </a:xfrm>
          <a:custGeom>
            <a:pathLst>
              <a:path extrusionOk="0" h="10668" w="451">
                <a:moveTo>
                  <a:pt x="190" y="10668"/>
                </a:moveTo>
                <a:cubicBezTo>
                  <a:pt x="190" y="7111"/>
                  <a:pt x="860" y="3451"/>
                  <a:pt x="0" y="0"/>
                </a:cubicBezTo>
              </a:path>
            </a:pathLst>
          </a:custGeom>
          <a:noFill/>
          <a:ln cap="flat" cmpd="sng" w="38100">
            <a:solidFill>
              <a:srgbClr val="FF9900"/>
            </a:solidFill>
            <a:prstDash val="solid"/>
            <a:round/>
            <a:headEnd len="med" w="med" type="none"/>
            <a:tailEnd len="med" w="med" type="none"/>
          </a:ln>
        </p:spPr>
      </p:sp>
      <p:sp>
        <p:nvSpPr>
          <p:cNvPr id="727" name="Shape 727"/>
          <p:cNvSpPr/>
          <p:nvPr/>
        </p:nvSpPr>
        <p:spPr>
          <a:xfrm>
            <a:off x="5449300" y="2203250"/>
            <a:ext cx="333390" cy="13750"/>
          </a:xfrm>
          <a:custGeom>
            <a:pathLst>
              <a:path extrusionOk="0" h="381" w="13145">
                <a:moveTo>
                  <a:pt x="0" y="381"/>
                </a:moveTo>
                <a:cubicBezTo>
                  <a:pt x="4384" y="381"/>
                  <a:pt x="8761" y="0"/>
                  <a:pt x="13145" y="0"/>
                </a:cubicBezTo>
              </a:path>
            </a:pathLst>
          </a:custGeom>
          <a:noFill/>
          <a:ln cap="flat" cmpd="sng" w="38100">
            <a:solidFill>
              <a:srgbClr val="FF9900"/>
            </a:solidFill>
            <a:prstDash val="solid"/>
            <a:round/>
            <a:headEnd len="med" w="med" type="none"/>
            <a:tailEnd len="med" w="med" type="none"/>
          </a:ln>
        </p:spPr>
      </p:sp>
      <p:sp>
        <p:nvSpPr>
          <p:cNvPr id="728" name="Shape 728"/>
          <p:cNvSpPr/>
          <p:nvPr/>
        </p:nvSpPr>
        <p:spPr>
          <a:xfrm>
            <a:off x="5785700" y="2197550"/>
            <a:ext cx="11275" cy="852525"/>
          </a:xfrm>
          <a:custGeom>
            <a:pathLst>
              <a:path extrusionOk="0" h="24955" w="381">
                <a:moveTo>
                  <a:pt x="0" y="0"/>
                </a:moveTo>
                <a:cubicBezTo>
                  <a:pt x="0" y="8319"/>
                  <a:pt x="381" y="16636"/>
                  <a:pt x="381" y="24955"/>
                </a:cubicBezTo>
              </a:path>
            </a:pathLst>
          </a:custGeom>
          <a:noFill/>
          <a:ln cap="flat" cmpd="sng" w="38100">
            <a:solidFill>
              <a:srgbClr val="FF9900"/>
            </a:solidFill>
            <a:prstDash val="solid"/>
            <a:round/>
            <a:headEnd len="med" w="med" type="none"/>
            <a:tailEnd len="med" w="med" type="none"/>
          </a:ln>
        </p:spPr>
      </p:sp>
      <p:sp>
        <p:nvSpPr>
          <p:cNvPr id="729" name="Shape 729"/>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38100">
            <a:solidFill>
              <a:srgbClr val="FF9900"/>
            </a:solidFill>
            <a:prstDash val="solid"/>
            <a:round/>
            <a:headEnd len="med" w="med" type="none"/>
            <a:tailEnd len="med" w="med" type="none"/>
          </a:ln>
        </p:spPr>
      </p:sp>
      <p:sp>
        <p:nvSpPr>
          <p:cNvPr id="730" name="Shape 730"/>
          <p:cNvSpPr/>
          <p:nvPr/>
        </p:nvSpPr>
        <p:spPr>
          <a:xfrm>
            <a:off x="76362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1" name="Shape 731"/>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2" name="Shape 732"/>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cxnSp>
        <p:nvCxnSpPr>
          <p:cNvPr id="733" name="Shape 733"/>
          <p:cNvCxnSpPr/>
          <p:nvPr/>
        </p:nvCxnSpPr>
        <p:spPr>
          <a:xfrm>
            <a:off x="5382613" y="1936238"/>
            <a:ext cx="128400" cy="0"/>
          </a:xfrm>
          <a:prstGeom prst="straightConnector1">
            <a:avLst/>
          </a:prstGeom>
          <a:noFill/>
          <a:ln cap="flat" cmpd="sng" w="9525">
            <a:solidFill>
              <a:srgbClr val="000000"/>
            </a:solidFill>
            <a:prstDash val="solid"/>
            <a:round/>
            <a:headEnd len="med" w="med" type="none"/>
            <a:tailEnd len="med" w="med" type="none"/>
          </a:ln>
        </p:spPr>
      </p:cxnSp>
      <p:sp>
        <p:nvSpPr>
          <p:cNvPr id="734" name="Shape 734"/>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735" name="Shape 735"/>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736" name="Shape 736"/>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pic>
        <p:nvPicPr>
          <p:cNvPr id="741" name="Shape 741"/>
          <p:cNvPicPr preferRelativeResize="0"/>
          <p:nvPr/>
        </p:nvPicPr>
        <p:blipFill rotWithShape="1">
          <a:blip r:embed="rId3">
            <a:alphaModFix/>
          </a:blip>
          <a:srcRect b="2167" l="0" r="0" t="5205"/>
          <a:stretch/>
        </p:blipFill>
        <p:spPr>
          <a:xfrm>
            <a:off x="4151525" y="0"/>
            <a:ext cx="4665262" cy="5143500"/>
          </a:xfrm>
          <a:prstGeom prst="rect">
            <a:avLst/>
          </a:prstGeom>
          <a:noFill/>
          <a:ln cap="flat" cmpd="sng" w="9525">
            <a:solidFill>
              <a:srgbClr val="FF9900"/>
            </a:solidFill>
            <a:prstDash val="solid"/>
            <a:round/>
            <a:headEnd len="sm" w="sm" type="none"/>
            <a:tailEnd len="sm" w="sm" type="none"/>
          </a:ln>
        </p:spPr>
      </p:pic>
      <p:sp>
        <p:nvSpPr>
          <p:cNvPr id="742" name="Shape 742"/>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743" name="Shape 743"/>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744" name="Shape 744"/>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745" name="Shape 745"/>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746" name="Shape 746"/>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747" name="Shape 747"/>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748" name="Shape 748"/>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9" name="Shape 749"/>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750" name="Shape 750"/>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1" name="Shape 751"/>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752" name="Shape 752"/>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753" name="Shape 753"/>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754" name="Shape 754"/>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5" name="Shape 755"/>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756" name="Shape 756"/>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 name="Shape 757"/>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758" name="Shape 758"/>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9" name="Shape 759"/>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0" name="Shape 760"/>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1" name="Shape 761"/>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762" name="Shape 762"/>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763" name="Shape 763"/>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4" name="Shape 764"/>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765" name="Shape 765"/>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6" name="Shape 766"/>
          <p:cNvSpPr/>
          <p:nvPr/>
        </p:nvSpPr>
        <p:spPr>
          <a:xfrm>
            <a:off x="5458838" y="1946075"/>
            <a:ext cx="11275" cy="266700"/>
          </a:xfrm>
          <a:custGeom>
            <a:pathLst>
              <a:path extrusionOk="0" h="10668" w="451">
                <a:moveTo>
                  <a:pt x="190" y="10668"/>
                </a:moveTo>
                <a:cubicBezTo>
                  <a:pt x="190" y="7111"/>
                  <a:pt x="860" y="3451"/>
                  <a:pt x="0" y="0"/>
                </a:cubicBezTo>
              </a:path>
            </a:pathLst>
          </a:custGeom>
          <a:noFill/>
          <a:ln cap="flat" cmpd="sng" w="38100">
            <a:solidFill>
              <a:srgbClr val="FF9900"/>
            </a:solidFill>
            <a:prstDash val="solid"/>
            <a:round/>
            <a:headEnd len="med" w="med" type="none"/>
            <a:tailEnd len="med" w="med" type="none"/>
          </a:ln>
        </p:spPr>
      </p:sp>
      <p:sp>
        <p:nvSpPr>
          <p:cNvPr id="767" name="Shape 767"/>
          <p:cNvSpPr/>
          <p:nvPr/>
        </p:nvSpPr>
        <p:spPr>
          <a:xfrm>
            <a:off x="5449300" y="2203250"/>
            <a:ext cx="333390" cy="13750"/>
          </a:xfrm>
          <a:custGeom>
            <a:pathLst>
              <a:path extrusionOk="0" h="381" w="13145">
                <a:moveTo>
                  <a:pt x="0" y="381"/>
                </a:moveTo>
                <a:cubicBezTo>
                  <a:pt x="4384" y="381"/>
                  <a:pt x="8761" y="0"/>
                  <a:pt x="13145" y="0"/>
                </a:cubicBezTo>
              </a:path>
            </a:pathLst>
          </a:custGeom>
          <a:noFill/>
          <a:ln cap="flat" cmpd="sng" w="38100">
            <a:solidFill>
              <a:srgbClr val="FF9900"/>
            </a:solidFill>
            <a:prstDash val="solid"/>
            <a:round/>
            <a:headEnd len="med" w="med" type="none"/>
            <a:tailEnd len="med" w="med" type="none"/>
          </a:ln>
        </p:spPr>
      </p:sp>
      <p:sp>
        <p:nvSpPr>
          <p:cNvPr id="768" name="Shape 768"/>
          <p:cNvSpPr/>
          <p:nvPr/>
        </p:nvSpPr>
        <p:spPr>
          <a:xfrm>
            <a:off x="5785700" y="2197550"/>
            <a:ext cx="11275" cy="852525"/>
          </a:xfrm>
          <a:custGeom>
            <a:pathLst>
              <a:path extrusionOk="0" h="24955" w="381">
                <a:moveTo>
                  <a:pt x="0" y="0"/>
                </a:moveTo>
                <a:cubicBezTo>
                  <a:pt x="0" y="8319"/>
                  <a:pt x="381" y="16636"/>
                  <a:pt x="381" y="24955"/>
                </a:cubicBezTo>
              </a:path>
            </a:pathLst>
          </a:custGeom>
          <a:noFill/>
          <a:ln cap="flat" cmpd="sng" w="38100">
            <a:solidFill>
              <a:srgbClr val="FF9900"/>
            </a:solidFill>
            <a:prstDash val="solid"/>
            <a:round/>
            <a:headEnd len="med" w="med" type="none"/>
            <a:tailEnd len="med" w="med" type="none"/>
          </a:ln>
        </p:spPr>
      </p:sp>
      <p:sp>
        <p:nvSpPr>
          <p:cNvPr id="769" name="Shape 769"/>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38100">
            <a:solidFill>
              <a:srgbClr val="FF9900"/>
            </a:solidFill>
            <a:prstDash val="solid"/>
            <a:round/>
            <a:headEnd len="med" w="med" type="none"/>
            <a:tailEnd len="med" w="med" type="none"/>
          </a:ln>
        </p:spPr>
      </p:sp>
      <p:sp>
        <p:nvSpPr>
          <p:cNvPr id="770" name="Shape 770"/>
          <p:cNvSpPr/>
          <p:nvPr/>
        </p:nvSpPr>
        <p:spPr>
          <a:xfrm>
            <a:off x="76362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1" name="Shape 771"/>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2" name="Shape 772"/>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773" name="Shape 773"/>
          <p:cNvSpPr/>
          <p:nvPr/>
        </p:nvSpPr>
        <p:spPr>
          <a:xfrm>
            <a:off x="5197113" y="311970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4" name="Shape 774"/>
          <p:cNvSpPr/>
          <p:nvPr/>
        </p:nvSpPr>
        <p:spPr>
          <a:xfrm>
            <a:off x="5596950" y="31214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5" name="Shape 775"/>
          <p:cNvSpPr/>
          <p:nvPr/>
        </p:nvSpPr>
        <p:spPr>
          <a:xfrm>
            <a:off x="5387400" y="3169075"/>
            <a:ext cx="404800" cy="14300"/>
          </a:xfrm>
          <a:custGeom>
            <a:pathLst>
              <a:path extrusionOk="0" h="572" w="16192">
                <a:moveTo>
                  <a:pt x="0" y="572"/>
                </a:moveTo>
                <a:cubicBezTo>
                  <a:pt x="5401" y="572"/>
                  <a:pt x="10791" y="0"/>
                  <a:pt x="16192" y="0"/>
                </a:cubicBezTo>
              </a:path>
            </a:pathLst>
          </a:custGeom>
          <a:noFill/>
          <a:ln cap="flat" cmpd="sng" w="38100">
            <a:solidFill>
              <a:srgbClr val="FF9900"/>
            </a:solidFill>
            <a:prstDash val="solid"/>
            <a:round/>
            <a:headEnd len="med" w="med" type="none"/>
            <a:tailEnd len="med" w="med" type="none"/>
          </a:ln>
        </p:spPr>
      </p:sp>
      <p:sp>
        <p:nvSpPr>
          <p:cNvPr id="776" name="Shape 776"/>
          <p:cNvSpPr/>
          <p:nvPr/>
        </p:nvSpPr>
        <p:spPr>
          <a:xfrm>
            <a:off x="5787444" y="3016675"/>
            <a:ext cx="4775" cy="166702"/>
          </a:xfrm>
          <a:custGeom>
            <a:pathLst>
              <a:path extrusionOk="0" h="4382" w="381">
                <a:moveTo>
                  <a:pt x="0" y="4382"/>
                </a:moveTo>
                <a:cubicBezTo>
                  <a:pt x="0" y="2916"/>
                  <a:pt x="381" y="1466"/>
                  <a:pt x="381" y="0"/>
                </a:cubicBezTo>
              </a:path>
            </a:pathLst>
          </a:custGeom>
          <a:noFill/>
          <a:ln cap="flat" cmpd="sng" w="38100">
            <a:solidFill>
              <a:srgbClr val="FF9900"/>
            </a:solidFill>
            <a:prstDash val="solid"/>
            <a:round/>
            <a:headEnd len="med" w="med" type="none"/>
            <a:tailEnd len="med" w="med" type="none"/>
          </a:ln>
        </p:spPr>
      </p:sp>
      <p:cxnSp>
        <p:nvCxnSpPr>
          <p:cNvPr id="777" name="Shape 777"/>
          <p:cNvCxnSpPr/>
          <p:nvPr/>
        </p:nvCxnSpPr>
        <p:spPr>
          <a:xfrm>
            <a:off x="5382613" y="1936238"/>
            <a:ext cx="128400" cy="0"/>
          </a:xfrm>
          <a:prstGeom prst="straightConnector1">
            <a:avLst/>
          </a:prstGeom>
          <a:noFill/>
          <a:ln cap="flat" cmpd="sng" w="9525">
            <a:solidFill>
              <a:srgbClr val="000000"/>
            </a:solidFill>
            <a:prstDash val="solid"/>
            <a:round/>
            <a:headEnd len="med" w="med" type="none"/>
            <a:tailEnd len="med" w="med" type="none"/>
          </a:ln>
        </p:spPr>
      </p:cxnSp>
      <p:sp>
        <p:nvSpPr>
          <p:cNvPr id="778" name="Shape 778"/>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779" name="Shape 779"/>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780" name="Shape 780"/>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pic>
        <p:nvPicPr>
          <p:cNvPr id="785" name="Shape 785"/>
          <p:cNvPicPr preferRelativeResize="0"/>
          <p:nvPr/>
        </p:nvPicPr>
        <p:blipFill rotWithShape="1">
          <a:blip r:embed="rId3">
            <a:alphaModFix/>
          </a:blip>
          <a:srcRect b="2167" l="0" r="0" t="5205"/>
          <a:stretch/>
        </p:blipFill>
        <p:spPr>
          <a:xfrm>
            <a:off x="4156275" y="0"/>
            <a:ext cx="4665262" cy="5143500"/>
          </a:xfrm>
          <a:prstGeom prst="rect">
            <a:avLst/>
          </a:prstGeom>
          <a:noFill/>
          <a:ln cap="flat" cmpd="sng" w="9525">
            <a:solidFill>
              <a:srgbClr val="FF9900"/>
            </a:solidFill>
            <a:prstDash val="solid"/>
            <a:round/>
            <a:headEnd len="sm" w="sm" type="none"/>
            <a:tailEnd len="sm" w="sm" type="none"/>
          </a:ln>
        </p:spPr>
      </p:pic>
      <p:sp>
        <p:nvSpPr>
          <p:cNvPr id="786" name="Shape 786"/>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787" name="Shape 787"/>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788" name="Shape 788"/>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789" name="Shape 789"/>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790" name="Shape 790"/>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791" name="Shape 791"/>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792" name="Shape 792"/>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3" name="Shape 793"/>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794" name="Shape 794"/>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5" name="Shape 795"/>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796" name="Shape 796"/>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797" name="Shape 797"/>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798" name="Shape 798"/>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9" name="Shape 799"/>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800" name="Shape 800"/>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1" name="Shape 801"/>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802" name="Shape 802"/>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 name="Shape 803"/>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4" name="Shape 804"/>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5" name="Shape 805"/>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806" name="Shape 806"/>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807" name="Shape 807"/>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8" name="Shape 808"/>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809" name="Shape 809"/>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0" name="Shape 810"/>
          <p:cNvSpPr/>
          <p:nvPr/>
        </p:nvSpPr>
        <p:spPr>
          <a:xfrm>
            <a:off x="5458838" y="1946075"/>
            <a:ext cx="11275" cy="266700"/>
          </a:xfrm>
          <a:custGeom>
            <a:pathLst>
              <a:path extrusionOk="0" h="10668" w="451">
                <a:moveTo>
                  <a:pt x="190" y="10668"/>
                </a:moveTo>
                <a:cubicBezTo>
                  <a:pt x="190" y="7111"/>
                  <a:pt x="860" y="3451"/>
                  <a:pt x="0" y="0"/>
                </a:cubicBezTo>
              </a:path>
            </a:pathLst>
          </a:custGeom>
          <a:noFill/>
          <a:ln cap="flat" cmpd="sng" w="38100">
            <a:solidFill>
              <a:srgbClr val="FF9900"/>
            </a:solidFill>
            <a:prstDash val="solid"/>
            <a:round/>
            <a:headEnd len="med" w="med" type="none"/>
            <a:tailEnd len="med" w="med" type="none"/>
          </a:ln>
        </p:spPr>
      </p:sp>
      <p:sp>
        <p:nvSpPr>
          <p:cNvPr id="811" name="Shape 811"/>
          <p:cNvSpPr/>
          <p:nvPr/>
        </p:nvSpPr>
        <p:spPr>
          <a:xfrm>
            <a:off x="5449300" y="2203250"/>
            <a:ext cx="333390" cy="13750"/>
          </a:xfrm>
          <a:custGeom>
            <a:pathLst>
              <a:path extrusionOk="0" h="381" w="13145">
                <a:moveTo>
                  <a:pt x="0" y="381"/>
                </a:moveTo>
                <a:cubicBezTo>
                  <a:pt x="4384" y="381"/>
                  <a:pt x="8761" y="0"/>
                  <a:pt x="13145" y="0"/>
                </a:cubicBezTo>
              </a:path>
            </a:pathLst>
          </a:custGeom>
          <a:noFill/>
          <a:ln cap="flat" cmpd="sng" w="38100">
            <a:solidFill>
              <a:srgbClr val="FF9900"/>
            </a:solidFill>
            <a:prstDash val="solid"/>
            <a:round/>
            <a:headEnd len="med" w="med" type="none"/>
            <a:tailEnd len="med" w="med" type="none"/>
          </a:ln>
        </p:spPr>
      </p:sp>
      <p:sp>
        <p:nvSpPr>
          <p:cNvPr id="812" name="Shape 812"/>
          <p:cNvSpPr/>
          <p:nvPr/>
        </p:nvSpPr>
        <p:spPr>
          <a:xfrm>
            <a:off x="5785700" y="2197550"/>
            <a:ext cx="11275" cy="852525"/>
          </a:xfrm>
          <a:custGeom>
            <a:pathLst>
              <a:path extrusionOk="0" h="24955" w="381">
                <a:moveTo>
                  <a:pt x="0" y="0"/>
                </a:moveTo>
                <a:cubicBezTo>
                  <a:pt x="0" y="8319"/>
                  <a:pt x="381" y="16636"/>
                  <a:pt x="381" y="24955"/>
                </a:cubicBezTo>
              </a:path>
            </a:pathLst>
          </a:custGeom>
          <a:noFill/>
          <a:ln cap="flat" cmpd="sng" w="38100">
            <a:solidFill>
              <a:srgbClr val="FF9900"/>
            </a:solidFill>
            <a:prstDash val="solid"/>
            <a:round/>
            <a:headEnd len="med" w="med" type="none"/>
            <a:tailEnd len="med" w="med" type="none"/>
          </a:ln>
        </p:spPr>
      </p:sp>
      <p:sp>
        <p:nvSpPr>
          <p:cNvPr id="813" name="Shape 813"/>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38100">
            <a:solidFill>
              <a:srgbClr val="FF9900"/>
            </a:solidFill>
            <a:prstDash val="solid"/>
            <a:round/>
            <a:headEnd len="med" w="med" type="none"/>
            <a:tailEnd len="med" w="med" type="none"/>
          </a:ln>
        </p:spPr>
      </p:sp>
      <p:sp>
        <p:nvSpPr>
          <p:cNvPr id="814" name="Shape 814"/>
          <p:cNvSpPr/>
          <p:nvPr/>
        </p:nvSpPr>
        <p:spPr>
          <a:xfrm>
            <a:off x="76362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5" name="Shape 815"/>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6" name="Shape 816"/>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817" name="Shape 817"/>
          <p:cNvSpPr/>
          <p:nvPr/>
        </p:nvSpPr>
        <p:spPr>
          <a:xfrm>
            <a:off x="5197113" y="311970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8" name="Shape 818"/>
          <p:cNvSpPr/>
          <p:nvPr/>
        </p:nvSpPr>
        <p:spPr>
          <a:xfrm>
            <a:off x="5596950" y="31214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9" name="Shape 819"/>
          <p:cNvSpPr/>
          <p:nvPr/>
        </p:nvSpPr>
        <p:spPr>
          <a:xfrm>
            <a:off x="5387400" y="3169075"/>
            <a:ext cx="404800" cy="14300"/>
          </a:xfrm>
          <a:custGeom>
            <a:pathLst>
              <a:path extrusionOk="0" h="572" w="16192">
                <a:moveTo>
                  <a:pt x="0" y="572"/>
                </a:moveTo>
                <a:cubicBezTo>
                  <a:pt x="5401" y="572"/>
                  <a:pt x="10791" y="0"/>
                  <a:pt x="16192" y="0"/>
                </a:cubicBezTo>
              </a:path>
            </a:pathLst>
          </a:custGeom>
          <a:noFill/>
          <a:ln cap="flat" cmpd="sng" w="38100">
            <a:solidFill>
              <a:srgbClr val="FF9900"/>
            </a:solidFill>
            <a:prstDash val="solid"/>
            <a:round/>
            <a:headEnd len="med" w="med" type="none"/>
            <a:tailEnd len="med" w="med" type="none"/>
          </a:ln>
        </p:spPr>
      </p:sp>
      <p:sp>
        <p:nvSpPr>
          <p:cNvPr id="820" name="Shape 820"/>
          <p:cNvSpPr/>
          <p:nvPr/>
        </p:nvSpPr>
        <p:spPr>
          <a:xfrm>
            <a:off x="5787444" y="3016675"/>
            <a:ext cx="4775" cy="166702"/>
          </a:xfrm>
          <a:custGeom>
            <a:pathLst>
              <a:path extrusionOk="0" h="4382" w="381">
                <a:moveTo>
                  <a:pt x="0" y="4382"/>
                </a:moveTo>
                <a:cubicBezTo>
                  <a:pt x="0" y="2916"/>
                  <a:pt x="381" y="1466"/>
                  <a:pt x="381" y="0"/>
                </a:cubicBezTo>
              </a:path>
            </a:pathLst>
          </a:custGeom>
          <a:noFill/>
          <a:ln cap="flat" cmpd="sng" w="38100">
            <a:solidFill>
              <a:srgbClr val="FF9900"/>
            </a:solidFill>
            <a:prstDash val="solid"/>
            <a:round/>
            <a:headEnd len="med" w="med" type="none"/>
            <a:tailEnd len="med" w="med" type="none"/>
          </a:ln>
        </p:spPr>
      </p:sp>
      <p:sp>
        <p:nvSpPr>
          <p:cNvPr id="821" name="Shape 821"/>
          <p:cNvSpPr/>
          <p:nvPr/>
        </p:nvSpPr>
        <p:spPr>
          <a:xfrm>
            <a:off x="5378026" y="3198620"/>
            <a:ext cx="11274" cy="257103"/>
          </a:xfrm>
          <a:custGeom>
            <a:pathLst>
              <a:path extrusionOk="0" h="15812" w="483">
                <a:moveTo>
                  <a:pt x="483" y="15812"/>
                </a:moveTo>
                <a:cubicBezTo>
                  <a:pt x="483" y="10541"/>
                  <a:pt x="-548" y="5169"/>
                  <a:pt x="483" y="0"/>
                </a:cubicBezTo>
              </a:path>
            </a:pathLst>
          </a:custGeom>
          <a:noFill/>
          <a:ln cap="flat" cmpd="sng" w="38100">
            <a:solidFill>
              <a:srgbClr val="FF9900"/>
            </a:solidFill>
            <a:prstDash val="solid"/>
            <a:round/>
            <a:headEnd len="med" w="med" type="none"/>
            <a:tailEnd len="med" w="med" type="none"/>
          </a:ln>
        </p:spPr>
      </p:sp>
      <p:sp>
        <p:nvSpPr>
          <p:cNvPr id="822" name="Shape 822"/>
          <p:cNvSpPr/>
          <p:nvPr/>
        </p:nvSpPr>
        <p:spPr>
          <a:xfrm>
            <a:off x="5183688" y="3753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3" name="Shape 823"/>
          <p:cNvSpPr/>
          <p:nvPr/>
        </p:nvSpPr>
        <p:spPr>
          <a:xfrm>
            <a:off x="5197125" y="35272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4" name="Shape 824"/>
          <p:cNvSpPr/>
          <p:nvPr/>
        </p:nvSpPr>
        <p:spPr>
          <a:xfrm>
            <a:off x="5248325" y="3435775"/>
            <a:ext cx="128600" cy="9525"/>
          </a:xfrm>
          <a:custGeom>
            <a:pathLst>
              <a:path extrusionOk="0" h="381" w="5144">
                <a:moveTo>
                  <a:pt x="0" y="381"/>
                </a:moveTo>
                <a:cubicBezTo>
                  <a:pt x="1719" y="381"/>
                  <a:pt x="3425" y="0"/>
                  <a:pt x="5144" y="0"/>
                </a:cubicBezTo>
              </a:path>
            </a:pathLst>
          </a:custGeom>
          <a:noFill/>
          <a:ln cap="flat" cmpd="sng" w="38100">
            <a:solidFill>
              <a:srgbClr val="FF9900"/>
            </a:solidFill>
            <a:prstDash val="solid"/>
            <a:round/>
            <a:headEnd len="med" w="med" type="none"/>
            <a:tailEnd len="med" w="med" type="none"/>
          </a:ln>
        </p:spPr>
      </p:sp>
      <p:sp>
        <p:nvSpPr>
          <p:cNvPr id="825" name="Shape 825"/>
          <p:cNvSpPr/>
          <p:nvPr/>
        </p:nvSpPr>
        <p:spPr>
          <a:xfrm>
            <a:off x="5124500" y="3579064"/>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826" name="Shape 826"/>
          <p:cNvSpPr/>
          <p:nvPr/>
        </p:nvSpPr>
        <p:spPr>
          <a:xfrm>
            <a:off x="5262475" y="3582061"/>
            <a:ext cx="4750" cy="152818"/>
          </a:xfrm>
          <a:custGeom>
            <a:pathLst>
              <a:path extrusionOk="0" h="7048" w="190">
                <a:moveTo>
                  <a:pt x="190" y="7048"/>
                </a:moveTo>
                <a:cubicBezTo>
                  <a:pt x="190" y="4698"/>
                  <a:pt x="0" y="2350"/>
                  <a:pt x="0" y="0"/>
                </a:cubicBezTo>
              </a:path>
            </a:pathLst>
          </a:custGeom>
          <a:noFill/>
          <a:ln cap="flat" cmpd="sng" w="9525">
            <a:solidFill>
              <a:srgbClr val="000000"/>
            </a:solidFill>
            <a:prstDash val="solid"/>
            <a:round/>
            <a:headEnd len="med" w="med" type="none"/>
            <a:tailEnd len="med" w="med" type="none"/>
          </a:ln>
        </p:spPr>
      </p:sp>
      <p:sp>
        <p:nvSpPr>
          <p:cNvPr id="827" name="Shape 827"/>
          <p:cNvSpPr/>
          <p:nvPr/>
        </p:nvSpPr>
        <p:spPr>
          <a:xfrm>
            <a:off x="5124500" y="3586938"/>
            <a:ext cx="128600" cy="4775"/>
          </a:xfrm>
          <a:custGeom>
            <a:pathLst>
              <a:path extrusionOk="0" h="191" w="5144">
                <a:moveTo>
                  <a:pt x="0" y="0"/>
                </a:moveTo>
                <a:cubicBezTo>
                  <a:pt x="1716" y="0"/>
                  <a:pt x="3428" y="191"/>
                  <a:pt x="5144" y="191"/>
                </a:cubicBezTo>
              </a:path>
            </a:pathLst>
          </a:custGeom>
          <a:noFill/>
          <a:ln cap="flat" cmpd="sng" w="38100">
            <a:solidFill>
              <a:srgbClr val="FF9900"/>
            </a:solidFill>
            <a:prstDash val="solid"/>
            <a:round/>
            <a:headEnd len="med" w="med" type="none"/>
            <a:tailEnd len="med" w="med" type="none"/>
          </a:ln>
        </p:spPr>
      </p:sp>
      <p:sp>
        <p:nvSpPr>
          <p:cNvPr id="828" name="Shape 828"/>
          <p:cNvSpPr/>
          <p:nvPr/>
        </p:nvSpPr>
        <p:spPr>
          <a:xfrm>
            <a:off x="5060100" y="3651425"/>
            <a:ext cx="123600" cy="102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9" name="Shape 829"/>
          <p:cNvSpPr/>
          <p:nvPr/>
        </p:nvSpPr>
        <p:spPr>
          <a:xfrm>
            <a:off x="5060088" y="37583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30" name="Shape 830"/>
          <p:cNvCxnSpPr/>
          <p:nvPr/>
        </p:nvCxnSpPr>
        <p:spPr>
          <a:xfrm>
            <a:off x="5382613" y="1936238"/>
            <a:ext cx="128400" cy="0"/>
          </a:xfrm>
          <a:prstGeom prst="straightConnector1">
            <a:avLst/>
          </a:prstGeom>
          <a:noFill/>
          <a:ln cap="flat" cmpd="sng" w="9525">
            <a:solidFill>
              <a:srgbClr val="000000"/>
            </a:solidFill>
            <a:prstDash val="solid"/>
            <a:round/>
            <a:headEnd len="med" w="med" type="none"/>
            <a:tailEnd len="med" w="med" type="none"/>
          </a:ln>
        </p:spPr>
      </p:cxnSp>
      <p:sp>
        <p:nvSpPr>
          <p:cNvPr id="831" name="Shape 831"/>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832" name="Shape 832"/>
          <p:cNvSpPr/>
          <p:nvPr/>
        </p:nvSpPr>
        <p:spPr>
          <a:xfrm>
            <a:off x="5248338" y="3440550"/>
            <a:ext cx="9525" cy="166675"/>
          </a:xfrm>
          <a:custGeom>
            <a:pathLst>
              <a:path extrusionOk="0" h="6667" w="381">
                <a:moveTo>
                  <a:pt x="381" y="0"/>
                </a:moveTo>
                <a:cubicBezTo>
                  <a:pt x="381" y="2226"/>
                  <a:pt x="0" y="4441"/>
                  <a:pt x="0" y="6667"/>
                </a:cubicBezTo>
              </a:path>
            </a:pathLst>
          </a:custGeom>
          <a:noFill/>
          <a:ln cap="flat" cmpd="sng" w="38100">
            <a:solidFill>
              <a:srgbClr val="FF9900"/>
            </a:solidFill>
            <a:prstDash val="solid"/>
            <a:round/>
            <a:headEnd len="med" w="med" type="none"/>
            <a:tailEnd len="med" w="med" type="none"/>
          </a:ln>
        </p:spPr>
      </p:sp>
      <p:sp>
        <p:nvSpPr>
          <p:cNvPr id="833" name="Shape 833"/>
          <p:cNvSpPr/>
          <p:nvPr/>
        </p:nvSpPr>
        <p:spPr>
          <a:xfrm>
            <a:off x="4938975" y="3710214"/>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834" name="Shape 834"/>
          <p:cNvSpPr/>
          <p:nvPr/>
        </p:nvSpPr>
        <p:spPr>
          <a:xfrm>
            <a:off x="5110375" y="3563225"/>
            <a:ext cx="4750" cy="190500"/>
          </a:xfrm>
          <a:custGeom>
            <a:pathLst>
              <a:path extrusionOk="0" h="7620" w="190">
                <a:moveTo>
                  <a:pt x="190" y="0"/>
                </a:moveTo>
                <a:cubicBezTo>
                  <a:pt x="190" y="2541"/>
                  <a:pt x="0" y="5079"/>
                  <a:pt x="0" y="7620"/>
                </a:cubicBezTo>
              </a:path>
            </a:pathLst>
          </a:custGeom>
          <a:noFill/>
          <a:ln cap="flat" cmpd="sng" w="38100">
            <a:solidFill>
              <a:srgbClr val="FF9900"/>
            </a:solidFill>
            <a:prstDash val="solid"/>
            <a:round/>
            <a:headEnd len="med" w="med" type="none"/>
            <a:tailEnd len="med" w="med" type="none"/>
          </a:ln>
        </p:spPr>
      </p:sp>
      <p:sp>
        <p:nvSpPr>
          <p:cNvPr id="835" name="Shape 835"/>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836" name="Shape 836"/>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a:t>Did anyone play PushPush as a kid?</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pic>
        <p:nvPicPr>
          <p:cNvPr id="841" name="Shape 841"/>
          <p:cNvPicPr preferRelativeResize="0"/>
          <p:nvPr/>
        </p:nvPicPr>
        <p:blipFill rotWithShape="1">
          <a:blip r:embed="rId3">
            <a:alphaModFix/>
          </a:blip>
          <a:srcRect b="2167" l="0" r="0" t="5205"/>
          <a:stretch/>
        </p:blipFill>
        <p:spPr>
          <a:xfrm>
            <a:off x="4156275" y="0"/>
            <a:ext cx="4665262" cy="5143500"/>
          </a:xfrm>
          <a:prstGeom prst="rect">
            <a:avLst/>
          </a:prstGeom>
          <a:noFill/>
          <a:ln cap="flat" cmpd="sng" w="9525">
            <a:solidFill>
              <a:srgbClr val="FF9900"/>
            </a:solidFill>
            <a:prstDash val="solid"/>
            <a:round/>
            <a:headEnd len="sm" w="sm" type="none"/>
            <a:tailEnd len="sm" w="sm" type="none"/>
          </a:ln>
        </p:spPr>
      </p:pic>
      <p:sp>
        <p:nvSpPr>
          <p:cNvPr id="842" name="Shape 842"/>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843" name="Shape 843"/>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844" name="Shape 844"/>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845" name="Shape 845"/>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846" name="Shape 846"/>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847" name="Shape 847"/>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848" name="Shape 848"/>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9" name="Shape 849"/>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850" name="Shape 850"/>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1" name="Shape 851"/>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852" name="Shape 852"/>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853" name="Shape 853"/>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854" name="Shape 854"/>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5" name="Shape 855"/>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856" name="Shape 856"/>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7" name="Shape 857"/>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858" name="Shape 858"/>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9" name="Shape 859"/>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0" name="Shape 860"/>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1" name="Shape 861"/>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862" name="Shape 862"/>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863" name="Shape 863"/>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4" name="Shape 864"/>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865" name="Shape 865"/>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6" name="Shape 866"/>
          <p:cNvSpPr/>
          <p:nvPr/>
        </p:nvSpPr>
        <p:spPr>
          <a:xfrm>
            <a:off x="5458838" y="1946075"/>
            <a:ext cx="11275" cy="266700"/>
          </a:xfrm>
          <a:custGeom>
            <a:pathLst>
              <a:path extrusionOk="0" h="10668" w="451">
                <a:moveTo>
                  <a:pt x="190" y="10668"/>
                </a:moveTo>
                <a:cubicBezTo>
                  <a:pt x="190" y="7111"/>
                  <a:pt x="860" y="3451"/>
                  <a:pt x="0" y="0"/>
                </a:cubicBezTo>
              </a:path>
            </a:pathLst>
          </a:custGeom>
          <a:noFill/>
          <a:ln cap="flat" cmpd="sng" w="38100">
            <a:solidFill>
              <a:srgbClr val="FF9900"/>
            </a:solidFill>
            <a:prstDash val="solid"/>
            <a:round/>
            <a:headEnd len="med" w="med" type="none"/>
            <a:tailEnd len="med" w="med" type="none"/>
          </a:ln>
        </p:spPr>
      </p:sp>
      <p:sp>
        <p:nvSpPr>
          <p:cNvPr id="867" name="Shape 867"/>
          <p:cNvSpPr/>
          <p:nvPr/>
        </p:nvSpPr>
        <p:spPr>
          <a:xfrm>
            <a:off x="5449300" y="2203250"/>
            <a:ext cx="333390" cy="13750"/>
          </a:xfrm>
          <a:custGeom>
            <a:pathLst>
              <a:path extrusionOk="0" h="381" w="13145">
                <a:moveTo>
                  <a:pt x="0" y="381"/>
                </a:moveTo>
                <a:cubicBezTo>
                  <a:pt x="4384" y="381"/>
                  <a:pt x="8761" y="0"/>
                  <a:pt x="13145" y="0"/>
                </a:cubicBezTo>
              </a:path>
            </a:pathLst>
          </a:custGeom>
          <a:noFill/>
          <a:ln cap="flat" cmpd="sng" w="38100">
            <a:solidFill>
              <a:srgbClr val="FF9900"/>
            </a:solidFill>
            <a:prstDash val="solid"/>
            <a:round/>
            <a:headEnd len="med" w="med" type="none"/>
            <a:tailEnd len="med" w="med" type="none"/>
          </a:ln>
        </p:spPr>
      </p:sp>
      <p:sp>
        <p:nvSpPr>
          <p:cNvPr id="868" name="Shape 868"/>
          <p:cNvSpPr/>
          <p:nvPr/>
        </p:nvSpPr>
        <p:spPr>
          <a:xfrm>
            <a:off x="5785700" y="2197550"/>
            <a:ext cx="11275" cy="852525"/>
          </a:xfrm>
          <a:custGeom>
            <a:pathLst>
              <a:path extrusionOk="0" h="24955" w="381">
                <a:moveTo>
                  <a:pt x="0" y="0"/>
                </a:moveTo>
                <a:cubicBezTo>
                  <a:pt x="0" y="8319"/>
                  <a:pt x="381" y="16636"/>
                  <a:pt x="381" y="24955"/>
                </a:cubicBezTo>
              </a:path>
            </a:pathLst>
          </a:custGeom>
          <a:noFill/>
          <a:ln cap="flat" cmpd="sng" w="38100">
            <a:solidFill>
              <a:srgbClr val="FF9900"/>
            </a:solidFill>
            <a:prstDash val="solid"/>
            <a:round/>
            <a:headEnd len="med" w="med" type="none"/>
            <a:tailEnd len="med" w="med" type="none"/>
          </a:ln>
        </p:spPr>
      </p:sp>
      <p:sp>
        <p:nvSpPr>
          <p:cNvPr id="869" name="Shape 869"/>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38100">
            <a:solidFill>
              <a:srgbClr val="FF9900"/>
            </a:solidFill>
            <a:prstDash val="solid"/>
            <a:round/>
            <a:headEnd len="med" w="med" type="none"/>
            <a:tailEnd len="med" w="med" type="none"/>
          </a:ln>
        </p:spPr>
      </p:sp>
      <p:sp>
        <p:nvSpPr>
          <p:cNvPr id="870" name="Shape 870"/>
          <p:cNvSpPr/>
          <p:nvPr/>
        </p:nvSpPr>
        <p:spPr>
          <a:xfrm>
            <a:off x="76362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1" name="Shape 871"/>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2" name="Shape 872"/>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873" name="Shape 873"/>
          <p:cNvSpPr/>
          <p:nvPr/>
        </p:nvSpPr>
        <p:spPr>
          <a:xfrm>
            <a:off x="5197113" y="311970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4" name="Shape 874"/>
          <p:cNvSpPr/>
          <p:nvPr/>
        </p:nvSpPr>
        <p:spPr>
          <a:xfrm>
            <a:off x="5596950" y="31214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5" name="Shape 875"/>
          <p:cNvSpPr/>
          <p:nvPr/>
        </p:nvSpPr>
        <p:spPr>
          <a:xfrm>
            <a:off x="5387400" y="3169075"/>
            <a:ext cx="404800" cy="14300"/>
          </a:xfrm>
          <a:custGeom>
            <a:pathLst>
              <a:path extrusionOk="0" h="572" w="16192">
                <a:moveTo>
                  <a:pt x="0" y="572"/>
                </a:moveTo>
                <a:cubicBezTo>
                  <a:pt x="5401" y="572"/>
                  <a:pt x="10791" y="0"/>
                  <a:pt x="16192" y="0"/>
                </a:cubicBezTo>
              </a:path>
            </a:pathLst>
          </a:custGeom>
          <a:noFill/>
          <a:ln cap="flat" cmpd="sng" w="38100">
            <a:solidFill>
              <a:srgbClr val="FF9900"/>
            </a:solidFill>
            <a:prstDash val="solid"/>
            <a:round/>
            <a:headEnd len="med" w="med" type="none"/>
            <a:tailEnd len="med" w="med" type="none"/>
          </a:ln>
        </p:spPr>
      </p:sp>
      <p:sp>
        <p:nvSpPr>
          <p:cNvPr id="876" name="Shape 876"/>
          <p:cNvSpPr/>
          <p:nvPr/>
        </p:nvSpPr>
        <p:spPr>
          <a:xfrm>
            <a:off x="5787444" y="3016675"/>
            <a:ext cx="4775" cy="166702"/>
          </a:xfrm>
          <a:custGeom>
            <a:pathLst>
              <a:path extrusionOk="0" h="4382" w="381">
                <a:moveTo>
                  <a:pt x="0" y="4382"/>
                </a:moveTo>
                <a:cubicBezTo>
                  <a:pt x="0" y="2916"/>
                  <a:pt x="381" y="1466"/>
                  <a:pt x="381" y="0"/>
                </a:cubicBezTo>
              </a:path>
            </a:pathLst>
          </a:custGeom>
          <a:noFill/>
          <a:ln cap="flat" cmpd="sng" w="38100">
            <a:solidFill>
              <a:srgbClr val="FF9900"/>
            </a:solidFill>
            <a:prstDash val="solid"/>
            <a:round/>
            <a:headEnd len="med" w="med" type="none"/>
            <a:tailEnd len="med" w="med" type="none"/>
          </a:ln>
        </p:spPr>
      </p:sp>
      <p:sp>
        <p:nvSpPr>
          <p:cNvPr id="877" name="Shape 877"/>
          <p:cNvSpPr/>
          <p:nvPr/>
        </p:nvSpPr>
        <p:spPr>
          <a:xfrm>
            <a:off x="5378026" y="3198620"/>
            <a:ext cx="11274" cy="257103"/>
          </a:xfrm>
          <a:custGeom>
            <a:pathLst>
              <a:path extrusionOk="0" h="15812" w="483">
                <a:moveTo>
                  <a:pt x="483" y="15812"/>
                </a:moveTo>
                <a:cubicBezTo>
                  <a:pt x="483" y="10541"/>
                  <a:pt x="-548" y="5169"/>
                  <a:pt x="483" y="0"/>
                </a:cubicBezTo>
              </a:path>
            </a:pathLst>
          </a:custGeom>
          <a:noFill/>
          <a:ln cap="flat" cmpd="sng" w="38100">
            <a:solidFill>
              <a:srgbClr val="FF9900"/>
            </a:solidFill>
            <a:prstDash val="solid"/>
            <a:round/>
            <a:headEnd len="med" w="med" type="none"/>
            <a:tailEnd len="med" w="med" type="none"/>
          </a:ln>
        </p:spPr>
      </p:sp>
      <p:sp>
        <p:nvSpPr>
          <p:cNvPr id="878" name="Shape 878"/>
          <p:cNvSpPr/>
          <p:nvPr/>
        </p:nvSpPr>
        <p:spPr>
          <a:xfrm>
            <a:off x="5183688" y="3753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9" name="Shape 879"/>
          <p:cNvSpPr/>
          <p:nvPr/>
        </p:nvSpPr>
        <p:spPr>
          <a:xfrm>
            <a:off x="5197125" y="35272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0" name="Shape 880"/>
          <p:cNvSpPr/>
          <p:nvPr/>
        </p:nvSpPr>
        <p:spPr>
          <a:xfrm>
            <a:off x="5248325" y="3435775"/>
            <a:ext cx="128600" cy="9525"/>
          </a:xfrm>
          <a:custGeom>
            <a:pathLst>
              <a:path extrusionOk="0" h="381" w="5144">
                <a:moveTo>
                  <a:pt x="0" y="381"/>
                </a:moveTo>
                <a:cubicBezTo>
                  <a:pt x="1719" y="381"/>
                  <a:pt x="3425" y="0"/>
                  <a:pt x="5144" y="0"/>
                </a:cubicBezTo>
              </a:path>
            </a:pathLst>
          </a:custGeom>
          <a:noFill/>
          <a:ln cap="flat" cmpd="sng" w="38100">
            <a:solidFill>
              <a:srgbClr val="FF9900"/>
            </a:solidFill>
            <a:prstDash val="solid"/>
            <a:round/>
            <a:headEnd len="med" w="med" type="none"/>
            <a:tailEnd len="med" w="med" type="none"/>
          </a:ln>
        </p:spPr>
      </p:sp>
      <p:sp>
        <p:nvSpPr>
          <p:cNvPr id="881" name="Shape 881"/>
          <p:cNvSpPr/>
          <p:nvPr/>
        </p:nvSpPr>
        <p:spPr>
          <a:xfrm>
            <a:off x="5124500" y="3579064"/>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882" name="Shape 882"/>
          <p:cNvSpPr/>
          <p:nvPr/>
        </p:nvSpPr>
        <p:spPr>
          <a:xfrm>
            <a:off x="5243575" y="3554850"/>
            <a:ext cx="4750" cy="176200"/>
          </a:xfrm>
          <a:custGeom>
            <a:pathLst>
              <a:path extrusionOk="0" h="7048" w="190">
                <a:moveTo>
                  <a:pt x="190" y="7048"/>
                </a:moveTo>
                <a:cubicBezTo>
                  <a:pt x="190" y="4698"/>
                  <a:pt x="0" y="2350"/>
                  <a:pt x="0" y="0"/>
                </a:cubicBezTo>
              </a:path>
            </a:pathLst>
          </a:custGeom>
          <a:noFill/>
          <a:ln cap="flat" cmpd="sng" w="9525">
            <a:solidFill>
              <a:srgbClr val="666666"/>
            </a:solidFill>
            <a:prstDash val="solid"/>
            <a:round/>
            <a:headEnd len="med" w="med" type="none"/>
            <a:tailEnd len="med" w="med" type="none"/>
          </a:ln>
        </p:spPr>
      </p:sp>
      <p:sp>
        <p:nvSpPr>
          <p:cNvPr id="883" name="Shape 883"/>
          <p:cNvSpPr/>
          <p:nvPr/>
        </p:nvSpPr>
        <p:spPr>
          <a:xfrm>
            <a:off x="5248338" y="3440550"/>
            <a:ext cx="9525" cy="166675"/>
          </a:xfrm>
          <a:custGeom>
            <a:pathLst>
              <a:path extrusionOk="0" h="6667" w="381">
                <a:moveTo>
                  <a:pt x="381" y="0"/>
                </a:moveTo>
                <a:cubicBezTo>
                  <a:pt x="381" y="2226"/>
                  <a:pt x="0" y="4441"/>
                  <a:pt x="0" y="6667"/>
                </a:cubicBezTo>
              </a:path>
            </a:pathLst>
          </a:custGeom>
          <a:noFill/>
          <a:ln cap="flat" cmpd="sng" w="38100">
            <a:solidFill>
              <a:srgbClr val="FF9900"/>
            </a:solidFill>
            <a:prstDash val="solid"/>
            <a:round/>
            <a:headEnd len="med" w="med" type="none"/>
            <a:tailEnd len="med" w="med" type="none"/>
          </a:ln>
        </p:spPr>
      </p:sp>
      <p:sp>
        <p:nvSpPr>
          <p:cNvPr id="884" name="Shape 884"/>
          <p:cNvSpPr/>
          <p:nvPr/>
        </p:nvSpPr>
        <p:spPr>
          <a:xfrm>
            <a:off x="5124500" y="3586938"/>
            <a:ext cx="128600" cy="4775"/>
          </a:xfrm>
          <a:custGeom>
            <a:pathLst>
              <a:path extrusionOk="0" h="191" w="5144">
                <a:moveTo>
                  <a:pt x="0" y="0"/>
                </a:moveTo>
                <a:cubicBezTo>
                  <a:pt x="1716" y="0"/>
                  <a:pt x="3428" y="191"/>
                  <a:pt x="5144" y="191"/>
                </a:cubicBezTo>
              </a:path>
            </a:pathLst>
          </a:custGeom>
          <a:noFill/>
          <a:ln cap="flat" cmpd="sng" w="38100">
            <a:solidFill>
              <a:srgbClr val="FF9900"/>
            </a:solidFill>
            <a:prstDash val="solid"/>
            <a:round/>
            <a:headEnd len="med" w="med" type="none"/>
            <a:tailEnd len="med" w="med" type="none"/>
          </a:ln>
        </p:spPr>
      </p:sp>
      <p:sp>
        <p:nvSpPr>
          <p:cNvPr id="885" name="Shape 885"/>
          <p:cNvSpPr/>
          <p:nvPr/>
        </p:nvSpPr>
        <p:spPr>
          <a:xfrm>
            <a:off x="5060100" y="3651425"/>
            <a:ext cx="178500" cy="106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6" name="Shape 886"/>
          <p:cNvSpPr/>
          <p:nvPr/>
        </p:nvSpPr>
        <p:spPr>
          <a:xfrm>
            <a:off x="5060088" y="37583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7" name="Shape 887"/>
          <p:cNvSpPr/>
          <p:nvPr/>
        </p:nvSpPr>
        <p:spPr>
          <a:xfrm>
            <a:off x="4780650" y="3712000"/>
            <a:ext cx="9525" cy="795350"/>
          </a:xfrm>
          <a:custGeom>
            <a:pathLst>
              <a:path extrusionOk="0" h="31814" w="381">
                <a:moveTo>
                  <a:pt x="0" y="31814"/>
                </a:moveTo>
                <a:cubicBezTo>
                  <a:pt x="0" y="21209"/>
                  <a:pt x="381" y="10605"/>
                  <a:pt x="381" y="0"/>
                </a:cubicBezTo>
              </a:path>
            </a:pathLst>
          </a:custGeom>
          <a:noFill/>
          <a:ln cap="flat" cmpd="sng" w="38100">
            <a:solidFill>
              <a:srgbClr val="FF9900"/>
            </a:solidFill>
            <a:prstDash val="solid"/>
            <a:round/>
            <a:headEnd len="med" w="med" type="none"/>
            <a:tailEnd len="med" w="med" type="none"/>
          </a:ln>
        </p:spPr>
      </p:sp>
      <p:sp>
        <p:nvSpPr>
          <p:cNvPr id="888" name="Shape 888"/>
          <p:cNvSpPr/>
          <p:nvPr/>
        </p:nvSpPr>
        <p:spPr>
          <a:xfrm>
            <a:off x="7359050" y="4450013"/>
            <a:ext cx="1287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9" name="Shape 889"/>
          <p:cNvSpPr/>
          <p:nvPr/>
        </p:nvSpPr>
        <p:spPr>
          <a:xfrm>
            <a:off x="4762562" y="4509729"/>
            <a:ext cx="2745926" cy="4775"/>
          </a:xfrm>
          <a:custGeom>
            <a:pathLst>
              <a:path extrusionOk="0" h="381" w="101918">
                <a:moveTo>
                  <a:pt x="0" y="381"/>
                </a:moveTo>
                <a:cubicBezTo>
                  <a:pt x="33973" y="381"/>
                  <a:pt x="67945" y="0"/>
                  <a:pt x="101918" y="0"/>
                </a:cubicBezTo>
              </a:path>
            </a:pathLst>
          </a:custGeom>
          <a:noFill/>
          <a:ln cap="flat" cmpd="sng" w="38100">
            <a:solidFill>
              <a:srgbClr val="FF9900"/>
            </a:solidFill>
            <a:prstDash val="solid"/>
            <a:round/>
            <a:headEnd len="med" w="med" type="none"/>
            <a:tailEnd len="med" w="med" type="none"/>
          </a:ln>
        </p:spPr>
      </p:sp>
      <p:sp>
        <p:nvSpPr>
          <p:cNvPr id="890" name="Shape 890"/>
          <p:cNvSpPr/>
          <p:nvPr/>
        </p:nvSpPr>
        <p:spPr>
          <a:xfrm>
            <a:off x="7487738" y="444525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91" name="Shape 891"/>
          <p:cNvCxnSpPr/>
          <p:nvPr/>
        </p:nvCxnSpPr>
        <p:spPr>
          <a:xfrm>
            <a:off x="5382613" y="1936238"/>
            <a:ext cx="128400" cy="0"/>
          </a:xfrm>
          <a:prstGeom prst="straightConnector1">
            <a:avLst/>
          </a:prstGeom>
          <a:noFill/>
          <a:ln cap="flat" cmpd="sng" w="9525">
            <a:solidFill>
              <a:srgbClr val="000000"/>
            </a:solidFill>
            <a:prstDash val="solid"/>
            <a:round/>
            <a:headEnd len="med" w="med" type="none"/>
            <a:tailEnd len="med" w="med" type="none"/>
          </a:ln>
        </p:spPr>
      </p:cxnSp>
      <p:sp>
        <p:nvSpPr>
          <p:cNvPr id="892" name="Shape 892"/>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893" name="Shape 893"/>
          <p:cNvSpPr/>
          <p:nvPr/>
        </p:nvSpPr>
        <p:spPr>
          <a:xfrm>
            <a:off x="4982400" y="3727727"/>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894" name="Shape 894"/>
          <p:cNvSpPr/>
          <p:nvPr/>
        </p:nvSpPr>
        <p:spPr>
          <a:xfrm>
            <a:off x="5119525" y="3563125"/>
            <a:ext cx="4750" cy="190500"/>
          </a:xfrm>
          <a:custGeom>
            <a:pathLst>
              <a:path extrusionOk="0" h="7620" w="190">
                <a:moveTo>
                  <a:pt x="190" y="0"/>
                </a:moveTo>
                <a:cubicBezTo>
                  <a:pt x="190" y="2541"/>
                  <a:pt x="0" y="5079"/>
                  <a:pt x="0" y="7620"/>
                </a:cubicBezTo>
              </a:path>
            </a:pathLst>
          </a:custGeom>
          <a:noFill/>
          <a:ln cap="flat" cmpd="sng" w="38100">
            <a:solidFill>
              <a:srgbClr val="FF9900"/>
            </a:solidFill>
            <a:prstDash val="solid"/>
            <a:round/>
            <a:headEnd len="med" w="med" type="none"/>
            <a:tailEnd len="med" w="med" type="none"/>
          </a:ln>
        </p:spPr>
      </p:sp>
      <p:sp>
        <p:nvSpPr>
          <p:cNvPr id="895" name="Shape 895"/>
          <p:cNvSpPr/>
          <p:nvPr/>
        </p:nvSpPr>
        <p:spPr>
          <a:xfrm>
            <a:off x="4767325" y="3709213"/>
            <a:ext cx="357175" cy="27350"/>
          </a:xfrm>
          <a:custGeom>
            <a:pathLst>
              <a:path extrusionOk="0" h="1094" w="14287">
                <a:moveTo>
                  <a:pt x="0" y="381"/>
                </a:moveTo>
                <a:cubicBezTo>
                  <a:pt x="4764" y="381"/>
                  <a:pt x="10026" y="2131"/>
                  <a:pt x="14287" y="0"/>
                </a:cubicBezTo>
              </a:path>
            </a:pathLst>
          </a:custGeom>
          <a:noFill/>
          <a:ln cap="flat" cmpd="sng" w="38100">
            <a:solidFill>
              <a:srgbClr val="FF9900"/>
            </a:solidFill>
            <a:prstDash val="solid"/>
            <a:round/>
            <a:headEnd len="med" w="med" type="none"/>
            <a:tailEnd len="med" w="med" type="none"/>
          </a:ln>
        </p:spPr>
      </p:sp>
      <p:sp>
        <p:nvSpPr>
          <p:cNvPr id="896" name="Shape 896"/>
          <p:cNvSpPr/>
          <p:nvPr/>
        </p:nvSpPr>
        <p:spPr>
          <a:xfrm>
            <a:off x="5110375" y="3563225"/>
            <a:ext cx="4750" cy="190500"/>
          </a:xfrm>
          <a:custGeom>
            <a:pathLst>
              <a:path extrusionOk="0" h="7620" w="190">
                <a:moveTo>
                  <a:pt x="190" y="0"/>
                </a:moveTo>
                <a:cubicBezTo>
                  <a:pt x="190" y="2541"/>
                  <a:pt x="0" y="5079"/>
                  <a:pt x="0" y="7620"/>
                </a:cubicBezTo>
              </a:path>
            </a:pathLst>
          </a:custGeom>
          <a:noFill/>
          <a:ln cap="flat" cmpd="sng" w="38100">
            <a:solidFill>
              <a:srgbClr val="FF9900"/>
            </a:solidFill>
            <a:prstDash val="solid"/>
            <a:round/>
            <a:headEnd len="med" w="med" type="none"/>
            <a:tailEnd len="med" w="med" type="none"/>
          </a:ln>
        </p:spPr>
      </p:sp>
      <p:sp>
        <p:nvSpPr>
          <p:cNvPr id="897" name="Shape 897"/>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898" name="Shape 898"/>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pic>
        <p:nvPicPr>
          <p:cNvPr id="903" name="Shape 903"/>
          <p:cNvPicPr preferRelativeResize="0"/>
          <p:nvPr/>
        </p:nvPicPr>
        <p:blipFill rotWithShape="1">
          <a:blip r:embed="rId3">
            <a:alphaModFix/>
          </a:blip>
          <a:srcRect b="2167" l="0" r="0" t="5205"/>
          <a:stretch/>
        </p:blipFill>
        <p:spPr>
          <a:xfrm>
            <a:off x="4156275" y="0"/>
            <a:ext cx="4665262" cy="5143500"/>
          </a:xfrm>
          <a:prstGeom prst="rect">
            <a:avLst/>
          </a:prstGeom>
          <a:noFill/>
          <a:ln cap="flat" cmpd="sng" w="9525">
            <a:solidFill>
              <a:srgbClr val="FF9900"/>
            </a:solidFill>
            <a:prstDash val="solid"/>
            <a:round/>
            <a:headEnd len="sm" w="sm" type="none"/>
            <a:tailEnd len="sm" w="sm" type="none"/>
          </a:ln>
        </p:spPr>
      </p:pic>
      <p:sp>
        <p:nvSpPr>
          <p:cNvPr id="904" name="Shape 904"/>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905" name="Shape 905"/>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906" name="Shape 906"/>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907" name="Shape 907"/>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908" name="Shape 908"/>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909" name="Shape 909"/>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910" name="Shape 910"/>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1" name="Shape 911"/>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912" name="Shape 912"/>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3" name="Shape 913"/>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914" name="Shape 914"/>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915" name="Shape 915"/>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916" name="Shape 916"/>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7" name="Shape 917"/>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918" name="Shape 918"/>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9" name="Shape 919"/>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920" name="Shape 920"/>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1" name="Shape 921"/>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2" name="Shape 922"/>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3" name="Shape 923"/>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924" name="Shape 924"/>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925" name="Shape 925"/>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6" name="Shape 926"/>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927" name="Shape 927"/>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8" name="Shape 928"/>
          <p:cNvSpPr/>
          <p:nvPr/>
        </p:nvSpPr>
        <p:spPr>
          <a:xfrm>
            <a:off x="5458838" y="1946075"/>
            <a:ext cx="11275" cy="266700"/>
          </a:xfrm>
          <a:custGeom>
            <a:pathLst>
              <a:path extrusionOk="0" h="10668" w="451">
                <a:moveTo>
                  <a:pt x="190" y="10668"/>
                </a:moveTo>
                <a:cubicBezTo>
                  <a:pt x="190" y="7111"/>
                  <a:pt x="860" y="3451"/>
                  <a:pt x="0" y="0"/>
                </a:cubicBezTo>
              </a:path>
            </a:pathLst>
          </a:custGeom>
          <a:noFill/>
          <a:ln cap="flat" cmpd="sng" w="38100">
            <a:solidFill>
              <a:srgbClr val="FF9900"/>
            </a:solidFill>
            <a:prstDash val="solid"/>
            <a:round/>
            <a:headEnd len="med" w="med" type="none"/>
            <a:tailEnd len="med" w="med" type="none"/>
          </a:ln>
        </p:spPr>
      </p:sp>
      <p:sp>
        <p:nvSpPr>
          <p:cNvPr id="929" name="Shape 929"/>
          <p:cNvSpPr/>
          <p:nvPr/>
        </p:nvSpPr>
        <p:spPr>
          <a:xfrm>
            <a:off x="5449300" y="2203250"/>
            <a:ext cx="333390" cy="13750"/>
          </a:xfrm>
          <a:custGeom>
            <a:pathLst>
              <a:path extrusionOk="0" h="381" w="13145">
                <a:moveTo>
                  <a:pt x="0" y="381"/>
                </a:moveTo>
                <a:cubicBezTo>
                  <a:pt x="4384" y="381"/>
                  <a:pt x="8761" y="0"/>
                  <a:pt x="13145" y="0"/>
                </a:cubicBezTo>
              </a:path>
            </a:pathLst>
          </a:custGeom>
          <a:noFill/>
          <a:ln cap="flat" cmpd="sng" w="38100">
            <a:solidFill>
              <a:srgbClr val="FF9900"/>
            </a:solidFill>
            <a:prstDash val="solid"/>
            <a:round/>
            <a:headEnd len="med" w="med" type="none"/>
            <a:tailEnd len="med" w="med" type="none"/>
          </a:ln>
        </p:spPr>
      </p:sp>
      <p:sp>
        <p:nvSpPr>
          <p:cNvPr id="930" name="Shape 930"/>
          <p:cNvSpPr/>
          <p:nvPr/>
        </p:nvSpPr>
        <p:spPr>
          <a:xfrm>
            <a:off x="5785700" y="2197550"/>
            <a:ext cx="11275" cy="852525"/>
          </a:xfrm>
          <a:custGeom>
            <a:pathLst>
              <a:path extrusionOk="0" h="24955" w="381">
                <a:moveTo>
                  <a:pt x="0" y="0"/>
                </a:moveTo>
                <a:cubicBezTo>
                  <a:pt x="0" y="8319"/>
                  <a:pt x="381" y="16636"/>
                  <a:pt x="381" y="24955"/>
                </a:cubicBezTo>
              </a:path>
            </a:pathLst>
          </a:custGeom>
          <a:noFill/>
          <a:ln cap="flat" cmpd="sng" w="38100">
            <a:solidFill>
              <a:srgbClr val="FF9900"/>
            </a:solidFill>
            <a:prstDash val="solid"/>
            <a:round/>
            <a:headEnd len="med" w="med" type="none"/>
            <a:tailEnd len="med" w="med" type="none"/>
          </a:ln>
        </p:spPr>
      </p:sp>
      <p:sp>
        <p:nvSpPr>
          <p:cNvPr id="931" name="Shape 931"/>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38100">
            <a:solidFill>
              <a:srgbClr val="FF9900"/>
            </a:solidFill>
            <a:prstDash val="solid"/>
            <a:round/>
            <a:headEnd len="med" w="med" type="none"/>
            <a:tailEnd len="med" w="med" type="none"/>
          </a:ln>
        </p:spPr>
      </p:sp>
      <p:sp>
        <p:nvSpPr>
          <p:cNvPr id="932" name="Shape 932"/>
          <p:cNvSpPr/>
          <p:nvPr/>
        </p:nvSpPr>
        <p:spPr>
          <a:xfrm>
            <a:off x="76362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3" name="Shape 933"/>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4" name="Shape 934"/>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935" name="Shape 935"/>
          <p:cNvSpPr/>
          <p:nvPr/>
        </p:nvSpPr>
        <p:spPr>
          <a:xfrm>
            <a:off x="5197113" y="311970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6" name="Shape 936"/>
          <p:cNvSpPr/>
          <p:nvPr/>
        </p:nvSpPr>
        <p:spPr>
          <a:xfrm>
            <a:off x="5596950" y="31214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7" name="Shape 937"/>
          <p:cNvSpPr/>
          <p:nvPr/>
        </p:nvSpPr>
        <p:spPr>
          <a:xfrm>
            <a:off x="5387400" y="3169075"/>
            <a:ext cx="404800" cy="14300"/>
          </a:xfrm>
          <a:custGeom>
            <a:pathLst>
              <a:path extrusionOk="0" h="572" w="16192">
                <a:moveTo>
                  <a:pt x="0" y="572"/>
                </a:moveTo>
                <a:cubicBezTo>
                  <a:pt x="5401" y="572"/>
                  <a:pt x="10791" y="0"/>
                  <a:pt x="16192" y="0"/>
                </a:cubicBezTo>
              </a:path>
            </a:pathLst>
          </a:custGeom>
          <a:noFill/>
          <a:ln cap="flat" cmpd="sng" w="38100">
            <a:solidFill>
              <a:srgbClr val="FF9900"/>
            </a:solidFill>
            <a:prstDash val="solid"/>
            <a:round/>
            <a:headEnd len="med" w="med" type="none"/>
            <a:tailEnd len="med" w="med" type="none"/>
          </a:ln>
        </p:spPr>
      </p:sp>
      <p:sp>
        <p:nvSpPr>
          <p:cNvPr id="938" name="Shape 938"/>
          <p:cNvSpPr/>
          <p:nvPr/>
        </p:nvSpPr>
        <p:spPr>
          <a:xfrm>
            <a:off x="5787444" y="3016675"/>
            <a:ext cx="4775" cy="166702"/>
          </a:xfrm>
          <a:custGeom>
            <a:pathLst>
              <a:path extrusionOk="0" h="4382" w="381">
                <a:moveTo>
                  <a:pt x="0" y="4382"/>
                </a:moveTo>
                <a:cubicBezTo>
                  <a:pt x="0" y="2916"/>
                  <a:pt x="381" y="1466"/>
                  <a:pt x="381" y="0"/>
                </a:cubicBezTo>
              </a:path>
            </a:pathLst>
          </a:custGeom>
          <a:noFill/>
          <a:ln cap="flat" cmpd="sng" w="38100">
            <a:solidFill>
              <a:srgbClr val="FF9900"/>
            </a:solidFill>
            <a:prstDash val="solid"/>
            <a:round/>
            <a:headEnd len="med" w="med" type="none"/>
            <a:tailEnd len="med" w="med" type="none"/>
          </a:ln>
        </p:spPr>
      </p:sp>
      <p:sp>
        <p:nvSpPr>
          <p:cNvPr id="939" name="Shape 939"/>
          <p:cNvSpPr/>
          <p:nvPr/>
        </p:nvSpPr>
        <p:spPr>
          <a:xfrm>
            <a:off x="5378026" y="3198620"/>
            <a:ext cx="11274" cy="257103"/>
          </a:xfrm>
          <a:custGeom>
            <a:pathLst>
              <a:path extrusionOk="0" h="15812" w="483">
                <a:moveTo>
                  <a:pt x="483" y="15812"/>
                </a:moveTo>
                <a:cubicBezTo>
                  <a:pt x="483" y="10541"/>
                  <a:pt x="-548" y="5169"/>
                  <a:pt x="483" y="0"/>
                </a:cubicBezTo>
              </a:path>
            </a:pathLst>
          </a:custGeom>
          <a:noFill/>
          <a:ln cap="flat" cmpd="sng" w="38100">
            <a:solidFill>
              <a:srgbClr val="FF9900"/>
            </a:solidFill>
            <a:prstDash val="solid"/>
            <a:round/>
            <a:headEnd len="med" w="med" type="none"/>
            <a:tailEnd len="med" w="med" type="none"/>
          </a:ln>
        </p:spPr>
      </p:sp>
      <p:sp>
        <p:nvSpPr>
          <p:cNvPr id="940" name="Shape 940"/>
          <p:cNvSpPr/>
          <p:nvPr/>
        </p:nvSpPr>
        <p:spPr>
          <a:xfrm>
            <a:off x="5183688" y="3753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1" name="Shape 941"/>
          <p:cNvSpPr/>
          <p:nvPr/>
        </p:nvSpPr>
        <p:spPr>
          <a:xfrm>
            <a:off x="5197125" y="35272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2" name="Shape 942"/>
          <p:cNvSpPr/>
          <p:nvPr/>
        </p:nvSpPr>
        <p:spPr>
          <a:xfrm>
            <a:off x="5248325" y="3435775"/>
            <a:ext cx="128600" cy="9525"/>
          </a:xfrm>
          <a:custGeom>
            <a:pathLst>
              <a:path extrusionOk="0" h="381" w="5144">
                <a:moveTo>
                  <a:pt x="0" y="381"/>
                </a:moveTo>
                <a:cubicBezTo>
                  <a:pt x="1719" y="381"/>
                  <a:pt x="3425" y="0"/>
                  <a:pt x="5144" y="0"/>
                </a:cubicBezTo>
              </a:path>
            </a:pathLst>
          </a:custGeom>
          <a:noFill/>
          <a:ln cap="flat" cmpd="sng" w="38100">
            <a:solidFill>
              <a:srgbClr val="FF9900"/>
            </a:solidFill>
            <a:prstDash val="solid"/>
            <a:round/>
            <a:headEnd len="med" w="med" type="none"/>
            <a:tailEnd len="med" w="med" type="none"/>
          </a:ln>
        </p:spPr>
      </p:sp>
      <p:sp>
        <p:nvSpPr>
          <p:cNvPr id="943" name="Shape 943"/>
          <p:cNvSpPr/>
          <p:nvPr/>
        </p:nvSpPr>
        <p:spPr>
          <a:xfrm>
            <a:off x="5124500" y="3579064"/>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944" name="Shape 944"/>
          <p:cNvSpPr/>
          <p:nvPr/>
        </p:nvSpPr>
        <p:spPr>
          <a:xfrm>
            <a:off x="5243575" y="3554850"/>
            <a:ext cx="4750" cy="176200"/>
          </a:xfrm>
          <a:custGeom>
            <a:pathLst>
              <a:path extrusionOk="0" h="7048" w="190">
                <a:moveTo>
                  <a:pt x="190" y="7048"/>
                </a:moveTo>
                <a:cubicBezTo>
                  <a:pt x="190" y="4698"/>
                  <a:pt x="0" y="2350"/>
                  <a:pt x="0" y="0"/>
                </a:cubicBezTo>
              </a:path>
            </a:pathLst>
          </a:custGeom>
          <a:noFill/>
          <a:ln cap="flat" cmpd="sng" w="9525">
            <a:solidFill>
              <a:srgbClr val="666666"/>
            </a:solidFill>
            <a:prstDash val="solid"/>
            <a:round/>
            <a:headEnd len="med" w="med" type="none"/>
            <a:tailEnd len="med" w="med" type="none"/>
          </a:ln>
        </p:spPr>
      </p:sp>
      <p:sp>
        <p:nvSpPr>
          <p:cNvPr id="945" name="Shape 945"/>
          <p:cNvSpPr/>
          <p:nvPr/>
        </p:nvSpPr>
        <p:spPr>
          <a:xfrm>
            <a:off x="5248338" y="3440550"/>
            <a:ext cx="9525" cy="166675"/>
          </a:xfrm>
          <a:custGeom>
            <a:pathLst>
              <a:path extrusionOk="0" h="6667" w="381">
                <a:moveTo>
                  <a:pt x="381" y="0"/>
                </a:moveTo>
                <a:cubicBezTo>
                  <a:pt x="381" y="2226"/>
                  <a:pt x="0" y="4441"/>
                  <a:pt x="0" y="6667"/>
                </a:cubicBezTo>
              </a:path>
            </a:pathLst>
          </a:custGeom>
          <a:noFill/>
          <a:ln cap="flat" cmpd="sng" w="38100">
            <a:solidFill>
              <a:srgbClr val="FF9900"/>
            </a:solidFill>
            <a:prstDash val="solid"/>
            <a:round/>
            <a:headEnd len="med" w="med" type="none"/>
            <a:tailEnd len="med" w="med" type="none"/>
          </a:ln>
        </p:spPr>
      </p:sp>
      <p:sp>
        <p:nvSpPr>
          <p:cNvPr id="946" name="Shape 946"/>
          <p:cNvSpPr/>
          <p:nvPr/>
        </p:nvSpPr>
        <p:spPr>
          <a:xfrm>
            <a:off x="5124500" y="3586938"/>
            <a:ext cx="128600" cy="4775"/>
          </a:xfrm>
          <a:custGeom>
            <a:pathLst>
              <a:path extrusionOk="0" h="191" w="5144">
                <a:moveTo>
                  <a:pt x="0" y="0"/>
                </a:moveTo>
                <a:cubicBezTo>
                  <a:pt x="1716" y="0"/>
                  <a:pt x="3428" y="191"/>
                  <a:pt x="5144" y="191"/>
                </a:cubicBezTo>
              </a:path>
            </a:pathLst>
          </a:custGeom>
          <a:noFill/>
          <a:ln cap="flat" cmpd="sng" w="38100">
            <a:solidFill>
              <a:srgbClr val="FF9900"/>
            </a:solidFill>
            <a:prstDash val="solid"/>
            <a:round/>
            <a:headEnd len="med" w="med" type="none"/>
            <a:tailEnd len="med" w="med" type="none"/>
          </a:ln>
        </p:spPr>
      </p:sp>
      <p:sp>
        <p:nvSpPr>
          <p:cNvPr id="947" name="Shape 947"/>
          <p:cNvSpPr/>
          <p:nvPr/>
        </p:nvSpPr>
        <p:spPr>
          <a:xfrm>
            <a:off x="5060100" y="3651425"/>
            <a:ext cx="178500" cy="106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8" name="Shape 948"/>
          <p:cNvSpPr/>
          <p:nvPr/>
        </p:nvSpPr>
        <p:spPr>
          <a:xfrm>
            <a:off x="5060088" y="37583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9" name="Shape 949"/>
          <p:cNvSpPr/>
          <p:nvPr/>
        </p:nvSpPr>
        <p:spPr>
          <a:xfrm>
            <a:off x="4780650" y="3712000"/>
            <a:ext cx="9525" cy="795350"/>
          </a:xfrm>
          <a:custGeom>
            <a:pathLst>
              <a:path extrusionOk="0" h="31814" w="381">
                <a:moveTo>
                  <a:pt x="0" y="31814"/>
                </a:moveTo>
                <a:cubicBezTo>
                  <a:pt x="0" y="21209"/>
                  <a:pt x="381" y="10605"/>
                  <a:pt x="381" y="0"/>
                </a:cubicBezTo>
              </a:path>
            </a:pathLst>
          </a:custGeom>
          <a:noFill/>
          <a:ln cap="flat" cmpd="sng" w="38100">
            <a:solidFill>
              <a:srgbClr val="FF9900"/>
            </a:solidFill>
            <a:prstDash val="solid"/>
            <a:round/>
            <a:headEnd len="med" w="med" type="none"/>
            <a:tailEnd len="med" w="med" type="none"/>
          </a:ln>
        </p:spPr>
      </p:sp>
      <p:sp>
        <p:nvSpPr>
          <p:cNvPr id="950" name="Shape 950"/>
          <p:cNvSpPr/>
          <p:nvPr/>
        </p:nvSpPr>
        <p:spPr>
          <a:xfrm>
            <a:off x="7359050" y="4450013"/>
            <a:ext cx="1287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1" name="Shape 951"/>
          <p:cNvSpPr/>
          <p:nvPr/>
        </p:nvSpPr>
        <p:spPr>
          <a:xfrm>
            <a:off x="4762562" y="4509729"/>
            <a:ext cx="2745926" cy="4775"/>
          </a:xfrm>
          <a:custGeom>
            <a:pathLst>
              <a:path extrusionOk="0" h="381" w="101918">
                <a:moveTo>
                  <a:pt x="0" y="381"/>
                </a:moveTo>
                <a:cubicBezTo>
                  <a:pt x="33973" y="381"/>
                  <a:pt x="67945" y="0"/>
                  <a:pt x="101918" y="0"/>
                </a:cubicBezTo>
              </a:path>
            </a:pathLst>
          </a:custGeom>
          <a:noFill/>
          <a:ln cap="flat" cmpd="sng" w="38100">
            <a:solidFill>
              <a:srgbClr val="FF9900"/>
            </a:solidFill>
            <a:prstDash val="solid"/>
            <a:round/>
            <a:headEnd len="med" w="med" type="none"/>
            <a:tailEnd len="med" w="med" type="none"/>
          </a:ln>
        </p:spPr>
      </p:sp>
      <p:sp>
        <p:nvSpPr>
          <p:cNvPr id="952" name="Shape 952"/>
          <p:cNvSpPr/>
          <p:nvPr/>
        </p:nvSpPr>
        <p:spPr>
          <a:xfrm>
            <a:off x="7487738" y="444525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3" name="Shape 953"/>
          <p:cNvSpPr/>
          <p:nvPr/>
        </p:nvSpPr>
        <p:spPr>
          <a:xfrm>
            <a:off x="4777289" y="4520675"/>
            <a:ext cx="10975" cy="281000"/>
          </a:xfrm>
          <a:custGeom>
            <a:pathLst>
              <a:path extrusionOk="0" h="11240" w="439">
                <a:moveTo>
                  <a:pt x="58" y="0"/>
                </a:moveTo>
                <a:cubicBezTo>
                  <a:pt x="58" y="3749"/>
                  <a:pt x="-176" y="7542"/>
                  <a:pt x="439" y="11240"/>
                </a:cubicBezTo>
              </a:path>
            </a:pathLst>
          </a:custGeom>
          <a:noFill/>
          <a:ln cap="flat" cmpd="sng" w="38100">
            <a:solidFill>
              <a:srgbClr val="FF9900"/>
            </a:solidFill>
            <a:prstDash val="solid"/>
            <a:round/>
            <a:headEnd len="med" w="med" type="none"/>
            <a:tailEnd len="med" w="med" type="none"/>
          </a:ln>
        </p:spPr>
      </p:sp>
      <p:sp>
        <p:nvSpPr>
          <p:cNvPr id="954" name="Shape 954"/>
          <p:cNvSpPr/>
          <p:nvPr/>
        </p:nvSpPr>
        <p:spPr>
          <a:xfrm>
            <a:off x="5263775" y="47638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5" name="Shape 955"/>
          <p:cNvSpPr/>
          <p:nvPr/>
        </p:nvSpPr>
        <p:spPr>
          <a:xfrm>
            <a:off x="4858750" y="47645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6" name="Shape 956"/>
          <p:cNvSpPr/>
          <p:nvPr/>
        </p:nvSpPr>
        <p:spPr>
          <a:xfrm flipH="1" rot="10800000">
            <a:off x="4772538" y="4814997"/>
            <a:ext cx="404818" cy="14875"/>
          </a:xfrm>
          <a:custGeom>
            <a:pathLst>
              <a:path extrusionOk="0" h="571" w="15621">
                <a:moveTo>
                  <a:pt x="15621" y="0"/>
                </a:moveTo>
                <a:cubicBezTo>
                  <a:pt x="10411" y="0"/>
                  <a:pt x="5210" y="571"/>
                  <a:pt x="0" y="571"/>
                </a:cubicBezTo>
              </a:path>
            </a:pathLst>
          </a:custGeom>
          <a:noFill/>
          <a:ln cap="flat" cmpd="sng" w="38100">
            <a:solidFill>
              <a:srgbClr val="FF9900"/>
            </a:solidFill>
            <a:prstDash val="solid"/>
            <a:round/>
            <a:headEnd len="med" w="med" type="none"/>
            <a:tailEnd len="med" w="med" type="none"/>
          </a:ln>
        </p:spPr>
      </p:sp>
      <p:cxnSp>
        <p:nvCxnSpPr>
          <p:cNvPr id="957" name="Shape 957"/>
          <p:cNvCxnSpPr/>
          <p:nvPr/>
        </p:nvCxnSpPr>
        <p:spPr>
          <a:xfrm>
            <a:off x="5382613" y="1936238"/>
            <a:ext cx="128400" cy="0"/>
          </a:xfrm>
          <a:prstGeom prst="straightConnector1">
            <a:avLst/>
          </a:prstGeom>
          <a:noFill/>
          <a:ln cap="flat" cmpd="sng" w="9525">
            <a:solidFill>
              <a:srgbClr val="000000"/>
            </a:solidFill>
            <a:prstDash val="solid"/>
            <a:round/>
            <a:headEnd len="med" w="med" type="none"/>
            <a:tailEnd len="med" w="med" type="none"/>
          </a:ln>
        </p:spPr>
      </p:cxnSp>
      <p:sp>
        <p:nvSpPr>
          <p:cNvPr id="958" name="Shape 958"/>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959" name="Shape 959"/>
          <p:cNvSpPr/>
          <p:nvPr/>
        </p:nvSpPr>
        <p:spPr>
          <a:xfrm>
            <a:off x="4962625" y="3715452"/>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960" name="Shape 960"/>
          <p:cNvSpPr/>
          <p:nvPr/>
        </p:nvSpPr>
        <p:spPr>
          <a:xfrm>
            <a:off x="4767325" y="3709213"/>
            <a:ext cx="357175" cy="27350"/>
          </a:xfrm>
          <a:custGeom>
            <a:pathLst>
              <a:path extrusionOk="0" h="1094" w="14287">
                <a:moveTo>
                  <a:pt x="0" y="381"/>
                </a:moveTo>
                <a:cubicBezTo>
                  <a:pt x="4764" y="381"/>
                  <a:pt x="10026" y="2131"/>
                  <a:pt x="14287" y="0"/>
                </a:cubicBezTo>
              </a:path>
            </a:pathLst>
          </a:custGeom>
          <a:noFill/>
          <a:ln cap="flat" cmpd="sng" w="38100">
            <a:solidFill>
              <a:srgbClr val="FF9900"/>
            </a:solidFill>
            <a:prstDash val="solid"/>
            <a:round/>
            <a:headEnd len="med" w="med" type="none"/>
            <a:tailEnd len="med" w="med" type="none"/>
          </a:ln>
        </p:spPr>
      </p:sp>
      <p:sp>
        <p:nvSpPr>
          <p:cNvPr id="961" name="Shape 961"/>
          <p:cNvSpPr/>
          <p:nvPr/>
        </p:nvSpPr>
        <p:spPr>
          <a:xfrm>
            <a:off x="5119525" y="3563125"/>
            <a:ext cx="4750" cy="190500"/>
          </a:xfrm>
          <a:custGeom>
            <a:pathLst>
              <a:path extrusionOk="0" h="7620" w="190">
                <a:moveTo>
                  <a:pt x="190" y="0"/>
                </a:moveTo>
                <a:cubicBezTo>
                  <a:pt x="190" y="2541"/>
                  <a:pt x="0" y="5079"/>
                  <a:pt x="0" y="7620"/>
                </a:cubicBezTo>
              </a:path>
            </a:pathLst>
          </a:custGeom>
          <a:noFill/>
          <a:ln cap="flat" cmpd="sng" w="38100">
            <a:solidFill>
              <a:srgbClr val="FF9900"/>
            </a:solidFill>
            <a:prstDash val="solid"/>
            <a:round/>
            <a:headEnd len="med" w="med" type="none"/>
            <a:tailEnd len="med" w="med" type="none"/>
          </a:ln>
        </p:spPr>
      </p:sp>
      <p:sp>
        <p:nvSpPr>
          <p:cNvPr id="962" name="Shape 962"/>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963" name="Shape 963"/>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7" name="Shape 967"/>
        <p:cNvGrpSpPr/>
        <p:nvPr/>
      </p:nvGrpSpPr>
      <p:grpSpPr>
        <a:xfrm>
          <a:off x="0" y="0"/>
          <a:ext cx="0" cy="0"/>
          <a:chOff x="0" y="0"/>
          <a:chExt cx="0" cy="0"/>
        </a:xfrm>
      </p:grpSpPr>
      <p:pic>
        <p:nvPicPr>
          <p:cNvPr id="968" name="Shape 968"/>
          <p:cNvPicPr preferRelativeResize="0"/>
          <p:nvPr/>
        </p:nvPicPr>
        <p:blipFill rotWithShape="1">
          <a:blip r:embed="rId3">
            <a:alphaModFix/>
          </a:blip>
          <a:srcRect b="2167" l="0" r="0" t="5205"/>
          <a:stretch/>
        </p:blipFill>
        <p:spPr>
          <a:xfrm>
            <a:off x="4156275" y="0"/>
            <a:ext cx="4665262" cy="5143500"/>
          </a:xfrm>
          <a:prstGeom prst="rect">
            <a:avLst/>
          </a:prstGeom>
          <a:noFill/>
          <a:ln cap="flat" cmpd="sng" w="9525">
            <a:solidFill>
              <a:srgbClr val="FF9900"/>
            </a:solidFill>
            <a:prstDash val="solid"/>
            <a:round/>
            <a:headEnd len="sm" w="sm" type="none"/>
            <a:tailEnd len="sm" w="sm" type="none"/>
          </a:ln>
        </p:spPr>
      </p:pic>
      <p:sp>
        <p:nvSpPr>
          <p:cNvPr id="969" name="Shape 969"/>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970" name="Shape 970"/>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971" name="Shape 971"/>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972" name="Shape 972"/>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973" name="Shape 973"/>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974" name="Shape 974"/>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975" name="Shape 975"/>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6" name="Shape 976"/>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977" name="Shape 977"/>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8" name="Shape 978"/>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979" name="Shape 979"/>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980" name="Shape 980"/>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981" name="Shape 981"/>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2" name="Shape 982"/>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983" name="Shape 983"/>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4" name="Shape 984"/>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985" name="Shape 985"/>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6" name="Shape 986"/>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7" name="Shape 987"/>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8" name="Shape 988"/>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989" name="Shape 989"/>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990" name="Shape 990"/>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1" name="Shape 991"/>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992" name="Shape 992"/>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3" name="Shape 993"/>
          <p:cNvSpPr/>
          <p:nvPr/>
        </p:nvSpPr>
        <p:spPr>
          <a:xfrm>
            <a:off x="5458838" y="1946075"/>
            <a:ext cx="11275" cy="266700"/>
          </a:xfrm>
          <a:custGeom>
            <a:pathLst>
              <a:path extrusionOk="0" h="10668" w="451">
                <a:moveTo>
                  <a:pt x="190" y="10668"/>
                </a:moveTo>
                <a:cubicBezTo>
                  <a:pt x="190" y="7111"/>
                  <a:pt x="860" y="3451"/>
                  <a:pt x="0" y="0"/>
                </a:cubicBezTo>
              </a:path>
            </a:pathLst>
          </a:custGeom>
          <a:noFill/>
          <a:ln cap="flat" cmpd="sng" w="38100">
            <a:solidFill>
              <a:srgbClr val="FF9900"/>
            </a:solidFill>
            <a:prstDash val="solid"/>
            <a:round/>
            <a:headEnd len="med" w="med" type="none"/>
            <a:tailEnd len="med" w="med" type="none"/>
          </a:ln>
        </p:spPr>
      </p:sp>
      <p:sp>
        <p:nvSpPr>
          <p:cNvPr id="994" name="Shape 994"/>
          <p:cNvSpPr/>
          <p:nvPr/>
        </p:nvSpPr>
        <p:spPr>
          <a:xfrm>
            <a:off x="5449300" y="2203250"/>
            <a:ext cx="333390" cy="13750"/>
          </a:xfrm>
          <a:custGeom>
            <a:pathLst>
              <a:path extrusionOk="0" h="381" w="13145">
                <a:moveTo>
                  <a:pt x="0" y="381"/>
                </a:moveTo>
                <a:cubicBezTo>
                  <a:pt x="4384" y="381"/>
                  <a:pt x="8761" y="0"/>
                  <a:pt x="13145" y="0"/>
                </a:cubicBezTo>
              </a:path>
            </a:pathLst>
          </a:custGeom>
          <a:noFill/>
          <a:ln cap="flat" cmpd="sng" w="38100">
            <a:solidFill>
              <a:srgbClr val="FF9900"/>
            </a:solidFill>
            <a:prstDash val="solid"/>
            <a:round/>
            <a:headEnd len="med" w="med" type="none"/>
            <a:tailEnd len="med" w="med" type="none"/>
          </a:ln>
        </p:spPr>
      </p:sp>
      <p:sp>
        <p:nvSpPr>
          <p:cNvPr id="995" name="Shape 995"/>
          <p:cNvSpPr/>
          <p:nvPr/>
        </p:nvSpPr>
        <p:spPr>
          <a:xfrm>
            <a:off x="5785700" y="2197550"/>
            <a:ext cx="11275" cy="852525"/>
          </a:xfrm>
          <a:custGeom>
            <a:pathLst>
              <a:path extrusionOk="0" h="24955" w="381">
                <a:moveTo>
                  <a:pt x="0" y="0"/>
                </a:moveTo>
                <a:cubicBezTo>
                  <a:pt x="0" y="8319"/>
                  <a:pt x="381" y="16636"/>
                  <a:pt x="381" y="24955"/>
                </a:cubicBezTo>
              </a:path>
            </a:pathLst>
          </a:custGeom>
          <a:noFill/>
          <a:ln cap="flat" cmpd="sng" w="38100">
            <a:solidFill>
              <a:srgbClr val="FF9900"/>
            </a:solidFill>
            <a:prstDash val="solid"/>
            <a:round/>
            <a:headEnd len="med" w="med" type="none"/>
            <a:tailEnd len="med" w="med" type="none"/>
          </a:ln>
        </p:spPr>
      </p:sp>
      <p:sp>
        <p:nvSpPr>
          <p:cNvPr id="996" name="Shape 996"/>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38100">
            <a:solidFill>
              <a:srgbClr val="FF9900"/>
            </a:solidFill>
            <a:prstDash val="solid"/>
            <a:round/>
            <a:headEnd len="med" w="med" type="none"/>
            <a:tailEnd len="med" w="med" type="none"/>
          </a:ln>
        </p:spPr>
      </p:sp>
      <p:sp>
        <p:nvSpPr>
          <p:cNvPr id="997" name="Shape 997"/>
          <p:cNvSpPr/>
          <p:nvPr/>
        </p:nvSpPr>
        <p:spPr>
          <a:xfrm>
            <a:off x="76362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8" name="Shape 998"/>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9" name="Shape 999"/>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1000" name="Shape 1000"/>
          <p:cNvSpPr/>
          <p:nvPr/>
        </p:nvSpPr>
        <p:spPr>
          <a:xfrm>
            <a:off x="5197113" y="311970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1" name="Shape 1001"/>
          <p:cNvSpPr/>
          <p:nvPr/>
        </p:nvSpPr>
        <p:spPr>
          <a:xfrm>
            <a:off x="5596950" y="31214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2" name="Shape 1002"/>
          <p:cNvSpPr/>
          <p:nvPr/>
        </p:nvSpPr>
        <p:spPr>
          <a:xfrm>
            <a:off x="5387400" y="3169075"/>
            <a:ext cx="404800" cy="14300"/>
          </a:xfrm>
          <a:custGeom>
            <a:pathLst>
              <a:path extrusionOk="0" h="572" w="16192">
                <a:moveTo>
                  <a:pt x="0" y="572"/>
                </a:moveTo>
                <a:cubicBezTo>
                  <a:pt x="5401" y="572"/>
                  <a:pt x="10791" y="0"/>
                  <a:pt x="16192" y="0"/>
                </a:cubicBezTo>
              </a:path>
            </a:pathLst>
          </a:custGeom>
          <a:noFill/>
          <a:ln cap="flat" cmpd="sng" w="38100">
            <a:solidFill>
              <a:srgbClr val="FF9900"/>
            </a:solidFill>
            <a:prstDash val="solid"/>
            <a:round/>
            <a:headEnd len="med" w="med" type="none"/>
            <a:tailEnd len="med" w="med" type="none"/>
          </a:ln>
        </p:spPr>
      </p:sp>
      <p:sp>
        <p:nvSpPr>
          <p:cNvPr id="1003" name="Shape 1003"/>
          <p:cNvSpPr/>
          <p:nvPr/>
        </p:nvSpPr>
        <p:spPr>
          <a:xfrm>
            <a:off x="5787444" y="3016675"/>
            <a:ext cx="4775" cy="166702"/>
          </a:xfrm>
          <a:custGeom>
            <a:pathLst>
              <a:path extrusionOk="0" h="4382" w="381">
                <a:moveTo>
                  <a:pt x="0" y="4382"/>
                </a:moveTo>
                <a:cubicBezTo>
                  <a:pt x="0" y="2916"/>
                  <a:pt x="381" y="1466"/>
                  <a:pt x="381" y="0"/>
                </a:cubicBezTo>
              </a:path>
            </a:pathLst>
          </a:custGeom>
          <a:noFill/>
          <a:ln cap="flat" cmpd="sng" w="38100">
            <a:solidFill>
              <a:srgbClr val="FF9900"/>
            </a:solidFill>
            <a:prstDash val="solid"/>
            <a:round/>
            <a:headEnd len="med" w="med" type="none"/>
            <a:tailEnd len="med" w="med" type="none"/>
          </a:ln>
        </p:spPr>
      </p:sp>
      <p:sp>
        <p:nvSpPr>
          <p:cNvPr id="1004" name="Shape 1004"/>
          <p:cNvSpPr/>
          <p:nvPr/>
        </p:nvSpPr>
        <p:spPr>
          <a:xfrm>
            <a:off x="5378026" y="3198620"/>
            <a:ext cx="11274" cy="257103"/>
          </a:xfrm>
          <a:custGeom>
            <a:pathLst>
              <a:path extrusionOk="0" h="15812" w="483">
                <a:moveTo>
                  <a:pt x="483" y="15812"/>
                </a:moveTo>
                <a:cubicBezTo>
                  <a:pt x="483" y="10541"/>
                  <a:pt x="-548" y="5169"/>
                  <a:pt x="483" y="0"/>
                </a:cubicBezTo>
              </a:path>
            </a:pathLst>
          </a:custGeom>
          <a:noFill/>
          <a:ln cap="flat" cmpd="sng" w="38100">
            <a:solidFill>
              <a:srgbClr val="FF9900"/>
            </a:solidFill>
            <a:prstDash val="solid"/>
            <a:round/>
            <a:headEnd len="med" w="med" type="none"/>
            <a:tailEnd len="med" w="med" type="none"/>
          </a:ln>
        </p:spPr>
      </p:sp>
      <p:sp>
        <p:nvSpPr>
          <p:cNvPr id="1005" name="Shape 1005"/>
          <p:cNvSpPr/>
          <p:nvPr/>
        </p:nvSpPr>
        <p:spPr>
          <a:xfrm>
            <a:off x="5183688" y="3753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6" name="Shape 1006"/>
          <p:cNvSpPr/>
          <p:nvPr/>
        </p:nvSpPr>
        <p:spPr>
          <a:xfrm>
            <a:off x="5197125" y="35272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7" name="Shape 1007"/>
          <p:cNvSpPr/>
          <p:nvPr/>
        </p:nvSpPr>
        <p:spPr>
          <a:xfrm>
            <a:off x="5248325" y="3435775"/>
            <a:ext cx="128600" cy="9525"/>
          </a:xfrm>
          <a:custGeom>
            <a:pathLst>
              <a:path extrusionOk="0" h="381" w="5144">
                <a:moveTo>
                  <a:pt x="0" y="381"/>
                </a:moveTo>
                <a:cubicBezTo>
                  <a:pt x="1719" y="381"/>
                  <a:pt x="3425" y="0"/>
                  <a:pt x="5144" y="0"/>
                </a:cubicBezTo>
              </a:path>
            </a:pathLst>
          </a:custGeom>
          <a:noFill/>
          <a:ln cap="flat" cmpd="sng" w="38100">
            <a:solidFill>
              <a:srgbClr val="FF9900"/>
            </a:solidFill>
            <a:prstDash val="solid"/>
            <a:round/>
            <a:headEnd len="med" w="med" type="none"/>
            <a:tailEnd len="med" w="med" type="none"/>
          </a:ln>
        </p:spPr>
      </p:sp>
      <p:sp>
        <p:nvSpPr>
          <p:cNvPr id="1008" name="Shape 1008"/>
          <p:cNvSpPr/>
          <p:nvPr/>
        </p:nvSpPr>
        <p:spPr>
          <a:xfrm>
            <a:off x="5124500" y="3579064"/>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1009" name="Shape 1009"/>
          <p:cNvSpPr/>
          <p:nvPr/>
        </p:nvSpPr>
        <p:spPr>
          <a:xfrm>
            <a:off x="5243575" y="3554850"/>
            <a:ext cx="4750" cy="176200"/>
          </a:xfrm>
          <a:custGeom>
            <a:pathLst>
              <a:path extrusionOk="0" h="7048" w="190">
                <a:moveTo>
                  <a:pt x="190" y="7048"/>
                </a:moveTo>
                <a:cubicBezTo>
                  <a:pt x="190" y="4698"/>
                  <a:pt x="0" y="2350"/>
                  <a:pt x="0" y="0"/>
                </a:cubicBezTo>
              </a:path>
            </a:pathLst>
          </a:custGeom>
          <a:noFill/>
          <a:ln cap="flat" cmpd="sng" w="9525">
            <a:solidFill>
              <a:srgbClr val="666666"/>
            </a:solidFill>
            <a:prstDash val="solid"/>
            <a:round/>
            <a:headEnd len="med" w="med" type="none"/>
            <a:tailEnd len="med" w="med" type="none"/>
          </a:ln>
        </p:spPr>
      </p:sp>
      <p:sp>
        <p:nvSpPr>
          <p:cNvPr id="1010" name="Shape 1010"/>
          <p:cNvSpPr/>
          <p:nvPr/>
        </p:nvSpPr>
        <p:spPr>
          <a:xfrm>
            <a:off x="5248338" y="3440550"/>
            <a:ext cx="9525" cy="166675"/>
          </a:xfrm>
          <a:custGeom>
            <a:pathLst>
              <a:path extrusionOk="0" h="6667" w="381">
                <a:moveTo>
                  <a:pt x="381" y="0"/>
                </a:moveTo>
                <a:cubicBezTo>
                  <a:pt x="381" y="2226"/>
                  <a:pt x="0" y="4441"/>
                  <a:pt x="0" y="6667"/>
                </a:cubicBezTo>
              </a:path>
            </a:pathLst>
          </a:custGeom>
          <a:noFill/>
          <a:ln cap="flat" cmpd="sng" w="38100">
            <a:solidFill>
              <a:srgbClr val="FF9900"/>
            </a:solidFill>
            <a:prstDash val="solid"/>
            <a:round/>
            <a:headEnd len="med" w="med" type="none"/>
            <a:tailEnd len="med" w="med" type="none"/>
          </a:ln>
        </p:spPr>
      </p:sp>
      <p:sp>
        <p:nvSpPr>
          <p:cNvPr id="1011" name="Shape 1011"/>
          <p:cNvSpPr/>
          <p:nvPr/>
        </p:nvSpPr>
        <p:spPr>
          <a:xfrm>
            <a:off x="5124500" y="3586938"/>
            <a:ext cx="128600" cy="4775"/>
          </a:xfrm>
          <a:custGeom>
            <a:pathLst>
              <a:path extrusionOk="0" h="191" w="5144">
                <a:moveTo>
                  <a:pt x="0" y="0"/>
                </a:moveTo>
                <a:cubicBezTo>
                  <a:pt x="1716" y="0"/>
                  <a:pt x="3428" y="191"/>
                  <a:pt x="5144" y="191"/>
                </a:cubicBezTo>
              </a:path>
            </a:pathLst>
          </a:custGeom>
          <a:noFill/>
          <a:ln cap="flat" cmpd="sng" w="38100">
            <a:solidFill>
              <a:srgbClr val="FF9900"/>
            </a:solidFill>
            <a:prstDash val="solid"/>
            <a:round/>
            <a:headEnd len="med" w="med" type="none"/>
            <a:tailEnd len="med" w="med" type="none"/>
          </a:ln>
        </p:spPr>
      </p:sp>
      <p:sp>
        <p:nvSpPr>
          <p:cNvPr id="1012" name="Shape 1012"/>
          <p:cNvSpPr/>
          <p:nvPr/>
        </p:nvSpPr>
        <p:spPr>
          <a:xfrm>
            <a:off x="5060100" y="3651425"/>
            <a:ext cx="178500" cy="102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3" name="Shape 1013"/>
          <p:cNvSpPr/>
          <p:nvPr/>
        </p:nvSpPr>
        <p:spPr>
          <a:xfrm>
            <a:off x="5060088" y="37583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4" name="Shape 1014"/>
          <p:cNvSpPr/>
          <p:nvPr/>
        </p:nvSpPr>
        <p:spPr>
          <a:xfrm>
            <a:off x="4780650" y="3712000"/>
            <a:ext cx="9525" cy="795350"/>
          </a:xfrm>
          <a:custGeom>
            <a:pathLst>
              <a:path extrusionOk="0" h="31814" w="381">
                <a:moveTo>
                  <a:pt x="0" y="31814"/>
                </a:moveTo>
                <a:cubicBezTo>
                  <a:pt x="0" y="21209"/>
                  <a:pt x="381" y="10605"/>
                  <a:pt x="381" y="0"/>
                </a:cubicBezTo>
              </a:path>
            </a:pathLst>
          </a:custGeom>
          <a:noFill/>
          <a:ln cap="flat" cmpd="sng" w="38100">
            <a:solidFill>
              <a:srgbClr val="FF9900"/>
            </a:solidFill>
            <a:prstDash val="solid"/>
            <a:round/>
            <a:headEnd len="med" w="med" type="none"/>
            <a:tailEnd len="med" w="med" type="none"/>
          </a:ln>
        </p:spPr>
      </p:sp>
      <p:sp>
        <p:nvSpPr>
          <p:cNvPr id="1015" name="Shape 1015"/>
          <p:cNvSpPr/>
          <p:nvPr/>
        </p:nvSpPr>
        <p:spPr>
          <a:xfrm>
            <a:off x="7359050" y="4450013"/>
            <a:ext cx="1287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6" name="Shape 1016"/>
          <p:cNvSpPr/>
          <p:nvPr/>
        </p:nvSpPr>
        <p:spPr>
          <a:xfrm>
            <a:off x="4762562" y="4509729"/>
            <a:ext cx="2745926" cy="4775"/>
          </a:xfrm>
          <a:custGeom>
            <a:pathLst>
              <a:path extrusionOk="0" h="381" w="101918">
                <a:moveTo>
                  <a:pt x="0" y="381"/>
                </a:moveTo>
                <a:cubicBezTo>
                  <a:pt x="33973" y="381"/>
                  <a:pt x="67945" y="0"/>
                  <a:pt x="101918" y="0"/>
                </a:cubicBezTo>
              </a:path>
            </a:pathLst>
          </a:custGeom>
          <a:noFill/>
          <a:ln cap="flat" cmpd="sng" w="38100">
            <a:solidFill>
              <a:srgbClr val="FF9900"/>
            </a:solidFill>
            <a:prstDash val="solid"/>
            <a:round/>
            <a:headEnd len="med" w="med" type="none"/>
            <a:tailEnd len="med" w="med" type="none"/>
          </a:ln>
        </p:spPr>
      </p:sp>
      <p:sp>
        <p:nvSpPr>
          <p:cNvPr id="1017" name="Shape 1017"/>
          <p:cNvSpPr/>
          <p:nvPr/>
        </p:nvSpPr>
        <p:spPr>
          <a:xfrm>
            <a:off x="7487738" y="444525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8" name="Shape 1018"/>
          <p:cNvSpPr/>
          <p:nvPr/>
        </p:nvSpPr>
        <p:spPr>
          <a:xfrm>
            <a:off x="4777289" y="4520675"/>
            <a:ext cx="10975" cy="281000"/>
          </a:xfrm>
          <a:custGeom>
            <a:pathLst>
              <a:path extrusionOk="0" h="11240" w="439">
                <a:moveTo>
                  <a:pt x="58" y="0"/>
                </a:moveTo>
                <a:cubicBezTo>
                  <a:pt x="58" y="3749"/>
                  <a:pt x="-176" y="7542"/>
                  <a:pt x="439" y="11240"/>
                </a:cubicBezTo>
              </a:path>
            </a:pathLst>
          </a:custGeom>
          <a:noFill/>
          <a:ln cap="flat" cmpd="sng" w="38100">
            <a:solidFill>
              <a:srgbClr val="FF9900"/>
            </a:solidFill>
            <a:prstDash val="solid"/>
            <a:round/>
            <a:headEnd len="med" w="med" type="none"/>
            <a:tailEnd len="med" w="med" type="none"/>
          </a:ln>
        </p:spPr>
      </p:sp>
      <p:sp>
        <p:nvSpPr>
          <p:cNvPr id="1019" name="Shape 1019"/>
          <p:cNvSpPr/>
          <p:nvPr/>
        </p:nvSpPr>
        <p:spPr>
          <a:xfrm>
            <a:off x="5263775" y="47638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0" name="Shape 1020"/>
          <p:cNvSpPr/>
          <p:nvPr/>
        </p:nvSpPr>
        <p:spPr>
          <a:xfrm>
            <a:off x="4858750" y="47645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1" name="Shape 1021"/>
          <p:cNvSpPr/>
          <p:nvPr/>
        </p:nvSpPr>
        <p:spPr>
          <a:xfrm flipH="1" rot="10800000">
            <a:off x="4772538" y="4814997"/>
            <a:ext cx="404818" cy="14875"/>
          </a:xfrm>
          <a:custGeom>
            <a:pathLst>
              <a:path extrusionOk="0" h="571" w="15621">
                <a:moveTo>
                  <a:pt x="15621" y="0"/>
                </a:moveTo>
                <a:cubicBezTo>
                  <a:pt x="10411" y="0"/>
                  <a:pt x="5210" y="571"/>
                  <a:pt x="0" y="571"/>
                </a:cubicBezTo>
              </a:path>
            </a:pathLst>
          </a:custGeom>
          <a:noFill/>
          <a:ln cap="flat" cmpd="sng" w="38100">
            <a:solidFill>
              <a:srgbClr val="FF9900"/>
            </a:solidFill>
            <a:prstDash val="solid"/>
            <a:round/>
            <a:headEnd len="med" w="med" type="none"/>
            <a:tailEnd len="med" w="med" type="none"/>
          </a:ln>
        </p:spPr>
      </p:sp>
      <p:sp>
        <p:nvSpPr>
          <p:cNvPr id="1022" name="Shape 1022"/>
          <p:cNvSpPr/>
          <p:nvPr/>
        </p:nvSpPr>
        <p:spPr>
          <a:xfrm>
            <a:off x="5184700" y="4831200"/>
            <a:ext cx="11275" cy="278992"/>
          </a:xfrm>
          <a:custGeom>
            <a:pathLst>
              <a:path extrusionOk="0" h="8763" w="381">
                <a:moveTo>
                  <a:pt x="381" y="8763"/>
                </a:moveTo>
                <a:cubicBezTo>
                  <a:pt x="381" y="5839"/>
                  <a:pt x="0" y="2924"/>
                  <a:pt x="0" y="0"/>
                </a:cubicBezTo>
              </a:path>
            </a:pathLst>
          </a:custGeom>
          <a:noFill/>
          <a:ln cap="flat" cmpd="sng" w="38100">
            <a:solidFill>
              <a:srgbClr val="FF9900"/>
            </a:solidFill>
            <a:prstDash val="solid"/>
            <a:round/>
            <a:headEnd len="med" w="med" type="none"/>
            <a:tailEnd len="med" w="med" type="none"/>
          </a:ln>
        </p:spPr>
      </p:sp>
      <p:sp>
        <p:nvSpPr>
          <p:cNvPr id="1023" name="Shape 1023"/>
          <p:cNvSpPr/>
          <p:nvPr/>
        </p:nvSpPr>
        <p:spPr>
          <a:xfrm>
            <a:off x="5191175" y="5093125"/>
            <a:ext cx="3186125" cy="9525"/>
          </a:xfrm>
          <a:custGeom>
            <a:pathLst>
              <a:path extrusionOk="0" h="381" w="127445">
                <a:moveTo>
                  <a:pt x="0" y="381"/>
                </a:moveTo>
                <a:cubicBezTo>
                  <a:pt x="42482" y="381"/>
                  <a:pt x="84963" y="0"/>
                  <a:pt x="127445" y="0"/>
                </a:cubicBezTo>
              </a:path>
            </a:pathLst>
          </a:custGeom>
          <a:noFill/>
          <a:ln cap="flat" cmpd="sng" w="38100">
            <a:solidFill>
              <a:srgbClr val="FF9900"/>
            </a:solidFill>
            <a:prstDash val="solid"/>
            <a:round/>
            <a:headEnd len="med" w="med" type="none"/>
            <a:tailEnd len="med" w="med" type="none"/>
          </a:ln>
        </p:spPr>
      </p:sp>
      <p:sp>
        <p:nvSpPr>
          <p:cNvPr id="1024" name="Shape 1024"/>
          <p:cNvSpPr/>
          <p:nvPr/>
        </p:nvSpPr>
        <p:spPr>
          <a:xfrm flipH="1">
            <a:off x="8367775" y="217299"/>
            <a:ext cx="11275" cy="4880564"/>
          </a:xfrm>
          <a:custGeom>
            <a:pathLst>
              <a:path extrusionOk="0" h="132588" w="191">
                <a:moveTo>
                  <a:pt x="191" y="0"/>
                </a:moveTo>
                <a:cubicBezTo>
                  <a:pt x="191" y="44196"/>
                  <a:pt x="0" y="88392"/>
                  <a:pt x="0" y="132588"/>
                </a:cubicBezTo>
              </a:path>
            </a:pathLst>
          </a:custGeom>
          <a:noFill/>
          <a:ln cap="flat" cmpd="sng" w="38100">
            <a:solidFill>
              <a:srgbClr val="FF9900"/>
            </a:solidFill>
            <a:prstDash val="solid"/>
            <a:round/>
            <a:headEnd len="med" w="med" type="none"/>
            <a:tailEnd len="med" w="med" type="none"/>
          </a:ln>
        </p:spPr>
      </p:sp>
      <p:sp>
        <p:nvSpPr>
          <p:cNvPr id="1025" name="Shape 1025"/>
          <p:cNvSpPr/>
          <p:nvPr/>
        </p:nvSpPr>
        <p:spPr>
          <a:xfrm>
            <a:off x="7959125" y="219150"/>
            <a:ext cx="414339" cy="9525"/>
          </a:xfrm>
          <a:custGeom>
            <a:pathLst>
              <a:path extrusionOk="0" h="394" w="15717">
                <a:moveTo>
                  <a:pt x="0" y="108"/>
                </a:moveTo>
                <a:cubicBezTo>
                  <a:pt x="5240" y="108"/>
                  <a:pt x="10518" y="-261"/>
                  <a:pt x="15717" y="394"/>
                </a:cubicBezTo>
              </a:path>
            </a:pathLst>
          </a:custGeom>
          <a:noFill/>
          <a:ln cap="flat" cmpd="sng" w="38100">
            <a:solidFill>
              <a:srgbClr val="FF9900"/>
            </a:solidFill>
            <a:prstDash val="solid"/>
            <a:round/>
            <a:headEnd len="med" w="med" type="none"/>
            <a:tailEnd len="med" w="med" type="none"/>
          </a:ln>
        </p:spPr>
      </p:sp>
      <p:sp>
        <p:nvSpPr>
          <p:cNvPr id="1026" name="Shape 1026"/>
          <p:cNvSpPr/>
          <p:nvPr/>
        </p:nvSpPr>
        <p:spPr>
          <a:xfrm>
            <a:off x="7969763" y="221531"/>
            <a:ext cx="9525" cy="66674"/>
          </a:xfrm>
          <a:custGeom>
            <a:pathLst>
              <a:path extrusionOk="0" h="3524" w="285">
                <a:moveTo>
                  <a:pt x="285" y="3524"/>
                </a:moveTo>
                <a:cubicBezTo>
                  <a:pt x="285" y="2345"/>
                  <a:pt x="285" y="1143"/>
                  <a:pt x="0" y="0"/>
                </a:cubicBezTo>
              </a:path>
            </a:pathLst>
          </a:custGeom>
          <a:noFill/>
          <a:ln cap="flat" cmpd="sng" w="38100">
            <a:solidFill>
              <a:srgbClr val="FF9900"/>
            </a:solidFill>
            <a:prstDash val="solid"/>
            <a:round/>
            <a:headEnd len="med" w="med" type="none"/>
            <a:tailEnd len="med" w="med" type="none"/>
          </a:ln>
        </p:spPr>
      </p:sp>
      <p:cxnSp>
        <p:nvCxnSpPr>
          <p:cNvPr id="1027" name="Shape 1027"/>
          <p:cNvCxnSpPr/>
          <p:nvPr/>
        </p:nvCxnSpPr>
        <p:spPr>
          <a:xfrm>
            <a:off x="5382613" y="1936238"/>
            <a:ext cx="128400" cy="0"/>
          </a:xfrm>
          <a:prstGeom prst="straightConnector1">
            <a:avLst/>
          </a:prstGeom>
          <a:noFill/>
          <a:ln cap="flat" cmpd="sng" w="9525">
            <a:solidFill>
              <a:srgbClr val="000000"/>
            </a:solidFill>
            <a:prstDash val="solid"/>
            <a:round/>
            <a:headEnd len="med" w="med" type="none"/>
            <a:tailEnd len="med" w="med" type="none"/>
          </a:ln>
        </p:spPr>
      </p:cxnSp>
      <p:sp>
        <p:nvSpPr>
          <p:cNvPr id="1028" name="Shape 1028"/>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1029" name="Shape 1029"/>
          <p:cNvSpPr/>
          <p:nvPr/>
        </p:nvSpPr>
        <p:spPr>
          <a:xfrm>
            <a:off x="4982400" y="3706077"/>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1030" name="Shape 1030"/>
          <p:cNvSpPr/>
          <p:nvPr/>
        </p:nvSpPr>
        <p:spPr>
          <a:xfrm>
            <a:off x="4767325" y="3709213"/>
            <a:ext cx="357175" cy="27350"/>
          </a:xfrm>
          <a:custGeom>
            <a:pathLst>
              <a:path extrusionOk="0" h="1094" w="14287">
                <a:moveTo>
                  <a:pt x="0" y="381"/>
                </a:moveTo>
                <a:cubicBezTo>
                  <a:pt x="4764" y="381"/>
                  <a:pt x="10026" y="2131"/>
                  <a:pt x="14287" y="0"/>
                </a:cubicBezTo>
              </a:path>
            </a:pathLst>
          </a:custGeom>
          <a:noFill/>
          <a:ln cap="flat" cmpd="sng" w="38100">
            <a:solidFill>
              <a:srgbClr val="FF9900"/>
            </a:solidFill>
            <a:prstDash val="solid"/>
            <a:round/>
            <a:headEnd len="med" w="med" type="none"/>
            <a:tailEnd len="med" w="med" type="none"/>
          </a:ln>
        </p:spPr>
      </p:sp>
      <p:sp>
        <p:nvSpPr>
          <p:cNvPr id="1031" name="Shape 1031"/>
          <p:cNvSpPr/>
          <p:nvPr/>
        </p:nvSpPr>
        <p:spPr>
          <a:xfrm>
            <a:off x="5099750" y="3563425"/>
            <a:ext cx="4750" cy="190500"/>
          </a:xfrm>
          <a:custGeom>
            <a:pathLst>
              <a:path extrusionOk="0" h="7620" w="190">
                <a:moveTo>
                  <a:pt x="190" y="0"/>
                </a:moveTo>
                <a:cubicBezTo>
                  <a:pt x="190" y="2541"/>
                  <a:pt x="0" y="5079"/>
                  <a:pt x="0" y="7620"/>
                </a:cubicBezTo>
              </a:path>
            </a:pathLst>
          </a:custGeom>
          <a:noFill/>
          <a:ln cap="flat" cmpd="sng" w="38100">
            <a:solidFill>
              <a:srgbClr val="FF9900"/>
            </a:solidFill>
            <a:prstDash val="solid"/>
            <a:round/>
            <a:headEnd len="med" w="med" type="none"/>
            <a:tailEnd len="med" w="med" type="none"/>
          </a:ln>
        </p:spPr>
      </p:sp>
      <p:sp>
        <p:nvSpPr>
          <p:cNvPr id="1032" name="Shape 1032"/>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1033" name="Shape 1033"/>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pic>
        <p:nvPicPr>
          <p:cNvPr id="1038" name="Shape 1038"/>
          <p:cNvPicPr preferRelativeResize="0"/>
          <p:nvPr/>
        </p:nvPicPr>
        <p:blipFill rotWithShape="1">
          <a:blip r:embed="rId3">
            <a:alphaModFix/>
          </a:blip>
          <a:srcRect b="2167" l="0" r="0" t="5205"/>
          <a:stretch/>
        </p:blipFill>
        <p:spPr>
          <a:xfrm>
            <a:off x="4156275" y="0"/>
            <a:ext cx="4665262" cy="5143500"/>
          </a:xfrm>
          <a:prstGeom prst="rect">
            <a:avLst/>
          </a:prstGeom>
          <a:noFill/>
          <a:ln cap="flat" cmpd="sng" w="9525">
            <a:solidFill>
              <a:srgbClr val="FF9900"/>
            </a:solidFill>
            <a:prstDash val="solid"/>
            <a:round/>
            <a:headEnd len="sm" w="sm" type="none"/>
            <a:tailEnd len="sm" w="sm" type="none"/>
          </a:ln>
        </p:spPr>
      </p:pic>
      <p:sp>
        <p:nvSpPr>
          <p:cNvPr id="1039" name="Shape 1039"/>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1040" name="Shape 1040"/>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1041" name="Shape 1041"/>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1042" name="Shape 1042"/>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1043" name="Shape 1043"/>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1044" name="Shape 1044"/>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1045" name="Shape 1045"/>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6" name="Shape 1046"/>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1047" name="Shape 1047"/>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8" name="Shape 1048"/>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1049" name="Shape 1049"/>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1050" name="Shape 1050"/>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1051" name="Shape 1051"/>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2" name="Shape 1052"/>
          <p:cNvSpPr/>
          <p:nvPr/>
        </p:nvSpPr>
        <p:spPr>
          <a:xfrm>
            <a:off x="6639925" y="1700449"/>
            <a:ext cx="1181100" cy="27349"/>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1053" name="Shape 1053"/>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4" name="Shape 1054"/>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1055" name="Shape 1055"/>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6" name="Shape 1056"/>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7" name="Shape 1057"/>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8" name="Shape 1058"/>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1059" name="Shape 1059"/>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1060" name="Shape 1060"/>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1" name="Shape 1061"/>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1062" name="Shape 1062"/>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3" name="Shape 1063"/>
          <p:cNvSpPr/>
          <p:nvPr/>
        </p:nvSpPr>
        <p:spPr>
          <a:xfrm>
            <a:off x="5458838" y="1946075"/>
            <a:ext cx="11275" cy="266700"/>
          </a:xfrm>
          <a:custGeom>
            <a:pathLst>
              <a:path extrusionOk="0" h="10668" w="451">
                <a:moveTo>
                  <a:pt x="190" y="10668"/>
                </a:moveTo>
                <a:cubicBezTo>
                  <a:pt x="190" y="7111"/>
                  <a:pt x="860" y="3451"/>
                  <a:pt x="0" y="0"/>
                </a:cubicBezTo>
              </a:path>
            </a:pathLst>
          </a:custGeom>
          <a:noFill/>
          <a:ln cap="flat" cmpd="sng" w="38100">
            <a:solidFill>
              <a:srgbClr val="FF9900"/>
            </a:solidFill>
            <a:prstDash val="solid"/>
            <a:round/>
            <a:headEnd len="med" w="med" type="none"/>
            <a:tailEnd len="med" w="med" type="none"/>
          </a:ln>
        </p:spPr>
      </p:sp>
      <p:sp>
        <p:nvSpPr>
          <p:cNvPr id="1064" name="Shape 1064"/>
          <p:cNvSpPr/>
          <p:nvPr/>
        </p:nvSpPr>
        <p:spPr>
          <a:xfrm>
            <a:off x="5449300" y="2203250"/>
            <a:ext cx="333390" cy="13750"/>
          </a:xfrm>
          <a:custGeom>
            <a:pathLst>
              <a:path extrusionOk="0" h="381" w="13145">
                <a:moveTo>
                  <a:pt x="0" y="381"/>
                </a:moveTo>
                <a:cubicBezTo>
                  <a:pt x="4384" y="381"/>
                  <a:pt x="8761" y="0"/>
                  <a:pt x="13145" y="0"/>
                </a:cubicBezTo>
              </a:path>
            </a:pathLst>
          </a:custGeom>
          <a:noFill/>
          <a:ln cap="flat" cmpd="sng" w="38100">
            <a:solidFill>
              <a:srgbClr val="FF9900"/>
            </a:solidFill>
            <a:prstDash val="solid"/>
            <a:round/>
            <a:headEnd len="med" w="med" type="none"/>
            <a:tailEnd len="med" w="med" type="none"/>
          </a:ln>
        </p:spPr>
      </p:sp>
      <p:sp>
        <p:nvSpPr>
          <p:cNvPr id="1065" name="Shape 1065"/>
          <p:cNvSpPr/>
          <p:nvPr/>
        </p:nvSpPr>
        <p:spPr>
          <a:xfrm>
            <a:off x="5785700" y="2197550"/>
            <a:ext cx="11275" cy="852525"/>
          </a:xfrm>
          <a:custGeom>
            <a:pathLst>
              <a:path extrusionOk="0" h="24955" w="381">
                <a:moveTo>
                  <a:pt x="0" y="0"/>
                </a:moveTo>
                <a:cubicBezTo>
                  <a:pt x="0" y="8319"/>
                  <a:pt x="381" y="16636"/>
                  <a:pt x="381" y="24955"/>
                </a:cubicBezTo>
              </a:path>
            </a:pathLst>
          </a:custGeom>
          <a:noFill/>
          <a:ln cap="flat" cmpd="sng" w="38100">
            <a:solidFill>
              <a:srgbClr val="FF9900"/>
            </a:solidFill>
            <a:prstDash val="solid"/>
            <a:round/>
            <a:headEnd len="med" w="med" type="none"/>
            <a:tailEnd len="med" w="med" type="none"/>
          </a:ln>
        </p:spPr>
      </p:sp>
      <p:sp>
        <p:nvSpPr>
          <p:cNvPr id="1066" name="Shape 1066"/>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38100">
            <a:solidFill>
              <a:srgbClr val="FF9900"/>
            </a:solidFill>
            <a:prstDash val="solid"/>
            <a:round/>
            <a:headEnd len="med" w="med" type="none"/>
            <a:tailEnd len="med" w="med" type="none"/>
          </a:ln>
        </p:spPr>
      </p:sp>
      <p:sp>
        <p:nvSpPr>
          <p:cNvPr id="1067" name="Shape 1067"/>
          <p:cNvSpPr/>
          <p:nvPr/>
        </p:nvSpPr>
        <p:spPr>
          <a:xfrm>
            <a:off x="76362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8" name="Shape 1068"/>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9" name="Shape 1069"/>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1070" name="Shape 1070"/>
          <p:cNvSpPr/>
          <p:nvPr/>
        </p:nvSpPr>
        <p:spPr>
          <a:xfrm>
            <a:off x="5197113" y="311970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1" name="Shape 1071"/>
          <p:cNvSpPr/>
          <p:nvPr/>
        </p:nvSpPr>
        <p:spPr>
          <a:xfrm>
            <a:off x="5596950" y="31214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2" name="Shape 1072"/>
          <p:cNvSpPr/>
          <p:nvPr/>
        </p:nvSpPr>
        <p:spPr>
          <a:xfrm>
            <a:off x="5387400" y="3169075"/>
            <a:ext cx="404800" cy="14300"/>
          </a:xfrm>
          <a:custGeom>
            <a:pathLst>
              <a:path extrusionOk="0" h="572" w="16192">
                <a:moveTo>
                  <a:pt x="0" y="572"/>
                </a:moveTo>
                <a:cubicBezTo>
                  <a:pt x="5401" y="572"/>
                  <a:pt x="10791" y="0"/>
                  <a:pt x="16192" y="0"/>
                </a:cubicBezTo>
              </a:path>
            </a:pathLst>
          </a:custGeom>
          <a:noFill/>
          <a:ln cap="flat" cmpd="sng" w="38100">
            <a:solidFill>
              <a:srgbClr val="FF9900"/>
            </a:solidFill>
            <a:prstDash val="solid"/>
            <a:round/>
            <a:headEnd len="med" w="med" type="none"/>
            <a:tailEnd len="med" w="med" type="none"/>
          </a:ln>
        </p:spPr>
      </p:sp>
      <p:sp>
        <p:nvSpPr>
          <p:cNvPr id="1073" name="Shape 1073"/>
          <p:cNvSpPr/>
          <p:nvPr/>
        </p:nvSpPr>
        <p:spPr>
          <a:xfrm>
            <a:off x="5787444" y="3016675"/>
            <a:ext cx="4775" cy="166702"/>
          </a:xfrm>
          <a:custGeom>
            <a:pathLst>
              <a:path extrusionOk="0" h="4382" w="381">
                <a:moveTo>
                  <a:pt x="0" y="4382"/>
                </a:moveTo>
                <a:cubicBezTo>
                  <a:pt x="0" y="2916"/>
                  <a:pt x="381" y="1466"/>
                  <a:pt x="381" y="0"/>
                </a:cubicBezTo>
              </a:path>
            </a:pathLst>
          </a:custGeom>
          <a:noFill/>
          <a:ln cap="flat" cmpd="sng" w="38100">
            <a:solidFill>
              <a:srgbClr val="FF9900"/>
            </a:solidFill>
            <a:prstDash val="solid"/>
            <a:round/>
            <a:headEnd len="med" w="med" type="none"/>
            <a:tailEnd len="med" w="med" type="none"/>
          </a:ln>
        </p:spPr>
      </p:sp>
      <p:sp>
        <p:nvSpPr>
          <p:cNvPr id="1074" name="Shape 1074"/>
          <p:cNvSpPr/>
          <p:nvPr/>
        </p:nvSpPr>
        <p:spPr>
          <a:xfrm>
            <a:off x="5378026" y="3198620"/>
            <a:ext cx="11274" cy="257103"/>
          </a:xfrm>
          <a:custGeom>
            <a:pathLst>
              <a:path extrusionOk="0" h="15812" w="483">
                <a:moveTo>
                  <a:pt x="483" y="15812"/>
                </a:moveTo>
                <a:cubicBezTo>
                  <a:pt x="483" y="10541"/>
                  <a:pt x="-548" y="5169"/>
                  <a:pt x="483" y="0"/>
                </a:cubicBezTo>
              </a:path>
            </a:pathLst>
          </a:custGeom>
          <a:noFill/>
          <a:ln cap="flat" cmpd="sng" w="38100">
            <a:solidFill>
              <a:srgbClr val="FF9900"/>
            </a:solidFill>
            <a:prstDash val="solid"/>
            <a:round/>
            <a:headEnd len="med" w="med" type="none"/>
            <a:tailEnd len="med" w="med" type="none"/>
          </a:ln>
        </p:spPr>
      </p:sp>
      <p:sp>
        <p:nvSpPr>
          <p:cNvPr id="1075" name="Shape 1075"/>
          <p:cNvSpPr/>
          <p:nvPr/>
        </p:nvSpPr>
        <p:spPr>
          <a:xfrm>
            <a:off x="5183688" y="3753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6" name="Shape 1076"/>
          <p:cNvSpPr/>
          <p:nvPr/>
        </p:nvSpPr>
        <p:spPr>
          <a:xfrm>
            <a:off x="5197125" y="35272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7" name="Shape 1077"/>
          <p:cNvSpPr/>
          <p:nvPr/>
        </p:nvSpPr>
        <p:spPr>
          <a:xfrm>
            <a:off x="5248325" y="3435775"/>
            <a:ext cx="128600" cy="9525"/>
          </a:xfrm>
          <a:custGeom>
            <a:pathLst>
              <a:path extrusionOk="0" h="381" w="5144">
                <a:moveTo>
                  <a:pt x="0" y="381"/>
                </a:moveTo>
                <a:cubicBezTo>
                  <a:pt x="1719" y="381"/>
                  <a:pt x="3425" y="0"/>
                  <a:pt x="5144" y="0"/>
                </a:cubicBezTo>
              </a:path>
            </a:pathLst>
          </a:custGeom>
          <a:noFill/>
          <a:ln cap="flat" cmpd="sng" w="38100">
            <a:solidFill>
              <a:srgbClr val="FF9900"/>
            </a:solidFill>
            <a:prstDash val="solid"/>
            <a:round/>
            <a:headEnd len="med" w="med" type="none"/>
            <a:tailEnd len="med" w="med" type="none"/>
          </a:ln>
        </p:spPr>
      </p:sp>
      <p:sp>
        <p:nvSpPr>
          <p:cNvPr id="1078" name="Shape 1078"/>
          <p:cNvSpPr/>
          <p:nvPr/>
        </p:nvSpPr>
        <p:spPr>
          <a:xfrm>
            <a:off x="5124500" y="3579064"/>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1079" name="Shape 1079"/>
          <p:cNvSpPr/>
          <p:nvPr/>
        </p:nvSpPr>
        <p:spPr>
          <a:xfrm>
            <a:off x="5243575" y="3554850"/>
            <a:ext cx="4750" cy="176200"/>
          </a:xfrm>
          <a:custGeom>
            <a:pathLst>
              <a:path extrusionOk="0" h="7048" w="190">
                <a:moveTo>
                  <a:pt x="190" y="7048"/>
                </a:moveTo>
                <a:cubicBezTo>
                  <a:pt x="190" y="4698"/>
                  <a:pt x="0" y="2350"/>
                  <a:pt x="0" y="0"/>
                </a:cubicBezTo>
              </a:path>
            </a:pathLst>
          </a:custGeom>
          <a:noFill/>
          <a:ln cap="flat" cmpd="sng" w="9525">
            <a:solidFill>
              <a:srgbClr val="666666"/>
            </a:solidFill>
            <a:prstDash val="solid"/>
            <a:round/>
            <a:headEnd len="med" w="med" type="none"/>
            <a:tailEnd len="med" w="med" type="none"/>
          </a:ln>
        </p:spPr>
      </p:sp>
      <p:sp>
        <p:nvSpPr>
          <p:cNvPr id="1080" name="Shape 1080"/>
          <p:cNvSpPr/>
          <p:nvPr/>
        </p:nvSpPr>
        <p:spPr>
          <a:xfrm>
            <a:off x="5248338" y="3440550"/>
            <a:ext cx="9525" cy="166675"/>
          </a:xfrm>
          <a:custGeom>
            <a:pathLst>
              <a:path extrusionOk="0" h="6667" w="381">
                <a:moveTo>
                  <a:pt x="381" y="0"/>
                </a:moveTo>
                <a:cubicBezTo>
                  <a:pt x="381" y="2226"/>
                  <a:pt x="0" y="4441"/>
                  <a:pt x="0" y="6667"/>
                </a:cubicBezTo>
              </a:path>
            </a:pathLst>
          </a:custGeom>
          <a:noFill/>
          <a:ln cap="flat" cmpd="sng" w="38100">
            <a:solidFill>
              <a:srgbClr val="FF9900"/>
            </a:solidFill>
            <a:prstDash val="solid"/>
            <a:round/>
            <a:headEnd len="med" w="med" type="none"/>
            <a:tailEnd len="med" w="med" type="none"/>
          </a:ln>
        </p:spPr>
      </p:sp>
      <p:sp>
        <p:nvSpPr>
          <p:cNvPr id="1081" name="Shape 1081"/>
          <p:cNvSpPr/>
          <p:nvPr/>
        </p:nvSpPr>
        <p:spPr>
          <a:xfrm>
            <a:off x="5124500" y="3586938"/>
            <a:ext cx="128600" cy="4775"/>
          </a:xfrm>
          <a:custGeom>
            <a:pathLst>
              <a:path extrusionOk="0" h="191" w="5144">
                <a:moveTo>
                  <a:pt x="0" y="0"/>
                </a:moveTo>
                <a:cubicBezTo>
                  <a:pt x="1716" y="0"/>
                  <a:pt x="3428" y="191"/>
                  <a:pt x="5144" y="191"/>
                </a:cubicBezTo>
              </a:path>
            </a:pathLst>
          </a:custGeom>
          <a:noFill/>
          <a:ln cap="flat" cmpd="sng" w="38100">
            <a:solidFill>
              <a:srgbClr val="FF9900"/>
            </a:solidFill>
            <a:prstDash val="solid"/>
            <a:round/>
            <a:headEnd len="med" w="med" type="none"/>
            <a:tailEnd len="med" w="med" type="none"/>
          </a:ln>
        </p:spPr>
      </p:sp>
      <p:sp>
        <p:nvSpPr>
          <p:cNvPr id="1082" name="Shape 1082"/>
          <p:cNvSpPr/>
          <p:nvPr/>
        </p:nvSpPr>
        <p:spPr>
          <a:xfrm>
            <a:off x="5060100" y="3651425"/>
            <a:ext cx="178500" cy="102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3" name="Shape 1083"/>
          <p:cNvSpPr/>
          <p:nvPr/>
        </p:nvSpPr>
        <p:spPr>
          <a:xfrm>
            <a:off x="5060088" y="37583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4" name="Shape 1084"/>
          <p:cNvSpPr/>
          <p:nvPr/>
        </p:nvSpPr>
        <p:spPr>
          <a:xfrm>
            <a:off x="4780650" y="3712000"/>
            <a:ext cx="9525" cy="795350"/>
          </a:xfrm>
          <a:custGeom>
            <a:pathLst>
              <a:path extrusionOk="0" h="31814" w="381">
                <a:moveTo>
                  <a:pt x="0" y="31814"/>
                </a:moveTo>
                <a:cubicBezTo>
                  <a:pt x="0" y="21209"/>
                  <a:pt x="381" y="10605"/>
                  <a:pt x="381" y="0"/>
                </a:cubicBezTo>
              </a:path>
            </a:pathLst>
          </a:custGeom>
          <a:noFill/>
          <a:ln cap="flat" cmpd="sng" w="38100">
            <a:solidFill>
              <a:srgbClr val="FF9900"/>
            </a:solidFill>
            <a:prstDash val="solid"/>
            <a:round/>
            <a:headEnd len="med" w="med" type="none"/>
            <a:tailEnd len="med" w="med" type="none"/>
          </a:ln>
        </p:spPr>
      </p:sp>
      <p:sp>
        <p:nvSpPr>
          <p:cNvPr id="1085" name="Shape 1085"/>
          <p:cNvSpPr/>
          <p:nvPr/>
        </p:nvSpPr>
        <p:spPr>
          <a:xfrm>
            <a:off x="7359050" y="4450013"/>
            <a:ext cx="1287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6" name="Shape 1086"/>
          <p:cNvSpPr/>
          <p:nvPr/>
        </p:nvSpPr>
        <p:spPr>
          <a:xfrm>
            <a:off x="4762562" y="4509729"/>
            <a:ext cx="2745926" cy="4775"/>
          </a:xfrm>
          <a:custGeom>
            <a:pathLst>
              <a:path extrusionOk="0" h="381" w="101918">
                <a:moveTo>
                  <a:pt x="0" y="381"/>
                </a:moveTo>
                <a:cubicBezTo>
                  <a:pt x="33973" y="381"/>
                  <a:pt x="67945" y="0"/>
                  <a:pt x="101918" y="0"/>
                </a:cubicBezTo>
              </a:path>
            </a:pathLst>
          </a:custGeom>
          <a:noFill/>
          <a:ln cap="flat" cmpd="sng" w="38100">
            <a:solidFill>
              <a:srgbClr val="FF9900"/>
            </a:solidFill>
            <a:prstDash val="solid"/>
            <a:round/>
            <a:headEnd len="med" w="med" type="none"/>
            <a:tailEnd len="med" w="med" type="none"/>
          </a:ln>
        </p:spPr>
      </p:sp>
      <p:sp>
        <p:nvSpPr>
          <p:cNvPr id="1087" name="Shape 1087"/>
          <p:cNvSpPr/>
          <p:nvPr/>
        </p:nvSpPr>
        <p:spPr>
          <a:xfrm>
            <a:off x="7487738" y="444525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8" name="Shape 1088"/>
          <p:cNvSpPr/>
          <p:nvPr/>
        </p:nvSpPr>
        <p:spPr>
          <a:xfrm>
            <a:off x="4777289" y="4520675"/>
            <a:ext cx="10975" cy="281000"/>
          </a:xfrm>
          <a:custGeom>
            <a:pathLst>
              <a:path extrusionOk="0" h="11240" w="439">
                <a:moveTo>
                  <a:pt x="58" y="0"/>
                </a:moveTo>
                <a:cubicBezTo>
                  <a:pt x="58" y="3749"/>
                  <a:pt x="-176" y="7542"/>
                  <a:pt x="439" y="11240"/>
                </a:cubicBezTo>
              </a:path>
            </a:pathLst>
          </a:custGeom>
          <a:noFill/>
          <a:ln cap="flat" cmpd="sng" w="38100">
            <a:solidFill>
              <a:srgbClr val="FF9900"/>
            </a:solidFill>
            <a:prstDash val="solid"/>
            <a:round/>
            <a:headEnd len="med" w="med" type="none"/>
            <a:tailEnd len="med" w="med" type="none"/>
          </a:ln>
        </p:spPr>
      </p:sp>
      <p:sp>
        <p:nvSpPr>
          <p:cNvPr id="1089" name="Shape 1089"/>
          <p:cNvSpPr/>
          <p:nvPr/>
        </p:nvSpPr>
        <p:spPr>
          <a:xfrm>
            <a:off x="5263775" y="47638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0" name="Shape 1090"/>
          <p:cNvSpPr/>
          <p:nvPr/>
        </p:nvSpPr>
        <p:spPr>
          <a:xfrm>
            <a:off x="4858750" y="47645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1" name="Shape 1091"/>
          <p:cNvSpPr/>
          <p:nvPr/>
        </p:nvSpPr>
        <p:spPr>
          <a:xfrm flipH="1" rot="10800000">
            <a:off x="4772538" y="4814997"/>
            <a:ext cx="404818" cy="14875"/>
          </a:xfrm>
          <a:custGeom>
            <a:pathLst>
              <a:path extrusionOk="0" h="571" w="15621">
                <a:moveTo>
                  <a:pt x="15621" y="0"/>
                </a:moveTo>
                <a:cubicBezTo>
                  <a:pt x="10411" y="0"/>
                  <a:pt x="5210" y="571"/>
                  <a:pt x="0" y="571"/>
                </a:cubicBezTo>
              </a:path>
            </a:pathLst>
          </a:custGeom>
          <a:noFill/>
          <a:ln cap="flat" cmpd="sng" w="38100">
            <a:solidFill>
              <a:srgbClr val="FF9900"/>
            </a:solidFill>
            <a:prstDash val="solid"/>
            <a:round/>
            <a:headEnd len="med" w="med" type="none"/>
            <a:tailEnd len="med" w="med" type="none"/>
          </a:ln>
        </p:spPr>
      </p:sp>
      <p:sp>
        <p:nvSpPr>
          <p:cNvPr id="1092" name="Shape 1092"/>
          <p:cNvSpPr/>
          <p:nvPr/>
        </p:nvSpPr>
        <p:spPr>
          <a:xfrm>
            <a:off x="5184700" y="4831200"/>
            <a:ext cx="11275" cy="278992"/>
          </a:xfrm>
          <a:custGeom>
            <a:pathLst>
              <a:path extrusionOk="0" h="8763" w="381">
                <a:moveTo>
                  <a:pt x="381" y="8763"/>
                </a:moveTo>
                <a:cubicBezTo>
                  <a:pt x="381" y="5839"/>
                  <a:pt x="0" y="2924"/>
                  <a:pt x="0" y="0"/>
                </a:cubicBezTo>
              </a:path>
            </a:pathLst>
          </a:custGeom>
          <a:noFill/>
          <a:ln cap="flat" cmpd="sng" w="38100">
            <a:solidFill>
              <a:srgbClr val="FF9900"/>
            </a:solidFill>
            <a:prstDash val="solid"/>
            <a:round/>
            <a:headEnd len="med" w="med" type="none"/>
            <a:tailEnd len="med" w="med" type="none"/>
          </a:ln>
        </p:spPr>
      </p:sp>
      <p:sp>
        <p:nvSpPr>
          <p:cNvPr id="1093" name="Shape 1093"/>
          <p:cNvSpPr/>
          <p:nvPr/>
        </p:nvSpPr>
        <p:spPr>
          <a:xfrm>
            <a:off x="5191175" y="5093125"/>
            <a:ext cx="3186125" cy="9525"/>
          </a:xfrm>
          <a:custGeom>
            <a:pathLst>
              <a:path extrusionOk="0" h="381" w="127445">
                <a:moveTo>
                  <a:pt x="0" y="381"/>
                </a:moveTo>
                <a:cubicBezTo>
                  <a:pt x="42482" y="381"/>
                  <a:pt x="84963" y="0"/>
                  <a:pt x="127445" y="0"/>
                </a:cubicBezTo>
              </a:path>
            </a:pathLst>
          </a:custGeom>
          <a:noFill/>
          <a:ln cap="flat" cmpd="sng" w="38100">
            <a:solidFill>
              <a:srgbClr val="FF9900"/>
            </a:solidFill>
            <a:prstDash val="solid"/>
            <a:round/>
            <a:headEnd len="med" w="med" type="none"/>
            <a:tailEnd len="med" w="med" type="none"/>
          </a:ln>
        </p:spPr>
      </p:sp>
      <p:sp>
        <p:nvSpPr>
          <p:cNvPr id="1094" name="Shape 1094"/>
          <p:cNvSpPr/>
          <p:nvPr/>
        </p:nvSpPr>
        <p:spPr>
          <a:xfrm flipH="1">
            <a:off x="8367775" y="217299"/>
            <a:ext cx="11275" cy="4880564"/>
          </a:xfrm>
          <a:custGeom>
            <a:pathLst>
              <a:path extrusionOk="0" h="132588" w="191">
                <a:moveTo>
                  <a:pt x="191" y="0"/>
                </a:moveTo>
                <a:cubicBezTo>
                  <a:pt x="191" y="44196"/>
                  <a:pt x="0" y="88392"/>
                  <a:pt x="0" y="132588"/>
                </a:cubicBezTo>
              </a:path>
            </a:pathLst>
          </a:custGeom>
          <a:noFill/>
          <a:ln cap="flat" cmpd="sng" w="38100">
            <a:solidFill>
              <a:srgbClr val="FF9900"/>
            </a:solidFill>
            <a:prstDash val="solid"/>
            <a:round/>
            <a:headEnd len="med" w="med" type="none"/>
            <a:tailEnd len="med" w="med" type="none"/>
          </a:ln>
        </p:spPr>
      </p:sp>
      <p:sp>
        <p:nvSpPr>
          <p:cNvPr id="1095" name="Shape 1095"/>
          <p:cNvSpPr/>
          <p:nvPr/>
        </p:nvSpPr>
        <p:spPr>
          <a:xfrm>
            <a:off x="7959125" y="219150"/>
            <a:ext cx="414339" cy="9525"/>
          </a:xfrm>
          <a:custGeom>
            <a:pathLst>
              <a:path extrusionOk="0" h="394" w="15717">
                <a:moveTo>
                  <a:pt x="0" y="108"/>
                </a:moveTo>
                <a:cubicBezTo>
                  <a:pt x="5240" y="108"/>
                  <a:pt x="10518" y="-261"/>
                  <a:pt x="15717" y="394"/>
                </a:cubicBezTo>
              </a:path>
            </a:pathLst>
          </a:custGeom>
          <a:noFill/>
          <a:ln cap="flat" cmpd="sng" w="38100">
            <a:solidFill>
              <a:srgbClr val="FF9900"/>
            </a:solidFill>
            <a:prstDash val="solid"/>
            <a:round/>
            <a:headEnd len="med" w="med" type="none"/>
            <a:tailEnd len="med" w="med" type="none"/>
          </a:ln>
        </p:spPr>
      </p:sp>
      <p:sp>
        <p:nvSpPr>
          <p:cNvPr id="1096" name="Shape 1096"/>
          <p:cNvSpPr/>
          <p:nvPr/>
        </p:nvSpPr>
        <p:spPr>
          <a:xfrm>
            <a:off x="7896900" y="288200"/>
            <a:ext cx="1287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7" name="Shape 1097"/>
          <p:cNvSpPr/>
          <p:nvPr/>
        </p:nvSpPr>
        <p:spPr>
          <a:xfrm>
            <a:off x="7970550" y="337731"/>
            <a:ext cx="257175" cy="5575"/>
          </a:xfrm>
          <a:custGeom>
            <a:pathLst>
              <a:path extrusionOk="0" h="223" w="10287">
                <a:moveTo>
                  <a:pt x="10287" y="95"/>
                </a:moveTo>
                <a:cubicBezTo>
                  <a:pt x="6858" y="95"/>
                  <a:pt x="3403" y="424"/>
                  <a:pt x="0" y="0"/>
                </a:cubicBezTo>
              </a:path>
            </a:pathLst>
          </a:custGeom>
          <a:noFill/>
          <a:ln cap="flat" cmpd="sng" w="38100">
            <a:solidFill>
              <a:srgbClr val="FF9900"/>
            </a:solidFill>
            <a:prstDash val="solid"/>
            <a:round/>
            <a:headEnd len="med" w="med" type="none"/>
            <a:tailEnd len="med" w="med" type="none"/>
          </a:ln>
        </p:spPr>
      </p:sp>
      <p:sp>
        <p:nvSpPr>
          <p:cNvPr id="1098" name="Shape 1098"/>
          <p:cNvSpPr/>
          <p:nvPr/>
        </p:nvSpPr>
        <p:spPr>
          <a:xfrm>
            <a:off x="7963413" y="337250"/>
            <a:ext cx="2375" cy="126200"/>
          </a:xfrm>
          <a:custGeom>
            <a:pathLst>
              <a:path extrusionOk="0" h="5048" w="95">
                <a:moveTo>
                  <a:pt x="95" y="0"/>
                </a:moveTo>
                <a:cubicBezTo>
                  <a:pt x="95" y="1683"/>
                  <a:pt x="0" y="3365"/>
                  <a:pt x="0" y="5048"/>
                </a:cubicBezTo>
              </a:path>
            </a:pathLst>
          </a:custGeom>
          <a:noFill/>
          <a:ln cap="flat" cmpd="sng" w="9525">
            <a:solidFill>
              <a:srgbClr val="434343"/>
            </a:solidFill>
            <a:prstDash val="solid"/>
            <a:round/>
            <a:headEnd len="med" w="med" type="none"/>
            <a:tailEnd len="med" w="med" type="none"/>
          </a:ln>
        </p:spPr>
      </p:sp>
      <p:sp>
        <p:nvSpPr>
          <p:cNvPr id="1099" name="Shape 1099"/>
          <p:cNvSpPr/>
          <p:nvPr/>
        </p:nvSpPr>
        <p:spPr>
          <a:xfrm>
            <a:off x="7974500" y="221525"/>
            <a:ext cx="4775" cy="128926"/>
          </a:xfrm>
          <a:custGeom>
            <a:pathLst>
              <a:path extrusionOk="0" h="3524" w="285">
                <a:moveTo>
                  <a:pt x="285" y="3524"/>
                </a:moveTo>
                <a:cubicBezTo>
                  <a:pt x="285" y="2345"/>
                  <a:pt x="285" y="1143"/>
                  <a:pt x="0" y="0"/>
                </a:cubicBezTo>
              </a:path>
            </a:pathLst>
          </a:custGeom>
          <a:noFill/>
          <a:ln cap="flat" cmpd="sng" w="38100">
            <a:solidFill>
              <a:srgbClr val="FF9900"/>
            </a:solidFill>
            <a:prstDash val="solid"/>
            <a:round/>
            <a:headEnd len="med" w="med" type="none"/>
            <a:tailEnd len="med" w="med" type="none"/>
          </a:ln>
        </p:spPr>
      </p:sp>
      <p:sp>
        <p:nvSpPr>
          <p:cNvPr id="1100" name="Shape 1100"/>
          <p:cNvSpPr/>
          <p:nvPr/>
        </p:nvSpPr>
        <p:spPr>
          <a:xfrm>
            <a:off x="8225351" y="320575"/>
            <a:ext cx="4750" cy="962004"/>
          </a:xfrm>
          <a:custGeom>
            <a:pathLst>
              <a:path extrusionOk="0" h="36481" w="95">
                <a:moveTo>
                  <a:pt x="95" y="36481"/>
                </a:moveTo>
                <a:cubicBezTo>
                  <a:pt x="95" y="24321"/>
                  <a:pt x="0" y="12160"/>
                  <a:pt x="0" y="0"/>
                </a:cubicBezTo>
              </a:path>
            </a:pathLst>
          </a:custGeom>
          <a:noFill/>
          <a:ln cap="flat" cmpd="sng" w="38100">
            <a:solidFill>
              <a:srgbClr val="FF9900"/>
            </a:solidFill>
            <a:prstDash val="solid"/>
            <a:round/>
            <a:headEnd len="med" w="med" type="none"/>
            <a:tailEnd len="med" w="med" type="none"/>
          </a:ln>
        </p:spPr>
      </p:sp>
      <p:sp>
        <p:nvSpPr>
          <p:cNvPr id="1101" name="Shape 1101"/>
          <p:cNvSpPr/>
          <p:nvPr/>
        </p:nvSpPr>
        <p:spPr>
          <a:xfrm>
            <a:off x="7826250" y="1259523"/>
            <a:ext cx="407200" cy="8800"/>
          </a:xfrm>
          <a:custGeom>
            <a:pathLst>
              <a:path extrusionOk="0" h="352" w="16288">
                <a:moveTo>
                  <a:pt x="0" y="352"/>
                </a:moveTo>
                <a:cubicBezTo>
                  <a:pt x="5429" y="352"/>
                  <a:pt x="10892" y="-342"/>
                  <a:pt x="16288" y="256"/>
                </a:cubicBezTo>
              </a:path>
            </a:pathLst>
          </a:custGeom>
          <a:noFill/>
          <a:ln cap="flat" cmpd="sng" w="38100">
            <a:solidFill>
              <a:srgbClr val="FF9900"/>
            </a:solidFill>
            <a:prstDash val="solid"/>
            <a:round/>
            <a:headEnd len="med" w="med" type="none"/>
            <a:tailEnd len="med" w="med" type="none"/>
          </a:ln>
        </p:spPr>
      </p:sp>
      <p:sp>
        <p:nvSpPr>
          <p:cNvPr id="1102" name="Shape 1102"/>
          <p:cNvSpPr/>
          <p:nvPr/>
        </p:nvSpPr>
        <p:spPr>
          <a:xfrm>
            <a:off x="7828863" y="1250000"/>
            <a:ext cx="4500" cy="200025"/>
          </a:xfrm>
          <a:custGeom>
            <a:pathLst>
              <a:path extrusionOk="0" h="8001" w="180">
                <a:moveTo>
                  <a:pt x="95" y="8001"/>
                </a:moveTo>
                <a:cubicBezTo>
                  <a:pt x="95" y="5334"/>
                  <a:pt x="330" y="2647"/>
                  <a:pt x="0" y="0"/>
                </a:cubicBezTo>
              </a:path>
            </a:pathLst>
          </a:custGeom>
          <a:noFill/>
          <a:ln cap="flat" cmpd="sng" w="38100">
            <a:solidFill>
              <a:srgbClr val="FF9900"/>
            </a:solidFill>
            <a:prstDash val="solid"/>
            <a:round/>
            <a:headEnd len="med" w="med" type="none"/>
            <a:tailEnd len="med" w="med" type="none"/>
          </a:ln>
        </p:spPr>
      </p:sp>
      <p:sp>
        <p:nvSpPr>
          <p:cNvPr id="1103" name="Shape 1103"/>
          <p:cNvSpPr/>
          <p:nvPr/>
        </p:nvSpPr>
        <p:spPr>
          <a:xfrm>
            <a:off x="7889913" y="43132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04" name="Shape 1104"/>
          <p:cNvCxnSpPr/>
          <p:nvPr/>
        </p:nvCxnSpPr>
        <p:spPr>
          <a:xfrm>
            <a:off x="5382613" y="1936238"/>
            <a:ext cx="128400" cy="0"/>
          </a:xfrm>
          <a:prstGeom prst="straightConnector1">
            <a:avLst/>
          </a:prstGeom>
          <a:noFill/>
          <a:ln cap="flat" cmpd="sng" w="9525">
            <a:solidFill>
              <a:srgbClr val="000000"/>
            </a:solidFill>
            <a:prstDash val="solid"/>
            <a:round/>
            <a:headEnd len="med" w="med" type="none"/>
            <a:tailEnd len="med" w="med" type="none"/>
          </a:ln>
        </p:spPr>
      </p:cxnSp>
      <p:sp>
        <p:nvSpPr>
          <p:cNvPr id="1105" name="Shape 1105"/>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1106" name="Shape 1106"/>
          <p:cNvSpPr/>
          <p:nvPr/>
        </p:nvSpPr>
        <p:spPr>
          <a:xfrm>
            <a:off x="4996050" y="3715452"/>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1107" name="Shape 1107"/>
          <p:cNvSpPr/>
          <p:nvPr/>
        </p:nvSpPr>
        <p:spPr>
          <a:xfrm>
            <a:off x="4767325" y="3709213"/>
            <a:ext cx="357175" cy="27350"/>
          </a:xfrm>
          <a:custGeom>
            <a:pathLst>
              <a:path extrusionOk="0" h="1094" w="14287">
                <a:moveTo>
                  <a:pt x="0" y="381"/>
                </a:moveTo>
                <a:cubicBezTo>
                  <a:pt x="4764" y="381"/>
                  <a:pt x="10026" y="2131"/>
                  <a:pt x="14287" y="0"/>
                </a:cubicBezTo>
              </a:path>
            </a:pathLst>
          </a:custGeom>
          <a:noFill/>
          <a:ln cap="flat" cmpd="sng" w="38100">
            <a:solidFill>
              <a:srgbClr val="FF9900"/>
            </a:solidFill>
            <a:prstDash val="solid"/>
            <a:round/>
            <a:headEnd len="med" w="med" type="none"/>
            <a:tailEnd len="med" w="med" type="none"/>
          </a:ln>
        </p:spPr>
      </p:sp>
      <p:sp>
        <p:nvSpPr>
          <p:cNvPr id="1108" name="Shape 1108"/>
          <p:cNvSpPr/>
          <p:nvPr/>
        </p:nvSpPr>
        <p:spPr>
          <a:xfrm>
            <a:off x="5099750" y="3563425"/>
            <a:ext cx="4750" cy="190500"/>
          </a:xfrm>
          <a:custGeom>
            <a:pathLst>
              <a:path extrusionOk="0" h="7620" w="190">
                <a:moveTo>
                  <a:pt x="190" y="0"/>
                </a:moveTo>
                <a:cubicBezTo>
                  <a:pt x="190" y="2541"/>
                  <a:pt x="0" y="5079"/>
                  <a:pt x="0" y="7620"/>
                </a:cubicBezTo>
              </a:path>
            </a:pathLst>
          </a:custGeom>
          <a:noFill/>
          <a:ln cap="flat" cmpd="sng" w="38100">
            <a:solidFill>
              <a:srgbClr val="FF9900"/>
            </a:solidFill>
            <a:prstDash val="solid"/>
            <a:round/>
            <a:headEnd len="med" w="med" type="none"/>
            <a:tailEnd len="med" w="med" type="none"/>
          </a:ln>
        </p:spPr>
      </p:sp>
      <p:sp>
        <p:nvSpPr>
          <p:cNvPr id="1109" name="Shape 1109"/>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1110" name="Shape 1110"/>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4" name="Shape 1114"/>
        <p:cNvGrpSpPr/>
        <p:nvPr/>
      </p:nvGrpSpPr>
      <p:grpSpPr>
        <a:xfrm>
          <a:off x="0" y="0"/>
          <a:ext cx="0" cy="0"/>
          <a:chOff x="0" y="0"/>
          <a:chExt cx="0" cy="0"/>
        </a:xfrm>
      </p:grpSpPr>
      <p:pic>
        <p:nvPicPr>
          <p:cNvPr id="1115" name="Shape 1115"/>
          <p:cNvPicPr preferRelativeResize="0"/>
          <p:nvPr/>
        </p:nvPicPr>
        <p:blipFill rotWithShape="1">
          <a:blip r:embed="rId3">
            <a:alphaModFix/>
          </a:blip>
          <a:srcRect b="2167" l="0" r="0" t="5205"/>
          <a:stretch/>
        </p:blipFill>
        <p:spPr>
          <a:xfrm>
            <a:off x="4156275" y="0"/>
            <a:ext cx="4665262" cy="5143500"/>
          </a:xfrm>
          <a:prstGeom prst="rect">
            <a:avLst/>
          </a:prstGeom>
          <a:noFill/>
          <a:ln cap="flat" cmpd="sng" w="9525">
            <a:solidFill>
              <a:srgbClr val="FF9900"/>
            </a:solidFill>
            <a:prstDash val="solid"/>
            <a:round/>
            <a:headEnd len="sm" w="sm" type="none"/>
            <a:tailEnd len="sm" w="sm" type="none"/>
          </a:ln>
        </p:spPr>
      </p:pic>
      <p:sp>
        <p:nvSpPr>
          <p:cNvPr id="1116" name="Shape 1116"/>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1117" name="Shape 1117"/>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1118" name="Shape 1118"/>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1119" name="Shape 1119"/>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1120" name="Shape 1120"/>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1121" name="Shape 1121"/>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1122" name="Shape 1122"/>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3" name="Shape 1123"/>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1124" name="Shape 1124"/>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5" name="Shape 1125"/>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1126" name="Shape 1126"/>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1127" name="Shape 1127"/>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1128" name="Shape 1128"/>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9" name="Shape 1129"/>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1130" name="Shape 1130"/>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1" name="Shape 1131"/>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1132" name="Shape 1132"/>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3" name="Shape 1133"/>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4" name="Shape 1134"/>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5" name="Shape 1135"/>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1136" name="Shape 1136"/>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1137" name="Shape 1137"/>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8" name="Shape 1138"/>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1139" name="Shape 1139"/>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0" name="Shape 1140"/>
          <p:cNvSpPr/>
          <p:nvPr/>
        </p:nvSpPr>
        <p:spPr>
          <a:xfrm>
            <a:off x="5458838" y="1946075"/>
            <a:ext cx="11275" cy="266700"/>
          </a:xfrm>
          <a:custGeom>
            <a:pathLst>
              <a:path extrusionOk="0" h="10668" w="451">
                <a:moveTo>
                  <a:pt x="190" y="10668"/>
                </a:moveTo>
                <a:cubicBezTo>
                  <a:pt x="190" y="7111"/>
                  <a:pt x="860" y="3451"/>
                  <a:pt x="0" y="0"/>
                </a:cubicBezTo>
              </a:path>
            </a:pathLst>
          </a:custGeom>
          <a:noFill/>
          <a:ln cap="flat" cmpd="sng" w="38100">
            <a:solidFill>
              <a:srgbClr val="FF9900"/>
            </a:solidFill>
            <a:prstDash val="solid"/>
            <a:round/>
            <a:headEnd len="med" w="med" type="none"/>
            <a:tailEnd len="med" w="med" type="none"/>
          </a:ln>
        </p:spPr>
      </p:sp>
      <p:sp>
        <p:nvSpPr>
          <p:cNvPr id="1141" name="Shape 1141"/>
          <p:cNvSpPr/>
          <p:nvPr/>
        </p:nvSpPr>
        <p:spPr>
          <a:xfrm>
            <a:off x="5449300" y="2203250"/>
            <a:ext cx="333390" cy="13750"/>
          </a:xfrm>
          <a:custGeom>
            <a:pathLst>
              <a:path extrusionOk="0" h="381" w="13145">
                <a:moveTo>
                  <a:pt x="0" y="381"/>
                </a:moveTo>
                <a:cubicBezTo>
                  <a:pt x="4384" y="381"/>
                  <a:pt x="8761" y="0"/>
                  <a:pt x="13145" y="0"/>
                </a:cubicBezTo>
              </a:path>
            </a:pathLst>
          </a:custGeom>
          <a:noFill/>
          <a:ln cap="flat" cmpd="sng" w="38100">
            <a:solidFill>
              <a:srgbClr val="FF9900"/>
            </a:solidFill>
            <a:prstDash val="solid"/>
            <a:round/>
            <a:headEnd len="med" w="med" type="none"/>
            <a:tailEnd len="med" w="med" type="none"/>
          </a:ln>
        </p:spPr>
      </p:sp>
      <p:sp>
        <p:nvSpPr>
          <p:cNvPr id="1142" name="Shape 1142"/>
          <p:cNvSpPr/>
          <p:nvPr/>
        </p:nvSpPr>
        <p:spPr>
          <a:xfrm>
            <a:off x="5785700" y="2197550"/>
            <a:ext cx="11275" cy="852525"/>
          </a:xfrm>
          <a:custGeom>
            <a:pathLst>
              <a:path extrusionOk="0" h="24955" w="381">
                <a:moveTo>
                  <a:pt x="0" y="0"/>
                </a:moveTo>
                <a:cubicBezTo>
                  <a:pt x="0" y="8319"/>
                  <a:pt x="381" y="16636"/>
                  <a:pt x="381" y="24955"/>
                </a:cubicBezTo>
              </a:path>
            </a:pathLst>
          </a:custGeom>
          <a:noFill/>
          <a:ln cap="flat" cmpd="sng" w="38100">
            <a:solidFill>
              <a:srgbClr val="FF9900"/>
            </a:solidFill>
            <a:prstDash val="solid"/>
            <a:round/>
            <a:headEnd len="med" w="med" type="none"/>
            <a:tailEnd len="med" w="med" type="none"/>
          </a:ln>
        </p:spPr>
      </p:sp>
      <p:sp>
        <p:nvSpPr>
          <p:cNvPr id="1143" name="Shape 1143"/>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38100">
            <a:solidFill>
              <a:srgbClr val="FF9900"/>
            </a:solidFill>
            <a:prstDash val="solid"/>
            <a:round/>
            <a:headEnd len="med" w="med" type="none"/>
            <a:tailEnd len="med" w="med" type="none"/>
          </a:ln>
        </p:spPr>
      </p:sp>
      <p:sp>
        <p:nvSpPr>
          <p:cNvPr id="1144" name="Shape 1144"/>
          <p:cNvSpPr/>
          <p:nvPr/>
        </p:nvSpPr>
        <p:spPr>
          <a:xfrm>
            <a:off x="76362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5" name="Shape 1145"/>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6" name="Shape 1146"/>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1147" name="Shape 1147"/>
          <p:cNvSpPr/>
          <p:nvPr/>
        </p:nvSpPr>
        <p:spPr>
          <a:xfrm>
            <a:off x="5197113" y="311970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8" name="Shape 1148"/>
          <p:cNvSpPr/>
          <p:nvPr/>
        </p:nvSpPr>
        <p:spPr>
          <a:xfrm>
            <a:off x="5596950" y="31214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9" name="Shape 1149"/>
          <p:cNvSpPr/>
          <p:nvPr/>
        </p:nvSpPr>
        <p:spPr>
          <a:xfrm>
            <a:off x="5387400" y="3169075"/>
            <a:ext cx="404800" cy="14300"/>
          </a:xfrm>
          <a:custGeom>
            <a:pathLst>
              <a:path extrusionOk="0" h="572" w="16192">
                <a:moveTo>
                  <a:pt x="0" y="572"/>
                </a:moveTo>
                <a:cubicBezTo>
                  <a:pt x="5401" y="572"/>
                  <a:pt x="10791" y="0"/>
                  <a:pt x="16192" y="0"/>
                </a:cubicBezTo>
              </a:path>
            </a:pathLst>
          </a:custGeom>
          <a:noFill/>
          <a:ln cap="flat" cmpd="sng" w="38100">
            <a:solidFill>
              <a:srgbClr val="FF9900"/>
            </a:solidFill>
            <a:prstDash val="solid"/>
            <a:round/>
            <a:headEnd len="med" w="med" type="none"/>
            <a:tailEnd len="med" w="med" type="none"/>
          </a:ln>
        </p:spPr>
      </p:sp>
      <p:sp>
        <p:nvSpPr>
          <p:cNvPr id="1150" name="Shape 1150"/>
          <p:cNvSpPr/>
          <p:nvPr/>
        </p:nvSpPr>
        <p:spPr>
          <a:xfrm>
            <a:off x="5787444" y="3016675"/>
            <a:ext cx="4775" cy="166702"/>
          </a:xfrm>
          <a:custGeom>
            <a:pathLst>
              <a:path extrusionOk="0" h="4382" w="381">
                <a:moveTo>
                  <a:pt x="0" y="4382"/>
                </a:moveTo>
                <a:cubicBezTo>
                  <a:pt x="0" y="2916"/>
                  <a:pt x="381" y="1466"/>
                  <a:pt x="381" y="0"/>
                </a:cubicBezTo>
              </a:path>
            </a:pathLst>
          </a:custGeom>
          <a:noFill/>
          <a:ln cap="flat" cmpd="sng" w="38100">
            <a:solidFill>
              <a:srgbClr val="FF9900"/>
            </a:solidFill>
            <a:prstDash val="solid"/>
            <a:round/>
            <a:headEnd len="med" w="med" type="none"/>
            <a:tailEnd len="med" w="med" type="none"/>
          </a:ln>
        </p:spPr>
      </p:sp>
      <p:sp>
        <p:nvSpPr>
          <p:cNvPr id="1151" name="Shape 1151"/>
          <p:cNvSpPr/>
          <p:nvPr/>
        </p:nvSpPr>
        <p:spPr>
          <a:xfrm>
            <a:off x="5378026" y="3198620"/>
            <a:ext cx="11274" cy="257103"/>
          </a:xfrm>
          <a:custGeom>
            <a:pathLst>
              <a:path extrusionOk="0" h="15812" w="483">
                <a:moveTo>
                  <a:pt x="483" y="15812"/>
                </a:moveTo>
                <a:cubicBezTo>
                  <a:pt x="483" y="10541"/>
                  <a:pt x="-548" y="5169"/>
                  <a:pt x="483" y="0"/>
                </a:cubicBezTo>
              </a:path>
            </a:pathLst>
          </a:custGeom>
          <a:noFill/>
          <a:ln cap="flat" cmpd="sng" w="38100">
            <a:solidFill>
              <a:srgbClr val="FF9900"/>
            </a:solidFill>
            <a:prstDash val="solid"/>
            <a:round/>
            <a:headEnd len="med" w="med" type="none"/>
            <a:tailEnd len="med" w="med" type="none"/>
          </a:ln>
        </p:spPr>
      </p:sp>
      <p:sp>
        <p:nvSpPr>
          <p:cNvPr id="1152" name="Shape 1152"/>
          <p:cNvSpPr/>
          <p:nvPr/>
        </p:nvSpPr>
        <p:spPr>
          <a:xfrm>
            <a:off x="5183688" y="3753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3" name="Shape 1153"/>
          <p:cNvSpPr/>
          <p:nvPr/>
        </p:nvSpPr>
        <p:spPr>
          <a:xfrm>
            <a:off x="5197125" y="35272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4" name="Shape 1154"/>
          <p:cNvSpPr/>
          <p:nvPr/>
        </p:nvSpPr>
        <p:spPr>
          <a:xfrm>
            <a:off x="5248325" y="3435775"/>
            <a:ext cx="128600" cy="9525"/>
          </a:xfrm>
          <a:custGeom>
            <a:pathLst>
              <a:path extrusionOk="0" h="381" w="5144">
                <a:moveTo>
                  <a:pt x="0" y="381"/>
                </a:moveTo>
                <a:cubicBezTo>
                  <a:pt x="1719" y="381"/>
                  <a:pt x="3425" y="0"/>
                  <a:pt x="5144" y="0"/>
                </a:cubicBezTo>
              </a:path>
            </a:pathLst>
          </a:custGeom>
          <a:noFill/>
          <a:ln cap="flat" cmpd="sng" w="38100">
            <a:solidFill>
              <a:srgbClr val="FF9900"/>
            </a:solidFill>
            <a:prstDash val="solid"/>
            <a:round/>
            <a:headEnd len="med" w="med" type="none"/>
            <a:tailEnd len="med" w="med" type="none"/>
          </a:ln>
        </p:spPr>
      </p:sp>
      <p:sp>
        <p:nvSpPr>
          <p:cNvPr id="1155" name="Shape 1155"/>
          <p:cNvSpPr/>
          <p:nvPr/>
        </p:nvSpPr>
        <p:spPr>
          <a:xfrm>
            <a:off x="5124500" y="3579064"/>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1156" name="Shape 1156"/>
          <p:cNvSpPr/>
          <p:nvPr/>
        </p:nvSpPr>
        <p:spPr>
          <a:xfrm>
            <a:off x="5243575" y="3554850"/>
            <a:ext cx="4750" cy="176200"/>
          </a:xfrm>
          <a:custGeom>
            <a:pathLst>
              <a:path extrusionOk="0" h="7048" w="190">
                <a:moveTo>
                  <a:pt x="190" y="7048"/>
                </a:moveTo>
                <a:cubicBezTo>
                  <a:pt x="190" y="4698"/>
                  <a:pt x="0" y="2350"/>
                  <a:pt x="0" y="0"/>
                </a:cubicBezTo>
              </a:path>
            </a:pathLst>
          </a:custGeom>
          <a:noFill/>
          <a:ln cap="flat" cmpd="sng" w="9525">
            <a:solidFill>
              <a:srgbClr val="666666"/>
            </a:solidFill>
            <a:prstDash val="solid"/>
            <a:round/>
            <a:headEnd len="med" w="med" type="none"/>
            <a:tailEnd len="med" w="med" type="none"/>
          </a:ln>
        </p:spPr>
      </p:sp>
      <p:sp>
        <p:nvSpPr>
          <p:cNvPr id="1157" name="Shape 1157"/>
          <p:cNvSpPr/>
          <p:nvPr/>
        </p:nvSpPr>
        <p:spPr>
          <a:xfrm>
            <a:off x="5248338" y="3440550"/>
            <a:ext cx="9525" cy="166675"/>
          </a:xfrm>
          <a:custGeom>
            <a:pathLst>
              <a:path extrusionOk="0" h="6667" w="381">
                <a:moveTo>
                  <a:pt x="381" y="0"/>
                </a:moveTo>
                <a:cubicBezTo>
                  <a:pt x="381" y="2226"/>
                  <a:pt x="0" y="4441"/>
                  <a:pt x="0" y="6667"/>
                </a:cubicBezTo>
              </a:path>
            </a:pathLst>
          </a:custGeom>
          <a:noFill/>
          <a:ln cap="flat" cmpd="sng" w="38100">
            <a:solidFill>
              <a:srgbClr val="FF9900"/>
            </a:solidFill>
            <a:prstDash val="solid"/>
            <a:round/>
            <a:headEnd len="med" w="med" type="none"/>
            <a:tailEnd len="med" w="med" type="none"/>
          </a:ln>
        </p:spPr>
      </p:sp>
      <p:sp>
        <p:nvSpPr>
          <p:cNvPr id="1158" name="Shape 1158"/>
          <p:cNvSpPr/>
          <p:nvPr/>
        </p:nvSpPr>
        <p:spPr>
          <a:xfrm>
            <a:off x="5124500" y="3586938"/>
            <a:ext cx="128600" cy="4775"/>
          </a:xfrm>
          <a:custGeom>
            <a:pathLst>
              <a:path extrusionOk="0" h="191" w="5144">
                <a:moveTo>
                  <a:pt x="0" y="0"/>
                </a:moveTo>
                <a:cubicBezTo>
                  <a:pt x="1716" y="0"/>
                  <a:pt x="3428" y="191"/>
                  <a:pt x="5144" y="191"/>
                </a:cubicBezTo>
              </a:path>
            </a:pathLst>
          </a:custGeom>
          <a:noFill/>
          <a:ln cap="flat" cmpd="sng" w="38100">
            <a:solidFill>
              <a:srgbClr val="FF9900"/>
            </a:solidFill>
            <a:prstDash val="solid"/>
            <a:round/>
            <a:headEnd len="med" w="med" type="none"/>
            <a:tailEnd len="med" w="med" type="none"/>
          </a:ln>
        </p:spPr>
      </p:sp>
      <p:sp>
        <p:nvSpPr>
          <p:cNvPr id="1159" name="Shape 1159"/>
          <p:cNvSpPr/>
          <p:nvPr/>
        </p:nvSpPr>
        <p:spPr>
          <a:xfrm>
            <a:off x="5060100" y="3651425"/>
            <a:ext cx="178500" cy="102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0" name="Shape 1160"/>
          <p:cNvSpPr/>
          <p:nvPr/>
        </p:nvSpPr>
        <p:spPr>
          <a:xfrm>
            <a:off x="5060088" y="37583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1" name="Shape 1161"/>
          <p:cNvSpPr/>
          <p:nvPr/>
        </p:nvSpPr>
        <p:spPr>
          <a:xfrm>
            <a:off x="4780650" y="3712000"/>
            <a:ext cx="9525" cy="795350"/>
          </a:xfrm>
          <a:custGeom>
            <a:pathLst>
              <a:path extrusionOk="0" h="31814" w="381">
                <a:moveTo>
                  <a:pt x="0" y="31814"/>
                </a:moveTo>
                <a:cubicBezTo>
                  <a:pt x="0" y="21209"/>
                  <a:pt x="381" y="10605"/>
                  <a:pt x="381" y="0"/>
                </a:cubicBezTo>
              </a:path>
            </a:pathLst>
          </a:custGeom>
          <a:noFill/>
          <a:ln cap="flat" cmpd="sng" w="38100">
            <a:solidFill>
              <a:srgbClr val="FF9900"/>
            </a:solidFill>
            <a:prstDash val="solid"/>
            <a:round/>
            <a:headEnd len="med" w="med" type="none"/>
            <a:tailEnd len="med" w="med" type="none"/>
          </a:ln>
        </p:spPr>
      </p:sp>
      <p:sp>
        <p:nvSpPr>
          <p:cNvPr id="1162" name="Shape 1162"/>
          <p:cNvSpPr/>
          <p:nvPr/>
        </p:nvSpPr>
        <p:spPr>
          <a:xfrm>
            <a:off x="7359050" y="4450013"/>
            <a:ext cx="1287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3" name="Shape 1163"/>
          <p:cNvSpPr/>
          <p:nvPr/>
        </p:nvSpPr>
        <p:spPr>
          <a:xfrm>
            <a:off x="4762562" y="4509729"/>
            <a:ext cx="2745926" cy="4775"/>
          </a:xfrm>
          <a:custGeom>
            <a:pathLst>
              <a:path extrusionOk="0" h="381" w="101918">
                <a:moveTo>
                  <a:pt x="0" y="381"/>
                </a:moveTo>
                <a:cubicBezTo>
                  <a:pt x="33973" y="381"/>
                  <a:pt x="67945" y="0"/>
                  <a:pt x="101918" y="0"/>
                </a:cubicBezTo>
              </a:path>
            </a:pathLst>
          </a:custGeom>
          <a:noFill/>
          <a:ln cap="flat" cmpd="sng" w="38100">
            <a:solidFill>
              <a:srgbClr val="FF9900"/>
            </a:solidFill>
            <a:prstDash val="solid"/>
            <a:round/>
            <a:headEnd len="med" w="med" type="none"/>
            <a:tailEnd len="med" w="med" type="none"/>
          </a:ln>
        </p:spPr>
      </p:sp>
      <p:sp>
        <p:nvSpPr>
          <p:cNvPr id="1164" name="Shape 1164"/>
          <p:cNvSpPr/>
          <p:nvPr/>
        </p:nvSpPr>
        <p:spPr>
          <a:xfrm>
            <a:off x="7487738" y="444525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5" name="Shape 1165"/>
          <p:cNvSpPr/>
          <p:nvPr/>
        </p:nvSpPr>
        <p:spPr>
          <a:xfrm>
            <a:off x="4777289" y="4520675"/>
            <a:ext cx="10975" cy="281000"/>
          </a:xfrm>
          <a:custGeom>
            <a:pathLst>
              <a:path extrusionOk="0" h="11240" w="439">
                <a:moveTo>
                  <a:pt x="58" y="0"/>
                </a:moveTo>
                <a:cubicBezTo>
                  <a:pt x="58" y="3749"/>
                  <a:pt x="-176" y="7542"/>
                  <a:pt x="439" y="11240"/>
                </a:cubicBezTo>
              </a:path>
            </a:pathLst>
          </a:custGeom>
          <a:noFill/>
          <a:ln cap="flat" cmpd="sng" w="38100">
            <a:solidFill>
              <a:srgbClr val="FF9900"/>
            </a:solidFill>
            <a:prstDash val="solid"/>
            <a:round/>
            <a:headEnd len="med" w="med" type="none"/>
            <a:tailEnd len="med" w="med" type="none"/>
          </a:ln>
        </p:spPr>
      </p:sp>
      <p:sp>
        <p:nvSpPr>
          <p:cNvPr id="1166" name="Shape 1166"/>
          <p:cNvSpPr/>
          <p:nvPr/>
        </p:nvSpPr>
        <p:spPr>
          <a:xfrm>
            <a:off x="5263775" y="47638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7" name="Shape 1167"/>
          <p:cNvSpPr/>
          <p:nvPr/>
        </p:nvSpPr>
        <p:spPr>
          <a:xfrm>
            <a:off x="4858750" y="47645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8" name="Shape 1168"/>
          <p:cNvSpPr/>
          <p:nvPr/>
        </p:nvSpPr>
        <p:spPr>
          <a:xfrm flipH="1" rot="10800000">
            <a:off x="4772538" y="4814997"/>
            <a:ext cx="404818" cy="14875"/>
          </a:xfrm>
          <a:custGeom>
            <a:pathLst>
              <a:path extrusionOk="0" h="571" w="15621">
                <a:moveTo>
                  <a:pt x="15621" y="0"/>
                </a:moveTo>
                <a:cubicBezTo>
                  <a:pt x="10411" y="0"/>
                  <a:pt x="5210" y="571"/>
                  <a:pt x="0" y="571"/>
                </a:cubicBezTo>
              </a:path>
            </a:pathLst>
          </a:custGeom>
          <a:noFill/>
          <a:ln cap="flat" cmpd="sng" w="38100">
            <a:solidFill>
              <a:srgbClr val="FF9900"/>
            </a:solidFill>
            <a:prstDash val="solid"/>
            <a:round/>
            <a:headEnd len="med" w="med" type="none"/>
            <a:tailEnd len="med" w="med" type="none"/>
          </a:ln>
        </p:spPr>
      </p:sp>
      <p:sp>
        <p:nvSpPr>
          <p:cNvPr id="1169" name="Shape 1169"/>
          <p:cNvSpPr/>
          <p:nvPr/>
        </p:nvSpPr>
        <p:spPr>
          <a:xfrm>
            <a:off x="5184700" y="4831200"/>
            <a:ext cx="11275" cy="278992"/>
          </a:xfrm>
          <a:custGeom>
            <a:pathLst>
              <a:path extrusionOk="0" h="8763" w="381">
                <a:moveTo>
                  <a:pt x="381" y="8763"/>
                </a:moveTo>
                <a:cubicBezTo>
                  <a:pt x="381" y="5839"/>
                  <a:pt x="0" y="2924"/>
                  <a:pt x="0" y="0"/>
                </a:cubicBezTo>
              </a:path>
            </a:pathLst>
          </a:custGeom>
          <a:noFill/>
          <a:ln cap="flat" cmpd="sng" w="38100">
            <a:solidFill>
              <a:srgbClr val="FF9900"/>
            </a:solidFill>
            <a:prstDash val="solid"/>
            <a:round/>
            <a:headEnd len="med" w="med" type="none"/>
            <a:tailEnd len="med" w="med" type="none"/>
          </a:ln>
        </p:spPr>
      </p:sp>
      <p:sp>
        <p:nvSpPr>
          <p:cNvPr id="1170" name="Shape 1170"/>
          <p:cNvSpPr/>
          <p:nvPr/>
        </p:nvSpPr>
        <p:spPr>
          <a:xfrm>
            <a:off x="5191175" y="5093125"/>
            <a:ext cx="3186125" cy="9525"/>
          </a:xfrm>
          <a:custGeom>
            <a:pathLst>
              <a:path extrusionOk="0" h="381" w="127445">
                <a:moveTo>
                  <a:pt x="0" y="381"/>
                </a:moveTo>
                <a:cubicBezTo>
                  <a:pt x="42482" y="381"/>
                  <a:pt x="84963" y="0"/>
                  <a:pt x="127445" y="0"/>
                </a:cubicBezTo>
              </a:path>
            </a:pathLst>
          </a:custGeom>
          <a:noFill/>
          <a:ln cap="flat" cmpd="sng" w="38100">
            <a:solidFill>
              <a:srgbClr val="FF9900"/>
            </a:solidFill>
            <a:prstDash val="solid"/>
            <a:round/>
            <a:headEnd len="med" w="med" type="none"/>
            <a:tailEnd len="med" w="med" type="none"/>
          </a:ln>
        </p:spPr>
      </p:sp>
      <p:sp>
        <p:nvSpPr>
          <p:cNvPr id="1171" name="Shape 1171"/>
          <p:cNvSpPr/>
          <p:nvPr/>
        </p:nvSpPr>
        <p:spPr>
          <a:xfrm flipH="1">
            <a:off x="8367775" y="217299"/>
            <a:ext cx="11275" cy="4880564"/>
          </a:xfrm>
          <a:custGeom>
            <a:pathLst>
              <a:path extrusionOk="0" h="132588" w="191">
                <a:moveTo>
                  <a:pt x="191" y="0"/>
                </a:moveTo>
                <a:cubicBezTo>
                  <a:pt x="191" y="44196"/>
                  <a:pt x="0" y="88392"/>
                  <a:pt x="0" y="132588"/>
                </a:cubicBezTo>
              </a:path>
            </a:pathLst>
          </a:custGeom>
          <a:noFill/>
          <a:ln cap="flat" cmpd="sng" w="38100">
            <a:solidFill>
              <a:srgbClr val="FF9900"/>
            </a:solidFill>
            <a:prstDash val="solid"/>
            <a:round/>
            <a:headEnd len="med" w="med" type="none"/>
            <a:tailEnd len="med" w="med" type="none"/>
          </a:ln>
        </p:spPr>
      </p:sp>
      <p:sp>
        <p:nvSpPr>
          <p:cNvPr id="1172" name="Shape 1172"/>
          <p:cNvSpPr/>
          <p:nvPr/>
        </p:nvSpPr>
        <p:spPr>
          <a:xfrm>
            <a:off x="7959125" y="219150"/>
            <a:ext cx="414339" cy="9525"/>
          </a:xfrm>
          <a:custGeom>
            <a:pathLst>
              <a:path extrusionOk="0" h="394" w="15717">
                <a:moveTo>
                  <a:pt x="0" y="108"/>
                </a:moveTo>
                <a:cubicBezTo>
                  <a:pt x="5240" y="108"/>
                  <a:pt x="10518" y="-261"/>
                  <a:pt x="15717" y="394"/>
                </a:cubicBezTo>
              </a:path>
            </a:pathLst>
          </a:custGeom>
          <a:noFill/>
          <a:ln cap="flat" cmpd="sng" w="38100">
            <a:solidFill>
              <a:srgbClr val="FF9900"/>
            </a:solidFill>
            <a:prstDash val="solid"/>
            <a:round/>
            <a:headEnd len="med" w="med" type="none"/>
            <a:tailEnd len="med" w="med" type="none"/>
          </a:ln>
        </p:spPr>
      </p:sp>
      <p:sp>
        <p:nvSpPr>
          <p:cNvPr id="1173" name="Shape 1173"/>
          <p:cNvSpPr/>
          <p:nvPr/>
        </p:nvSpPr>
        <p:spPr>
          <a:xfrm>
            <a:off x="7896900" y="288200"/>
            <a:ext cx="1287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4" name="Shape 1174"/>
          <p:cNvSpPr/>
          <p:nvPr/>
        </p:nvSpPr>
        <p:spPr>
          <a:xfrm>
            <a:off x="7970550" y="337731"/>
            <a:ext cx="257175" cy="5575"/>
          </a:xfrm>
          <a:custGeom>
            <a:pathLst>
              <a:path extrusionOk="0" h="223" w="10287">
                <a:moveTo>
                  <a:pt x="10287" y="95"/>
                </a:moveTo>
                <a:cubicBezTo>
                  <a:pt x="6858" y="95"/>
                  <a:pt x="3403" y="424"/>
                  <a:pt x="0" y="0"/>
                </a:cubicBezTo>
              </a:path>
            </a:pathLst>
          </a:custGeom>
          <a:noFill/>
          <a:ln cap="flat" cmpd="sng" w="38100">
            <a:solidFill>
              <a:srgbClr val="FF9900"/>
            </a:solidFill>
            <a:prstDash val="solid"/>
            <a:round/>
            <a:headEnd len="med" w="med" type="none"/>
            <a:tailEnd len="med" w="med" type="none"/>
          </a:ln>
        </p:spPr>
      </p:sp>
      <p:sp>
        <p:nvSpPr>
          <p:cNvPr id="1175" name="Shape 1175"/>
          <p:cNvSpPr/>
          <p:nvPr/>
        </p:nvSpPr>
        <p:spPr>
          <a:xfrm>
            <a:off x="7963413" y="337250"/>
            <a:ext cx="2375" cy="126200"/>
          </a:xfrm>
          <a:custGeom>
            <a:pathLst>
              <a:path extrusionOk="0" h="5048" w="95">
                <a:moveTo>
                  <a:pt x="95" y="0"/>
                </a:moveTo>
                <a:cubicBezTo>
                  <a:pt x="95" y="1683"/>
                  <a:pt x="0" y="3365"/>
                  <a:pt x="0" y="5048"/>
                </a:cubicBezTo>
              </a:path>
            </a:pathLst>
          </a:custGeom>
          <a:noFill/>
          <a:ln cap="flat" cmpd="sng" w="9525">
            <a:solidFill>
              <a:srgbClr val="434343"/>
            </a:solidFill>
            <a:prstDash val="solid"/>
            <a:round/>
            <a:headEnd len="med" w="med" type="none"/>
            <a:tailEnd len="med" w="med" type="none"/>
          </a:ln>
        </p:spPr>
      </p:sp>
      <p:sp>
        <p:nvSpPr>
          <p:cNvPr id="1176" name="Shape 1176"/>
          <p:cNvSpPr/>
          <p:nvPr/>
        </p:nvSpPr>
        <p:spPr>
          <a:xfrm>
            <a:off x="7974500" y="221525"/>
            <a:ext cx="4775" cy="128926"/>
          </a:xfrm>
          <a:custGeom>
            <a:pathLst>
              <a:path extrusionOk="0" h="3524" w="285">
                <a:moveTo>
                  <a:pt x="285" y="3524"/>
                </a:moveTo>
                <a:cubicBezTo>
                  <a:pt x="285" y="2345"/>
                  <a:pt x="285" y="1143"/>
                  <a:pt x="0" y="0"/>
                </a:cubicBezTo>
              </a:path>
            </a:pathLst>
          </a:custGeom>
          <a:noFill/>
          <a:ln cap="flat" cmpd="sng" w="38100">
            <a:solidFill>
              <a:srgbClr val="FF9900"/>
            </a:solidFill>
            <a:prstDash val="solid"/>
            <a:round/>
            <a:headEnd len="med" w="med" type="none"/>
            <a:tailEnd len="med" w="med" type="none"/>
          </a:ln>
        </p:spPr>
      </p:sp>
      <p:sp>
        <p:nvSpPr>
          <p:cNvPr id="1177" name="Shape 1177"/>
          <p:cNvSpPr/>
          <p:nvPr/>
        </p:nvSpPr>
        <p:spPr>
          <a:xfrm>
            <a:off x="8225351" y="320575"/>
            <a:ext cx="4750" cy="962004"/>
          </a:xfrm>
          <a:custGeom>
            <a:pathLst>
              <a:path extrusionOk="0" h="36481" w="95">
                <a:moveTo>
                  <a:pt x="95" y="36481"/>
                </a:moveTo>
                <a:cubicBezTo>
                  <a:pt x="95" y="24321"/>
                  <a:pt x="0" y="12160"/>
                  <a:pt x="0" y="0"/>
                </a:cubicBezTo>
              </a:path>
            </a:pathLst>
          </a:custGeom>
          <a:noFill/>
          <a:ln cap="flat" cmpd="sng" w="38100">
            <a:solidFill>
              <a:srgbClr val="FF9900"/>
            </a:solidFill>
            <a:prstDash val="solid"/>
            <a:round/>
            <a:headEnd len="med" w="med" type="none"/>
            <a:tailEnd len="med" w="med" type="none"/>
          </a:ln>
        </p:spPr>
      </p:sp>
      <p:sp>
        <p:nvSpPr>
          <p:cNvPr id="1178" name="Shape 1178"/>
          <p:cNvSpPr/>
          <p:nvPr/>
        </p:nvSpPr>
        <p:spPr>
          <a:xfrm>
            <a:off x="7826250" y="1259523"/>
            <a:ext cx="407200" cy="8800"/>
          </a:xfrm>
          <a:custGeom>
            <a:pathLst>
              <a:path extrusionOk="0" h="352" w="16288">
                <a:moveTo>
                  <a:pt x="0" y="352"/>
                </a:moveTo>
                <a:cubicBezTo>
                  <a:pt x="5429" y="352"/>
                  <a:pt x="10892" y="-342"/>
                  <a:pt x="16288" y="256"/>
                </a:cubicBezTo>
              </a:path>
            </a:pathLst>
          </a:custGeom>
          <a:noFill/>
          <a:ln cap="flat" cmpd="sng" w="38100">
            <a:solidFill>
              <a:srgbClr val="FF9900"/>
            </a:solidFill>
            <a:prstDash val="solid"/>
            <a:round/>
            <a:headEnd len="med" w="med" type="none"/>
            <a:tailEnd len="med" w="med" type="none"/>
          </a:ln>
        </p:spPr>
      </p:sp>
      <p:sp>
        <p:nvSpPr>
          <p:cNvPr id="1179" name="Shape 1179"/>
          <p:cNvSpPr/>
          <p:nvPr/>
        </p:nvSpPr>
        <p:spPr>
          <a:xfrm>
            <a:off x="7823851" y="1250000"/>
            <a:ext cx="9525" cy="257092"/>
          </a:xfrm>
          <a:custGeom>
            <a:pathLst>
              <a:path extrusionOk="0" h="8001" w="180">
                <a:moveTo>
                  <a:pt x="95" y="8001"/>
                </a:moveTo>
                <a:cubicBezTo>
                  <a:pt x="95" y="5334"/>
                  <a:pt x="330" y="2647"/>
                  <a:pt x="0" y="0"/>
                </a:cubicBezTo>
              </a:path>
            </a:pathLst>
          </a:custGeom>
          <a:noFill/>
          <a:ln cap="flat" cmpd="sng" w="38100">
            <a:solidFill>
              <a:srgbClr val="FF9900"/>
            </a:solidFill>
            <a:prstDash val="solid"/>
            <a:round/>
            <a:headEnd len="med" w="med" type="none"/>
            <a:tailEnd len="med" w="med" type="none"/>
          </a:ln>
        </p:spPr>
      </p:sp>
      <p:sp>
        <p:nvSpPr>
          <p:cNvPr id="1180" name="Shape 1180"/>
          <p:cNvSpPr/>
          <p:nvPr/>
        </p:nvSpPr>
        <p:spPr>
          <a:xfrm>
            <a:off x="7765300" y="1417338"/>
            <a:ext cx="128700" cy="129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1" name="Shape 1181"/>
          <p:cNvSpPr/>
          <p:nvPr/>
        </p:nvSpPr>
        <p:spPr>
          <a:xfrm>
            <a:off x="7765288" y="153745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2" name="Shape 1182"/>
          <p:cNvSpPr/>
          <p:nvPr/>
        </p:nvSpPr>
        <p:spPr>
          <a:xfrm>
            <a:off x="7824825" y="1521688"/>
            <a:ext cx="278600" cy="8500"/>
          </a:xfrm>
          <a:custGeom>
            <a:pathLst>
              <a:path extrusionOk="0" h="340" w="11144">
                <a:moveTo>
                  <a:pt x="11144" y="0"/>
                </a:moveTo>
                <a:cubicBezTo>
                  <a:pt x="7501" y="726"/>
                  <a:pt x="3715" y="0"/>
                  <a:pt x="0" y="0"/>
                </a:cubicBezTo>
              </a:path>
            </a:pathLst>
          </a:custGeom>
          <a:noFill/>
          <a:ln cap="flat" cmpd="sng" w="38100">
            <a:solidFill>
              <a:srgbClr val="FF9900"/>
            </a:solidFill>
            <a:prstDash val="solid"/>
            <a:round/>
            <a:headEnd len="med" w="med" type="none"/>
            <a:tailEnd len="med" w="med" type="none"/>
          </a:ln>
        </p:spPr>
      </p:sp>
      <p:sp>
        <p:nvSpPr>
          <p:cNvPr id="1183" name="Shape 1183"/>
          <p:cNvSpPr/>
          <p:nvPr/>
        </p:nvSpPr>
        <p:spPr>
          <a:xfrm>
            <a:off x="7831013" y="1404525"/>
            <a:ext cx="4750" cy="123825"/>
          </a:xfrm>
          <a:custGeom>
            <a:pathLst>
              <a:path extrusionOk="0" h="4953" w="190">
                <a:moveTo>
                  <a:pt x="190" y="4953"/>
                </a:moveTo>
                <a:cubicBezTo>
                  <a:pt x="190" y="3301"/>
                  <a:pt x="0" y="1652"/>
                  <a:pt x="0" y="0"/>
                </a:cubicBezTo>
              </a:path>
            </a:pathLst>
          </a:custGeom>
          <a:noFill/>
          <a:ln cap="flat" cmpd="sng" w="38100">
            <a:solidFill>
              <a:srgbClr val="FF9900"/>
            </a:solidFill>
            <a:prstDash val="solid"/>
            <a:round/>
            <a:headEnd len="med" w="med" type="none"/>
            <a:tailEnd len="med" w="med" type="none"/>
          </a:ln>
        </p:spPr>
      </p:sp>
      <p:sp>
        <p:nvSpPr>
          <p:cNvPr id="1184" name="Shape 1184"/>
          <p:cNvSpPr/>
          <p:nvPr/>
        </p:nvSpPr>
        <p:spPr>
          <a:xfrm>
            <a:off x="8097024" y="1506925"/>
            <a:ext cx="11275" cy="935378"/>
          </a:xfrm>
          <a:custGeom>
            <a:pathLst>
              <a:path extrusionOk="0" h="37052" w="710">
                <a:moveTo>
                  <a:pt x="0" y="37052"/>
                </a:moveTo>
                <a:cubicBezTo>
                  <a:pt x="0" y="24701"/>
                  <a:pt x="1457" y="12276"/>
                  <a:pt x="96" y="0"/>
                </a:cubicBezTo>
              </a:path>
            </a:pathLst>
          </a:custGeom>
          <a:noFill/>
          <a:ln cap="flat" cmpd="sng" w="38100">
            <a:solidFill>
              <a:srgbClr val="FF9900"/>
            </a:solidFill>
            <a:prstDash val="solid"/>
            <a:round/>
            <a:headEnd len="med" w="med" type="none"/>
            <a:tailEnd len="med" w="med" type="none"/>
          </a:ln>
        </p:spPr>
      </p:sp>
      <p:sp>
        <p:nvSpPr>
          <p:cNvPr id="1185" name="Shape 1185"/>
          <p:cNvSpPr/>
          <p:nvPr/>
        </p:nvSpPr>
        <p:spPr>
          <a:xfrm>
            <a:off x="7702400" y="2446825"/>
            <a:ext cx="414351" cy="9525"/>
          </a:xfrm>
          <a:custGeom>
            <a:pathLst>
              <a:path extrusionOk="0" h="335" w="15906">
                <a:moveTo>
                  <a:pt x="0" y="96"/>
                </a:moveTo>
                <a:cubicBezTo>
                  <a:pt x="5302" y="96"/>
                  <a:pt x="10645" y="663"/>
                  <a:pt x="15906" y="0"/>
                </a:cubicBezTo>
              </a:path>
            </a:pathLst>
          </a:custGeom>
          <a:noFill/>
          <a:ln cap="flat" cmpd="sng" w="38100">
            <a:solidFill>
              <a:srgbClr val="FF9900"/>
            </a:solidFill>
            <a:prstDash val="solid"/>
            <a:round/>
            <a:headEnd len="med" w="med" type="none"/>
            <a:tailEnd len="med" w="med" type="none"/>
          </a:ln>
        </p:spPr>
      </p:sp>
      <p:sp>
        <p:nvSpPr>
          <p:cNvPr id="1186" name="Shape 1186"/>
          <p:cNvSpPr/>
          <p:nvPr/>
        </p:nvSpPr>
        <p:spPr>
          <a:xfrm>
            <a:off x="7697650" y="2436075"/>
            <a:ext cx="9525" cy="226226"/>
          </a:xfrm>
          <a:custGeom>
            <a:pathLst>
              <a:path extrusionOk="0" h="7811" w="190">
                <a:moveTo>
                  <a:pt x="0" y="7811"/>
                </a:moveTo>
                <a:cubicBezTo>
                  <a:pt x="0" y="5207"/>
                  <a:pt x="190" y="2604"/>
                  <a:pt x="190" y="0"/>
                </a:cubicBezTo>
              </a:path>
            </a:pathLst>
          </a:custGeom>
          <a:noFill/>
          <a:ln cap="flat" cmpd="sng" w="38100">
            <a:solidFill>
              <a:srgbClr val="FF9900"/>
            </a:solidFill>
            <a:prstDash val="solid"/>
            <a:round/>
            <a:headEnd len="med" w="med" type="none"/>
            <a:tailEnd len="med" w="med" type="none"/>
          </a:ln>
        </p:spPr>
      </p:sp>
      <p:sp>
        <p:nvSpPr>
          <p:cNvPr id="1187" name="Shape 1187"/>
          <p:cNvSpPr/>
          <p:nvPr/>
        </p:nvSpPr>
        <p:spPr>
          <a:xfrm>
            <a:off x="7893663" y="44016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88" name="Shape 1188"/>
          <p:cNvCxnSpPr/>
          <p:nvPr/>
        </p:nvCxnSpPr>
        <p:spPr>
          <a:xfrm>
            <a:off x="5382613" y="1936238"/>
            <a:ext cx="128400" cy="0"/>
          </a:xfrm>
          <a:prstGeom prst="straightConnector1">
            <a:avLst/>
          </a:prstGeom>
          <a:noFill/>
          <a:ln cap="flat" cmpd="sng" w="9525">
            <a:solidFill>
              <a:srgbClr val="000000"/>
            </a:solidFill>
            <a:prstDash val="solid"/>
            <a:round/>
            <a:headEnd len="med" w="med" type="none"/>
            <a:tailEnd len="med" w="med" type="none"/>
          </a:ln>
        </p:spPr>
      </p:cxnSp>
      <p:sp>
        <p:nvSpPr>
          <p:cNvPr id="1189" name="Shape 1189"/>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1190" name="Shape 1190"/>
          <p:cNvSpPr/>
          <p:nvPr/>
        </p:nvSpPr>
        <p:spPr>
          <a:xfrm>
            <a:off x="4993900" y="3706077"/>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1191" name="Shape 1191"/>
          <p:cNvSpPr/>
          <p:nvPr/>
        </p:nvSpPr>
        <p:spPr>
          <a:xfrm>
            <a:off x="4767325" y="3709213"/>
            <a:ext cx="357175" cy="27350"/>
          </a:xfrm>
          <a:custGeom>
            <a:pathLst>
              <a:path extrusionOk="0" h="1094" w="14287">
                <a:moveTo>
                  <a:pt x="0" y="381"/>
                </a:moveTo>
                <a:cubicBezTo>
                  <a:pt x="4764" y="381"/>
                  <a:pt x="10026" y="2131"/>
                  <a:pt x="14287" y="0"/>
                </a:cubicBezTo>
              </a:path>
            </a:pathLst>
          </a:custGeom>
          <a:noFill/>
          <a:ln cap="flat" cmpd="sng" w="38100">
            <a:solidFill>
              <a:srgbClr val="FF9900"/>
            </a:solidFill>
            <a:prstDash val="solid"/>
            <a:round/>
            <a:headEnd len="med" w="med" type="none"/>
            <a:tailEnd len="med" w="med" type="none"/>
          </a:ln>
        </p:spPr>
      </p:sp>
      <p:sp>
        <p:nvSpPr>
          <p:cNvPr id="1192" name="Shape 1192"/>
          <p:cNvSpPr/>
          <p:nvPr/>
        </p:nvSpPr>
        <p:spPr>
          <a:xfrm>
            <a:off x="5099750" y="3563425"/>
            <a:ext cx="4750" cy="190500"/>
          </a:xfrm>
          <a:custGeom>
            <a:pathLst>
              <a:path extrusionOk="0" h="7620" w="190">
                <a:moveTo>
                  <a:pt x="190" y="0"/>
                </a:moveTo>
                <a:cubicBezTo>
                  <a:pt x="190" y="2541"/>
                  <a:pt x="0" y="5079"/>
                  <a:pt x="0" y="7620"/>
                </a:cubicBezTo>
              </a:path>
            </a:pathLst>
          </a:custGeom>
          <a:noFill/>
          <a:ln cap="flat" cmpd="sng" w="38100">
            <a:solidFill>
              <a:srgbClr val="FF9900"/>
            </a:solidFill>
            <a:prstDash val="solid"/>
            <a:round/>
            <a:headEnd len="med" w="med" type="none"/>
            <a:tailEnd len="med" w="med" type="none"/>
          </a:ln>
        </p:spPr>
      </p:sp>
      <p:sp>
        <p:nvSpPr>
          <p:cNvPr id="1193" name="Shape 1193"/>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1194" name="Shape 1194"/>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8" name="Shape 1198"/>
        <p:cNvGrpSpPr/>
        <p:nvPr/>
      </p:nvGrpSpPr>
      <p:grpSpPr>
        <a:xfrm>
          <a:off x="0" y="0"/>
          <a:ext cx="0" cy="0"/>
          <a:chOff x="0" y="0"/>
          <a:chExt cx="0" cy="0"/>
        </a:xfrm>
      </p:grpSpPr>
      <p:pic>
        <p:nvPicPr>
          <p:cNvPr id="1199" name="Shape 1199"/>
          <p:cNvPicPr preferRelativeResize="0"/>
          <p:nvPr/>
        </p:nvPicPr>
        <p:blipFill rotWithShape="1">
          <a:blip r:embed="rId3">
            <a:alphaModFix/>
          </a:blip>
          <a:srcRect b="2167" l="0" r="0" t="5205"/>
          <a:stretch/>
        </p:blipFill>
        <p:spPr>
          <a:xfrm>
            <a:off x="4156275" y="0"/>
            <a:ext cx="4665262" cy="5143500"/>
          </a:xfrm>
          <a:prstGeom prst="rect">
            <a:avLst/>
          </a:prstGeom>
          <a:noFill/>
          <a:ln cap="flat" cmpd="sng" w="9525">
            <a:solidFill>
              <a:srgbClr val="FF9900"/>
            </a:solidFill>
            <a:prstDash val="solid"/>
            <a:round/>
            <a:headEnd len="sm" w="sm" type="none"/>
            <a:tailEnd len="sm" w="sm" type="none"/>
          </a:ln>
        </p:spPr>
      </p:pic>
      <p:sp>
        <p:nvSpPr>
          <p:cNvPr id="1200" name="Shape 1200"/>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1201" name="Shape 1201"/>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1202" name="Shape 1202"/>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1203" name="Shape 1203"/>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1204" name="Shape 1204"/>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1205" name="Shape 1205"/>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1206" name="Shape 1206"/>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7" name="Shape 1207"/>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1208" name="Shape 1208"/>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9" name="Shape 1209"/>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1210" name="Shape 1210"/>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1211" name="Shape 1211"/>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1212" name="Shape 1212"/>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3" name="Shape 1213"/>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1214" name="Shape 1214"/>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5" name="Shape 1215"/>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1216" name="Shape 1216"/>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7" name="Shape 1217"/>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8" name="Shape 1218"/>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9" name="Shape 1219"/>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1220" name="Shape 1220"/>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1221" name="Shape 1221"/>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2" name="Shape 1222"/>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1223" name="Shape 1223"/>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4" name="Shape 1224"/>
          <p:cNvSpPr/>
          <p:nvPr/>
        </p:nvSpPr>
        <p:spPr>
          <a:xfrm>
            <a:off x="5458838" y="1946075"/>
            <a:ext cx="11275" cy="266700"/>
          </a:xfrm>
          <a:custGeom>
            <a:pathLst>
              <a:path extrusionOk="0" h="10668" w="451">
                <a:moveTo>
                  <a:pt x="190" y="10668"/>
                </a:moveTo>
                <a:cubicBezTo>
                  <a:pt x="190" y="7111"/>
                  <a:pt x="860" y="3451"/>
                  <a:pt x="0" y="0"/>
                </a:cubicBezTo>
              </a:path>
            </a:pathLst>
          </a:custGeom>
          <a:noFill/>
          <a:ln cap="flat" cmpd="sng" w="38100">
            <a:solidFill>
              <a:srgbClr val="FF9900"/>
            </a:solidFill>
            <a:prstDash val="solid"/>
            <a:round/>
            <a:headEnd len="med" w="med" type="none"/>
            <a:tailEnd len="med" w="med" type="none"/>
          </a:ln>
        </p:spPr>
      </p:sp>
      <p:sp>
        <p:nvSpPr>
          <p:cNvPr id="1225" name="Shape 1225"/>
          <p:cNvSpPr/>
          <p:nvPr/>
        </p:nvSpPr>
        <p:spPr>
          <a:xfrm>
            <a:off x="5449300" y="2203250"/>
            <a:ext cx="333390" cy="13750"/>
          </a:xfrm>
          <a:custGeom>
            <a:pathLst>
              <a:path extrusionOk="0" h="381" w="13145">
                <a:moveTo>
                  <a:pt x="0" y="381"/>
                </a:moveTo>
                <a:cubicBezTo>
                  <a:pt x="4384" y="381"/>
                  <a:pt x="8761" y="0"/>
                  <a:pt x="13145" y="0"/>
                </a:cubicBezTo>
              </a:path>
            </a:pathLst>
          </a:custGeom>
          <a:noFill/>
          <a:ln cap="flat" cmpd="sng" w="38100">
            <a:solidFill>
              <a:srgbClr val="FF9900"/>
            </a:solidFill>
            <a:prstDash val="solid"/>
            <a:round/>
            <a:headEnd len="med" w="med" type="none"/>
            <a:tailEnd len="med" w="med" type="none"/>
          </a:ln>
        </p:spPr>
      </p:sp>
      <p:sp>
        <p:nvSpPr>
          <p:cNvPr id="1226" name="Shape 1226"/>
          <p:cNvSpPr/>
          <p:nvPr/>
        </p:nvSpPr>
        <p:spPr>
          <a:xfrm>
            <a:off x="5785700" y="2197550"/>
            <a:ext cx="11275" cy="852525"/>
          </a:xfrm>
          <a:custGeom>
            <a:pathLst>
              <a:path extrusionOk="0" h="24955" w="381">
                <a:moveTo>
                  <a:pt x="0" y="0"/>
                </a:moveTo>
                <a:cubicBezTo>
                  <a:pt x="0" y="8319"/>
                  <a:pt x="381" y="16636"/>
                  <a:pt x="381" y="24955"/>
                </a:cubicBezTo>
              </a:path>
            </a:pathLst>
          </a:custGeom>
          <a:noFill/>
          <a:ln cap="flat" cmpd="sng" w="38100">
            <a:solidFill>
              <a:srgbClr val="FF9900"/>
            </a:solidFill>
            <a:prstDash val="solid"/>
            <a:round/>
            <a:headEnd len="med" w="med" type="none"/>
            <a:tailEnd len="med" w="med" type="none"/>
          </a:ln>
        </p:spPr>
      </p:sp>
      <p:sp>
        <p:nvSpPr>
          <p:cNvPr id="1227" name="Shape 1227"/>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38100">
            <a:solidFill>
              <a:srgbClr val="FF9900"/>
            </a:solidFill>
            <a:prstDash val="solid"/>
            <a:round/>
            <a:headEnd len="med" w="med" type="none"/>
            <a:tailEnd len="med" w="med" type="none"/>
          </a:ln>
        </p:spPr>
      </p:sp>
      <p:sp>
        <p:nvSpPr>
          <p:cNvPr id="1228" name="Shape 1228"/>
          <p:cNvSpPr/>
          <p:nvPr/>
        </p:nvSpPr>
        <p:spPr>
          <a:xfrm>
            <a:off x="76362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9" name="Shape 1229"/>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0" name="Shape 1230"/>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1231" name="Shape 1231"/>
          <p:cNvSpPr/>
          <p:nvPr/>
        </p:nvSpPr>
        <p:spPr>
          <a:xfrm>
            <a:off x="5197113" y="311970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2" name="Shape 1232"/>
          <p:cNvSpPr/>
          <p:nvPr/>
        </p:nvSpPr>
        <p:spPr>
          <a:xfrm>
            <a:off x="5596950" y="31214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3" name="Shape 1233"/>
          <p:cNvSpPr/>
          <p:nvPr/>
        </p:nvSpPr>
        <p:spPr>
          <a:xfrm>
            <a:off x="5387400" y="3169075"/>
            <a:ext cx="404800" cy="14300"/>
          </a:xfrm>
          <a:custGeom>
            <a:pathLst>
              <a:path extrusionOk="0" h="572" w="16192">
                <a:moveTo>
                  <a:pt x="0" y="572"/>
                </a:moveTo>
                <a:cubicBezTo>
                  <a:pt x="5401" y="572"/>
                  <a:pt x="10791" y="0"/>
                  <a:pt x="16192" y="0"/>
                </a:cubicBezTo>
              </a:path>
            </a:pathLst>
          </a:custGeom>
          <a:noFill/>
          <a:ln cap="flat" cmpd="sng" w="38100">
            <a:solidFill>
              <a:srgbClr val="FF9900"/>
            </a:solidFill>
            <a:prstDash val="solid"/>
            <a:round/>
            <a:headEnd len="med" w="med" type="none"/>
            <a:tailEnd len="med" w="med" type="none"/>
          </a:ln>
        </p:spPr>
      </p:sp>
      <p:sp>
        <p:nvSpPr>
          <p:cNvPr id="1234" name="Shape 1234"/>
          <p:cNvSpPr/>
          <p:nvPr/>
        </p:nvSpPr>
        <p:spPr>
          <a:xfrm>
            <a:off x="5787444" y="3016675"/>
            <a:ext cx="4775" cy="166702"/>
          </a:xfrm>
          <a:custGeom>
            <a:pathLst>
              <a:path extrusionOk="0" h="4382" w="381">
                <a:moveTo>
                  <a:pt x="0" y="4382"/>
                </a:moveTo>
                <a:cubicBezTo>
                  <a:pt x="0" y="2916"/>
                  <a:pt x="381" y="1466"/>
                  <a:pt x="381" y="0"/>
                </a:cubicBezTo>
              </a:path>
            </a:pathLst>
          </a:custGeom>
          <a:noFill/>
          <a:ln cap="flat" cmpd="sng" w="38100">
            <a:solidFill>
              <a:srgbClr val="FF9900"/>
            </a:solidFill>
            <a:prstDash val="solid"/>
            <a:round/>
            <a:headEnd len="med" w="med" type="none"/>
            <a:tailEnd len="med" w="med" type="none"/>
          </a:ln>
        </p:spPr>
      </p:sp>
      <p:sp>
        <p:nvSpPr>
          <p:cNvPr id="1235" name="Shape 1235"/>
          <p:cNvSpPr/>
          <p:nvPr/>
        </p:nvSpPr>
        <p:spPr>
          <a:xfrm>
            <a:off x="5378026" y="3198620"/>
            <a:ext cx="11274" cy="257103"/>
          </a:xfrm>
          <a:custGeom>
            <a:pathLst>
              <a:path extrusionOk="0" h="15812" w="483">
                <a:moveTo>
                  <a:pt x="483" y="15812"/>
                </a:moveTo>
                <a:cubicBezTo>
                  <a:pt x="483" y="10541"/>
                  <a:pt x="-548" y="5169"/>
                  <a:pt x="483" y="0"/>
                </a:cubicBezTo>
              </a:path>
            </a:pathLst>
          </a:custGeom>
          <a:noFill/>
          <a:ln cap="flat" cmpd="sng" w="38100">
            <a:solidFill>
              <a:srgbClr val="FF9900"/>
            </a:solidFill>
            <a:prstDash val="solid"/>
            <a:round/>
            <a:headEnd len="med" w="med" type="none"/>
            <a:tailEnd len="med" w="med" type="none"/>
          </a:ln>
        </p:spPr>
      </p:sp>
      <p:sp>
        <p:nvSpPr>
          <p:cNvPr id="1236" name="Shape 1236"/>
          <p:cNvSpPr/>
          <p:nvPr/>
        </p:nvSpPr>
        <p:spPr>
          <a:xfrm>
            <a:off x="5183688" y="3753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7" name="Shape 1237"/>
          <p:cNvSpPr/>
          <p:nvPr/>
        </p:nvSpPr>
        <p:spPr>
          <a:xfrm>
            <a:off x="5197125" y="35272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8" name="Shape 1238"/>
          <p:cNvSpPr/>
          <p:nvPr/>
        </p:nvSpPr>
        <p:spPr>
          <a:xfrm>
            <a:off x="5248325" y="3435775"/>
            <a:ext cx="128600" cy="9525"/>
          </a:xfrm>
          <a:custGeom>
            <a:pathLst>
              <a:path extrusionOk="0" h="381" w="5144">
                <a:moveTo>
                  <a:pt x="0" y="381"/>
                </a:moveTo>
                <a:cubicBezTo>
                  <a:pt x="1719" y="381"/>
                  <a:pt x="3425" y="0"/>
                  <a:pt x="5144" y="0"/>
                </a:cubicBezTo>
              </a:path>
            </a:pathLst>
          </a:custGeom>
          <a:noFill/>
          <a:ln cap="flat" cmpd="sng" w="38100">
            <a:solidFill>
              <a:srgbClr val="FF9900"/>
            </a:solidFill>
            <a:prstDash val="solid"/>
            <a:round/>
            <a:headEnd len="med" w="med" type="none"/>
            <a:tailEnd len="med" w="med" type="none"/>
          </a:ln>
        </p:spPr>
      </p:sp>
      <p:sp>
        <p:nvSpPr>
          <p:cNvPr id="1239" name="Shape 1239"/>
          <p:cNvSpPr/>
          <p:nvPr/>
        </p:nvSpPr>
        <p:spPr>
          <a:xfrm>
            <a:off x="5124500" y="3579064"/>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1240" name="Shape 1240"/>
          <p:cNvSpPr/>
          <p:nvPr/>
        </p:nvSpPr>
        <p:spPr>
          <a:xfrm>
            <a:off x="5243575" y="3554850"/>
            <a:ext cx="4750" cy="176200"/>
          </a:xfrm>
          <a:custGeom>
            <a:pathLst>
              <a:path extrusionOk="0" h="7048" w="190">
                <a:moveTo>
                  <a:pt x="190" y="7048"/>
                </a:moveTo>
                <a:cubicBezTo>
                  <a:pt x="190" y="4698"/>
                  <a:pt x="0" y="2350"/>
                  <a:pt x="0" y="0"/>
                </a:cubicBezTo>
              </a:path>
            </a:pathLst>
          </a:custGeom>
          <a:noFill/>
          <a:ln cap="flat" cmpd="sng" w="9525">
            <a:solidFill>
              <a:srgbClr val="666666"/>
            </a:solidFill>
            <a:prstDash val="solid"/>
            <a:round/>
            <a:headEnd len="med" w="med" type="none"/>
            <a:tailEnd len="med" w="med" type="none"/>
          </a:ln>
        </p:spPr>
      </p:sp>
      <p:sp>
        <p:nvSpPr>
          <p:cNvPr id="1241" name="Shape 1241"/>
          <p:cNvSpPr/>
          <p:nvPr/>
        </p:nvSpPr>
        <p:spPr>
          <a:xfrm>
            <a:off x="5248338" y="3440550"/>
            <a:ext cx="9525" cy="166675"/>
          </a:xfrm>
          <a:custGeom>
            <a:pathLst>
              <a:path extrusionOk="0" h="6667" w="381">
                <a:moveTo>
                  <a:pt x="381" y="0"/>
                </a:moveTo>
                <a:cubicBezTo>
                  <a:pt x="381" y="2226"/>
                  <a:pt x="0" y="4441"/>
                  <a:pt x="0" y="6667"/>
                </a:cubicBezTo>
              </a:path>
            </a:pathLst>
          </a:custGeom>
          <a:noFill/>
          <a:ln cap="flat" cmpd="sng" w="38100">
            <a:solidFill>
              <a:srgbClr val="FF9900"/>
            </a:solidFill>
            <a:prstDash val="solid"/>
            <a:round/>
            <a:headEnd len="med" w="med" type="none"/>
            <a:tailEnd len="med" w="med" type="none"/>
          </a:ln>
        </p:spPr>
      </p:sp>
      <p:sp>
        <p:nvSpPr>
          <p:cNvPr id="1242" name="Shape 1242"/>
          <p:cNvSpPr/>
          <p:nvPr/>
        </p:nvSpPr>
        <p:spPr>
          <a:xfrm>
            <a:off x="5124500" y="3586938"/>
            <a:ext cx="128600" cy="4775"/>
          </a:xfrm>
          <a:custGeom>
            <a:pathLst>
              <a:path extrusionOk="0" h="191" w="5144">
                <a:moveTo>
                  <a:pt x="0" y="0"/>
                </a:moveTo>
                <a:cubicBezTo>
                  <a:pt x="1716" y="0"/>
                  <a:pt x="3428" y="191"/>
                  <a:pt x="5144" y="191"/>
                </a:cubicBezTo>
              </a:path>
            </a:pathLst>
          </a:custGeom>
          <a:noFill/>
          <a:ln cap="flat" cmpd="sng" w="38100">
            <a:solidFill>
              <a:srgbClr val="FF9900"/>
            </a:solidFill>
            <a:prstDash val="solid"/>
            <a:round/>
            <a:headEnd len="med" w="med" type="none"/>
            <a:tailEnd len="med" w="med" type="none"/>
          </a:ln>
        </p:spPr>
      </p:sp>
      <p:sp>
        <p:nvSpPr>
          <p:cNvPr id="1243" name="Shape 1243"/>
          <p:cNvSpPr/>
          <p:nvPr/>
        </p:nvSpPr>
        <p:spPr>
          <a:xfrm>
            <a:off x="5060100" y="3651425"/>
            <a:ext cx="178500" cy="106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4" name="Shape 1244"/>
          <p:cNvSpPr/>
          <p:nvPr/>
        </p:nvSpPr>
        <p:spPr>
          <a:xfrm>
            <a:off x="5060088" y="37583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5" name="Shape 1245"/>
          <p:cNvSpPr/>
          <p:nvPr/>
        </p:nvSpPr>
        <p:spPr>
          <a:xfrm>
            <a:off x="4780650" y="3712000"/>
            <a:ext cx="9525" cy="795350"/>
          </a:xfrm>
          <a:custGeom>
            <a:pathLst>
              <a:path extrusionOk="0" h="31814" w="381">
                <a:moveTo>
                  <a:pt x="0" y="31814"/>
                </a:moveTo>
                <a:cubicBezTo>
                  <a:pt x="0" y="21209"/>
                  <a:pt x="381" y="10605"/>
                  <a:pt x="381" y="0"/>
                </a:cubicBezTo>
              </a:path>
            </a:pathLst>
          </a:custGeom>
          <a:noFill/>
          <a:ln cap="flat" cmpd="sng" w="38100">
            <a:solidFill>
              <a:srgbClr val="FF9900"/>
            </a:solidFill>
            <a:prstDash val="solid"/>
            <a:round/>
            <a:headEnd len="med" w="med" type="none"/>
            <a:tailEnd len="med" w="med" type="none"/>
          </a:ln>
        </p:spPr>
      </p:sp>
      <p:sp>
        <p:nvSpPr>
          <p:cNvPr id="1246" name="Shape 1246"/>
          <p:cNvSpPr/>
          <p:nvPr/>
        </p:nvSpPr>
        <p:spPr>
          <a:xfrm>
            <a:off x="7359050" y="4450013"/>
            <a:ext cx="1287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7" name="Shape 1247"/>
          <p:cNvSpPr/>
          <p:nvPr/>
        </p:nvSpPr>
        <p:spPr>
          <a:xfrm>
            <a:off x="4762562" y="4509729"/>
            <a:ext cx="2745926" cy="4775"/>
          </a:xfrm>
          <a:custGeom>
            <a:pathLst>
              <a:path extrusionOk="0" h="381" w="101918">
                <a:moveTo>
                  <a:pt x="0" y="381"/>
                </a:moveTo>
                <a:cubicBezTo>
                  <a:pt x="33973" y="381"/>
                  <a:pt x="67945" y="0"/>
                  <a:pt x="101918" y="0"/>
                </a:cubicBezTo>
              </a:path>
            </a:pathLst>
          </a:custGeom>
          <a:noFill/>
          <a:ln cap="flat" cmpd="sng" w="38100">
            <a:solidFill>
              <a:srgbClr val="FF9900"/>
            </a:solidFill>
            <a:prstDash val="solid"/>
            <a:round/>
            <a:headEnd len="med" w="med" type="none"/>
            <a:tailEnd len="med" w="med" type="none"/>
          </a:ln>
        </p:spPr>
      </p:sp>
      <p:sp>
        <p:nvSpPr>
          <p:cNvPr id="1248" name="Shape 1248"/>
          <p:cNvSpPr/>
          <p:nvPr/>
        </p:nvSpPr>
        <p:spPr>
          <a:xfrm>
            <a:off x="7487738" y="444525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9" name="Shape 1249"/>
          <p:cNvSpPr/>
          <p:nvPr/>
        </p:nvSpPr>
        <p:spPr>
          <a:xfrm>
            <a:off x="4777289" y="4520675"/>
            <a:ext cx="10975" cy="281000"/>
          </a:xfrm>
          <a:custGeom>
            <a:pathLst>
              <a:path extrusionOk="0" h="11240" w="439">
                <a:moveTo>
                  <a:pt x="58" y="0"/>
                </a:moveTo>
                <a:cubicBezTo>
                  <a:pt x="58" y="3749"/>
                  <a:pt x="-176" y="7542"/>
                  <a:pt x="439" y="11240"/>
                </a:cubicBezTo>
              </a:path>
            </a:pathLst>
          </a:custGeom>
          <a:noFill/>
          <a:ln cap="flat" cmpd="sng" w="38100">
            <a:solidFill>
              <a:srgbClr val="FF9900"/>
            </a:solidFill>
            <a:prstDash val="solid"/>
            <a:round/>
            <a:headEnd len="med" w="med" type="none"/>
            <a:tailEnd len="med" w="med" type="none"/>
          </a:ln>
        </p:spPr>
      </p:sp>
      <p:sp>
        <p:nvSpPr>
          <p:cNvPr id="1250" name="Shape 1250"/>
          <p:cNvSpPr/>
          <p:nvPr/>
        </p:nvSpPr>
        <p:spPr>
          <a:xfrm>
            <a:off x="5263775" y="47638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1" name="Shape 1251"/>
          <p:cNvSpPr/>
          <p:nvPr/>
        </p:nvSpPr>
        <p:spPr>
          <a:xfrm>
            <a:off x="4858750" y="47645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2" name="Shape 1252"/>
          <p:cNvSpPr/>
          <p:nvPr/>
        </p:nvSpPr>
        <p:spPr>
          <a:xfrm flipH="1" rot="10800000">
            <a:off x="4772538" y="4814997"/>
            <a:ext cx="404818" cy="14875"/>
          </a:xfrm>
          <a:custGeom>
            <a:pathLst>
              <a:path extrusionOk="0" h="571" w="15621">
                <a:moveTo>
                  <a:pt x="15621" y="0"/>
                </a:moveTo>
                <a:cubicBezTo>
                  <a:pt x="10411" y="0"/>
                  <a:pt x="5210" y="571"/>
                  <a:pt x="0" y="571"/>
                </a:cubicBezTo>
              </a:path>
            </a:pathLst>
          </a:custGeom>
          <a:noFill/>
          <a:ln cap="flat" cmpd="sng" w="38100">
            <a:solidFill>
              <a:srgbClr val="FF9900"/>
            </a:solidFill>
            <a:prstDash val="solid"/>
            <a:round/>
            <a:headEnd len="med" w="med" type="none"/>
            <a:tailEnd len="med" w="med" type="none"/>
          </a:ln>
        </p:spPr>
      </p:sp>
      <p:sp>
        <p:nvSpPr>
          <p:cNvPr id="1253" name="Shape 1253"/>
          <p:cNvSpPr/>
          <p:nvPr/>
        </p:nvSpPr>
        <p:spPr>
          <a:xfrm>
            <a:off x="5184700" y="4831200"/>
            <a:ext cx="11275" cy="278992"/>
          </a:xfrm>
          <a:custGeom>
            <a:pathLst>
              <a:path extrusionOk="0" h="8763" w="381">
                <a:moveTo>
                  <a:pt x="381" y="8763"/>
                </a:moveTo>
                <a:cubicBezTo>
                  <a:pt x="381" y="5839"/>
                  <a:pt x="0" y="2924"/>
                  <a:pt x="0" y="0"/>
                </a:cubicBezTo>
              </a:path>
            </a:pathLst>
          </a:custGeom>
          <a:noFill/>
          <a:ln cap="flat" cmpd="sng" w="38100">
            <a:solidFill>
              <a:srgbClr val="FF9900"/>
            </a:solidFill>
            <a:prstDash val="solid"/>
            <a:round/>
            <a:headEnd len="med" w="med" type="none"/>
            <a:tailEnd len="med" w="med" type="none"/>
          </a:ln>
        </p:spPr>
      </p:sp>
      <p:sp>
        <p:nvSpPr>
          <p:cNvPr id="1254" name="Shape 1254"/>
          <p:cNvSpPr/>
          <p:nvPr/>
        </p:nvSpPr>
        <p:spPr>
          <a:xfrm>
            <a:off x="5191175" y="5093125"/>
            <a:ext cx="3186125" cy="9525"/>
          </a:xfrm>
          <a:custGeom>
            <a:pathLst>
              <a:path extrusionOk="0" h="381" w="127445">
                <a:moveTo>
                  <a:pt x="0" y="381"/>
                </a:moveTo>
                <a:cubicBezTo>
                  <a:pt x="42482" y="381"/>
                  <a:pt x="84963" y="0"/>
                  <a:pt x="127445" y="0"/>
                </a:cubicBezTo>
              </a:path>
            </a:pathLst>
          </a:custGeom>
          <a:noFill/>
          <a:ln cap="flat" cmpd="sng" w="38100">
            <a:solidFill>
              <a:srgbClr val="FF9900"/>
            </a:solidFill>
            <a:prstDash val="solid"/>
            <a:round/>
            <a:headEnd len="med" w="med" type="none"/>
            <a:tailEnd len="med" w="med" type="none"/>
          </a:ln>
        </p:spPr>
      </p:sp>
      <p:sp>
        <p:nvSpPr>
          <p:cNvPr id="1255" name="Shape 1255"/>
          <p:cNvSpPr/>
          <p:nvPr/>
        </p:nvSpPr>
        <p:spPr>
          <a:xfrm flipH="1">
            <a:off x="8367775" y="217299"/>
            <a:ext cx="11275" cy="4880564"/>
          </a:xfrm>
          <a:custGeom>
            <a:pathLst>
              <a:path extrusionOk="0" h="132588" w="191">
                <a:moveTo>
                  <a:pt x="191" y="0"/>
                </a:moveTo>
                <a:cubicBezTo>
                  <a:pt x="191" y="44196"/>
                  <a:pt x="0" y="88392"/>
                  <a:pt x="0" y="132588"/>
                </a:cubicBezTo>
              </a:path>
            </a:pathLst>
          </a:custGeom>
          <a:noFill/>
          <a:ln cap="flat" cmpd="sng" w="38100">
            <a:solidFill>
              <a:srgbClr val="FF9900"/>
            </a:solidFill>
            <a:prstDash val="solid"/>
            <a:round/>
            <a:headEnd len="med" w="med" type="none"/>
            <a:tailEnd len="med" w="med" type="none"/>
          </a:ln>
        </p:spPr>
      </p:sp>
      <p:sp>
        <p:nvSpPr>
          <p:cNvPr id="1256" name="Shape 1256"/>
          <p:cNvSpPr/>
          <p:nvPr/>
        </p:nvSpPr>
        <p:spPr>
          <a:xfrm>
            <a:off x="7959125" y="219150"/>
            <a:ext cx="414339" cy="9525"/>
          </a:xfrm>
          <a:custGeom>
            <a:pathLst>
              <a:path extrusionOk="0" h="394" w="15717">
                <a:moveTo>
                  <a:pt x="0" y="108"/>
                </a:moveTo>
                <a:cubicBezTo>
                  <a:pt x="5240" y="108"/>
                  <a:pt x="10518" y="-261"/>
                  <a:pt x="15717" y="394"/>
                </a:cubicBezTo>
              </a:path>
            </a:pathLst>
          </a:custGeom>
          <a:noFill/>
          <a:ln cap="flat" cmpd="sng" w="38100">
            <a:solidFill>
              <a:srgbClr val="FF9900"/>
            </a:solidFill>
            <a:prstDash val="solid"/>
            <a:round/>
            <a:headEnd len="med" w="med" type="none"/>
            <a:tailEnd len="med" w="med" type="none"/>
          </a:ln>
        </p:spPr>
      </p:sp>
      <p:sp>
        <p:nvSpPr>
          <p:cNvPr id="1257" name="Shape 1257"/>
          <p:cNvSpPr/>
          <p:nvPr/>
        </p:nvSpPr>
        <p:spPr>
          <a:xfrm>
            <a:off x="7896900" y="288200"/>
            <a:ext cx="1287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8" name="Shape 1258"/>
          <p:cNvSpPr/>
          <p:nvPr/>
        </p:nvSpPr>
        <p:spPr>
          <a:xfrm>
            <a:off x="7970550" y="337731"/>
            <a:ext cx="257175" cy="5575"/>
          </a:xfrm>
          <a:custGeom>
            <a:pathLst>
              <a:path extrusionOk="0" h="223" w="10287">
                <a:moveTo>
                  <a:pt x="10287" y="95"/>
                </a:moveTo>
                <a:cubicBezTo>
                  <a:pt x="6858" y="95"/>
                  <a:pt x="3403" y="424"/>
                  <a:pt x="0" y="0"/>
                </a:cubicBezTo>
              </a:path>
            </a:pathLst>
          </a:custGeom>
          <a:noFill/>
          <a:ln cap="flat" cmpd="sng" w="38100">
            <a:solidFill>
              <a:srgbClr val="FF9900"/>
            </a:solidFill>
            <a:prstDash val="solid"/>
            <a:round/>
            <a:headEnd len="med" w="med" type="none"/>
            <a:tailEnd len="med" w="med" type="none"/>
          </a:ln>
        </p:spPr>
      </p:sp>
      <p:sp>
        <p:nvSpPr>
          <p:cNvPr id="1259" name="Shape 1259"/>
          <p:cNvSpPr/>
          <p:nvPr/>
        </p:nvSpPr>
        <p:spPr>
          <a:xfrm>
            <a:off x="7963413" y="337250"/>
            <a:ext cx="2375" cy="126200"/>
          </a:xfrm>
          <a:custGeom>
            <a:pathLst>
              <a:path extrusionOk="0" h="5048" w="95">
                <a:moveTo>
                  <a:pt x="95" y="0"/>
                </a:moveTo>
                <a:cubicBezTo>
                  <a:pt x="95" y="1683"/>
                  <a:pt x="0" y="3365"/>
                  <a:pt x="0" y="5048"/>
                </a:cubicBezTo>
              </a:path>
            </a:pathLst>
          </a:custGeom>
          <a:noFill/>
          <a:ln cap="flat" cmpd="sng" w="9525">
            <a:solidFill>
              <a:srgbClr val="434343"/>
            </a:solidFill>
            <a:prstDash val="solid"/>
            <a:round/>
            <a:headEnd len="med" w="med" type="none"/>
            <a:tailEnd len="med" w="med" type="none"/>
          </a:ln>
        </p:spPr>
      </p:sp>
      <p:sp>
        <p:nvSpPr>
          <p:cNvPr id="1260" name="Shape 1260"/>
          <p:cNvSpPr/>
          <p:nvPr/>
        </p:nvSpPr>
        <p:spPr>
          <a:xfrm>
            <a:off x="7974500" y="221525"/>
            <a:ext cx="4775" cy="128926"/>
          </a:xfrm>
          <a:custGeom>
            <a:pathLst>
              <a:path extrusionOk="0" h="3524" w="285">
                <a:moveTo>
                  <a:pt x="285" y="3524"/>
                </a:moveTo>
                <a:cubicBezTo>
                  <a:pt x="285" y="2345"/>
                  <a:pt x="285" y="1143"/>
                  <a:pt x="0" y="0"/>
                </a:cubicBezTo>
              </a:path>
            </a:pathLst>
          </a:custGeom>
          <a:noFill/>
          <a:ln cap="flat" cmpd="sng" w="38100">
            <a:solidFill>
              <a:srgbClr val="FF9900"/>
            </a:solidFill>
            <a:prstDash val="solid"/>
            <a:round/>
            <a:headEnd len="med" w="med" type="none"/>
            <a:tailEnd len="med" w="med" type="none"/>
          </a:ln>
        </p:spPr>
      </p:sp>
      <p:sp>
        <p:nvSpPr>
          <p:cNvPr id="1261" name="Shape 1261"/>
          <p:cNvSpPr/>
          <p:nvPr/>
        </p:nvSpPr>
        <p:spPr>
          <a:xfrm>
            <a:off x="8225351" y="320575"/>
            <a:ext cx="4750" cy="962004"/>
          </a:xfrm>
          <a:custGeom>
            <a:pathLst>
              <a:path extrusionOk="0" h="36481" w="95">
                <a:moveTo>
                  <a:pt x="95" y="36481"/>
                </a:moveTo>
                <a:cubicBezTo>
                  <a:pt x="95" y="24321"/>
                  <a:pt x="0" y="12160"/>
                  <a:pt x="0" y="0"/>
                </a:cubicBezTo>
              </a:path>
            </a:pathLst>
          </a:custGeom>
          <a:noFill/>
          <a:ln cap="flat" cmpd="sng" w="38100">
            <a:solidFill>
              <a:srgbClr val="FF9900"/>
            </a:solidFill>
            <a:prstDash val="solid"/>
            <a:round/>
            <a:headEnd len="med" w="med" type="none"/>
            <a:tailEnd len="med" w="med" type="none"/>
          </a:ln>
        </p:spPr>
      </p:sp>
      <p:sp>
        <p:nvSpPr>
          <p:cNvPr id="1262" name="Shape 1262"/>
          <p:cNvSpPr/>
          <p:nvPr/>
        </p:nvSpPr>
        <p:spPr>
          <a:xfrm>
            <a:off x="7826250" y="1259523"/>
            <a:ext cx="407200" cy="8800"/>
          </a:xfrm>
          <a:custGeom>
            <a:pathLst>
              <a:path extrusionOk="0" h="352" w="16288">
                <a:moveTo>
                  <a:pt x="0" y="352"/>
                </a:moveTo>
                <a:cubicBezTo>
                  <a:pt x="5429" y="352"/>
                  <a:pt x="10892" y="-342"/>
                  <a:pt x="16288" y="256"/>
                </a:cubicBezTo>
              </a:path>
            </a:pathLst>
          </a:custGeom>
          <a:noFill/>
          <a:ln cap="flat" cmpd="sng" w="38100">
            <a:solidFill>
              <a:srgbClr val="FF9900"/>
            </a:solidFill>
            <a:prstDash val="solid"/>
            <a:round/>
            <a:headEnd len="med" w="med" type="none"/>
            <a:tailEnd len="med" w="med" type="none"/>
          </a:ln>
        </p:spPr>
      </p:sp>
      <p:sp>
        <p:nvSpPr>
          <p:cNvPr id="1263" name="Shape 1263"/>
          <p:cNvSpPr/>
          <p:nvPr/>
        </p:nvSpPr>
        <p:spPr>
          <a:xfrm>
            <a:off x="7823851" y="1250000"/>
            <a:ext cx="9525" cy="257092"/>
          </a:xfrm>
          <a:custGeom>
            <a:pathLst>
              <a:path extrusionOk="0" h="8001" w="180">
                <a:moveTo>
                  <a:pt x="95" y="8001"/>
                </a:moveTo>
                <a:cubicBezTo>
                  <a:pt x="95" y="5334"/>
                  <a:pt x="330" y="2647"/>
                  <a:pt x="0" y="0"/>
                </a:cubicBezTo>
              </a:path>
            </a:pathLst>
          </a:custGeom>
          <a:noFill/>
          <a:ln cap="flat" cmpd="sng" w="38100">
            <a:solidFill>
              <a:srgbClr val="FF9900"/>
            </a:solidFill>
            <a:prstDash val="solid"/>
            <a:round/>
            <a:headEnd len="med" w="med" type="none"/>
            <a:tailEnd len="med" w="med" type="none"/>
          </a:ln>
        </p:spPr>
      </p:sp>
      <p:sp>
        <p:nvSpPr>
          <p:cNvPr id="1264" name="Shape 1264"/>
          <p:cNvSpPr/>
          <p:nvPr/>
        </p:nvSpPr>
        <p:spPr>
          <a:xfrm>
            <a:off x="7765300" y="1417338"/>
            <a:ext cx="128700" cy="129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5" name="Shape 1265"/>
          <p:cNvSpPr/>
          <p:nvPr/>
        </p:nvSpPr>
        <p:spPr>
          <a:xfrm>
            <a:off x="7765288" y="153745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6" name="Shape 1266"/>
          <p:cNvSpPr/>
          <p:nvPr/>
        </p:nvSpPr>
        <p:spPr>
          <a:xfrm>
            <a:off x="7824825" y="1521688"/>
            <a:ext cx="278600" cy="8500"/>
          </a:xfrm>
          <a:custGeom>
            <a:pathLst>
              <a:path extrusionOk="0" h="340" w="11144">
                <a:moveTo>
                  <a:pt x="11144" y="0"/>
                </a:moveTo>
                <a:cubicBezTo>
                  <a:pt x="7501" y="726"/>
                  <a:pt x="3715" y="0"/>
                  <a:pt x="0" y="0"/>
                </a:cubicBezTo>
              </a:path>
            </a:pathLst>
          </a:custGeom>
          <a:noFill/>
          <a:ln cap="flat" cmpd="sng" w="38100">
            <a:solidFill>
              <a:srgbClr val="FF9900"/>
            </a:solidFill>
            <a:prstDash val="solid"/>
            <a:round/>
            <a:headEnd len="med" w="med" type="none"/>
            <a:tailEnd len="med" w="med" type="none"/>
          </a:ln>
        </p:spPr>
      </p:sp>
      <p:sp>
        <p:nvSpPr>
          <p:cNvPr id="1267" name="Shape 1267"/>
          <p:cNvSpPr/>
          <p:nvPr/>
        </p:nvSpPr>
        <p:spPr>
          <a:xfrm>
            <a:off x="7831013" y="1404525"/>
            <a:ext cx="4750" cy="123825"/>
          </a:xfrm>
          <a:custGeom>
            <a:pathLst>
              <a:path extrusionOk="0" h="4953" w="190">
                <a:moveTo>
                  <a:pt x="190" y="4953"/>
                </a:moveTo>
                <a:cubicBezTo>
                  <a:pt x="190" y="3301"/>
                  <a:pt x="0" y="1652"/>
                  <a:pt x="0" y="0"/>
                </a:cubicBezTo>
              </a:path>
            </a:pathLst>
          </a:custGeom>
          <a:noFill/>
          <a:ln cap="flat" cmpd="sng" w="38100">
            <a:solidFill>
              <a:srgbClr val="FF9900"/>
            </a:solidFill>
            <a:prstDash val="solid"/>
            <a:round/>
            <a:headEnd len="med" w="med" type="none"/>
            <a:tailEnd len="med" w="med" type="none"/>
          </a:ln>
        </p:spPr>
      </p:sp>
      <p:sp>
        <p:nvSpPr>
          <p:cNvPr id="1268" name="Shape 1268"/>
          <p:cNvSpPr/>
          <p:nvPr/>
        </p:nvSpPr>
        <p:spPr>
          <a:xfrm>
            <a:off x="8097024" y="1506925"/>
            <a:ext cx="11275" cy="935378"/>
          </a:xfrm>
          <a:custGeom>
            <a:pathLst>
              <a:path extrusionOk="0" h="37052" w="710">
                <a:moveTo>
                  <a:pt x="0" y="37052"/>
                </a:moveTo>
                <a:cubicBezTo>
                  <a:pt x="0" y="24701"/>
                  <a:pt x="1457" y="12276"/>
                  <a:pt x="96" y="0"/>
                </a:cubicBezTo>
              </a:path>
            </a:pathLst>
          </a:custGeom>
          <a:noFill/>
          <a:ln cap="flat" cmpd="sng" w="38100">
            <a:solidFill>
              <a:srgbClr val="FF9900"/>
            </a:solidFill>
            <a:prstDash val="solid"/>
            <a:round/>
            <a:headEnd len="med" w="med" type="none"/>
            <a:tailEnd len="med" w="med" type="none"/>
          </a:ln>
        </p:spPr>
      </p:sp>
      <p:sp>
        <p:nvSpPr>
          <p:cNvPr id="1269" name="Shape 1269"/>
          <p:cNvSpPr/>
          <p:nvPr/>
        </p:nvSpPr>
        <p:spPr>
          <a:xfrm>
            <a:off x="7702400" y="2446825"/>
            <a:ext cx="414351" cy="9525"/>
          </a:xfrm>
          <a:custGeom>
            <a:pathLst>
              <a:path extrusionOk="0" h="335" w="15906">
                <a:moveTo>
                  <a:pt x="0" y="96"/>
                </a:moveTo>
                <a:cubicBezTo>
                  <a:pt x="5302" y="96"/>
                  <a:pt x="10645" y="663"/>
                  <a:pt x="15906" y="0"/>
                </a:cubicBezTo>
              </a:path>
            </a:pathLst>
          </a:custGeom>
          <a:noFill/>
          <a:ln cap="flat" cmpd="sng" w="38100">
            <a:solidFill>
              <a:srgbClr val="FF9900"/>
            </a:solidFill>
            <a:prstDash val="solid"/>
            <a:round/>
            <a:headEnd len="med" w="med" type="none"/>
            <a:tailEnd len="med" w="med" type="none"/>
          </a:ln>
        </p:spPr>
      </p:sp>
      <p:sp>
        <p:nvSpPr>
          <p:cNvPr id="1270" name="Shape 1270"/>
          <p:cNvSpPr/>
          <p:nvPr/>
        </p:nvSpPr>
        <p:spPr>
          <a:xfrm>
            <a:off x="7636925" y="2886819"/>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1" name="Shape 1271"/>
          <p:cNvSpPr/>
          <p:nvPr/>
        </p:nvSpPr>
        <p:spPr>
          <a:xfrm>
            <a:off x="7611350" y="2645625"/>
            <a:ext cx="147600" cy="15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2" name="Shape 1272"/>
          <p:cNvSpPr/>
          <p:nvPr/>
        </p:nvSpPr>
        <p:spPr>
          <a:xfrm>
            <a:off x="7697650" y="2436075"/>
            <a:ext cx="9525" cy="281001"/>
          </a:xfrm>
          <a:custGeom>
            <a:pathLst>
              <a:path extrusionOk="0" h="7811" w="190">
                <a:moveTo>
                  <a:pt x="0" y="7811"/>
                </a:moveTo>
                <a:cubicBezTo>
                  <a:pt x="0" y="5207"/>
                  <a:pt x="190" y="2604"/>
                  <a:pt x="190" y="0"/>
                </a:cubicBezTo>
              </a:path>
            </a:pathLst>
          </a:custGeom>
          <a:noFill/>
          <a:ln cap="flat" cmpd="sng" w="38100">
            <a:solidFill>
              <a:srgbClr val="FF9900"/>
            </a:solidFill>
            <a:prstDash val="solid"/>
            <a:round/>
            <a:headEnd len="med" w="med" type="none"/>
            <a:tailEnd len="med" w="med" type="none"/>
          </a:ln>
        </p:spPr>
      </p:sp>
      <p:sp>
        <p:nvSpPr>
          <p:cNvPr id="1273" name="Shape 1273"/>
          <p:cNvSpPr/>
          <p:nvPr/>
        </p:nvSpPr>
        <p:spPr>
          <a:xfrm>
            <a:off x="7554775" y="3634326"/>
            <a:ext cx="426271" cy="3200"/>
          </a:xfrm>
          <a:custGeom>
            <a:pathLst>
              <a:path extrusionOk="0" h="469" w="10478">
                <a:moveTo>
                  <a:pt x="0" y="0"/>
                </a:moveTo>
                <a:cubicBezTo>
                  <a:pt x="3493" y="0"/>
                  <a:pt x="7090" y="944"/>
                  <a:pt x="10478" y="95"/>
                </a:cubicBezTo>
              </a:path>
            </a:pathLst>
          </a:custGeom>
          <a:noFill/>
          <a:ln cap="flat" cmpd="sng" w="38100">
            <a:solidFill>
              <a:srgbClr val="FF9900"/>
            </a:solidFill>
            <a:prstDash val="solid"/>
            <a:round/>
            <a:headEnd len="med" w="med" type="none"/>
            <a:tailEnd len="med" w="med" type="none"/>
          </a:ln>
        </p:spPr>
      </p:sp>
      <p:sp>
        <p:nvSpPr>
          <p:cNvPr id="1274" name="Shape 1274"/>
          <p:cNvSpPr/>
          <p:nvPr/>
        </p:nvSpPr>
        <p:spPr>
          <a:xfrm>
            <a:off x="7676225" y="2729000"/>
            <a:ext cx="279003" cy="6150"/>
          </a:xfrm>
          <a:custGeom>
            <a:pathLst>
              <a:path extrusionOk="0" h="469" w="10478">
                <a:moveTo>
                  <a:pt x="0" y="0"/>
                </a:moveTo>
                <a:cubicBezTo>
                  <a:pt x="3493" y="0"/>
                  <a:pt x="7090" y="944"/>
                  <a:pt x="10478" y="95"/>
                </a:cubicBezTo>
              </a:path>
            </a:pathLst>
          </a:custGeom>
          <a:noFill/>
          <a:ln cap="flat" cmpd="sng" w="38100">
            <a:solidFill>
              <a:srgbClr val="FF9900"/>
            </a:solidFill>
            <a:prstDash val="solid"/>
            <a:round/>
            <a:headEnd len="med" w="med" type="none"/>
            <a:tailEnd len="med" w="med" type="none"/>
          </a:ln>
        </p:spPr>
      </p:sp>
      <p:sp>
        <p:nvSpPr>
          <p:cNvPr id="1275" name="Shape 1275"/>
          <p:cNvSpPr/>
          <p:nvPr/>
        </p:nvSpPr>
        <p:spPr>
          <a:xfrm>
            <a:off x="7685756" y="2750400"/>
            <a:ext cx="5750" cy="121450"/>
          </a:xfrm>
          <a:custGeom>
            <a:pathLst>
              <a:path extrusionOk="0" h="4858" w="230">
                <a:moveTo>
                  <a:pt x="190" y="4858"/>
                </a:moveTo>
                <a:cubicBezTo>
                  <a:pt x="190" y="3237"/>
                  <a:pt x="351" y="1582"/>
                  <a:pt x="0" y="0"/>
                </a:cubicBezTo>
              </a:path>
            </a:pathLst>
          </a:custGeom>
          <a:noFill/>
          <a:ln cap="flat" cmpd="sng" w="9525">
            <a:solidFill>
              <a:srgbClr val="666666"/>
            </a:solidFill>
            <a:prstDash val="solid"/>
            <a:round/>
            <a:headEnd len="med" w="med" type="none"/>
            <a:tailEnd len="med" w="med" type="none"/>
          </a:ln>
        </p:spPr>
      </p:sp>
      <p:sp>
        <p:nvSpPr>
          <p:cNvPr id="1276" name="Shape 1276"/>
          <p:cNvSpPr/>
          <p:nvPr/>
        </p:nvSpPr>
        <p:spPr>
          <a:xfrm>
            <a:off x="7959600" y="2717075"/>
            <a:ext cx="4750" cy="935351"/>
          </a:xfrm>
          <a:custGeom>
            <a:pathLst>
              <a:path extrusionOk="0" h="36100" w="95">
                <a:moveTo>
                  <a:pt x="0" y="0"/>
                </a:moveTo>
                <a:cubicBezTo>
                  <a:pt x="0" y="12033"/>
                  <a:pt x="95" y="24067"/>
                  <a:pt x="95" y="36100"/>
                </a:cubicBezTo>
              </a:path>
            </a:pathLst>
          </a:custGeom>
          <a:noFill/>
          <a:ln cap="flat" cmpd="sng" w="38100">
            <a:solidFill>
              <a:srgbClr val="FF9900"/>
            </a:solidFill>
            <a:prstDash val="solid"/>
            <a:round/>
            <a:headEnd len="med" w="med" type="none"/>
            <a:tailEnd len="med" w="med" type="none"/>
          </a:ln>
        </p:spPr>
      </p:sp>
      <p:sp>
        <p:nvSpPr>
          <p:cNvPr id="1277" name="Shape 1277"/>
          <p:cNvSpPr/>
          <p:nvPr/>
        </p:nvSpPr>
        <p:spPr>
          <a:xfrm>
            <a:off x="7893663" y="44016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8" name="Shape 1278"/>
          <p:cNvSpPr/>
          <p:nvPr/>
        </p:nvSpPr>
        <p:spPr>
          <a:xfrm flipH="1">
            <a:off x="7570975" y="3620047"/>
            <a:ext cx="11275" cy="150289"/>
          </a:xfrm>
          <a:custGeom>
            <a:pathLst>
              <a:path extrusionOk="0" h="11334" w="286">
                <a:moveTo>
                  <a:pt x="0" y="0"/>
                </a:moveTo>
                <a:cubicBezTo>
                  <a:pt x="0" y="3779"/>
                  <a:pt x="286" y="7555"/>
                  <a:pt x="286" y="11334"/>
                </a:cubicBezTo>
              </a:path>
            </a:pathLst>
          </a:custGeom>
          <a:noFill/>
          <a:ln cap="flat" cmpd="sng" w="38100">
            <a:solidFill>
              <a:srgbClr val="FF9900"/>
            </a:solidFill>
            <a:prstDash val="solid"/>
            <a:round/>
            <a:headEnd len="med" w="med" type="none"/>
            <a:tailEnd len="med" w="med" type="none"/>
          </a:ln>
        </p:spPr>
      </p:sp>
      <p:cxnSp>
        <p:nvCxnSpPr>
          <p:cNvPr id="1279" name="Shape 1279"/>
          <p:cNvCxnSpPr/>
          <p:nvPr/>
        </p:nvCxnSpPr>
        <p:spPr>
          <a:xfrm>
            <a:off x="5382613" y="1936238"/>
            <a:ext cx="128400" cy="0"/>
          </a:xfrm>
          <a:prstGeom prst="straightConnector1">
            <a:avLst/>
          </a:prstGeom>
          <a:noFill/>
          <a:ln cap="flat" cmpd="sng" w="9525">
            <a:solidFill>
              <a:srgbClr val="000000"/>
            </a:solidFill>
            <a:prstDash val="solid"/>
            <a:round/>
            <a:headEnd len="med" w="med" type="none"/>
            <a:tailEnd len="med" w="med" type="none"/>
          </a:ln>
        </p:spPr>
      </p:cxnSp>
      <p:sp>
        <p:nvSpPr>
          <p:cNvPr id="1280" name="Shape 1280"/>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1281" name="Shape 1281"/>
          <p:cNvSpPr/>
          <p:nvPr/>
        </p:nvSpPr>
        <p:spPr>
          <a:xfrm>
            <a:off x="4974100" y="3706077"/>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1282" name="Shape 1282"/>
          <p:cNvSpPr/>
          <p:nvPr/>
        </p:nvSpPr>
        <p:spPr>
          <a:xfrm>
            <a:off x="4767325" y="3709213"/>
            <a:ext cx="357175" cy="27350"/>
          </a:xfrm>
          <a:custGeom>
            <a:pathLst>
              <a:path extrusionOk="0" h="1094" w="14287">
                <a:moveTo>
                  <a:pt x="0" y="381"/>
                </a:moveTo>
                <a:cubicBezTo>
                  <a:pt x="4764" y="381"/>
                  <a:pt x="10026" y="2131"/>
                  <a:pt x="14287" y="0"/>
                </a:cubicBezTo>
              </a:path>
            </a:pathLst>
          </a:custGeom>
          <a:noFill/>
          <a:ln cap="flat" cmpd="sng" w="38100">
            <a:solidFill>
              <a:srgbClr val="FF9900"/>
            </a:solidFill>
            <a:prstDash val="solid"/>
            <a:round/>
            <a:headEnd len="med" w="med" type="none"/>
            <a:tailEnd len="med" w="med" type="none"/>
          </a:ln>
        </p:spPr>
      </p:sp>
      <p:sp>
        <p:nvSpPr>
          <p:cNvPr id="1283" name="Shape 1283"/>
          <p:cNvSpPr/>
          <p:nvPr/>
        </p:nvSpPr>
        <p:spPr>
          <a:xfrm>
            <a:off x="5099750" y="3563425"/>
            <a:ext cx="4750" cy="190500"/>
          </a:xfrm>
          <a:custGeom>
            <a:pathLst>
              <a:path extrusionOk="0" h="7620" w="190">
                <a:moveTo>
                  <a:pt x="190" y="0"/>
                </a:moveTo>
                <a:cubicBezTo>
                  <a:pt x="190" y="2541"/>
                  <a:pt x="0" y="5079"/>
                  <a:pt x="0" y="7620"/>
                </a:cubicBezTo>
              </a:path>
            </a:pathLst>
          </a:custGeom>
          <a:noFill/>
          <a:ln cap="flat" cmpd="sng" w="38100">
            <a:solidFill>
              <a:srgbClr val="FF9900"/>
            </a:solidFill>
            <a:prstDash val="solid"/>
            <a:round/>
            <a:headEnd len="med" w="med" type="none"/>
            <a:tailEnd len="med" w="med" type="none"/>
          </a:ln>
        </p:spPr>
      </p:sp>
      <p:sp>
        <p:nvSpPr>
          <p:cNvPr id="1284" name="Shape 1284"/>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1285" name="Shape 1285"/>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9" name="Shape 1289"/>
        <p:cNvGrpSpPr/>
        <p:nvPr/>
      </p:nvGrpSpPr>
      <p:grpSpPr>
        <a:xfrm>
          <a:off x="0" y="0"/>
          <a:ext cx="0" cy="0"/>
          <a:chOff x="0" y="0"/>
          <a:chExt cx="0" cy="0"/>
        </a:xfrm>
      </p:grpSpPr>
      <p:pic>
        <p:nvPicPr>
          <p:cNvPr id="1290" name="Shape 1290"/>
          <p:cNvPicPr preferRelativeResize="0"/>
          <p:nvPr/>
        </p:nvPicPr>
        <p:blipFill rotWithShape="1">
          <a:blip r:embed="rId3">
            <a:alphaModFix/>
          </a:blip>
          <a:srcRect b="2167" l="0" r="0" t="5205"/>
          <a:stretch/>
        </p:blipFill>
        <p:spPr>
          <a:xfrm>
            <a:off x="4156275" y="0"/>
            <a:ext cx="4665262" cy="5143500"/>
          </a:xfrm>
          <a:prstGeom prst="rect">
            <a:avLst/>
          </a:prstGeom>
          <a:noFill/>
          <a:ln cap="flat" cmpd="sng" w="9525">
            <a:solidFill>
              <a:srgbClr val="FF9900"/>
            </a:solidFill>
            <a:prstDash val="solid"/>
            <a:round/>
            <a:headEnd len="sm" w="sm" type="none"/>
            <a:tailEnd len="sm" w="sm" type="none"/>
          </a:ln>
        </p:spPr>
      </p:pic>
      <p:sp>
        <p:nvSpPr>
          <p:cNvPr id="1291" name="Shape 1291"/>
          <p:cNvSpPr txBox="1"/>
          <p:nvPr/>
        </p:nvSpPr>
        <p:spPr>
          <a:xfrm>
            <a:off x="495300" y="1347150"/>
            <a:ext cx="3294300" cy="107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latin typeface="Lato"/>
                <a:ea typeface="Lato"/>
                <a:cs typeface="Lato"/>
                <a:sym typeface="Lato"/>
              </a:rPr>
              <a:t>Reduction: </a:t>
            </a:r>
            <a:endParaRPr b="1" sz="3000">
              <a:solidFill>
                <a:srgbClr val="FFFFFF"/>
              </a:solidFill>
              <a:latin typeface="Lato"/>
              <a:ea typeface="Lato"/>
              <a:cs typeface="Lato"/>
              <a:sym typeface="Lato"/>
            </a:endParaRPr>
          </a:p>
          <a:p>
            <a:pPr indent="0" lvl="0" marL="0" rtl="0">
              <a:spcBef>
                <a:spcPts val="0"/>
              </a:spcBef>
              <a:spcAft>
                <a:spcPts val="0"/>
              </a:spcAft>
              <a:buNone/>
            </a:pPr>
            <a:r>
              <a:rPr b="1" lang="en" sz="3000">
                <a:solidFill>
                  <a:srgbClr val="FFFFFF"/>
                </a:solidFill>
                <a:latin typeface="Lato"/>
                <a:ea typeface="Lato"/>
                <a:cs typeface="Lato"/>
                <a:sym typeface="Lato"/>
              </a:rPr>
              <a:t>SAT ≤p PushPush</a:t>
            </a:r>
            <a:endParaRPr b="1" sz="3000">
              <a:solidFill>
                <a:srgbClr val="FFFFFF"/>
              </a:solidFill>
              <a:latin typeface="Lato"/>
              <a:ea typeface="Lato"/>
              <a:cs typeface="Lato"/>
              <a:sym typeface="Lato"/>
            </a:endParaRPr>
          </a:p>
        </p:txBody>
      </p:sp>
      <p:sp>
        <p:nvSpPr>
          <p:cNvPr id="1292" name="Shape 1292"/>
          <p:cNvSpPr txBox="1"/>
          <p:nvPr/>
        </p:nvSpPr>
        <p:spPr>
          <a:xfrm>
            <a:off x="-2700" y="2563575"/>
            <a:ext cx="3894300" cy="2347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Char char="●"/>
            </a:pPr>
            <a:r>
              <a:rPr lang="en" sz="1800">
                <a:solidFill>
                  <a:srgbClr val="FFFFFF"/>
                </a:solidFill>
              </a:rPr>
              <a:t>The robot can successfully go from Start (s) to Finish (t) if and only if all four clauses C1 C2 C3 C4 are satisfied</a:t>
            </a:r>
            <a:endParaRPr sz="1800">
              <a:solidFill>
                <a:srgbClr val="FFFFFF"/>
              </a:solidFill>
            </a:endParaRPr>
          </a:p>
          <a:p>
            <a:pPr indent="-342900" lvl="0" marL="457200" rtl="0" algn="just">
              <a:spcBef>
                <a:spcPts val="0"/>
              </a:spcBef>
              <a:spcAft>
                <a:spcPts val="0"/>
              </a:spcAft>
              <a:buClr>
                <a:srgbClr val="FFFFFF"/>
              </a:buClr>
              <a:buSzPts val="1800"/>
              <a:buChar char="●"/>
            </a:pPr>
            <a:r>
              <a:rPr lang="en" sz="1800">
                <a:solidFill>
                  <a:srgbClr val="FFFFFF"/>
                </a:solidFill>
              </a:rPr>
              <a:t>NOTE: Crossover (intersection of two orthogonal lines) in 3D prevents leakage </a:t>
            </a:r>
            <a:endParaRPr sz="1800">
              <a:solidFill>
                <a:srgbClr val="FFFFFF"/>
              </a:solidFill>
            </a:endParaRPr>
          </a:p>
        </p:txBody>
      </p:sp>
      <p:sp>
        <p:nvSpPr>
          <p:cNvPr id="1293" name="Shape 1293"/>
          <p:cNvSpPr txBox="1"/>
          <p:nvPr/>
        </p:nvSpPr>
        <p:spPr>
          <a:xfrm>
            <a:off x="7160075" y="4754350"/>
            <a:ext cx="2790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t</a:t>
            </a:r>
            <a:endParaRPr b="1">
              <a:solidFill>
                <a:schemeClr val="accent6"/>
              </a:solidFill>
            </a:endParaRPr>
          </a:p>
        </p:txBody>
      </p:sp>
      <p:pic>
        <p:nvPicPr>
          <p:cNvPr id="1294" name="Shape 1294"/>
          <p:cNvPicPr preferRelativeResize="0"/>
          <p:nvPr/>
        </p:nvPicPr>
        <p:blipFill>
          <a:blip r:embed="rId4">
            <a:alphaModFix/>
          </a:blip>
          <a:stretch>
            <a:fillRect/>
          </a:stretch>
        </p:blipFill>
        <p:spPr>
          <a:xfrm>
            <a:off x="5403275" y="191020"/>
            <a:ext cx="630725" cy="439255"/>
          </a:xfrm>
          <a:prstGeom prst="rect">
            <a:avLst/>
          </a:prstGeom>
          <a:noFill/>
          <a:ln>
            <a:noFill/>
          </a:ln>
        </p:spPr>
      </p:pic>
      <p:sp>
        <p:nvSpPr>
          <p:cNvPr id="1295" name="Shape 1295"/>
          <p:cNvSpPr txBox="1"/>
          <p:nvPr/>
        </p:nvSpPr>
        <p:spPr>
          <a:xfrm>
            <a:off x="5851775" y="-88000"/>
            <a:ext cx="477600" cy="27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rPr>
              <a:t>s</a:t>
            </a:r>
            <a:endParaRPr b="1">
              <a:solidFill>
                <a:schemeClr val="accent6"/>
              </a:solidFill>
            </a:endParaRPr>
          </a:p>
          <a:p>
            <a:pPr indent="0" lvl="0" marL="0" rtl="0">
              <a:spcBef>
                <a:spcPts val="0"/>
              </a:spcBef>
              <a:spcAft>
                <a:spcPts val="0"/>
              </a:spcAft>
              <a:buNone/>
            </a:pPr>
            <a:r>
              <a:t/>
            </a:r>
            <a:endParaRPr/>
          </a:p>
        </p:txBody>
      </p:sp>
      <p:sp>
        <p:nvSpPr>
          <p:cNvPr id="1296" name="Shape 1296"/>
          <p:cNvSpPr/>
          <p:nvPr/>
        </p:nvSpPr>
        <p:spPr>
          <a:xfrm>
            <a:off x="5771836" y="10325"/>
            <a:ext cx="10325" cy="268650"/>
          </a:xfrm>
          <a:custGeom>
            <a:pathLst>
              <a:path extrusionOk="0" h="10746" w="413">
                <a:moveTo>
                  <a:pt x="0" y="10746"/>
                </a:moveTo>
                <a:cubicBezTo>
                  <a:pt x="0" y="7161"/>
                  <a:pt x="413" y="3585"/>
                  <a:pt x="413" y="0"/>
                </a:cubicBezTo>
              </a:path>
            </a:pathLst>
          </a:custGeom>
          <a:noFill/>
          <a:ln cap="flat" cmpd="sng" w="38100">
            <a:solidFill>
              <a:srgbClr val="FF9900"/>
            </a:solidFill>
            <a:prstDash val="solid"/>
            <a:round/>
            <a:headEnd len="med" w="med" type="none"/>
            <a:tailEnd len="med" w="med" type="none"/>
          </a:ln>
        </p:spPr>
      </p:sp>
      <p:sp>
        <p:nvSpPr>
          <p:cNvPr id="1297" name="Shape 1297"/>
          <p:cNvSpPr/>
          <p:nvPr/>
        </p:nvSpPr>
        <p:spPr>
          <a:xfrm>
            <a:off x="7737100" y="548825"/>
            <a:ext cx="178500" cy="17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8" name="Shape 1298"/>
          <p:cNvSpPr/>
          <p:nvPr/>
        </p:nvSpPr>
        <p:spPr>
          <a:xfrm>
            <a:off x="5990850" y="654075"/>
            <a:ext cx="1917650" cy="14875"/>
          </a:xfrm>
          <a:custGeom>
            <a:pathLst>
              <a:path extrusionOk="0" h="595" w="76706">
                <a:moveTo>
                  <a:pt x="0" y="595"/>
                </a:moveTo>
                <a:cubicBezTo>
                  <a:pt x="25569" y="595"/>
                  <a:pt x="51137" y="0"/>
                  <a:pt x="76706" y="0"/>
                </a:cubicBezTo>
              </a:path>
            </a:pathLst>
          </a:custGeom>
          <a:noFill/>
          <a:ln cap="flat" cmpd="sng" w="38100">
            <a:solidFill>
              <a:srgbClr val="FF9900"/>
            </a:solidFill>
            <a:prstDash val="solid"/>
            <a:round/>
            <a:headEnd len="med" w="med" type="none"/>
            <a:tailEnd len="med" w="med" type="none"/>
          </a:ln>
        </p:spPr>
      </p:sp>
      <p:sp>
        <p:nvSpPr>
          <p:cNvPr id="1299" name="Shape 1299"/>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0" name="Shape 1300"/>
          <p:cNvSpPr/>
          <p:nvPr/>
        </p:nvSpPr>
        <p:spPr>
          <a:xfrm>
            <a:off x="6002725" y="855475"/>
            <a:ext cx="623875" cy="13750"/>
          </a:xfrm>
          <a:custGeom>
            <a:pathLst>
              <a:path extrusionOk="0" h="550" w="24955">
                <a:moveTo>
                  <a:pt x="24955" y="0"/>
                </a:moveTo>
                <a:cubicBezTo>
                  <a:pt x="16637" y="0"/>
                  <a:pt x="8235" y="1174"/>
                  <a:pt x="0" y="0"/>
                </a:cubicBezTo>
              </a:path>
            </a:pathLst>
          </a:custGeom>
          <a:noFill/>
          <a:ln cap="flat" cmpd="sng" w="38100">
            <a:solidFill>
              <a:srgbClr val="FF9900"/>
            </a:solidFill>
            <a:prstDash val="solid"/>
            <a:round/>
            <a:headEnd len="med" w="med" type="none"/>
            <a:tailEnd len="med" w="med" type="none"/>
          </a:ln>
        </p:spPr>
      </p:sp>
      <p:sp>
        <p:nvSpPr>
          <p:cNvPr id="1301" name="Shape 1301"/>
          <p:cNvSpPr/>
          <p:nvPr/>
        </p:nvSpPr>
        <p:spPr>
          <a:xfrm>
            <a:off x="5988425" y="612575"/>
            <a:ext cx="4775" cy="257175"/>
          </a:xfrm>
          <a:custGeom>
            <a:pathLst>
              <a:path extrusionOk="0" h="10287" w="191">
                <a:moveTo>
                  <a:pt x="0" y="10287"/>
                </a:moveTo>
                <a:cubicBezTo>
                  <a:pt x="0" y="6857"/>
                  <a:pt x="191" y="3430"/>
                  <a:pt x="191" y="0"/>
                </a:cubicBezTo>
              </a:path>
            </a:pathLst>
          </a:custGeom>
          <a:noFill/>
          <a:ln cap="flat" cmpd="sng" w="38100">
            <a:solidFill>
              <a:srgbClr val="FF9900"/>
            </a:solidFill>
            <a:prstDash val="solid"/>
            <a:round/>
            <a:headEnd len="med" w="med" type="none"/>
            <a:tailEnd len="med" w="med" type="none"/>
          </a:ln>
        </p:spPr>
      </p:sp>
      <p:sp>
        <p:nvSpPr>
          <p:cNvPr id="1302" name="Shape 1302"/>
          <p:cNvSpPr/>
          <p:nvPr/>
        </p:nvSpPr>
        <p:spPr>
          <a:xfrm>
            <a:off x="6644995" y="855475"/>
            <a:ext cx="10324" cy="852518"/>
          </a:xfrm>
          <a:custGeom>
            <a:pathLst>
              <a:path extrusionOk="0" h="35433" w="1339">
                <a:moveTo>
                  <a:pt x="0" y="35433"/>
                </a:moveTo>
                <a:cubicBezTo>
                  <a:pt x="0" y="23622"/>
                  <a:pt x="2858" y="11460"/>
                  <a:pt x="0" y="0"/>
                </a:cubicBezTo>
              </a:path>
            </a:pathLst>
          </a:custGeom>
          <a:noFill/>
          <a:ln cap="flat" cmpd="sng" w="38100">
            <a:solidFill>
              <a:srgbClr val="FF9900"/>
            </a:solidFill>
            <a:prstDash val="solid"/>
            <a:round/>
            <a:headEnd len="med" w="med" type="none"/>
            <a:tailEnd len="med" w="med" type="none"/>
          </a:ln>
        </p:spPr>
      </p:sp>
      <p:sp>
        <p:nvSpPr>
          <p:cNvPr id="1303" name="Shape 1303"/>
          <p:cNvSpPr/>
          <p:nvPr/>
        </p:nvSpPr>
        <p:spPr>
          <a:xfrm>
            <a:off x="7636250" y="16506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4" name="Shape 1304"/>
          <p:cNvSpPr/>
          <p:nvPr/>
        </p:nvSpPr>
        <p:spPr>
          <a:xfrm>
            <a:off x="6639925" y="1695352"/>
            <a:ext cx="1181100" cy="32450"/>
          </a:xfrm>
          <a:custGeom>
            <a:pathLst>
              <a:path extrusionOk="0" h="1298" w="47244">
                <a:moveTo>
                  <a:pt x="47244" y="771"/>
                </a:moveTo>
                <a:cubicBezTo>
                  <a:pt x="35939" y="771"/>
                  <a:pt x="24457" y="2221"/>
                  <a:pt x="13335" y="199"/>
                </a:cubicBezTo>
                <a:cubicBezTo>
                  <a:pt x="8958" y="-597"/>
                  <a:pt x="4317" y="1847"/>
                  <a:pt x="0" y="771"/>
                </a:cubicBezTo>
              </a:path>
            </a:pathLst>
          </a:custGeom>
          <a:noFill/>
          <a:ln cap="flat" cmpd="sng" w="38100">
            <a:solidFill>
              <a:srgbClr val="FF9900"/>
            </a:solidFill>
            <a:prstDash val="solid"/>
            <a:round/>
            <a:headEnd len="med" w="med" type="none"/>
            <a:tailEnd len="med" w="med" type="none"/>
          </a:ln>
        </p:spPr>
      </p:sp>
      <p:sp>
        <p:nvSpPr>
          <p:cNvPr id="1305" name="Shape 1305"/>
          <p:cNvSpPr/>
          <p:nvPr/>
        </p:nvSpPr>
        <p:spPr>
          <a:xfrm>
            <a:off x="7764538" y="1650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6" name="Shape 1306"/>
          <p:cNvSpPr/>
          <p:nvPr/>
        </p:nvSpPr>
        <p:spPr>
          <a:xfrm>
            <a:off x="5987463" y="865950"/>
            <a:ext cx="4775" cy="676275"/>
          </a:xfrm>
          <a:custGeom>
            <a:pathLst>
              <a:path extrusionOk="0" h="27051" w="191">
                <a:moveTo>
                  <a:pt x="0" y="27051"/>
                </a:moveTo>
                <a:cubicBezTo>
                  <a:pt x="0" y="18034"/>
                  <a:pt x="191" y="9017"/>
                  <a:pt x="191" y="0"/>
                </a:cubicBezTo>
              </a:path>
            </a:pathLst>
          </a:custGeom>
          <a:noFill/>
          <a:ln cap="flat" cmpd="sng" w="38100">
            <a:solidFill>
              <a:srgbClr val="FF9900"/>
            </a:solidFill>
            <a:prstDash val="solid"/>
            <a:round/>
            <a:headEnd len="med" w="med" type="none"/>
            <a:tailEnd len="med" w="med" type="none"/>
          </a:ln>
        </p:spPr>
      </p:sp>
      <p:sp>
        <p:nvSpPr>
          <p:cNvPr id="1307" name="Shape 1307"/>
          <p:cNvSpPr/>
          <p:nvPr/>
        </p:nvSpPr>
        <p:spPr>
          <a:xfrm>
            <a:off x="7893663" y="5744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8" name="Shape 1308"/>
          <p:cNvSpPr/>
          <p:nvPr/>
        </p:nvSpPr>
        <p:spPr>
          <a:xfrm>
            <a:off x="5411425" y="14777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9" name="Shape 1309"/>
          <p:cNvSpPr/>
          <p:nvPr/>
        </p:nvSpPr>
        <p:spPr>
          <a:xfrm>
            <a:off x="5782675" y="14755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0" name="Shape 1310"/>
          <p:cNvSpPr/>
          <p:nvPr/>
        </p:nvSpPr>
        <p:spPr>
          <a:xfrm>
            <a:off x="5573124" y="1522575"/>
            <a:ext cx="395288" cy="14875"/>
          </a:xfrm>
          <a:custGeom>
            <a:pathLst>
              <a:path extrusionOk="0" h="571" w="19050">
                <a:moveTo>
                  <a:pt x="0" y="571"/>
                </a:moveTo>
                <a:cubicBezTo>
                  <a:pt x="6353" y="571"/>
                  <a:pt x="12697" y="0"/>
                  <a:pt x="19050" y="0"/>
                </a:cubicBezTo>
              </a:path>
            </a:pathLst>
          </a:custGeom>
          <a:noFill/>
          <a:ln cap="flat" cmpd="sng" w="38100">
            <a:solidFill>
              <a:srgbClr val="FF9900"/>
            </a:solidFill>
            <a:prstDash val="solid"/>
            <a:round/>
            <a:headEnd len="med" w="med" type="none"/>
            <a:tailEnd len="med" w="med" type="none"/>
          </a:ln>
        </p:spPr>
      </p:sp>
      <p:sp>
        <p:nvSpPr>
          <p:cNvPr id="1311" name="Shape 1311"/>
          <p:cNvSpPr/>
          <p:nvPr/>
        </p:nvSpPr>
        <p:spPr>
          <a:xfrm>
            <a:off x="5581879" y="1541275"/>
            <a:ext cx="10325" cy="395262"/>
          </a:xfrm>
          <a:custGeom>
            <a:pathLst>
              <a:path extrusionOk="0" h="15049" w="572">
                <a:moveTo>
                  <a:pt x="572" y="15049"/>
                </a:moveTo>
                <a:cubicBezTo>
                  <a:pt x="572" y="10029"/>
                  <a:pt x="0" y="5020"/>
                  <a:pt x="0" y="0"/>
                </a:cubicBezTo>
              </a:path>
            </a:pathLst>
          </a:custGeom>
          <a:noFill/>
          <a:ln cap="flat" cmpd="sng" w="38100">
            <a:solidFill>
              <a:srgbClr val="FF9900"/>
            </a:solidFill>
            <a:prstDash val="solid"/>
            <a:round/>
            <a:headEnd len="med" w="med" type="none"/>
            <a:tailEnd len="med" w="med" type="none"/>
          </a:ln>
        </p:spPr>
      </p:sp>
      <p:sp>
        <p:nvSpPr>
          <p:cNvPr id="1312" name="Shape 1312"/>
          <p:cNvSpPr/>
          <p:nvPr/>
        </p:nvSpPr>
        <p:spPr>
          <a:xfrm>
            <a:off x="5387400" y="1874150"/>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3" name="Shape 1313"/>
          <p:cNvSpPr/>
          <p:nvPr/>
        </p:nvSpPr>
        <p:spPr>
          <a:xfrm>
            <a:off x="5452163" y="1851775"/>
            <a:ext cx="4775" cy="166700"/>
          </a:xfrm>
          <a:custGeom>
            <a:pathLst>
              <a:path extrusionOk="0" h="6668" w="191">
                <a:moveTo>
                  <a:pt x="0" y="0"/>
                </a:moveTo>
                <a:cubicBezTo>
                  <a:pt x="0" y="2224"/>
                  <a:pt x="191" y="4444"/>
                  <a:pt x="191" y="6668"/>
                </a:cubicBezTo>
              </a:path>
            </a:pathLst>
          </a:custGeom>
          <a:noFill/>
          <a:ln cap="flat" cmpd="sng" w="19050">
            <a:solidFill>
              <a:srgbClr val="666666"/>
            </a:solidFill>
            <a:prstDash val="solid"/>
            <a:round/>
            <a:headEnd len="med" w="med" type="none"/>
            <a:tailEnd len="med" w="med" type="none"/>
          </a:ln>
        </p:spPr>
      </p:sp>
      <p:sp>
        <p:nvSpPr>
          <p:cNvPr id="1314" name="Shape 1314"/>
          <p:cNvSpPr/>
          <p:nvPr/>
        </p:nvSpPr>
        <p:spPr>
          <a:xfrm>
            <a:off x="5259013" y="187413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5" name="Shape 1315"/>
          <p:cNvSpPr/>
          <p:nvPr/>
        </p:nvSpPr>
        <p:spPr>
          <a:xfrm>
            <a:off x="5458838" y="1946075"/>
            <a:ext cx="11275" cy="266700"/>
          </a:xfrm>
          <a:custGeom>
            <a:pathLst>
              <a:path extrusionOk="0" h="10668" w="451">
                <a:moveTo>
                  <a:pt x="190" y="10668"/>
                </a:moveTo>
                <a:cubicBezTo>
                  <a:pt x="190" y="7111"/>
                  <a:pt x="860" y="3451"/>
                  <a:pt x="0" y="0"/>
                </a:cubicBezTo>
              </a:path>
            </a:pathLst>
          </a:custGeom>
          <a:noFill/>
          <a:ln cap="flat" cmpd="sng" w="38100">
            <a:solidFill>
              <a:srgbClr val="FF9900"/>
            </a:solidFill>
            <a:prstDash val="solid"/>
            <a:round/>
            <a:headEnd len="med" w="med" type="none"/>
            <a:tailEnd len="med" w="med" type="none"/>
          </a:ln>
        </p:spPr>
      </p:sp>
      <p:sp>
        <p:nvSpPr>
          <p:cNvPr id="1316" name="Shape 1316"/>
          <p:cNvSpPr/>
          <p:nvPr/>
        </p:nvSpPr>
        <p:spPr>
          <a:xfrm>
            <a:off x="5449300" y="2203250"/>
            <a:ext cx="333390" cy="13750"/>
          </a:xfrm>
          <a:custGeom>
            <a:pathLst>
              <a:path extrusionOk="0" h="381" w="13145">
                <a:moveTo>
                  <a:pt x="0" y="381"/>
                </a:moveTo>
                <a:cubicBezTo>
                  <a:pt x="4384" y="381"/>
                  <a:pt x="8761" y="0"/>
                  <a:pt x="13145" y="0"/>
                </a:cubicBezTo>
              </a:path>
            </a:pathLst>
          </a:custGeom>
          <a:noFill/>
          <a:ln cap="flat" cmpd="sng" w="38100">
            <a:solidFill>
              <a:srgbClr val="FF9900"/>
            </a:solidFill>
            <a:prstDash val="solid"/>
            <a:round/>
            <a:headEnd len="med" w="med" type="none"/>
            <a:tailEnd len="med" w="med" type="none"/>
          </a:ln>
        </p:spPr>
      </p:sp>
      <p:sp>
        <p:nvSpPr>
          <p:cNvPr id="1317" name="Shape 1317"/>
          <p:cNvSpPr/>
          <p:nvPr/>
        </p:nvSpPr>
        <p:spPr>
          <a:xfrm>
            <a:off x="5785700" y="2197550"/>
            <a:ext cx="11275" cy="852525"/>
          </a:xfrm>
          <a:custGeom>
            <a:pathLst>
              <a:path extrusionOk="0" h="24955" w="381">
                <a:moveTo>
                  <a:pt x="0" y="0"/>
                </a:moveTo>
                <a:cubicBezTo>
                  <a:pt x="0" y="8319"/>
                  <a:pt x="381" y="16636"/>
                  <a:pt x="381" y="24955"/>
                </a:cubicBezTo>
              </a:path>
            </a:pathLst>
          </a:custGeom>
          <a:noFill/>
          <a:ln cap="flat" cmpd="sng" w="38100">
            <a:solidFill>
              <a:srgbClr val="FF9900"/>
            </a:solidFill>
            <a:prstDash val="solid"/>
            <a:round/>
            <a:headEnd len="med" w="med" type="none"/>
            <a:tailEnd len="med" w="med" type="none"/>
          </a:ln>
        </p:spPr>
      </p:sp>
      <p:sp>
        <p:nvSpPr>
          <p:cNvPr id="1318" name="Shape 1318"/>
          <p:cNvSpPr/>
          <p:nvPr/>
        </p:nvSpPr>
        <p:spPr>
          <a:xfrm>
            <a:off x="5792200" y="3072425"/>
            <a:ext cx="1905000" cy="6149"/>
          </a:xfrm>
          <a:custGeom>
            <a:pathLst>
              <a:path extrusionOk="0" h="1143" w="76200">
                <a:moveTo>
                  <a:pt x="76200" y="1143"/>
                </a:moveTo>
                <a:cubicBezTo>
                  <a:pt x="50797" y="1143"/>
                  <a:pt x="25403" y="0"/>
                  <a:pt x="0" y="0"/>
                </a:cubicBezTo>
              </a:path>
            </a:pathLst>
          </a:custGeom>
          <a:noFill/>
          <a:ln cap="flat" cmpd="sng" w="38100">
            <a:solidFill>
              <a:srgbClr val="FF9900"/>
            </a:solidFill>
            <a:prstDash val="solid"/>
            <a:round/>
            <a:headEnd len="med" w="med" type="none"/>
            <a:tailEnd len="med" w="med" type="none"/>
          </a:ln>
        </p:spPr>
      </p:sp>
      <p:sp>
        <p:nvSpPr>
          <p:cNvPr id="1319" name="Shape 1319"/>
          <p:cNvSpPr/>
          <p:nvPr/>
        </p:nvSpPr>
        <p:spPr>
          <a:xfrm>
            <a:off x="7636238" y="3013388"/>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0" name="Shape 1320"/>
          <p:cNvSpPr/>
          <p:nvPr/>
        </p:nvSpPr>
        <p:spPr>
          <a:xfrm>
            <a:off x="7092350" y="2773775"/>
            <a:ext cx="3954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1" name="Shape 1321"/>
          <p:cNvSpPr txBox="1"/>
          <p:nvPr/>
        </p:nvSpPr>
        <p:spPr>
          <a:xfrm>
            <a:off x="6811375" y="3018163"/>
            <a:ext cx="776400" cy="25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latin typeface="Times New Roman"/>
                <a:ea typeface="Times New Roman"/>
                <a:cs typeface="Times New Roman"/>
                <a:sym typeface="Times New Roman"/>
              </a:rPr>
              <a:t>~x</a:t>
            </a:r>
            <a:r>
              <a:rPr baseline="-25000" lang="en" sz="700">
                <a:latin typeface="Times New Roman"/>
                <a:ea typeface="Times New Roman"/>
                <a:cs typeface="Times New Roman"/>
                <a:sym typeface="Times New Roman"/>
              </a:rPr>
              <a:t>1</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2</a:t>
            </a:r>
            <a:r>
              <a:rPr lang="en" sz="700">
                <a:latin typeface="Times New Roman"/>
                <a:ea typeface="Times New Roman"/>
                <a:cs typeface="Times New Roman"/>
                <a:sym typeface="Times New Roman"/>
              </a:rPr>
              <a:t> + x</a:t>
            </a:r>
            <a:r>
              <a:rPr baseline="-25000" lang="en" sz="700">
                <a:latin typeface="Times New Roman"/>
                <a:ea typeface="Times New Roman"/>
                <a:cs typeface="Times New Roman"/>
                <a:sym typeface="Times New Roman"/>
              </a:rPr>
              <a:t>3</a:t>
            </a:r>
            <a:endParaRPr baseline="-25000" sz="700">
              <a:latin typeface="Times New Roman"/>
              <a:ea typeface="Times New Roman"/>
              <a:cs typeface="Times New Roman"/>
              <a:sym typeface="Times New Roman"/>
            </a:endParaRPr>
          </a:p>
        </p:txBody>
      </p:sp>
      <p:sp>
        <p:nvSpPr>
          <p:cNvPr id="1322" name="Shape 1322"/>
          <p:cNvSpPr/>
          <p:nvPr/>
        </p:nvSpPr>
        <p:spPr>
          <a:xfrm>
            <a:off x="5197113" y="311970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3" name="Shape 1323"/>
          <p:cNvSpPr/>
          <p:nvPr/>
        </p:nvSpPr>
        <p:spPr>
          <a:xfrm>
            <a:off x="5596950" y="3121450"/>
            <a:ext cx="147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4" name="Shape 1324"/>
          <p:cNvSpPr/>
          <p:nvPr/>
        </p:nvSpPr>
        <p:spPr>
          <a:xfrm>
            <a:off x="5387400" y="3169075"/>
            <a:ext cx="404800" cy="14300"/>
          </a:xfrm>
          <a:custGeom>
            <a:pathLst>
              <a:path extrusionOk="0" h="572" w="16192">
                <a:moveTo>
                  <a:pt x="0" y="572"/>
                </a:moveTo>
                <a:cubicBezTo>
                  <a:pt x="5401" y="572"/>
                  <a:pt x="10791" y="0"/>
                  <a:pt x="16192" y="0"/>
                </a:cubicBezTo>
              </a:path>
            </a:pathLst>
          </a:custGeom>
          <a:noFill/>
          <a:ln cap="flat" cmpd="sng" w="38100">
            <a:solidFill>
              <a:srgbClr val="FF9900"/>
            </a:solidFill>
            <a:prstDash val="solid"/>
            <a:round/>
            <a:headEnd len="med" w="med" type="none"/>
            <a:tailEnd len="med" w="med" type="none"/>
          </a:ln>
        </p:spPr>
      </p:sp>
      <p:sp>
        <p:nvSpPr>
          <p:cNvPr id="1325" name="Shape 1325"/>
          <p:cNvSpPr/>
          <p:nvPr/>
        </p:nvSpPr>
        <p:spPr>
          <a:xfrm>
            <a:off x="5787444" y="3016675"/>
            <a:ext cx="4775" cy="166702"/>
          </a:xfrm>
          <a:custGeom>
            <a:pathLst>
              <a:path extrusionOk="0" h="4382" w="381">
                <a:moveTo>
                  <a:pt x="0" y="4382"/>
                </a:moveTo>
                <a:cubicBezTo>
                  <a:pt x="0" y="2916"/>
                  <a:pt x="381" y="1466"/>
                  <a:pt x="381" y="0"/>
                </a:cubicBezTo>
              </a:path>
            </a:pathLst>
          </a:custGeom>
          <a:noFill/>
          <a:ln cap="flat" cmpd="sng" w="38100">
            <a:solidFill>
              <a:srgbClr val="FF9900"/>
            </a:solidFill>
            <a:prstDash val="solid"/>
            <a:round/>
            <a:headEnd len="med" w="med" type="none"/>
            <a:tailEnd len="med" w="med" type="none"/>
          </a:ln>
        </p:spPr>
      </p:sp>
      <p:sp>
        <p:nvSpPr>
          <p:cNvPr id="1326" name="Shape 1326"/>
          <p:cNvSpPr/>
          <p:nvPr/>
        </p:nvSpPr>
        <p:spPr>
          <a:xfrm>
            <a:off x="5378026" y="3198620"/>
            <a:ext cx="11274" cy="257103"/>
          </a:xfrm>
          <a:custGeom>
            <a:pathLst>
              <a:path extrusionOk="0" h="15812" w="483">
                <a:moveTo>
                  <a:pt x="483" y="15812"/>
                </a:moveTo>
                <a:cubicBezTo>
                  <a:pt x="483" y="10541"/>
                  <a:pt x="-548" y="5169"/>
                  <a:pt x="483" y="0"/>
                </a:cubicBezTo>
              </a:path>
            </a:pathLst>
          </a:custGeom>
          <a:noFill/>
          <a:ln cap="flat" cmpd="sng" w="38100">
            <a:solidFill>
              <a:srgbClr val="FF9900"/>
            </a:solidFill>
            <a:prstDash val="solid"/>
            <a:round/>
            <a:headEnd len="med" w="med" type="none"/>
            <a:tailEnd len="med" w="med" type="none"/>
          </a:ln>
        </p:spPr>
      </p:sp>
      <p:sp>
        <p:nvSpPr>
          <p:cNvPr id="1327" name="Shape 1327"/>
          <p:cNvSpPr/>
          <p:nvPr/>
        </p:nvSpPr>
        <p:spPr>
          <a:xfrm>
            <a:off x="5183688" y="375361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8" name="Shape 1328"/>
          <p:cNvSpPr/>
          <p:nvPr/>
        </p:nvSpPr>
        <p:spPr>
          <a:xfrm>
            <a:off x="5197125" y="35272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9" name="Shape 1329"/>
          <p:cNvSpPr/>
          <p:nvPr/>
        </p:nvSpPr>
        <p:spPr>
          <a:xfrm>
            <a:off x="5248325" y="3435775"/>
            <a:ext cx="128600" cy="9525"/>
          </a:xfrm>
          <a:custGeom>
            <a:pathLst>
              <a:path extrusionOk="0" h="381" w="5144">
                <a:moveTo>
                  <a:pt x="0" y="381"/>
                </a:moveTo>
                <a:cubicBezTo>
                  <a:pt x="1719" y="381"/>
                  <a:pt x="3425" y="0"/>
                  <a:pt x="5144" y="0"/>
                </a:cubicBezTo>
              </a:path>
            </a:pathLst>
          </a:custGeom>
          <a:noFill/>
          <a:ln cap="flat" cmpd="sng" w="38100">
            <a:solidFill>
              <a:srgbClr val="FF9900"/>
            </a:solidFill>
            <a:prstDash val="solid"/>
            <a:round/>
            <a:headEnd len="med" w="med" type="none"/>
            <a:tailEnd len="med" w="med" type="none"/>
          </a:ln>
        </p:spPr>
      </p:sp>
      <p:sp>
        <p:nvSpPr>
          <p:cNvPr id="1330" name="Shape 1330"/>
          <p:cNvSpPr/>
          <p:nvPr/>
        </p:nvSpPr>
        <p:spPr>
          <a:xfrm>
            <a:off x="5124500" y="3579064"/>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1331" name="Shape 1331"/>
          <p:cNvSpPr/>
          <p:nvPr/>
        </p:nvSpPr>
        <p:spPr>
          <a:xfrm>
            <a:off x="5243575" y="3554850"/>
            <a:ext cx="4750" cy="176200"/>
          </a:xfrm>
          <a:custGeom>
            <a:pathLst>
              <a:path extrusionOk="0" h="7048" w="190">
                <a:moveTo>
                  <a:pt x="190" y="7048"/>
                </a:moveTo>
                <a:cubicBezTo>
                  <a:pt x="190" y="4698"/>
                  <a:pt x="0" y="2350"/>
                  <a:pt x="0" y="0"/>
                </a:cubicBezTo>
              </a:path>
            </a:pathLst>
          </a:custGeom>
          <a:noFill/>
          <a:ln cap="flat" cmpd="sng" w="9525">
            <a:solidFill>
              <a:srgbClr val="666666"/>
            </a:solidFill>
            <a:prstDash val="solid"/>
            <a:round/>
            <a:headEnd len="med" w="med" type="none"/>
            <a:tailEnd len="med" w="med" type="none"/>
          </a:ln>
        </p:spPr>
      </p:sp>
      <p:sp>
        <p:nvSpPr>
          <p:cNvPr id="1332" name="Shape 1332"/>
          <p:cNvSpPr/>
          <p:nvPr/>
        </p:nvSpPr>
        <p:spPr>
          <a:xfrm>
            <a:off x="5248338" y="3440550"/>
            <a:ext cx="9525" cy="166675"/>
          </a:xfrm>
          <a:custGeom>
            <a:pathLst>
              <a:path extrusionOk="0" h="6667" w="381">
                <a:moveTo>
                  <a:pt x="381" y="0"/>
                </a:moveTo>
                <a:cubicBezTo>
                  <a:pt x="381" y="2226"/>
                  <a:pt x="0" y="4441"/>
                  <a:pt x="0" y="6667"/>
                </a:cubicBezTo>
              </a:path>
            </a:pathLst>
          </a:custGeom>
          <a:noFill/>
          <a:ln cap="flat" cmpd="sng" w="38100">
            <a:solidFill>
              <a:srgbClr val="FF9900"/>
            </a:solidFill>
            <a:prstDash val="solid"/>
            <a:round/>
            <a:headEnd len="med" w="med" type="none"/>
            <a:tailEnd len="med" w="med" type="none"/>
          </a:ln>
        </p:spPr>
      </p:sp>
      <p:sp>
        <p:nvSpPr>
          <p:cNvPr id="1333" name="Shape 1333"/>
          <p:cNvSpPr/>
          <p:nvPr/>
        </p:nvSpPr>
        <p:spPr>
          <a:xfrm>
            <a:off x="5124500" y="3586938"/>
            <a:ext cx="128600" cy="4775"/>
          </a:xfrm>
          <a:custGeom>
            <a:pathLst>
              <a:path extrusionOk="0" h="191" w="5144">
                <a:moveTo>
                  <a:pt x="0" y="0"/>
                </a:moveTo>
                <a:cubicBezTo>
                  <a:pt x="1716" y="0"/>
                  <a:pt x="3428" y="191"/>
                  <a:pt x="5144" y="191"/>
                </a:cubicBezTo>
              </a:path>
            </a:pathLst>
          </a:custGeom>
          <a:noFill/>
          <a:ln cap="flat" cmpd="sng" w="38100">
            <a:solidFill>
              <a:srgbClr val="FF9900"/>
            </a:solidFill>
            <a:prstDash val="solid"/>
            <a:round/>
            <a:headEnd len="med" w="med" type="none"/>
            <a:tailEnd len="med" w="med" type="none"/>
          </a:ln>
        </p:spPr>
      </p:sp>
      <p:sp>
        <p:nvSpPr>
          <p:cNvPr id="1334" name="Shape 1334"/>
          <p:cNvSpPr/>
          <p:nvPr/>
        </p:nvSpPr>
        <p:spPr>
          <a:xfrm>
            <a:off x="5060100" y="3651425"/>
            <a:ext cx="178500" cy="106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5" name="Shape 1335"/>
          <p:cNvSpPr/>
          <p:nvPr/>
        </p:nvSpPr>
        <p:spPr>
          <a:xfrm>
            <a:off x="5060088" y="37583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6" name="Shape 1336"/>
          <p:cNvSpPr/>
          <p:nvPr/>
        </p:nvSpPr>
        <p:spPr>
          <a:xfrm>
            <a:off x="4780650" y="3712000"/>
            <a:ext cx="9525" cy="795350"/>
          </a:xfrm>
          <a:custGeom>
            <a:pathLst>
              <a:path extrusionOk="0" h="31814" w="381">
                <a:moveTo>
                  <a:pt x="0" y="31814"/>
                </a:moveTo>
                <a:cubicBezTo>
                  <a:pt x="0" y="21209"/>
                  <a:pt x="381" y="10605"/>
                  <a:pt x="381" y="0"/>
                </a:cubicBezTo>
              </a:path>
            </a:pathLst>
          </a:custGeom>
          <a:noFill/>
          <a:ln cap="flat" cmpd="sng" w="38100">
            <a:solidFill>
              <a:srgbClr val="FF9900"/>
            </a:solidFill>
            <a:prstDash val="solid"/>
            <a:round/>
            <a:headEnd len="med" w="med" type="none"/>
            <a:tailEnd len="med" w="med" type="none"/>
          </a:ln>
        </p:spPr>
      </p:sp>
      <p:sp>
        <p:nvSpPr>
          <p:cNvPr id="1337" name="Shape 1337"/>
          <p:cNvSpPr/>
          <p:nvPr/>
        </p:nvSpPr>
        <p:spPr>
          <a:xfrm>
            <a:off x="7359050" y="4450013"/>
            <a:ext cx="1287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8" name="Shape 1338"/>
          <p:cNvSpPr/>
          <p:nvPr/>
        </p:nvSpPr>
        <p:spPr>
          <a:xfrm>
            <a:off x="4762562" y="4509729"/>
            <a:ext cx="2745926" cy="4775"/>
          </a:xfrm>
          <a:custGeom>
            <a:pathLst>
              <a:path extrusionOk="0" h="381" w="101918">
                <a:moveTo>
                  <a:pt x="0" y="381"/>
                </a:moveTo>
                <a:cubicBezTo>
                  <a:pt x="33973" y="381"/>
                  <a:pt x="67945" y="0"/>
                  <a:pt x="101918" y="0"/>
                </a:cubicBezTo>
              </a:path>
            </a:pathLst>
          </a:custGeom>
          <a:noFill/>
          <a:ln cap="flat" cmpd="sng" w="38100">
            <a:solidFill>
              <a:srgbClr val="FF9900"/>
            </a:solidFill>
            <a:prstDash val="solid"/>
            <a:round/>
            <a:headEnd len="med" w="med" type="none"/>
            <a:tailEnd len="med" w="med" type="none"/>
          </a:ln>
        </p:spPr>
      </p:sp>
      <p:sp>
        <p:nvSpPr>
          <p:cNvPr id="1339" name="Shape 1339"/>
          <p:cNvSpPr/>
          <p:nvPr/>
        </p:nvSpPr>
        <p:spPr>
          <a:xfrm>
            <a:off x="7487738" y="444525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0" name="Shape 1340"/>
          <p:cNvSpPr/>
          <p:nvPr/>
        </p:nvSpPr>
        <p:spPr>
          <a:xfrm>
            <a:off x="4777289" y="4520675"/>
            <a:ext cx="10975" cy="281000"/>
          </a:xfrm>
          <a:custGeom>
            <a:pathLst>
              <a:path extrusionOk="0" h="11240" w="439">
                <a:moveTo>
                  <a:pt x="58" y="0"/>
                </a:moveTo>
                <a:cubicBezTo>
                  <a:pt x="58" y="3749"/>
                  <a:pt x="-176" y="7542"/>
                  <a:pt x="439" y="11240"/>
                </a:cubicBezTo>
              </a:path>
            </a:pathLst>
          </a:custGeom>
          <a:noFill/>
          <a:ln cap="flat" cmpd="sng" w="38100">
            <a:solidFill>
              <a:srgbClr val="FF9900"/>
            </a:solidFill>
            <a:prstDash val="solid"/>
            <a:round/>
            <a:headEnd len="med" w="med" type="none"/>
            <a:tailEnd len="med" w="med" type="none"/>
          </a:ln>
        </p:spPr>
      </p:sp>
      <p:sp>
        <p:nvSpPr>
          <p:cNvPr id="1341" name="Shape 1341"/>
          <p:cNvSpPr/>
          <p:nvPr/>
        </p:nvSpPr>
        <p:spPr>
          <a:xfrm>
            <a:off x="5263775" y="4763875"/>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2" name="Shape 1342"/>
          <p:cNvSpPr/>
          <p:nvPr/>
        </p:nvSpPr>
        <p:spPr>
          <a:xfrm>
            <a:off x="4858750" y="4764525"/>
            <a:ext cx="1236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3" name="Shape 1343"/>
          <p:cNvSpPr/>
          <p:nvPr/>
        </p:nvSpPr>
        <p:spPr>
          <a:xfrm flipH="1" rot="10800000">
            <a:off x="4772538" y="4814997"/>
            <a:ext cx="404818" cy="14875"/>
          </a:xfrm>
          <a:custGeom>
            <a:pathLst>
              <a:path extrusionOk="0" h="571" w="15621">
                <a:moveTo>
                  <a:pt x="15621" y="0"/>
                </a:moveTo>
                <a:cubicBezTo>
                  <a:pt x="10411" y="0"/>
                  <a:pt x="5210" y="571"/>
                  <a:pt x="0" y="571"/>
                </a:cubicBezTo>
              </a:path>
            </a:pathLst>
          </a:custGeom>
          <a:noFill/>
          <a:ln cap="flat" cmpd="sng" w="38100">
            <a:solidFill>
              <a:srgbClr val="FF9900"/>
            </a:solidFill>
            <a:prstDash val="solid"/>
            <a:round/>
            <a:headEnd len="med" w="med" type="none"/>
            <a:tailEnd len="med" w="med" type="none"/>
          </a:ln>
        </p:spPr>
      </p:sp>
      <p:sp>
        <p:nvSpPr>
          <p:cNvPr id="1344" name="Shape 1344"/>
          <p:cNvSpPr/>
          <p:nvPr/>
        </p:nvSpPr>
        <p:spPr>
          <a:xfrm>
            <a:off x="5184700" y="4831200"/>
            <a:ext cx="11275" cy="278992"/>
          </a:xfrm>
          <a:custGeom>
            <a:pathLst>
              <a:path extrusionOk="0" h="8763" w="381">
                <a:moveTo>
                  <a:pt x="381" y="8763"/>
                </a:moveTo>
                <a:cubicBezTo>
                  <a:pt x="381" y="5839"/>
                  <a:pt x="0" y="2924"/>
                  <a:pt x="0" y="0"/>
                </a:cubicBezTo>
              </a:path>
            </a:pathLst>
          </a:custGeom>
          <a:noFill/>
          <a:ln cap="flat" cmpd="sng" w="38100">
            <a:solidFill>
              <a:srgbClr val="FF9900"/>
            </a:solidFill>
            <a:prstDash val="solid"/>
            <a:round/>
            <a:headEnd len="med" w="med" type="none"/>
            <a:tailEnd len="med" w="med" type="none"/>
          </a:ln>
        </p:spPr>
      </p:sp>
      <p:sp>
        <p:nvSpPr>
          <p:cNvPr id="1345" name="Shape 1345"/>
          <p:cNvSpPr/>
          <p:nvPr/>
        </p:nvSpPr>
        <p:spPr>
          <a:xfrm>
            <a:off x="5191175" y="5093125"/>
            <a:ext cx="3186125" cy="9525"/>
          </a:xfrm>
          <a:custGeom>
            <a:pathLst>
              <a:path extrusionOk="0" h="381" w="127445">
                <a:moveTo>
                  <a:pt x="0" y="381"/>
                </a:moveTo>
                <a:cubicBezTo>
                  <a:pt x="42482" y="381"/>
                  <a:pt x="84963" y="0"/>
                  <a:pt x="127445" y="0"/>
                </a:cubicBezTo>
              </a:path>
            </a:pathLst>
          </a:custGeom>
          <a:noFill/>
          <a:ln cap="flat" cmpd="sng" w="38100">
            <a:solidFill>
              <a:srgbClr val="FF9900"/>
            </a:solidFill>
            <a:prstDash val="solid"/>
            <a:round/>
            <a:headEnd len="med" w="med" type="none"/>
            <a:tailEnd len="med" w="med" type="none"/>
          </a:ln>
        </p:spPr>
      </p:sp>
      <p:sp>
        <p:nvSpPr>
          <p:cNvPr id="1346" name="Shape 1346"/>
          <p:cNvSpPr/>
          <p:nvPr/>
        </p:nvSpPr>
        <p:spPr>
          <a:xfrm flipH="1">
            <a:off x="8367775" y="217299"/>
            <a:ext cx="11275" cy="4880564"/>
          </a:xfrm>
          <a:custGeom>
            <a:pathLst>
              <a:path extrusionOk="0" h="132588" w="191">
                <a:moveTo>
                  <a:pt x="191" y="0"/>
                </a:moveTo>
                <a:cubicBezTo>
                  <a:pt x="191" y="44196"/>
                  <a:pt x="0" y="88392"/>
                  <a:pt x="0" y="132588"/>
                </a:cubicBezTo>
              </a:path>
            </a:pathLst>
          </a:custGeom>
          <a:noFill/>
          <a:ln cap="flat" cmpd="sng" w="38100">
            <a:solidFill>
              <a:srgbClr val="FF9900"/>
            </a:solidFill>
            <a:prstDash val="solid"/>
            <a:round/>
            <a:headEnd len="med" w="med" type="none"/>
            <a:tailEnd len="med" w="med" type="none"/>
          </a:ln>
        </p:spPr>
      </p:sp>
      <p:sp>
        <p:nvSpPr>
          <p:cNvPr id="1347" name="Shape 1347"/>
          <p:cNvSpPr/>
          <p:nvPr/>
        </p:nvSpPr>
        <p:spPr>
          <a:xfrm>
            <a:off x="7959125" y="219150"/>
            <a:ext cx="414339" cy="9525"/>
          </a:xfrm>
          <a:custGeom>
            <a:pathLst>
              <a:path extrusionOk="0" h="394" w="15717">
                <a:moveTo>
                  <a:pt x="0" y="108"/>
                </a:moveTo>
                <a:cubicBezTo>
                  <a:pt x="5240" y="108"/>
                  <a:pt x="10518" y="-261"/>
                  <a:pt x="15717" y="394"/>
                </a:cubicBezTo>
              </a:path>
            </a:pathLst>
          </a:custGeom>
          <a:noFill/>
          <a:ln cap="flat" cmpd="sng" w="38100">
            <a:solidFill>
              <a:srgbClr val="FF9900"/>
            </a:solidFill>
            <a:prstDash val="solid"/>
            <a:round/>
            <a:headEnd len="med" w="med" type="none"/>
            <a:tailEnd len="med" w="med" type="none"/>
          </a:ln>
        </p:spPr>
      </p:sp>
      <p:sp>
        <p:nvSpPr>
          <p:cNvPr id="1348" name="Shape 1348"/>
          <p:cNvSpPr/>
          <p:nvPr/>
        </p:nvSpPr>
        <p:spPr>
          <a:xfrm>
            <a:off x="7896900" y="288200"/>
            <a:ext cx="128700" cy="12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9" name="Shape 1349"/>
          <p:cNvSpPr/>
          <p:nvPr/>
        </p:nvSpPr>
        <p:spPr>
          <a:xfrm>
            <a:off x="7970550" y="337731"/>
            <a:ext cx="257175" cy="5575"/>
          </a:xfrm>
          <a:custGeom>
            <a:pathLst>
              <a:path extrusionOk="0" h="223" w="10287">
                <a:moveTo>
                  <a:pt x="10287" y="95"/>
                </a:moveTo>
                <a:cubicBezTo>
                  <a:pt x="6858" y="95"/>
                  <a:pt x="3403" y="424"/>
                  <a:pt x="0" y="0"/>
                </a:cubicBezTo>
              </a:path>
            </a:pathLst>
          </a:custGeom>
          <a:noFill/>
          <a:ln cap="flat" cmpd="sng" w="38100">
            <a:solidFill>
              <a:srgbClr val="FF9900"/>
            </a:solidFill>
            <a:prstDash val="solid"/>
            <a:round/>
            <a:headEnd len="med" w="med" type="none"/>
            <a:tailEnd len="med" w="med" type="none"/>
          </a:ln>
        </p:spPr>
      </p:sp>
      <p:sp>
        <p:nvSpPr>
          <p:cNvPr id="1350" name="Shape 1350"/>
          <p:cNvSpPr/>
          <p:nvPr/>
        </p:nvSpPr>
        <p:spPr>
          <a:xfrm>
            <a:off x="7963413" y="337250"/>
            <a:ext cx="2375" cy="126200"/>
          </a:xfrm>
          <a:custGeom>
            <a:pathLst>
              <a:path extrusionOk="0" h="5048" w="95">
                <a:moveTo>
                  <a:pt x="95" y="0"/>
                </a:moveTo>
                <a:cubicBezTo>
                  <a:pt x="95" y="1683"/>
                  <a:pt x="0" y="3365"/>
                  <a:pt x="0" y="5048"/>
                </a:cubicBezTo>
              </a:path>
            </a:pathLst>
          </a:custGeom>
          <a:noFill/>
          <a:ln cap="flat" cmpd="sng" w="9525">
            <a:solidFill>
              <a:srgbClr val="434343"/>
            </a:solidFill>
            <a:prstDash val="solid"/>
            <a:round/>
            <a:headEnd len="med" w="med" type="none"/>
            <a:tailEnd len="med" w="med" type="none"/>
          </a:ln>
        </p:spPr>
      </p:sp>
      <p:sp>
        <p:nvSpPr>
          <p:cNvPr id="1351" name="Shape 1351"/>
          <p:cNvSpPr/>
          <p:nvPr/>
        </p:nvSpPr>
        <p:spPr>
          <a:xfrm>
            <a:off x="7974500" y="221525"/>
            <a:ext cx="4775" cy="128926"/>
          </a:xfrm>
          <a:custGeom>
            <a:pathLst>
              <a:path extrusionOk="0" h="3524" w="285">
                <a:moveTo>
                  <a:pt x="285" y="3524"/>
                </a:moveTo>
                <a:cubicBezTo>
                  <a:pt x="285" y="2345"/>
                  <a:pt x="285" y="1143"/>
                  <a:pt x="0" y="0"/>
                </a:cubicBezTo>
              </a:path>
            </a:pathLst>
          </a:custGeom>
          <a:noFill/>
          <a:ln cap="flat" cmpd="sng" w="38100">
            <a:solidFill>
              <a:srgbClr val="FF9900"/>
            </a:solidFill>
            <a:prstDash val="solid"/>
            <a:round/>
            <a:headEnd len="med" w="med" type="none"/>
            <a:tailEnd len="med" w="med" type="none"/>
          </a:ln>
        </p:spPr>
      </p:sp>
      <p:sp>
        <p:nvSpPr>
          <p:cNvPr id="1352" name="Shape 1352"/>
          <p:cNvSpPr/>
          <p:nvPr/>
        </p:nvSpPr>
        <p:spPr>
          <a:xfrm>
            <a:off x="8225351" y="320575"/>
            <a:ext cx="4750" cy="962004"/>
          </a:xfrm>
          <a:custGeom>
            <a:pathLst>
              <a:path extrusionOk="0" h="36481" w="95">
                <a:moveTo>
                  <a:pt x="95" y="36481"/>
                </a:moveTo>
                <a:cubicBezTo>
                  <a:pt x="95" y="24321"/>
                  <a:pt x="0" y="12160"/>
                  <a:pt x="0" y="0"/>
                </a:cubicBezTo>
              </a:path>
            </a:pathLst>
          </a:custGeom>
          <a:noFill/>
          <a:ln cap="flat" cmpd="sng" w="38100">
            <a:solidFill>
              <a:srgbClr val="FF9900"/>
            </a:solidFill>
            <a:prstDash val="solid"/>
            <a:round/>
            <a:headEnd len="med" w="med" type="none"/>
            <a:tailEnd len="med" w="med" type="none"/>
          </a:ln>
        </p:spPr>
      </p:sp>
      <p:sp>
        <p:nvSpPr>
          <p:cNvPr id="1353" name="Shape 1353"/>
          <p:cNvSpPr/>
          <p:nvPr/>
        </p:nvSpPr>
        <p:spPr>
          <a:xfrm>
            <a:off x="7826250" y="1259523"/>
            <a:ext cx="407200" cy="8800"/>
          </a:xfrm>
          <a:custGeom>
            <a:pathLst>
              <a:path extrusionOk="0" h="352" w="16288">
                <a:moveTo>
                  <a:pt x="0" y="352"/>
                </a:moveTo>
                <a:cubicBezTo>
                  <a:pt x="5429" y="352"/>
                  <a:pt x="10892" y="-342"/>
                  <a:pt x="16288" y="256"/>
                </a:cubicBezTo>
              </a:path>
            </a:pathLst>
          </a:custGeom>
          <a:noFill/>
          <a:ln cap="flat" cmpd="sng" w="38100">
            <a:solidFill>
              <a:srgbClr val="FF9900"/>
            </a:solidFill>
            <a:prstDash val="solid"/>
            <a:round/>
            <a:headEnd len="med" w="med" type="none"/>
            <a:tailEnd len="med" w="med" type="none"/>
          </a:ln>
        </p:spPr>
      </p:sp>
      <p:sp>
        <p:nvSpPr>
          <p:cNvPr id="1354" name="Shape 1354"/>
          <p:cNvSpPr/>
          <p:nvPr/>
        </p:nvSpPr>
        <p:spPr>
          <a:xfrm>
            <a:off x="7823851" y="1250000"/>
            <a:ext cx="9525" cy="257092"/>
          </a:xfrm>
          <a:custGeom>
            <a:pathLst>
              <a:path extrusionOk="0" h="8001" w="180">
                <a:moveTo>
                  <a:pt x="95" y="8001"/>
                </a:moveTo>
                <a:cubicBezTo>
                  <a:pt x="95" y="5334"/>
                  <a:pt x="330" y="2647"/>
                  <a:pt x="0" y="0"/>
                </a:cubicBezTo>
              </a:path>
            </a:pathLst>
          </a:custGeom>
          <a:noFill/>
          <a:ln cap="flat" cmpd="sng" w="38100">
            <a:solidFill>
              <a:srgbClr val="FF9900"/>
            </a:solidFill>
            <a:prstDash val="solid"/>
            <a:round/>
            <a:headEnd len="med" w="med" type="none"/>
            <a:tailEnd len="med" w="med" type="none"/>
          </a:ln>
        </p:spPr>
      </p:sp>
      <p:sp>
        <p:nvSpPr>
          <p:cNvPr id="1355" name="Shape 1355"/>
          <p:cNvSpPr/>
          <p:nvPr/>
        </p:nvSpPr>
        <p:spPr>
          <a:xfrm>
            <a:off x="7765300" y="1417338"/>
            <a:ext cx="128700" cy="129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6" name="Shape 1356"/>
          <p:cNvSpPr/>
          <p:nvPr/>
        </p:nvSpPr>
        <p:spPr>
          <a:xfrm>
            <a:off x="7765288" y="1537450"/>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7" name="Shape 1357"/>
          <p:cNvSpPr/>
          <p:nvPr/>
        </p:nvSpPr>
        <p:spPr>
          <a:xfrm>
            <a:off x="7824825" y="1521688"/>
            <a:ext cx="278600" cy="8500"/>
          </a:xfrm>
          <a:custGeom>
            <a:pathLst>
              <a:path extrusionOk="0" h="340" w="11144">
                <a:moveTo>
                  <a:pt x="11144" y="0"/>
                </a:moveTo>
                <a:cubicBezTo>
                  <a:pt x="7501" y="726"/>
                  <a:pt x="3715" y="0"/>
                  <a:pt x="0" y="0"/>
                </a:cubicBezTo>
              </a:path>
            </a:pathLst>
          </a:custGeom>
          <a:noFill/>
          <a:ln cap="flat" cmpd="sng" w="38100">
            <a:solidFill>
              <a:srgbClr val="FF9900"/>
            </a:solidFill>
            <a:prstDash val="solid"/>
            <a:round/>
            <a:headEnd len="med" w="med" type="none"/>
            <a:tailEnd len="med" w="med" type="none"/>
          </a:ln>
        </p:spPr>
      </p:sp>
      <p:sp>
        <p:nvSpPr>
          <p:cNvPr id="1358" name="Shape 1358"/>
          <p:cNvSpPr/>
          <p:nvPr/>
        </p:nvSpPr>
        <p:spPr>
          <a:xfrm>
            <a:off x="7831013" y="1404525"/>
            <a:ext cx="4750" cy="123825"/>
          </a:xfrm>
          <a:custGeom>
            <a:pathLst>
              <a:path extrusionOk="0" h="4953" w="190">
                <a:moveTo>
                  <a:pt x="190" y="4953"/>
                </a:moveTo>
                <a:cubicBezTo>
                  <a:pt x="190" y="3301"/>
                  <a:pt x="0" y="1652"/>
                  <a:pt x="0" y="0"/>
                </a:cubicBezTo>
              </a:path>
            </a:pathLst>
          </a:custGeom>
          <a:noFill/>
          <a:ln cap="flat" cmpd="sng" w="38100">
            <a:solidFill>
              <a:srgbClr val="FF9900"/>
            </a:solidFill>
            <a:prstDash val="solid"/>
            <a:round/>
            <a:headEnd len="med" w="med" type="none"/>
            <a:tailEnd len="med" w="med" type="none"/>
          </a:ln>
        </p:spPr>
      </p:sp>
      <p:sp>
        <p:nvSpPr>
          <p:cNvPr id="1359" name="Shape 1359"/>
          <p:cNvSpPr/>
          <p:nvPr/>
        </p:nvSpPr>
        <p:spPr>
          <a:xfrm>
            <a:off x="8097024" y="1506925"/>
            <a:ext cx="11275" cy="935378"/>
          </a:xfrm>
          <a:custGeom>
            <a:pathLst>
              <a:path extrusionOk="0" h="37052" w="710">
                <a:moveTo>
                  <a:pt x="0" y="37052"/>
                </a:moveTo>
                <a:cubicBezTo>
                  <a:pt x="0" y="24701"/>
                  <a:pt x="1457" y="12276"/>
                  <a:pt x="96" y="0"/>
                </a:cubicBezTo>
              </a:path>
            </a:pathLst>
          </a:custGeom>
          <a:noFill/>
          <a:ln cap="flat" cmpd="sng" w="38100">
            <a:solidFill>
              <a:srgbClr val="FF9900"/>
            </a:solidFill>
            <a:prstDash val="solid"/>
            <a:round/>
            <a:headEnd len="med" w="med" type="none"/>
            <a:tailEnd len="med" w="med" type="none"/>
          </a:ln>
        </p:spPr>
      </p:sp>
      <p:sp>
        <p:nvSpPr>
          <p:cNvPr id="1360" name="Shape 1360"/>
          <p:cNvSpPr/>
          <p:nvPr/>
        </p:nvSpPr>
        <p:spPr>
          <a:xfrm>
            <a:off x="7702400" y="2446825"/>
            <a:ext cx="414351" cy="9525"/>
          </a:xfrm>
          <a:custGeom>
            <a:pathLst>
              <a:path extrusionOk="0" h="335" w="15906">
                <a:moveTo>
                  <a:pt x="0" y="96"/>
                </a:moveTo>
                <a:cubicBezTo>
                  <a:pt x="5302" y="96"/>
                  <a:pt x="10645" y="663"/>
                  <a:pt x="15906" y="0"/>
                </a:cubicBezTo>
              </a:path>
            </a:pathLst>
          </a:custGeom>
          <a:noFill/>
          <a:ln cap="flat" cmpd="sng" w="38100">
            <a:solidFill>
              <a:srgbClr val="FF9900"/>
            </a:solidFill>
            <a:prstDash val="solid"/>
            <a:round/>
            <a:headEnd len="med" w="med" type="none"/>
            <a:tailEnd len="med" w="med" type="none"/>
          </a:ln>
        </p:spPr>
      </p:sp>
      <p:sp>
        <p:nvSpPr>
          <p:cNvPr id="1361" name="Shape 1361"/>
          <p:cNvSpPr/>
          <p:nvPr/>
        </p:nvSpPr>
        <p:spPr>
          <a:xfrm>
            <a:off x="7636925" y="2886819"/>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2" name="Shape 1362"/>
          <p:cNvSpPr/>
          <p:nvPr/>
        </p:nvSpPr>
        <p:spPr>
          <a:xfrm>
            <a:off x="7611350" y="2645625"/>
            <a:ext cx="147600" cy="15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3" name="Shape 1363"/>
          <p:cNvSpPr/>
          <p:nvPr/>
        </p:nvSpPr>
        <p:spPr>
          <a:xfrm>
            <a:off x="7697650" y="2436075"/>
            <a:ext cx="9525" cy="281001"/>
          </a:xfrm>
          <a:custGeom>
            <a:pathLst>
              <a:path extrusionOk="0" h="7811" w="190">
                <a:moveTo>
                  <a:pt x="0" y="7811"/>
                </a:moveTo>
                <a:cubicBezTo>
                  <a:pt x="0" y="5207"/>
                  <a:pt x="190" y="2604"/>
                  <a:pt x="190" y="0"/>
                </a:cubicBezTo>
              </a:path>
            </a:pathLst>
          </a:custGeom>
          <a:noFill/>
          <a:ln cap="flat" cmpd="sng" w="38100">
            <a:solidFill>
              <a:srgbClr val="FF9900"/>
            </a:solidFill>
            <a:prstDash val="solid"/>
            <a:round/>
            <a:headEnd len="med" w="med" type="none"/>
            <a:tailEnd len="med" w="med" type="none"/>
          </a:ln>
        </p:spPr>
      </p:sp>
      <p:sp>
        <p:nvSpPr>
          <p:cNvPr id="1364" name="Shape 1364"/>
          <p:cNvSpPr/>
          <p:nvPr/>
        </p:nvSpPr>
        <p:spPr>
          <a:xfrm>
            <a:off x="7554775" y="3634326"/>
            <a:ext cx="426271" cy="3200"/>
          </a:xfrm>
          <a:custGeom>
            <a:pathLst>
              <a:path extrusionOk="0" h="469" w="10478">
                <a:moveTo>
                  <a:pt x="0" y="0"/>
                </a:moveTo>
                <a:cubicBezTo>
                  <a:pt x="3493" y="0"/>
                  <a:pt x="7090" y="944"/>
                  <a:pt x="10478" y="95"/>
                </a:cubicBezTo>
              </a:path>
            </a:pathLst>
          </a:custGeom>
          <a:noFill/>
          <a:ln cap="flat" cmpd="sng" w="38100">
            <a:solidFill>
              <a:srgbClr val="FF9900"/>
            </a:solidFill>
            <a:prstDash val="solid"/>
            <a:round/>
            <a:headEnd len="med" w="med" type="none"/>
            <a:tailEnd len="med" w="med" type="none"/>
          </a:ln>
        </p:spPr>
      </p:sp>
      <p:sp>
        <p:nvSpPr>
          <p:cNvPr id="1365" name="Shape 1365"/>
          <p:cNvSpPr/>
          <p:nvPr/>
        </p:nvSpPr>
        <p:spPr>
          <a:xfrm>
            <a:off x="7676225" y="2729000"/>
            <a:ext cx="279003" cy="6150"/>
          </a:xfrm>
          <a:custGeom>
            <a:pathLst>
              <a:path extrusionOk="0" h="469" w="10478">
                <a:moveTo>
                  <a:pt x="0" y="0"/>
                </a:moveTo>
                <a:cubicBezTo>
                  <a:pt x="3493" y="0"/>
                  <a:pt x="7090" y="944"/>
                  <a:pt x="10478" y="95"/>
                </a:cubicBezTo>
              </a:path>
            </a:pathLst>
          </a:custGeom>
          <a:noFill/>
          <a:ln cap="flat" cmpd="sng" w="38100">
            <a:solidFill>
              <a:srgbClr val="FF9900"/>
            </a:solidFill>
            <a:prstDash val="solid"/>
            <a:round/>
            <a:headEnd len="med" w="med" type="none"/>
            <a:tailEnd len="med" w="med" type="none"/>
          </a:ln>
        </p:spPr>
      </p:sp>
      <p:sp>
        <p:nvSpPr>
          <p:cNvPr id="1366" name="Shape 1366"/>
          <p:cNvSpPr/>
          <p:nvPr/>
        </p:nvSpPr>
        <p:spPr>
          <a:xfrm>
            <a:off x="7685756" y="2750400"/>
            <a:ext cx="5750" cy="121450"/>
          </a:xfrm>
          <a:custGeom>
            <a:pathLst>
              <a:path extrusionOk="0" h="4858" w="230">
                <a:moveTo>
                  <a:pt x="190" y="4858"/>
                </a:moveTo>
                <a:cubicBezTo>
                  <a:pt x="190" y="3237"/>
                  <a:pt x="351" y="1582"/>
                  <a:pt x="0" y="0"/>
                </a:cubicBezTo>
              </a:path>
            </a:pathLst>
          </a:custGeom>
          <a:noFill/>
          <a:ln cap="flat" cmpd="sng" w="9525">
            <a:solidFill>
              <a:srgbClr val="666666"/>
            </a:solidFill>
            <a:prstDash val="solid"/>
            <a:round/>
            <a:headEnd len="med" w="med" type="none"/>
            <a:tailEnd len="med" w="med" type="none"/>
          </a:ln>
        </p:spPr>
      </p:sp>
      <p:sp>
        <p:nvSpPr>
          <p:cNvPr id="1367" name="Shape 1367"/>
          <p:cNvSpPr/>
          <p:nvPr/>
        </p:nvSpPr>
        <p:spPr>
          <a:xfrm>
            <a:off x="7959600" y="2717075"/>
            <a:ext cx="4750" cy="935351"/>
          </a:xfrm>
          <a:custGeom>
            <a:pathLst>
              <a:path extrusionOk="0" h="36100" w="95">
                <a:moveTo>
                  <a:pt x="0" y="0"/>
                </a:moveTo>
                <a:cubicBezTo>
                  <a:pt x="0" y="12033"/>
                  <a:pt x="95" y="24067"/>
                  <a:pt x="95" y="36100"/>
                </a:cubicBezTo>
              </a:path>
            </a:pathLst>
          </a:custGeom>
          <a:noFill/>
          <a:ln cap="flat" cmpd="sng" w="38100">
            <a:solidFill>
              <a:srgbClr val="FF9900"/>
            </a:solidFill>
            <a:prstDash val="solid"/>
            <a:round/>
            <a:headEnd len="med" w="med" type="none"/>
            <a:tailEnd len="med" w="med" type="none"/>
          </a:ln>
        </p:spPr>
      </p:sp>
      <p:sp>
        <p:nvSpPr>
          <p:cNvPr id="1368" name="Shape 1368"/>
          <p:cNvSpPr/>
          <p:nvPr/>
        </p:nvSpPr>
        <p:spPr>
          <a:xfrm>
            <a:off x="7487738" y="4318681"/>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9" name="Shape 1369"/>
          <p:cNvSpPr/>
          <p:nvPr/>
        </p:nvSpPr>
        <p:spPr>
          <a:xfrm>
            <a:off x="7893663" y="440163"/>
            <a:ext cx="123600" cy="1242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0" name="Shape 1370"/>
          <p:cNvSpPr/>
          <p:nvPr/>
        </p:nvSpPr>
        <p:spPr>
          <a:xfrm>
            <a:off x="7487750" y="3841500"/>
            <a:ext cx="128700" cy="123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1" name="Shape 1371"/>
          <p:cNvSpPr/>
          <p:nvPr/>
        </p:nvSpPr>
        <p:spPr>
          <a:xfrm>
            <a:off x="7563825" y="3620044"/>
            <a:ext cx="7150" cy="283350"/>
          </a:xfrm>
          <a:custGeom>
            <a:pathLst>
              <a:path extrusionOk="0" h="11334" w="286">
                <a:moveTo>
                  <a:pt x="0" y="0"/>
                </a:moveTo>
                <a:cubicBezTo>
                  <a:pt x="0" y="3779"/>
                  <a:pt x="286" y="7555"/>
                  <a:pt x="286" y="11334"/>
                </a:cubicBezTo>
              </a:path>
            </a:pathLst>
          </a:custGeom>
          <a:noFill/>
          <a:ln cap="flat" cmpd="sng" w="38100">
            <a:solidFill>
              <a:srgbClr val="FF9900"/>
            </a:solidFill>
            <a:prstDash val="solid"/>
            <a:round/>
            <a:headEnd len="med" w="med" type="none"/>
            <a:tailEnd len="med" w="med" type="none"/>
          </a:ln>
        </p:spPr>
      </p:sp>
      <p:sp>
        <p:nvSpPr>
          <p:cNvPr id="1372" name="Shape 1372"/>
          <p:cNvSpPr/>
          <p:nvPr/>
        </p:nvSpPr>
        <p:spPr>
          <a:xfrm>
            <a:off x="7554088" y="3911213"/>
            <a:ext cx="269075" cy="5850"/>
          </a:xfrm>
          <a:custGeom>
            <a:pathLst>
              <a:path extrusionOk="0" h="234" w="10763">
                <a:moveTo>
                  <a:pt x="10763" y="96"/>
                </a:moveTo>
                <a:cubicBezTo>
                  <a:pt x="7175" y="96"/>
                  <a:pt x="3560" y="448"/>
                  <a:pt x="0" y="0"/>
                </a:cubicBezTo>
              </a:path>
            </a:pathLst>
          </a:custGeom>
          <a:noFill/>
          <a:ln cap="flat" cmpd="sng" w="38100">
            <a:solidFill>
              <a:srgbClr val="FF9900"/>
            </a:solidFill>
            <a:prstDash val="solid"/>
            <a:round/>
            <a:headEnd len="med" w="med" type="none"/>
            <a:tailEnd len="med" w="med" type="none"/>
          </a:ln>
        </p:spPr>
      </p:sp>
      <p:sp>
        <p:nvSpPr>
          <p:cNvPr id="1373" name="Shape 1373"/>
          <p:cNvSpPr/>
          <p:nvPr/>
        </p:nvSpPr>
        <p:spPr>
          <a:xfrm>
            <a:off x="7828638" y="3894481"/>
            <a:ext cx="9524" cy="923925"/>
          </a:xfrm>
          <a:custGeom>
            <a:pathLst>
              <a:path extrusionOk="0" h="36957" w="1247">
                <a:moveTo>
                  <a:pt x="190" y="0"/>
                </a:moveTo>
                <a:cubicBezTo>
                  <a:pt x="190" y="12319"/>
                  <a:pt x="2666" y="24930"/>
                  <a:pt x="0" y="36957"/>
                </a:cubicBezTo>
              </a:path>
            </a:pathLst>
          </a:custGeom>
          <a:noFill/>
          <a:ln cap="flat" cmpd="sng" w="38100">
            <a:solidFill>
              <a:srgbClr val="FF9900"/>
            </a:solidFill>
            <a:prstDash val="solid"/>
            <a:round/>
            <a:headEnd len="med" w="med" type="none"/>
            <a:tailEnd len="med" w="med" type="none"/>
          </a:ln>
        </p:spPr>
      </p:sp>
      <p:sp>
        <p:nvSpPr>
          <p:cNvPr id="1374" name="Shape 1374"/>
          <p:cNvSpPr/>
          <p:nvPr/>
        </p:nvSpPr>
        <p:spPr>
          <a:xfrm>
            <a:off x="7432875" y="4811158"/>
            <a:ext cx="9525" cy="150299"/>
          </a:xfrm>
          <a:custGeom>
            <a:pathLst>
              <a:path extrusionOk="0" h="4953" w="381">
                <a:moveTo>
                  <a:pt x="0" y="4953"/>
                </a:moveTo>
                <a:cubicBezTo>
                  <a:pt x="0" y="3297"/>
                  <a:pt x="381" y="1656"/>
                  <a:pt x="381" y="0"/>
                </a:cubicBezTo>
              </a:path>
            </a:pathLst>
          </a:custGeom>
          <a:noFill/>
          <a:ln cap="flat" cmpd="sng" w="38100">
            <a:solidFill>
              <a:srgbClr val="FF9900"/>
            </a:solidFill>
            <a:prstDash val="solid"/>
            <a:round/>
            <a:headEnd len="med" w="med" type="none"/>
            <a:tailEnd len="med" w="med" type="none"/>
          </a:ln>
        </p:spPr>
      </p:sp>
      <p:sp>
        <p:nvSpPr>
          <p:cNvPr id="1375" name="Shape 1375"/>
          <p:cNvSpPr/>
          <p:nvPr/>
        </p:nvSpPr>
        <p:spPr>
          <a:xfrm>
            <a:off x="7430481" y="4820650"/>
            <a:ext cx="414332" cy="4775"/>
          </a:xfrm>
          <a:custGeom>
            <a:pathLst>
              <a:path extrusionOk="0" h="95" w="16002">
                <a:moveTo>
                  <a:pt x="16002" y="95"/>
                </a:moveTo>
                <a:cubicBezTo>
                  <a:pt x="10668" y="95"/>
                  <a:pt x="5334" y="0"/>
                  <a:pt x="0" y="0"/>
                </a:cubicBezTo>
              </a:path>
            </a:pathLst>
          </a:custGeom>
          <a:noFill/>
          <a:ln cap="flat" cmpd="sng" w="38100">
            <a:solidFill>
              <a:srgbClr val="FF9900"/>
            </a:solidFill>
            <a:prstDash val="solid"/>
            <a:round/>
            <a:headEnd len="med" w="med" type="none"/>
            <a:tailEnd len="med" w="med" type="none"/>
          </a:ln>
        </p:spPr>
      </p:sp>
      <p:cxnSp>
        <p:nvCxnSpPr>
          <p:cNvPr id="1376" name="Shape 1376"/>
          <p:cNvCxnSpPr/>
          <p:nvPr/>
        </p:nvCxnSpPr>
        <p:spPr>
          <a:xfrm>
            <a:off x="5382613" y="1936238"/>
            <a:ext cx="128400" cy="0"/>
          </a:xfrm>
          <a:prstGeom prst="straightConnector1">
            <a:avLst/>
          </a:prstGeom>
          <a:noFill/>
          <a:ln cap="flat" cmpd="sng" w="9525">
            <a:solidFill>
              <a:srgbClr val="000000"/>
            </a:solidFill>
            <a:prstDash val="solid"/>
            <a:round/>
            <a:headEnd len="med" w="med" type="none"/>
            <a:tailEnd len="med" w="med" type="none"/>
          </a:ln>
        </p:spPr>
      </p:cxnSp>
      <p:sp>
        <p:nvSpPr>
          <p:cNvPr id="1377" name="Shape 1377"/>
          <p:cNvSpPr/>
          <p:nvPr/>
        </p:nvSpPr>
        <p:spPr>
          <a:xfrm flipH="1" rot="10800000">
            <a:off x="5458875" y="1940810"/>
            <a:ext cx="147593" cy="13750"/>
          </a:xfrm>
          <a:custGeom>
            <a:pathLst>
              <a:path extrusionOk="0" h="190" w="10097">
                <a:moveTo>
                  <a:pt x="0" y="190"/>
                </a:moveTo>
                <a:cubicBezTo>
                  <a:pt x="3366" y="190"/>
                  <a:pt x="6731" y="0"/>
                  <a:pt x="10097" y="0"/>
                </a:cubicBezTo>
              </a:path>
            </a:pathLst>
          </a:custGeom>
          <a:noFill/>
          <a:ln cap="flat" cmpd="sng" w="38100">
            <a:solidFill>
              <a:srgbClr val="FF9900"/>
            </a:solidFill>
            <a:prstDash val="solid"/>
            <a:round/>
            <a:headEnd len="med" w="med" type="none"/>
            <a:tailEnd len="med" w="med" type="none"/>
          </a:ln>
        </p:spPr>
      </p:sp>
      <p:sp>
        <p:nvSpPr>
          <p:cNvPr id="1378" name="Shape 1378"/>
          <p:cNvSpPr/>
          <p:nvPr/>
        </p:nvSpPr>
        <p:spPr>
          <a:xfrm>
            <a:off x="4974100" y="3706077"/>
            <a:ext cx="278995" cy="14875"/>
          </a:xfrm>
          <a:custGeom>
            <a:pathLst>
              <a:path extrusionOk="0" h="555" w="10859">
                <a:moveTo>
                  <a:pt x="0" y="555"/>
                </a:moveTo>
                <a:cubicBezTo>
                  <a:pt x="3620" y="555"/>
                  <a:pt x="7347" y="-515"/>
                  <a:pt x="10859" y="365"/>
                </a:cubicBezTo>
              </a:path>
            </a:pathLst>
          </a:custGeom>
          <a:noFill/>
          <a:ln cap="flat" cmpd="sng" w="9525">
            <a:solidFill>
              <a:srgbClr val="434343"/>
            </a:solidFill>
            <a:prstDash val="solid"/>
            <a:round/>
            <a:headEnd len="med" w="med" type="none"/>
            <a:tailEnd len="med" w="med" type="none"/>
          </a:ln>
        </p:spPr>
      </p:sp>
      <p:sp>
        <p:nvSpPr>
          <p:cNvPr id="1379" name="Shape 1379"/>
          <p:cNvSpPr/>
          <p:nvPr/>
        </p:nvSpPr>
        <p:spPr>
          <a:xfrm>
            <a:off x="4767325" y="3709213"/>
            <a:ext cx="357175" cy="27350"/>
          </a:xfrm>
          <a:custGeom>
            <a:pathLst>
              <a:path extrusionOk="0" h="1094" w="14287">
                <a:moveTo>
                  <a:pt x="0" y="381"/>
                </a:moveTo>
                <a:cubicBezTo>
                  <a:pt x="4764" y="381"/>
                  <a:pt x="10026" y="2131"/>
                  <a:pt x="14287" y="0"/>
                </a:cubicBezTo>
              </a:path>
            </a:pathLst>
          </a:custGeom>
          <a:noFill/>
          <a:ln cap="flat" cmpd="sng" w="38100">
            <a:solidFill>
              <a:srgbClr val="FF9900"/>
            </a:solidFill>
            <a:prstDash val="solid"/>
            <a:round/>
            <a:headEnd len="med" w="med" type="none"/>
            <a:tailEnd len="med" w="med" type="none"/>
          </a:ln>
        </p:spPr>
      </p:sp>
      <p:sp>
        <p:nvSpPr>
          <p:cNvPr id="1380" name="Shape 1380"/>
          <p:cNvSpPr/>
          <p:nvPr/>
        </p:nvSpPr>
        <p:spPr>
          <a:xfrm>
            <a:off x="5099750" y="3563425"/>
            <a:ext cx="4750" cy="190500"/>
          </a:xfrm>
          <a:custGeom>
            <a:pathLst>
              <a:path extrusionOk="0" h="7620" w="190">
                <a:moveTo>
                  <a:pt x="190" y="0"/>
                </a:moveTo>
                <a:cubicBezTo>
                  <a:pt x="190" y="2541"/>
                  <a:pt x="0" y="5079"/>
                  <a:pt x="0" y="7620"/>
                </a:cubicBezTo>
              </a:path>
            </a:pathLst>
          </a:custGeom>
          <a:noFill/>
          <a:ln cap="flat" cmpd="sng" w="38100">
            <a:solidFill>
              <a:srgbClr val="FF9900"/>
            </a:solidFill>
            <a:prstDash val="solid"/>
            <a:round/>
            <a:headEnd len="med" w="med" type="none"/>
            <a:tailEnd len="med" w="med" type="none"/>
          </a:ln>
        </p:spPr>
      </p:sp>
      <p:sp>
        <p:nvSpPr>
          <p:cNvPr id="1381" name="Shape 1381"/>
          <p:cNvSpPr txBox="1"/>
          <p:nvPr/>
        </p:nvSpPr>
        <p:spPr>
          <a:xfrm>
            <a:off x="962275" y="100825"/>
            <a:ext cx="32943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78B898"/>
                </a:solidFill>
                <a:latin typeface="Lato"/>
                <a:ea typeface="Lato"/>
                <a:cs typeface="Lato"/>
                <a:sym typeface="Lato"/>
              </a:rPr>
              <a:t>(x1 ∨ x2) ∧ (x1 ∨ ¬x2) </a:t>
            </a:r>
            <a:endParaRPr b="1" sz="1600">
              <a:solidFill>
                <a:srgbClr val="78B898"/>
              </a:solidFill>
              <a:latin typeface="Lato"/>
              <a:ea typeface="Lato"/>
              <a:cs typeface="Lato"/>
              <a:sym typeface="Lato"/>
            </a:endParaRPr>
          </a:p>
          <a:p>
            <a:pPr indent="0" lvl="0" marL="0" rtl="0" algn="ctr">
              <a:spcBef>
                <a:spcPts val="0"/>
              </a:spcBef>
              <a:spcAft>
                <a:spcPts val="0"/>
              </a:spcAft>
              <a:buNone/>
            </a:pPr>
            <a:r>
              <a:rPr b="1" lang="en" sz="1600">
                <a:solidFill>
                  <a:srgbClr val="78B898"/>
                </a:solidFill>
                <a:latin typeface="Lato"/>
                <a:ea typeface="Lato"/>
                <a:cs typeface="Lato"/>
                <a:sym typeface="Lato"/>
              </a:rPr>
              <a:t>∧ (¬x1 ∨ x2 ∨ x3) ∧ (¬x1 ∨ ¬x3)</a:t>
            </a:r>
            <a:endParaRPr sz="1600"/>
          </a:p>
        </p:txBody>
      </p:sp>
      <p:sp>
        <p:nvSpPr>
          <p:cNvPr id="1382" name="Shape 1382"/>
          <p:cNvSpPr txBox="1"/>
          <p:nvPr/>
        </p:nvSpPr>
        <p:spPr>
          <a:xfrm>
            <a:off x="1521600" y="700825"/>
            <a:ext cx="22680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78B898"/>
                </a:solidFill>
                <a:latin typeface="Lato"/>
                <a:ea typeface="Lato"/>
                <a:cs typeface="Lato"/>
                <a:sym typeface="Lato"/>
              </a:rPr>
              <a:t>x1 = True; x2 = True; x3 = False</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6" name="Shape 1386"/>
        <p:cNvGrpSpPr/>
        <p:nvPr/>
      </p:nvGrpSpPr>
      <p:grpSpPr>
        <a:xfrm>
          <a:off x="0" y="0"/>
          <a:ext cx="0" cy="0"/>
          <a:chOff x="0" y="0"/>
          <a:chExt cx="0" cy="0"/>
        </a:xfrm>
      </p:grpSpPr>
      <p:sp>
        <p:nvSpPr>
          <p:cNvPr id="1387" name="Shape 138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Reflection</a:t>
            </a:r>
            <a:endParaRPr b="1"/>
          </a:p>
        </p:txBody>
      </p:sp>
      <p:sp>
        <p:nvSpPr>
          <p:cNvPr id="1388" name="Shape 1388"/>
          <p:cNvSpPr txBox="1"/>
          <p:nvPr>
            <p:ph idx="1" type="body"/>
          </p:nvPr>
        </p:nvSpPr>
        <p:spPr>
          <a:xfrm>
            <a:off x="753800" y="1474325"/>
            <a:ext cx="7981200" cy="36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The proof was very</a:t>
            </a:r>
            <a:r>
              <a:rPr b="1" lang="en" sz="1800">
                <a:solidFill>
                  <a:srgbClr val="78B898"/>
                </a:solidFill>
              </a:rPr>
              <a:t> </a:t>
            </a:r>
            <a:r>
              <a:rPr b="1" lang="en" sz="1800">
                <a:solidFill>
                  <a:srgbClr val="9FC5E8"/>
                </a:solidFill>
              </a:rPr>
              <a:t>insightful</a:t>
            </a:r>
            <a:r>
              <a:rPr b="1" lang="en" sz="1800">
                <a:solidFill>
                  <a:srgbClr val="78B898"/>
                </a:solidFill>
              </a:rPr>
              <a:t> </a:t>
            </a:r>
            <a:r>
              <a:rPr lang="en" sz="1800"/>
              <a:t>and for the most part </a:t>
            </a:r>
            <a:r>
              <a:rPr b="1" lang="en" sz="1800">
                <a:solidFill>
                  <a:srgbClr val="9FC5E8"/>
                </a:solidFill>
              </a:rPr>
              <a:t>easy to comprehend</a:t>
            </a:r>
            <a:r>
              <a:rPr lang="en" sz="1800">
                <a:solidFill>
                  <a:srgbClr val="9FC5E8"/>
                </a:solidFill>
              </a:rPr>
              <a:t> </a:t>
            </a:r>
            <a:r>
              <a:rPr lang="en" sz="1800"/>
              <a:t>given our </a:t>
            </a:r>
            <a:r>
              <a:rPr b="1" lang="en" sz="1800">
                <a:solidFill>
                  <a:srgbClr val="9FC5E8"/>
                </a:solidFill>
              </a:rPr>
              <a:t>knowledge from CSC 250.</a:t>
            </a:r>
            <a:r>
              <a:rPr lang="en" sz="1800">
                <a:solidFill>
                  <a:srgbClr val="9FC5E8"/>
                </a:solidFill>
              </a:rPr>
              <a:t> </a:t>
            </a:r>
            <a:r>
              <a:rPr lang="en" sz="1800"/>
              <a:t>When we had questions, we were able to </a:t>
            </a:r>
            <a:r>
              <a:rPr b="1" lang="en" sz="1800">
                <a:solidFill>
                  <a:srgbClr val="9FC5E8"/>
                </a:solidFill>
              </a:rPr>
              <a:t>meet with Professor J. O’Rourke</a:t>
            </a:r>
            <a:r>
              <a:rPr b="1" lang="en" sz="1800"/>
              <a:t> </a:t>
            </a:r>
            <a:r>
              <a:rPr lang="en" sz="1800"/>
              <a:t>regarding his research. </a:t>
            </a:r>
            <a:endParaRPr sz="1800"/>
          </a:p>
          <a:p>
            <a:pPr indent="-342900" lvl="0" marL="457200" rtl="0">
              <a:spcBef>
                <a:spcPts val="0"/>
              </a:spcBef>
              <a:spcAft>
                <a:spcPts val="0"/>
              </a:spcAft>
              <a:buSzPts val="1800"/>
              <a:buChar char="●"/>
            </a:pPr>
            <a:r>
              <a:rPr lang="en" sz="1800"/>
              <a:t>Professor J. O’Rourke has continued his research that</a:t>
            </a:r>
            <a:r>
              <a:rPr lang="en" sz="1800">
                <a:solidFill>
                  <a:srgbClr val="78B898"/>
                </a:solidFill>
              </a:rPr>
              <a:t> </a:t>
            </a:r>
            <a:r>
              <a:rPr b="1" lang="en" sz="1800">
                <a:solidFill>
                  <a:srgbClr val="78B898"/>
                </a:solidFill>
              </a:rPr>
              <a:t>PushPush in 2D  is also NP-Hard,</a:t>
            </a:r>
            <a:r>
              <a:rPr lang="en" sz="1800"/>
              <a:t> with MIT Professor E. Dermaine. </a:t>
            </a:r>
            <a:endParaRPr sz="1800"/>
          </a:p>
          <a:p>
            <a:pPr indent="-342900" lvl="0" marL="457200" rtl="0">
              <a:spcBef>
                <a:spcPts val="0"/>
              </a:spcBef>
              <a:spcAft>
                <a:spcPts val="0"/>
              </a:spcAft>
              <a:buSzPts val="1800"/>
              <a:buChar char="●"/>
            </a:pPr>
            <a:r>
              <a:rPr lang="en" sz="1800"/>
              <a:t>Our further analysis shows that many </a:t>
            </a:r>
            <a:r>
              <a:rPr b="1" lang="en" sz="1800">
                <a:solidFill>
                  <a:srgbClr val="78B898"/>
                </a:solidFill>
              </a:rPr>
              <a:t>arcade games</a:t>
            </a:r>
            <a:r>
              <a:rPr lang="en" sz="1800"/>
              <a:t>, such as Super Mario, are also NP-Hard. This has been proven using the same graphs and diagrams shown in the previous slides. </a:t>
            </a:r>
            <a:endParaRPr sz="1800"/>
          </a:p>
          <a:p>
            <a:pPr indent="0" lvl="0" marL="0" rtl="0">
              <a:spcBef>
                <a:spcPts val="1600"/>
              </a:spcBef>
              <a:spcAft>
                <a:spcPts val="160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2" name="Shape 1392"/>
        <p:cNvGrpSpPr/>
        <p:nvPr/>
      </p:nvGrpSpPr>
      <p:grpSpPr>
        <a:xfrm>
          <a:off x="0" y="0"/>
          <a:ext cx="0" cy="0"/>
          <a:chOff x="0" y="0"/>
          <a:chExt cx="0" cy="0"/>
        </a:xfrm>
      </p:grpSpPr>
      <p:sp>
        <p:nvSpPr>
          <p:cNvPr id="1393" name="Shape 139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a:t>Lingering Questions?</a:t>
            </a:r>
            <a:endParaRPr b="1"/>
          </a:p>
        </p:txBody>
      </p:sp>
      <p:sp>
        <p:nvSpPr>
          <p:cNvPr id="1394" name="Shape 1394"/>
          <p:cNvSpPr txBox="1"/>
          <p:nvPr/>
        </p:nvSpPr>
        <p:spPr>
          <a:xfrm>
            <a:off x="2720300" y="277050"/>
            <a:ext cx="794100" cy="114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7200">
                <a:solidFill>
                  <a:schemeClr val="dk2"/>
                </a:solidFill>
                <a:latin typeface="Caveat"/>
                <a:ea typeface="Caveat"/>
                <a:cs typeface="Caveat"/>
                <a:sym typeface="Caveat"/>
              </a:rPr>
              <a:t>?</a:t>
            </a:r>
            <a:endParaRPr sz="7200">
              <a:solidFill>
                <a:schemeClr val="dk2"/>
              </a:solidFill>
              <a:latin typeface="Caveat"/>
              <a:ea typeface="Caveat"/>
              <a:cs typeface="Caveat"/>
              <a:sym typeface="Caveat"/>
            </a:endParaRPr>
          </a:p>
        </p:txBody>
      </p:sp>
      <p:sp>
        <p:nvSpPr>
          <p:cNvPr id="1395" name="Shape 1395"/>
          <p:cNvSpPr txBox="1"/>
          <p:nvPr/>
        </p:nvSpPr>
        <p:spPr>
          <a:xfrm rot="974209">
            <a:off x="4774994" y="1057423"/>
            <a:ext cx="793968" cy="1148568"/>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200">
                <a:solidFill>
                  <a:schemeClr val="dk2"/>
                </a:solidFill>
                <a:latin typeface="Caveat"/>
                <a:ea typeface="Caveat"/>
                <a:cs typeface="Caveat"/>
                <a:sym typeface="Caveat"/>
              </a:rPr>
              <a:t>?</a:t>
            </a:r>
            <a:endParaRPr sz="7200">
              <a:solidFill>
                <a:schemeClr val="dk2"/>
              </a:solidFill>
              <a:latin typeface="Caveat"/>
              <a:ea typeface="Caveat"/>
              <a:cs typeface="Caveat"/>
              <a:sym typeface="Caveat"/>
            </a:endParaRPr>
          </a:p>
        </p:txBody>
      </p:sp>
      <p:sp>
        <p:nvSpPr>
          <p:cNvPr id="1396" name="Shape 1396"/>
          <p:cNvSpPr txBox="1"/>
          <p:nvPr/>
        </p:nvSpPr>
        <p:spPr>
          <a:xfrm>
            <a:off x="4174950" y="3201700"/>
            <a:ext cx="794100" cy="114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200">
                <a:solidFill>
                  <a:schemeClr val="dk2"/>
                </a:solidFill>
                <a:latin typeface="Caveat"/>
                <a:ea typeface="Caveat"/>
                <a:cs typeface="Caveat"/>
                <a:sym typeface="Caveat"/>
              </a:rPr>
              <a:t>?</a:t>
            </a:r>
            <a:endParaRPr sz="7200">
              <a:solidFill>
                <a:schemeClr val="dk2"/>
              </a:solidFill>
              <a:latin typeface="Caveat"/>
              <a:ea typeface="Caveat"/>
              <a:cs typeface="Caveat"/>
              <a:sym typeface="Caveat"/>
            </a:endParaRPr>
          </a:p>
        </p:txBody>
      </p:sp>
      <p:sp>
        <p:nvSpPr>
          <p:cNvPr id="1397" name="Shape 1397"/>
          <p:cNvSpPr txBox="1"/>
          <p:nvPr/>
        </p:nvSpPr>
        <p:spPr>
          <a:xfrm rot="786102">
            <a:off x="370258" y="1145398"/>
            <a:ext cx="794070" cy="11486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200">
                <a:solidFill>
                  <a:schemeClr val="dk2"/>
                </a:solidFill>
                <a:latin typeface="Caveat"/>
                <a:ea typeface="Caveat"/>
                <a:cs typeface="Caveat"/>
                <a:sym typeface="Caveat"/>
              </a:rPr>
              <a:t>?</a:t>
            </a:r>
            <a:endParaRPr sz="7200">
              <a:solidFill>
                <a:schemeClr val="dk2"/>
              </a:solidFill>
              <a:latin typeface="Caveat"/>
              <a:ea typeface="Caveat"/>
              <a:cs typeface="Caveat"/>
              <a:sym typeface="Caveat"/>
            </a:endParaRPr>
          </a:p>
        </p:txBody>
      </p:sp>
      <p:sp>
        <p:nvSpPr>
          <p:cNvPr id="1398" name="Shape 1398"/>
          <p:cNvSpPr txBox="1"/>
          <p:nvPr/>
        </p:nvSpPr>
        <p:spPr>
          <a:xfrm>
            <a:off x="753525" y="3259875"/>
            <a:ext cx="794100" cy="114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200">
                <a:solidFill>
                  <a:schemeClr val="dk2"/>
                </a:solidFill>
                <a:latin typeface="Caveat"/>
                <a:ea typeface="Caveat"/>
                <a:cs typeface="Caveat"/>
                <a:sym typeface="Caveat"/>
              </a:rPr>
              <a:t>?</a:t>
            </a:r>
            <a:endParaRPr sz="7200">
              <a:solidFill>
                <a:schemeClr val="dk2"/>
              </a:solidFill>
              <a:latin typeface="Caveat"/>
              <a:ea typeface="Caveat"/>
              <a:cs typeface="Caveat"/>
              <a:sym typeface="Caveat"/>
            </a:endParaRPr>
          </a:p>
        </p:txBody>
      </p:sp>
      <p:sp>
        <p:nvSpPr>
          <p:cNvPr id="1399" name="Shape 1399"/>
          <p:cNvSpPr txBox="1"/>
          <p:nvPr/>
        </p:nvSpPr>
        <p:spPr>
          <a:xfrm>
            <a:off x="2464238" y="3707750"/>
            <a:ext cx="794100" cy="114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200">
                <a:solidFill>
                  <a:schemeClr val="dk2"/>
                </a:solidFill>
                <a:latin typeface="Caveat"/>
                <a:ea typeface="Caveat"/>
                <a:cs typeface="Caveat"/>
                <a:sym typeface="Caveat"/>
              </a:rPr>
              <a:t>?</a:t>
            </a:r>
            <a:endParaRPr sz="7200">
              <a:solidFill>
                <a:schemeClr val="dk2"/>
              </a:solidFill>
              <a:latin typeface="Caveat"/>
              <a:ea typeface="Caveat"/>
              <a:cs typeface="Caveat"/>
              <a:sym typeface="Caveat"/>
            </a:endParaRPr>
          </a:p>
        </p:txBody>
      </p:sp>
      <p:sp>
        <p:nvSpPr>
          <p:cNvPr id="1400" name="Shape 1400"/>
          <p:cNvSpPr txBox="1"/>
          <p:nvPr/>
        </p:nvSpPr>
        <p:spPr>
          <a:xfrm>
            <a:off x="4225700" y="277050"/>
            <a:ext cx="794100" cy="114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chemeClr val="accent6"/>
                </a:solidFill>
                <a:latin typeface="Caveat"/>
                <a:ea typeface="Caveat"/>
                <a:cs typeface="Caveat"/>
                <a:sym typeface="Caveat"/>
              </a:rPr>
              <a:t>?</a:t>
            </a:r>
            <a:endParaRPr sz="3600">
              <a:solidFill>
                <a:schemeClr val="accent6"/>
              </a:solidFill>
              <a:latin typeface="Caveat"/>
              <a:ea typeface="Caveat"/>
              <a:cs typeface="Caveat"/>
              <a:sym typeface="Caveat"/>
            </a:endParaRPr>
          </a:p>
        </p:txBody>
      </p:sp>
      <p:sp>
        <p:nvSpPr>
          <p:cNvPr id="1401" name="Shape 1401"/>
          <p:cNvSpPr txBox="1"/>
          <p:nvPr/>
        </p:nvSpPr>
        <p:spPr>
          <a:xfrm rot="461172">
            <a:off x="5218375" y="2510983"/>
            <a:ext cx="794034" cy="114881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chemeClr val="accent4"/>
                </a:solidFill>
                <a:latin typeface="Caveat"/>
                <a:ea typeface="Caveat"/>
                <a:cs typeface="Caveat"/>
                <a:sym typeface="Caveat"/>
              </a:rPr>
              <a:t>?</a:t>
            </a:r>
            <a:endParaRPr sz="3600">
              <a:solidFill>
                <a:schemeClr val="accent4"/>
              </a:solidFill>
              <a:latin typeface="Caveat"/>
              <a:ea typeface="Caveat"/>
              <a:cs typeface="Caveat"/>
              <a:sym typeface="Caveat"/>
            </a:endParaRPr>
          </a:p>
        </p:txBody>
      </p:sp>
      <p:sp>
        <p:nvSpPr>
          <p:cNvPr id="1402" name="Shape 1402"/>
          <p:cNvSpPr txBox="1"/>
          <p:nvPr/>
        </p:nvSpPr>
        <p:spPr>
          <a:xfrm rot="461172">
            <a:off x="3403875" y="3826908"/>
            <a:ext cx="794034" cy="114881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chemeClr val="accent2"/>
                </a:solidFill>
                <a:latin typeface="Caveat"/>
                <a:ea typeface="Caveat"/>
                <a:cs typeface="Caveat"/>
                <a:sym typeface="Caveat"/>
              </a:rPr>
              <a:t>?</a:t>
            </a:r>
            <a:endParaRPr sz="3600">
              <a:solidFill>
                <a:schemeClr val="accent2"/>
              </a:solidFill>
              <a:latin typeface="Caveat"/>
              <a:ea typeface="Caveat"/>
              <a:cs typeface="Caveat"/>
              <a:sym typeface="Caveat"/>
            </a:endParaRPr>
          </a:p>
        </p:txBody>
      </p:sp>
      <p:sp>
        <p:nvSpPr>
          <p:cNvPr id="1403" name="Shape 1403"/>
          <p:cNvSpPr txBox="1"/>
          <p:nvPr/>
        </p:nvSpPr>
        <p:spPr>
          <a:xfrm rot="461172">
            <a:off x="1620850" y="3609933"/>
            <a:ext cx="794034" cy="114881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chemeClr val="lt2"/>
                </a:solidFill>
                <a:latin typeface="Caveat"/>
                <a:ea typeface="Caveat"/>
                <a:cs typeface="Caveat"/>
                <a:sym typeface="Caveat"/>
              </a:rPr>
              <a:t>?</a:t>
            </a:r>
            <a:endParaRPr sz="3600">
              <a:solidFill>
                <a:schemeClr val="lt2"/>
              </a:solidFill>
              <a:latin typeface="Caveat"/>
              <a:ea typeface="Caveat"/>
              <a:cs typeface="Caveat"/>
              <a:sym typeface="Caveat"/>
            </a:endParaRPr>
          </a:p>
        </p:txBody>
      </p:sp>
      <p:sp>
        <p:nvSpPr>
          <p:cNvPr id="1404" name="Shape 1404"/>
          <p:cNvSpPr txBox="1"/>
          <p:nvPr/>
        </p:nvSpPr>
        <p:spPr>
          <a:xfrm rot="461172">
            <a:off x="1501675" y="594983"/>
            <a:ext cx="794034" cy="114881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chemeClr val="accent1"/>
                </a:solidFill>
                <a:latin typeface="Caveat"/>
                <a:ea typeface="Caveat"/>
                <a:cs typeface="Caveat"/>
                <a:sym typeface="Caveat"/>
              </a:rPr>
              <a:t>?</a:t>
            </a:r>
            <a:endParaRPr sz="3600">
              <a:solidFill>
                <a:schemeClr val="accent1"/>
              </a:solidFill>
              <a:latin typeface="Caveat"/>
              <a:ea typeface="Caveat"/>
              <a:cs typeface="Caveat"/>
              <a:sym typeface="Caveat"/>
            </a:endParaRPr>
          </a:p>
        </p:txBody>
      </p:sp>
      <p:sp>
        <p:nvSpPr>
          <p:cNvPr id="1405" name="Shape 1405"/>
          <p:cNvSpPr txBox="1"/>
          <p:nvPr/>
        </p:nvSpPr>
        <p:spPr>
          <a:xfrm rot="461172">
            <a:off x="111950" y="2510983"/>
            <a:ext cx="794034" cy="114881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3D85C6"/>
                </a:solidFill>
                <a:latin typeface="Caveat"/>
                <a:ea typeface="Caveat"/>
                <a:cs typeface="Caveat"/>
                <a:sym typeface="Caveat"/>
              </a:rPr>
              <a:t>?</a:t>
            </a:r>
            <a:endParaRPr sz="3600">
              <a:solidFill>
                <a:srgbClr val="3D85C6"/>
              </a:solidFill>
              <a:latin typeface="Caveat"/>
              <a:ea typeface="Caveat"/>
              <a:cs typeface="Caveat"/>
              <a:sym typeface="Cave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9" name="Shape 1409"/>
        <p:cNvGrpSpPr/>
        <p:nvPr/>
      </p:nvGrpSpPr>
      <p:grpSpPr>
        <a:xfrm>
          <a:off x="0" y="0"/>
          <a:ext cx="0" cy="0"/>
          <a:chOff x="0" y="0"/>
          <a:chExt cx="0" cy="0"/>
        </a:xfrm>
      </p:grpSpPr>
      <p:sp>
        <p:nvSpPr>
          <p:cNvPr id="1410" name="Shape 141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1411" name="Shape 141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O'Rourke, Joseph and The Smith Problem Solving Group, "PushPush is NP-Hard in 3D" (1999). </a:t>
            </a:r>
            <a:endParaRPr/>
          </a:p>
          <a:p>
            <a:pPr indent="457200" lvl="0" marL="0" rtl="0">
              <a:lnSpc>
                <a:spcPct val="100000"/>
              </a:lnSpc>
              <a:spcBef>
                <a:spcPts val="0"/>
              </a:spcBef>
              <a:spcAft>
                <a:spcPts val="0"/>
              </a:spcAft>
              <a:buNone/>
            </a:pPr>
            <a:r>
              <a:rPr lang="en"/>
              <a:t>Computer Science: Faculty Publications. 73. </a:t>
            </a:r>
            <a:endParaRPr/>
          </a:p>
          <a:p>
            <a:pPr indent="0" lvl="0" marL="457200" rtl="0">
              <a:lnSpc>
                <a:spcPct val="100000"/>
              </a:lnSpc>
              <a:spcBef>
                <a:spcPts val="0"/>
              </a:spcBef>
              <a:spcAft>
                <a:spcPts val="0"/>
              </a:spcAft>
              <a:buNone/>
            </a:pPr>
            <a:r>
              <a:rPr lang="en" u="sng">
                <a:solidFill>
                  <a:schemeClr val="hlink"/>
                </a:solidFill>
                <a:hlinkClick r:id="rId3"/>
              </a:rPr>
              <a:t>http://scholarworks.smith.edu/csc_facpubs/73</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Demaine, Martin L.; Demaine, Erik D.; O'Rourke, Joseph,  “PushPush and Push-1 are NP-hard in </a:t>
            </a:r>
            <a:endParaRPr/>
          </a:p>
          <a:p>
            <a:pPr indent="0" lvl="0" marL="457200" rtl="0">
              <a:lnSpc>
                <a:spcPct val="100000"/>
              </a:lnSpc>
              <a:spcBef>
                <a:spcPts val="0"/>
              </a:spcBef>
              <a:spcAft>
                <a:spcPts val="0"/>
              </a:spcAft>
              <a:buNone/>
            </a:pPr>
            <a:r>
              <a:rPr lang="en"/>
              <a:t>2D.” In </a:t>
            </a:r>
            <a:r>
              <a:rPr i="1" lang="en"/>
              <a:t>Proceedings of the 12th Annual Canadian Conference on Computational Geometry,</a:t>
            </a:r>
            <a:r>
              <a:rPr lang="en"/>
              <a:t> August 2000, pages 211–219. </a:t>
            </a:r>
            <a:endParaRPr/>
          </a:p>
          <a:p>
            <a:pPr indent="457200" lvl="0" marL="0" rtl="0">
              <a:lnSpc>
                <a:spcPct val="100000"/>
              </a:lnSpc>
              <a:spcBef>
                <a:spcPts val="0"/>
              </a:spcBef>
              <a:spcAft>
                <a:spcPts val="0"/>
              </a:spcAft>
              <a:buNone/>
            </a:pPr>
            <a:r>
              <a:rPr lang="en" u="sng">
                <a:solidFill>
                  <a:schemeClr val="hlink"/>
                </a:solidFill>
                <a:hlinkClick r:id="rId4"/>
              </a:rPr>
              <a:t>https://arxiv.org/abs/cs/0007021</a:t>
            </a:r>
            <a:r>
              <a:rPr lang="en"/>
              <a:t>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Aloupis, Greg; </a:t>
            </a:r>
            <a:r>
              <a:rPr lang="en"/>
              <a:t>Demaine, Erik D.; Guo, Alan; Viglietta, Giovanni, “Classic Nintendo Games are </a:t>
            </a:r>
            <a:endParaRPr/>
          </a:p>
          <a:p>
            <a:pPr indent="0" lvl="0" marL="457200" rtl="0">
              <a:lnSpc>
                <a:spcPct val="100000"/>
              </a:lnSpc>
              <a:spcBef>
                <a:spcPts val="0"/>
              </a:spcBef>
              <a:spcAft>
                <a:spcPts val="0"/>
              </a:spcAft>
              <a:buNone/>
            </a:pPr>
            <a:r>
              <a:rPr lang="en"/>
              <a:t>(Computationally) Hard.” In </a:t>
            </a:r>
            <a:r>
              <a:rPr i="1" lang="en"/>
              <a:t>Proceedings of International Conference on Fun with Algorithms</a:t>
            </a:r>
            <a:r>
              <a:rPr lang="en"/>
              <a:t>, 2014, pages 40-51. </a:t>
            </a:r>
            <a:endParaRPr/>
          </a:p>
          <a:p>
            <a:pPr indent="0" lvl="0" marL="457200" rtl="0">
              <a:lnSpc>
                <a:spcPct val="100000"/>
              </a:lnSpc>
              <a:spcBef>
                <a:spcPts val="0"/>
              </a:spcBef>
              <a:spcAft>
                <a:spcPts val="0"/>
              </a:spcAft>
              <a:buNone/>
            </a:pPr>
            <a:r>
              <a:rPr lang="en" u="sng">
                <a:solidFill>
                  <a:schemeClr val="hlink"/>
                </a:solidFill>
                <a:hlinkClick r:id="rId5"/>
              </a:rPr>
              <a:t>https://arxiv.org/abs/1203.1895</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307825"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600"/>
              <a:t>What is PushPush?</a:t>
            </a:r>
            <a:endParaRPr b="1" sz="3600"/>
          </a:p>
        </p:txBody>
      </p:sp>
      <p:sp>
        <p:nvSpPr>
          <p:cNvPr id="148" name="Shape 148"/>
          <p:cNvSpPr txBox="1"/>
          <p:nvPr/>
        </p:nvSpPr>
        <p:spPr>
          <a:xfrm>
            <a:off x="155000" y="1656352"/>
            <a:ext cx="4541100" cy="32928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n" sz="1800">
                <a:solidFill>
                  <a:srgbClr val="D9D9D9"/>
                </a:solidFill>
              </a:rPr>
              <a:t>PushPush is a “sliding blocks” game with the following rules:</a:t>
            </a:r>
            <a:endParaRPr sz="1800">
              <a:solidFill>
                <a:srgbClr val="D9D9D9"/>
              </a:solidFill>
            </a:endParaRPr>
          </a:p>
          <a:p>
            <a:pPr indent="-342900" lvl="0" marL="457200" rtl="0">
              <a:lnSpc>
                <a:spcPct val="115000"/>
              </a:lnSpc>
              <a:spcBef>
                <a:spcPts val="0"/>
              </a:spcBef>
              <a:spcAft>
                <a:spcPts val="0"/>
              </a:spcAft>
              <a:buClr>
                <a:srgbClr val="D9D9D9"/>
              </a:buClr>
              <a:buSzPts val="1800"/>
              <a:buChar char="●"/>
            </a:pPr>
            <a:r>
              <a:rPr lang="en" sz="1800">
                <a:solidFill>
                  <a:srgbClr val="D9D9D9"/>
                </a:solidFill>
              </a:rPr>
              <a:t>A robot pushes blocks</a:t>
            </a:r>
            <a:r>
              <a:rPr lang="en" sz="1800">
                <a:solidFill>
                  <a:srgbClr val="D9D9D9"/>
                </a:solidFill>
              </a:rPr>
              <a:t> </a:t>
            </a:r>
            <a:r>
              <a:rPr lang="en" sz="1800">
                <a:solidFill>
                  <a:srgbClr val="D9D9D9"/>
                </a:solidFill>
              </a:rPr>
              <a:t>to move between given start and finish (goal) positions</a:t>
            </a:r>
            <a:endParaRPr sz="1800">
              <a:solidFill>
                <a:srgbClr val="D9D9D9"/>
              </a:solidFill>
            </a:endParaRPr>
          </a:p>
          <a:p>
            <a:pPr indent="-342900" lvl="0" marL="457200" rtl="0">
              <a:lnSpc>
                <a:spcPct val="115000"/>
              </a:lnSpc>
              <a:spcBef>
                <a:spcPts val="0"/>
              </a:spcBef>
              <a:spcAft>
                <a:spcPts val="0"/>
              </a:spcAft>
              <a:buClr>
                <a:srgbClr val="D9D9D9"/>
              </a:buClr>
              <a:buSzPts val="1800"/>
              <a:buChar char="●"/>
            </a:pPr>
            <a:r>
              <a:rPr lang="en" sz="1800">
                <a:solidFill>
                  <a:srgbClr val="D9D9D9"/>
                </a:solidFill>
              </a:rPr>
              <a:t>The robot can only push 1 block at a time. Each block slides the full extent of the available empty space in the direction it was pushed</a:t>
            </a:r>
            <a:endParaRPr sz="1800">
              <a:solidFill>
                <a:srgbClr val="D9D9D9"/>
              </a:solidFill>
            </a:endParaRPr>
          </a:p>
        </p:txBody>
      </p:sp>
      <p:sp>
        <p:nvSpPr>
          <p:cNvPr descr="This video is perfect for those who want to know the completion of Sokoban. With clear video quality and degan done slowly. Have fun... :)" id="149" name="Shape 149" title="sokoban level 2 Slowly">
            <a:hlinkClick r:id="rId3"/>
          </p:cNvPr>
          <p:cNvSpPr/>
          <p:nvPr/>
        </p:nvSpPr>
        <p:spPr>
          <a:xfrm>
            <a:off x="4855000" y="1703900"/>
            <a:ext cx="4060400" cy="3045300"/>
          </a:xfrm>
          <a:prstGeom prst="rect">
            <a:avLst/>
          </a:prstGeom>
          <a:blipFill>
            <a:blip r:embed="rId4">
              <a:alphaModFix/>
            </a:blip>
            <a:stretch>
              <a:fillRect/>
            </a:stretch>
          </a:blipFill>
          <a:ln>
            <a:noFill/>
          </a:ln>
        </p:spPr>
      </p:sp>
      <p:sp>
        <p:nvSpPr>
          <p:cNvPr id="150" name="Shape 150"/>
          <p:cNvSpPr txBox="1"/>
          <p:nvPr/>
        </p:nvSpPr>
        <p:spPr>
          <a:xfrm>
            <a:off x="5468075" y="4749200"/>
            <a:ext cx="3550200" cy="34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rPr>
              <a:t>Sokoban Level 2: </a:t>
            </a:r>
            <a:r>
              <a:rPr lang="en" sz="1200" u="sng">
                <a:solidFill>
                  <a:schemeClr val="hlink"/>
                </a:solidFill>
                <a:hlinkClick r:id="rId5"/>
              </a:rPr>
              <a:t>https://youtu.be/UyNVirVWQUY</a:t>
            </a:r>
            <a:r>
              <a:rPr lang="en" sz="1200">
                <a:solidFill>
                  <a:srgbClr val="FFFFFF"/>
                </a:solidFill>
              </a:rPr>
              <a:t> </a:t>
            </a:r>
            <a:endParaRPr sz="12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Why is This Relevant?</a:t>
            </a:r>
            <a:endParaRPr b="1" sz="3000"/>
          </a:p>
        </p:txBody>
      </p:sp>
      <p:sp>
        <p:nvSpPr>
          <p:cNvPr id="156" name="Shape 156"/>
          <p:cNvSpPr txBox="1"/>
          <p:nvPr>
            <p:ph idx="1" type="body"/>
          </p:nvPr>
        </p:nvSpPr>
        <p:spPr>
          <a:xfrm>
            <a:off x="609600" y="1446450"/>
            <a:ext cx="7924800" cy="12981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lang="en" sz="3000"/>
              <a:t>We will show that PushPush in 3D is NP -Hard using a reduction proof (SAT ≤</a:t>
            </a:r>
            <a:r>
              <a:rPr baseline="-25000" lang="en" sz="3000"/>
              <a:t>p</a:t>
            </a:r>
            <a:r>
              <a:rPr lang="en" sz="3000"/>
              <a:t> PushPush)</a:t>
            </a:r>
            <a:endParaRPr sz="3000"/>
          </a:p>
        </p:txBody>
      </p:sp>
      <p:sp>
        <p:nvSpPr>
          <p:cNvPr id="157" name="Shape 157"/>
          <p:cNvSpPr txBox="1"/>
          <p:nvPr/>
        </p:nvSpPr>
        <p:spPr>
          <a:xfrm>
            <a:off x="472250" y="2948700"/>
            <a:ext cx="8308500" cy="172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78B898"/>
                </a:solidFill>
                <a:latin typeface="Lato"/>
                <a:ea typeface="Lato"/>
                <a:cs typeface="Lato"/>
                <a:sym typeface="Lato"/>
              </a:rPr>
              <a:t>SAT:  </a:t>
            </a:r>
            <a:endParaRPr b="1" sz="2400">
              <a:solidFill>
                <a:srgbClr val="78B898"/>
              </a:solidFill>
              <a:latin typeface="Lato"/>
              <a:ea typeface="Lato"/>
              <a:cs typeface="Lato"/>
              <a:sym typeface="Lato"/>
            </a:endParaRPr>
          </a:p>
          <a:p>
            <a:pPr indent="457200" lvl="0" marL="0" rtl="0" algn="ctr">
              <a:spcBef>
                <a:spcPts val="0"/>
              </a:spcBef>
              <a:spcAft>
                <a:spcPts val="0"/>
              </a:spcAft>
              <a:buNone/>
            </a:pPr>
            <a:r>
              <a:rPr b="1" lang="en" sz="2400">
                <a:solidFill>
                  <a:srgbClr val="78B898"/>
                </a:solidFill>
                <a:latin typeface="Lato"/>
                <a:ea typeface="Lato"/>
                <a:cs typeface="Lato"/>
                <a:sym typeface="Lato"/>
              </a:rPr>
              <a:t>(x1 ∨ x2) ∧ (x1 ∨ ¬x2) ∧ (¬x1 ∨ x2 ∨ x3)</a:t>
            </a:r>
            <a:r>
              <a:rPr b="1" lang="en" sz="2400">
                <a:solidFill>
                  <a:srgbClr val="78B898"/>
                </a:solidFill>
                <a:latin typeface="Lato"/>
                <a:ea typeface="Lato"/>
                <a:cs typeface="Lato"/>
                <a:sym typeface="Lato"/>
              </a:rPr>
              <a:t> ∧ (¬x1 ∨ ¬x3)</a:t>
            </a:r>
            <a:endParaRPr b="1" sz="2400">
              <a:solidFill>
                <a:srgbClr val="78B898"/>
              </a:solidFill>
              <a:latin typeface="Lato"/>
              <a:ea typeface="Lato"/>
              <a:cs typeface="Lato"/>
              <a:sym typeface="Lato"/>
            </a:endParaRPr>
          </a:p>
          <a:p>
            <a:pPr indent="457200" lvl="0" marL="0" rtl="0" algn="ctr">
              <a:spcBef>
                <a:spcPts val="0"/>
              </a:spcBef>
              <a:spcAft>
                <a:spcPts val="0"/>
              </a:spcAft>
              <a:buNone/>
            </a:pPr>
            <a:r>
              <a:t/>
            </a:r>
            <a:endParaRPr b="1" sz="2400">
              <a:solidFill>
                <a:srgbClr val="FFFFFF"/>
              </a:solidFill>
              <a:latin typeface="Lato"/>
              <a:ea typeface="Lato"/>
              <a:cs typeface="Lato"/>
              <a:sym typeface="Lato"/>
            </a:endParaRPr>
          </a:p>
          <a:p>
            <a:pPr indent="457200" lvl="0" marL="0" algn="ctr">
              <a:spcBef>
                <a:spcPts val="0"/>
              </a:spcBef>
              <a:spcAft>
                <a:spcPts val="0"/>
              </a:spcAft>
              <a:buNone/>
            </a:pPr>
            <a:r>
              <a:rPr b="1" lang="en" sz="2400">
                <a:solidFill>
                  <a:srgbClr val="78B898"/>
                </a:solidFill>
                <a:latin typeface="Lato"/>
                <a:ea typeface="Lato"/>
                <a:cs typeface="Lato"/>
                <a:sym typeface="Lato"/>
              </a:rPr>
              <a:t>x1 = True; x2 = True; x3 = False</a:t>
            </a:r>
            <a:endParaRPr b="1" sz="2400">
              <a:solidFill>
                <a:srgbClr val="78B898"/>
              </a:solidFill>
              <a:latin typeface="Lato"/>
              <a:ea typeface="Lato"/>
              <a:cs typeface="Lato"/>
              <a:sym typeface="Lato"/>
            </a:endParaRPr>
          </a:p>
        </p:txBody>
      </p:sp>
    </p:spTree>
  </p:cSld>
  <p:clrMapOvr>
    <a:masterClrMapping/>
  </p:clrMapOvr>
  <mc:AlternateContent>
    <mc:Choice Requires="p14">
      <p:transition spd="slow" p14:dur="15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2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Terminology: Gadgets</a:t>
            </a:r>
            <a:endParaRPr b="1" sz="3000"/>
          </a:p>
        </p:txBody>
      </p:sp>
      <p:sp>
        <p:nvSpPr>
          <p:cNvPr id="163" name="Shape 163"/>
          <p:cNvSpPr txBox="1"/>
          <p:nvPr>
            <p:ph idx="1" type="body"/>
          </p:nvPr>
        </p:nvSpPr>
        <p:spPr>
          <a:xfrm>
            <a:off x="854550" y="1873725"/>
            <a:ext cx="7712400" cy="2216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b="1" lang="en" sz="2400">
                <a:solidFill>
                  <a:schemeClr val="accent5"/>
                </a:solidFill>
              </a:rPr>
              <a:t>G</a:t>
            </a:r>
            <a:r>
              <a:rPr b="1" lang="en" sz="2400">
                <a:solidFill>
                  <a:schemeClr val="accent5"/>
                </a:solidFill>
              </a:rPr>
              <a:t>adget:</a:t>
            </a:r>
            <a:r>
              <a:rPr b="1" lang="en" sz="2400"/>
              <a:t> a small tool that has a particular function</a:t>
            </a:r>
            <a:endParaRPr b="1" sz="2400"/>
          </a:p>
          <a:p>
            <a:pPr indent="-381000" lvl="0" marL="457200" rtl="0">
              <a:spcBef>
                <a:spcPts val="0"/>
              </a:spcBef>
              <a:spcAft>
                <a:spcPts val="0"/>
              </a:spcAft>
              <a:buSzPts val="2400"/>
              <a:buChar char="●"/>
            </a:pPr>
            <a:r>
              <a:rPr lang="en" sz="2400"/>
              <a:t>T</a:t>
            </a:r>
            <a:r>
              <a:rPr lang="en" sz="2400"/>
              <a:t>wo types of elementary gadgets: </a:t>
            </a:r>
            <a:endParaRPr sz="2400"/>
          </a:p>
          <a:p>
            <a:pPr indent="-381000" lvl="1" marL="914400" rtl="0">
              <a:spcBef>
                <a:spcPts val="0"/>
              </a:spcBef>
              <a:spcAft>
                <a:spcPts val="0"/>
              </a:spcAft>
              <a:buClr>
                <a:schemeClr val="accent5"/>
              </a:buClr>
              <a:buSzPts val="2400"/>
              <a:buChar char="○"/>
            </a:pPr>
            <a:r>
              <a:rPr b="1" lang="en" sz="2400">
                <a:solidFill>
                  <a:schemeClr val="accent5"/>
                </a:solidFill>
              </a:rPr>
              <a:t>One-Way gadget</a:t>
            </a:r>
            <a:endParaRPr b="1" sz="2400">
              <a:solidFill>
                <a:schemeClr val="accent5"/>
              </a:solidFill>
            </a:endParaRPr>
          </a:p>
          <a:p>
            <a:pPr indent="-381000" lvl="1" marL="914400" rtl="0">
              <a:spcBef>
                <a:spcPts val="0"/>
              </a:spcBef>
              <a:spcAft>
                <a:spcPts val="0"/>
              </a:spcAft>
              <a:buClr>
                <a:schemeClr val="accent5"/>
              </a:buClr>
              <a:buSzPts val="2400"/>
              <a:buChar char="○"/>
            </a:pPr>
            <a:r>
              <a:rPr b="1" lang="en" sz="2400">
                <a:solidFill>
                  <a:schemeClr val="accent5"/>
                </a:solidFill>
              </a:rPr>
              <a:t>Fork Gadget</a:t>
            </a:r>
            <a:r>
              <a:rPr lang="en" sz="2400">
                <a:solidFill>
                  <a:schemeClr val="accent5"/>
                </a:solidFill>
              </a:rPr>
              <a:t> </a:t>
            </a:r>
            <a:endParaRPr sz="24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One-Way Gadget</a:t>
            </a:r>
            <a:endParaRPr b="1" sz="3000"/>
          </a:p>
        </p:txBody>
      </p:sp>
      <p:sp>
        <p:nvSpPr>
          <p:cNvPr id="169" name="Shape 169"/>
          <p:cNvSpPr txBox="1"/>
          <p:nvPr>
            <p:ph idx="1" type="body"/>
          </p:nvPr>
        </p:nvSpPr>
        <p:spPr>
          <a:xfrm>
            <a:off x="930700" y="1171050"/>
            <a:ext cx="7606500" cy="17127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In a One-Way Gadget, </a:t>
            </a:r>
            <a:r>
              <a:rPr lang="en" sz="2000"/>
              <a:t>the robot </a:t>
            </a:r>
            <a:r>
              <a:rPr lang="en" sz="2000">
                <a:solidFill>
                  <a:schemeClr val="lt2"/>
                </a:solidFill>
              </a:rPr>
              <a:t>can travel from x to y</a:t>
            </a:r>
            <a:r>
              <a:rPr lang="en" sz="2000"/>
              <a:t>, but </a:t>
            </a:r>
            <a:r>
              <a:rPr lang="en" sz="2000">
                <a:solidFill>
                  <a:srgbClr val="78B898"/>
                </a:solidFill>
              </a:rPr>
              <a:t>not from y to x. </a:t>
            </a:r>
            <a:endParaRPr sz="2000">
              <a:solidFill>
                <a:srgbClr val="78B898"/>
              </a:solidFill>
            </a:endParaRPr>
          </a:p>
          <a:p>
            <a:pPr indent="-355600" lvl="0" marL="457200" rtl="0">
              <a:spcBef>
                <a:spcPts val="0"/>
              </a:spcBef>
              <a:spcAft>
                <a:spcPts val="0"/>
              </a:spcAft>
              <a:buSzPts val="2000"/>
              <a:buChar char="●"/>
            </a:pPr>
            <a:r>
              <a:rPr lang="en" sz="2000"/>
              <a:t>Once the robot has travelled from x to y, however, it can move from y to x. </a:t>
            </a:r>
            <a:endParaRPr sz="2000"/>
          </a:p>
        </p:txBody>
      </p:sp>
      <p:pic>
        <p:nvPicPr>
          <p:cNvPr id="170" name="Shape 170"/>
          <p:cNvPicPr preferRelativeResize="0"/>
          <p:nvPr/>
        </p:nvPicPr>
        <p:blipFill>
          <a:blip r:embed="rId3">
            <a:alphaModFix/>
          </a:blip>
          <a:stretch>
            <a:fillRect/>
          </a:stretch>
        </p:blipFill>
        <p:spPr>
          <a:xfrm>
            <a:off x="340925" y="3068675"/>
            <a:ext cx="5510124" cy="1712800"/>
          </a:xfrm>
          <a:prstGeom prst="rect">
            <a:avLst/>
          </a:prstGeom>
          <a:noFill/>
          <a:ln>
            <a:noFill/>
          </a:ln>
        </p:spPr>
      </p:pic>
      <p:pic>
        <p:nvPicPr>
          <p:cNvPr id="171" name="Shape 171"/>
          <p:cNvPicPr preferRelativeResize="0"/>
          <p:nvPr/>
        </p:nvPicPr>
        <p:blipFill rotWithShape="1">
          <a:blip r:embed="rId4">
            <a:alphaModFix/>
          </a:blip>
          <a:srcRect b="6016" l="0" r="11832" t="6016"/>
          <a:stretch/>
        </p:blipFill>
        <p:spPr>
          <a:xfrm>
            <a:off x="6210300" y="2929013"/>
            <a:ext cx="2489400" cy="199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Fork Gadget</a:t>
            </a:r>
            <a:endParaRPr b="1" sz="3000"/>
          </a:p>
        </p:txBody>
      </p:sp>
      <p:sp>
        <p:nvSpPr>
          <p:cNvPr id="177" name="Shape 177"/>
          <p:cNvSpPr txBox="1"/>
          <p:nvPr>
            <p:ph idx="1" type="body"/>
          </p:nvPr>
        </p:nvSpPr>
        <p:spPr>
          <a:xfrm>
            <a:off x="1142525" y="1195575"/>
            <a:ext cx="7038900" cy="29112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In a Fork Gadget, the robot can move from x to y, or from x to z. But, if the robot chooses (x → y) then it cannot move from (x → z). If the robot moves from (x → z), then it cannot move from (x → y)</a:t>
            </a:r>
            <a:endParaRPr sz="2000"/>
          </a:p>
        </p:txBody>
      </p:sp>
      <p:pic>
        <p:nvPicPr>
          <p:cNvPr id="178" name="Shape 178"/>
          <p:cNvPicPr preferRelativeResize="0"/>
          <p:nvPr/>
        </p:nvPicPr>
        <p:blipFill rotWithShape="1">
          <a:blip r:embed="rId3">
            <a:alphaModFix/>
          </a:blip>
          <a:srcRect b="12640" l="1809" r="4407" t="9575"/>
          <a:stretch/>
        </p:blipFill>
        <p:spPr>
          <a:xfrm>
            <a:off x="317425" y="3161650"/>
            <a:ext cx="5818051" cy="1787475"/>
          </a:xfrm>
          <a:prstGeom prst="rect">
            <a:avLst/>
          </a:prstGeom>
          <a:noFill/>
          <a:ln>
            <a:noFill/>
          </a:ln>
        </p:spPr>
      </p:pic>
      <p:pic>
        <p:nvPicPr>
          <p:cNvPr id="179" name="Shape 179"/>
          <p:cNvPicPr preferRelativeResize="0"/>
          <p:nvPr/>
        </p:nvPicPr>
        <p:blipFill>
          <a:blip r:embed="rId4">
            <a:alphaModFix/>
          </a:blip>
          <a:stretch>
            <a:fillRect/>
          </a:stretch>
        </p:blipFill>
        <p:spPr>
          <a:xfrm>
            <a:off x="6480750" y="2896200"/>
            <a:ext cx="2187976" cy="219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Clauses</a:t>
            </a:r>
            <a:endParaRPr b="1" sz="3000"/>
          </a:p>
        </p:txBody>
      </p:sp>
      <p:sp>
        <p:nvSpPr>
          <p:cNvPr id="185" name="Shape 185"/>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A clause </a:t>
            </a:r>
            <a:r>
              <a:rPr lang="en" sz="2000"/>
              <a:t> </a:t>
            </a:r>
            <a:r>
              <a:rPr lang="en" sz="2000"/>
              <a:t>component is shown below. </a:t>
            </a:r>
            <a:r>
              <a:rPr lang="en" sz="2000"/>
              <a:t> The robot can pass from x to y of a clause component if at least one block is pushed into it along an attached wire (a, b, or c).  </a:t>
            </a:r>
            <a:endParaRPr sz="2000"/>
          </a:p>
        </p:txBody>
      </p:sp>
      <p:pic>
        <p:nvPicPr>
          <p:cNvPr id="186" name="Shape 186"/>
          <p:cNvPicPr preferRelativeResize="0"/>
          <p:nvPr/>
        </p:nvPicPr>
        <p:blipFill>
          <a:blip r:embed="rId3">
            <a:alphaModFix/>
          </a:blip>
          <a:stretch>
            <a:fillRect/>
          </a:stretch>
        </p:blipFill>
        <p:spPr>
          <a:xfrm>
            <a:off x="516100" y="2480250"/>
            <a:ext cx="3963875" cy="2306299"/>
          </a:xfrm>
          <a:prstGeom prst="rect">
            <a:avLst/>
          </a:prstGeom>
          <a:noFill/>
          <a:ln>
            <a:noFill/>
          </a:ln>
        </p:spPr>
      </p:pic>
      <p:pic>
        <p:nvPicPr>
          <p:cNvPr id="187" name="Shape 187"/>
          <p:cNvPicPr preferRelativeResize="0"/>
          <p:nvPr/>
        </p:nvPicPr>
        <p:blipFill>
          <a:blip r:embed="rId3">
            <a:alphaModFix/>
          </a:blip>
          <a:stretch>
            <a:fillRect/>
          </a:stretch>
        </p:blipFill>
        <p:spPr>
          <a:xfrm>
            <a:off x="4785700" y="2480250"/>
            <a:ext cx="3877525" cy="2306299"/>
          </a:xfrm>
          <a:prstGeom prst="rect">
            <a:avLst/>
          </a:prstGeom>
          <a:noFill/>
          <a:ln>
            <a:noFill/>
          </a:ln>
        </p:spPr>
      </p:pic>
      <p:sp>
        <p:nvSpPr>
          <p:cNvPr id="188" name="Shape 188"/>
          <p:cNvSpPr/>
          <p:nvPr/>
        </p:nvSpPr>
        <p:spPr>
          <a:xfrm>
            <a:off x="7900650" y="3363700"/>
            <a:ext cx="187200" cy="186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8087850" y="3363706"/>
            <a:ext cx="187200" cy="1863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0" name="Shape 190"/>
          <p:cNvCxnSpPr/>
          <p:nvPr/>
        </p:nvCxnSpPr>
        <p:spPr>
          <a:xfrm>
            <a:off x="7817250" y="3456850"/>
            <a:ext cx="270600" cy="0"/>
          </a:xfrm>
          <a:prstGeom prst="straightConnector1">
            <a:avLst/>
          </a:prstGeom>
          <a:noFill/>
          <a:ln cap="flat" cmpd="sng" w="19050">
            <a:solidFill>
              <a:srgbClr val="CC4125"/>
            </a:solidFill>
            <a:prstDash val="solid"/>
            <a:round/>
            <a:headEnd len="med" w="med" type="none"/>
            <a:tailEnd len="med" w="med" type="none"/>
          </a:ln>
        </p:spPr>
      </p:cxnSp>
      <p:sp>
        <p:nvSpPr>
          <p:cNvPr id="191" name="Shape 191"/>
          <p:cNvSpPr/>
          <p:nvPr/>
        </p:nvSpPr>
        <p:spPr>
          <a:xfrm>
            <a:off x="8097600" y="4377500"/>
            <a:ext cx="187200" cy="21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8087850" y="3168106"/>
            <a:ext cx="187200" cy="186300"/>
          </a:xfrm>
          <a:prstGeom prst="ellipse">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txBox="1"/>
          <p:nvPr/>
        </p:nvSpPr>
        <p:spPr>
          <a:xfrm>
            <a:off x="8042700" y="3085000"/>
            <a:ext cx="297000" cy="26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latin typeface="Times New Roman"/>
                <a:ea typeface="Times New Roman"/>
                <a:cs typeface="Times New Roman"/>
                <a:sym typeface="Times New Roman"/>
              </a:rPr>
              <a:t>A</a:t>
            </a:r>
            <a:endParaRPr sz="1100">
              <a:latin typeface="Times New Roman"/>
              <a:ea typeface="Times New Roman"/>
              <a:cs typeface="Times New Roman"/>
              <a:sym typeface="Times New Roman"/>
            </a:endParaRPr>
          </a:p>
        </p:txBody>
      </p:sp>
      <p:cxnSp>
        <p:nvCxnSpPr>
          <p:cNvPr id="194" name="Shape 194"/>
          <p:cNvCxnSpPr/>
          <p:nvPr/>
        </p:nvCxnSpPr>
        <p:spPr>
          <a:xfrm>
            <a:off x="8191050" y="4310500"/>
            <a:ext cx="300" cy="177600"/>
          </a:xfrm>
          <a:prstGeom prst="straightConnector1">
            <a:avLst/>
          </a:prstGeom>
          <a:noFill/>
          <a:ln cap="flat" cmpd="sng" w="9525">
            <a:solidFill>
              <a:srgbClr val="000000"/>
            </a:solidFill>
            <a:prstDash val="solid"/>
            <a:round/>
            <a:headEnd len="med" w="med" type="none"/>
            <a:tailEnd len="med" w="med" type="none"/>
          </a:ln>
        </p:spPr>
      </p:cxnSp>
      <p:cxnSp>
        <p:nvCxnSpPr>
          <p:cNvPr id="195" name="Shape 195"/>
          <p:cNvCxnSpPr/>
          <p:nvPr/>
        </p:nvCxnSpPr>
        <p:spPr>
          <a:xfrm flipH="1" rot="10800000">
            <a:off x="7986325" y="4485050"/>
            <a:ext cx="321600" cy="900"/>
          </a:xfrm>
          <a:prstGeom prst="straightConnector1">
            <a:avLst/>
          </a:prstGeom>
          <a:noFill/>
          <a:ln cap="flat" cmpd="sng" w="38100">
            <a:solidFill>
              <a:srgbClr val="000000"/>
            </a:solidFill>
            <a:prstDash val="solid"/>
            <a:round/>
            <a:headEnd len="med" w="med" type="none"/>
            <a:tailEnd len="med" w="med" type="none"/>
          </a:ln>
        </p:spPr>
      </p:cxnSp>
      <p:cxnSp>
        <p:nvCxnSpPr>
          <p:cNvPr id="196" name="Shape 196"/>
          <p:cNvCxnSpPr/>
          <p:nvPr/>
        </p:nvCxnSpPr>
        <p:spPr>
          <a:xfrm rot="10800000">
            <a:off x="7998925" y="4485200"/>
            <a:ext cx="1800" cy="200100"/>
          </a:xfrm>
          <a:prstGeom prst="straightConnector1">
            <a:avLst/>
          </a:prstGeom>
          <a:noFill/>
          <a:ln cap="flat" cmpd="sng" w="38100">
            <a:solidFill>
              <a:srgbClr val="0000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3000"/>
              <a:t>Variable-Setting Component</a:t>
            </a:r>
            <a:endParaRPr b="1" sz="3000"/>
          </a:p>
        </p:txBody>
      </p:sp>
      <p:sp>
        <p:nvSpPr>
          <p:cNvPr id="202" name="Shape 202"/>
          <p:cNvSpPr txBox="1"/>
          <p:nvPr>
            <p:ph idx="1" type="body"/>
          </p:nvPr>
        </p:nvSpPr>
        <p:spPr>
          <a:xfrm>
            <a:off x="1211775" y="1190625"/>
            <a:ext cx="7617900" cy="2357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A variable gadget begins with a Fork Gadget, followed by two paths (F or T), each with attached wires exiting to the right.</a:t>
            </a:r>
            <a:endParaRPr sz="2000"/>
          </a:p>
          <a:p>
            <a:pPr indent="-355600" lvl="0" marL="457200" rtl="0">
              <a:spcBef>
                <a:spcPts val="0"/>
              </a:spcBef>
              <a:spcAft>
                <a:spcPts val="0"/>
              </a:spcAft>
              <a:buSzPts val="2000"/>
              <a:buChar char="●"/>
            </a:pPr>
            <a:r>
              <a:rPr lang="en" sz="2000"/>
              <a:t>Then it merges the the T and F paths via One-Way gadget, which prevents the robot from traveling both paths. </a:t>
            </a:r>
            <a:endParaRPr sz="2000"/>
          </a:p>
        </p:txBody>
      </p:sp>
      <p:pic>
        <p:nvPicPr>
          <p:cNvPr id="203" name="Shape 203"/>
          <p:cNvPicPr preferRelativeResize="0"/>
          <p:nvPr/>
        </p:nvPicPr>
        <p:blipFill rotWithShape="1">
          <a:blip r:embed="rId3">
            <a:alphaModFix/>
          </a:blip>
          <a:srcRect b="2021" l="17128" r="1997" t="5667"/>
          <a:stretch/>
        </p:blipFill>
        <p:spPr>
          <a:xfrm>
            <a:off x="2324150" y="2782650"/>
            <a:ext cx="2203850" cy="2235450"/>
          </a:xfrm>
          <a:prstGeom prst="rect">
            <a:avLst/>
          </a:prstGeom>
          <a:noFill/>
          <a:ln>
            <a:noFill/>
          </a:ln>
        </p:spPr>
      </p:pic>
      <p:pic>
        <p:nvPicPr>
          <p:cNvPr id="204" name="Shape 204"/>
          <p:cNvPicPr preferRelativeResize="0"/>
          <p:nvPr/>
        </p:nvPicPr>
        <p:blipFill rotWithShape="1">
          <a:blip r:embed="rId4">
            <a:alphaModFix/>
          </a:blip>
          <a:srcRect b="-1964" l="0" r="0" t="13469"/>
          <a:stretch/>
        </p:blipFill>
        <p:spPr>
          <a:xfrm>
            <a:off x="4604200" y="2782650"/>
            <a:ext cx="2258275" cy="228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