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59" r:id="rId8"/>
    <p:sldId id="260" r:id="rId9"/>
    <p:sldId id="261" r:id="rId10"/>
    <p:sldId id="263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EE1"/>
    <a:srgbClr val="AA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EA948EB-D776-424B-AC5D-92ED419A7C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CA7A77-A6F0-40AC-9965-1A163F840F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F616-99B3-40CD-9F9C-465B2C6B6F62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FFBD0C-3EDE-4846-8875-5C41EB8CAF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F4F614-1D25-4227-ACC9-1A99B291A1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0DF0-455D-4B82-A313-D6CF2436BB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46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FA4C-0999-450A-A5FB-600C94D7F14A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BA8C4-36CB-4A92-BB02-8005780B59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5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is that the residential communities are cared for by different nurses and all the patients activities have to be documented. This is a very big effort.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BA8C4-36CB-4A92-BB02-8005780B59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5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Digitisation</a:t>
            </a:r>
            <a:r>
              <a:rPr lang="en-US" dirty="0"/>
              <a:t> of the documentation has reduced the effort but a lot of time is still lost for documentation.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BA8C4-36CB-4A92-BB02-8005780B59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9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F7207DD9-A701-4C98-A3C0-027FE95D8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75"/>
            <a:ext cx="7120128" cy="6858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4CFE2D5C-7629-4472-B1D6-966BA90C4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4669214"/>
            <a:ext cx="5578800" cy="1223681"/>
          </a:xfrm>
        </p:spPr>
        <p:txBody>
          <a:bodyPr anchor="t" anchorCtr="0">
            <a:noAutofit/>
          </a:bodyPr>
          <a:lstStyle>
            <a:lvl1pPr>
              <a:lnSpc>
                <a:spcPts val="2200"/>
              </a:lnSpc>
              <a:defRPr sz="2000" cap="none" baseline="0"/>
            </a:lvl1pPr>
          </a:lstStyle>
          <a:p>
            <a:r>
              <a:rPr lang="de-DE"/>
              <a:t>Untertitel bearbeiten</a:t>
            </a:r>
            <a:br>
              <a:rPr lang="de-DE"/>
            </a:br>
            <a:r>
              <a:rPr lang="de-DE"/>
              <a:t>4-zeilig</a:t>
            </a:r>
            <a:br>
              <a:rPr lang="de-DE"/>
            </a:br>
            <a:endParaRPr lang="de-DE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2C116567-3BDC-4DE9-876C-86BB0EB10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1" y="3437651"/>
            <a:ext cx="5578800" cy="1223682"/>
          </a:xfrm>
        </p:spPr>
        <p:txBody>
          <a:bodyPr anchor="b" anchorCtr="0">
            <a:noAutofit/>
          </a:bodyPr>
          <a:lstStyle>
            <a:lvl1pPr marL="0" indent="0">
              <a:lnSpc>
                <a:spcPts val="3000"/>
              </a:lnSpc>
              <a:buNone/>
              <a:defRPr sz="2800" cap="all" spc="50" baseline="0"/>
            </a:lvl1pPr>
          </a:lstStyle>
          <a:p>
            <a:pPr lvl="0"/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E025891-DCCE-43E4-9926-DF808D516D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5962478"/>
            <a:ext cx="5578787" cy="288000"/>
          </a:xfrm>
        </p:spPr>
        <p:txBody>
          <a:bodyPr anchor="b" anchorCtr="0">
            <a:noAutofit/>
          </a:bodyPr>
          <a:lstStyle>
            <a:lvl1pPr marL="0" indent="0">
              <a:lnSpc>
                <a:spcPts val="1650"/>
              </a:lnSpc>
              <a:buNone/>
              <a:defRPr sz="1400"/>
            </a:lvl1pPr>
            <a:lvl2pPr marL="180000" indent="0">
              <a:buNone/>
              <a:defRPr/>
            </a:lvl2pPr>
          </a:lstStyle>
          <a:p>
            <a:pPr lvl="0"/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8880C888-455D-4E3E-99F4-BB13627DA3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262577"/>
            <a:ext cx="5578787" cy="28800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650"/>
              </a:lnSpc>
              <a:buNone/>
              <a:defRPr sz="1400"/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XX.XX.XXXX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B656DA-3C42-4BBF-BA5E-AAA4101CEC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25" y="231213"/>
            <a:ext cx="2572409" cy="10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352122A-4CAF-43EE-AAE4-B9E4592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032CD10-77A4-4A5E-8802-696EB7163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03D086D-EE74-4584-9525-D08BABA3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F2CB227-90D4-4EDE-BF61-9456ECD0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8AEE595-5817-4595-8E3E-C723C432B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rei Pha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F4ACC-9350-4098-A6D1-7480A99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9" y="2136096"/>
            <a:ext cx="35208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D8A7825-B258-4C7C-8421-F0F59081F6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0200" y="2139271"/>
            <a:ext cx="35208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A115E7B-AA9B-41F9-B8FC-1968802DC3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5234" y="2139271"/>
            <a:ext cx="35208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58EAB98-5CE6-403E-815E-10862B7C8273}"/>
              </a:ext>
            </a:extLst>
          </p:cNvPr>
          <p:cNvGrpSpPr/>
          <p:nvPr userDrawn="1"/>
        </p:nvGrpSpPr>
        <p:grpSpPr>
          <a:xfrm>
            <a:off x="515938" y="1546892"/>
            <a:ext cx="11160125" cy="337197"/>
            <a:chOff x="446089" y="1670050"/>
            <a:chExt cx="8686799" cy="457200"/>
          </a:xfrm>
        </p:grpSpPr>
        <p:sp>
          <p:nvSpPr>
            <p:cNvPr id="18" name="AutoShape 21">
              <a:extLst>
                <a:ext uri="{FF2B5EF4-FFF2-40B4-BE49-F238E27FC236}">
                  <a16:creationId xmlns:a16="http://schemas.microsoft.com/office/drawing/2014/main" id="{1A4D320F-88C4-46E6-A63C-84E38BD1117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446089" y="1670050"/>
              <a:ext cx="2743895" cy="457200"/>
            </a:xfrm>
            <a:prstGeom prst="homePlate">
              <a:avLst>
                <a:gd name="adj" fmla="val 19790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  <p:sp>
          <p:nvSpPr>
            <p:cNvPr id="19" name="AutoShape 23">
              <a:extLst>
                <a:ext uri="{FF2B5EF4-FFF2-40B4-BE49-F238E27FC236}">
                  <a16:creationId xmlns:a16="http://schemas.microsoft.com/office/drawing/2014/main" id="{CF5FAD88-B2A8-438D-976C-A15F2607D33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3444956" y="1670050"/>
              <a:ext cx="2688504" cy="457200"/>
            </a:xfrm>
            <a:prstGeom prst="chevron">
              <a:avLst>
                <a:gd name="adj" fmla="val 20161"/>
              </a:avLst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98000"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46743AE2-FAAC-4073-8D0F-BCB3423D35B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388433" y="1670050"/>
              <a:ext cx="2744455" cy="457200"/>
            </a:xfrm>
            <a:prstGeom prst="chevron">
              <a:avLst>
                <a:gd name="adj" fmla="val 20827"/>
              </a:avLst>
            </a:prstGeom>
            <a:solidFill>
              <a:schemeClr val="bg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98000"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64DCB3E1-3610-4FD9-8FC0-FD43D52696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5938" y="1547412"/>
            <a:ext cx="3457324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637B499B-9BB1-47AE-826E-C244D825858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360513" y="1547412"/>
            <a:ext cx="3462118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E5E1315-670C-4F0E-9200-F0B984E6AC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50200" y="1547412"/>
            <a:ext cx="3525863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4C9B690A-8025-4BA8-9C8B-DB72F6B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7126287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F62371E8-EEF6-449E-9E7B-E24EB5C667F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938" y="762000"/>
            <a:ext cx="7128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AD4F58FB-9038-4C3E-BFCB-64C0510DF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114D1C0-81E6-4410-86FA-5338592B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74A9941C-FE0D-4C64-BE82-504078B9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5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ier Pha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F4ACC-9350-4098-A6D1-7480A99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9" y="2136096"/>
            <a:ext cx="25740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D8A7825-B258-4C7C-8421-F0F59081F6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97000" y="2139271"/>
            <a:ext cx="25740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A115E7B-AA9B-41F9-B8FC-1968802DC3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76293" y="2139271"/>
            <a:ext cx="25740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58EAB98-5CE6-403E-815E-10862B7C8273}"/>
              </a:ext>
            </a:extLst>
          </p:cNvPr>
          <p:cNvGrpSpPr/>
          <p:nvPr userDrawn="1"/>
        </p:nvGrpSpPr>
        <p:grpSpPr>
          <a:xfrm>
            <a:off x="515938" y="1546892"/>
            <a:ext cx="11160125" cy="337197"/>
            <a:chOff x="446089" y="1670050"/>
            <a:chExt cx="8686799" cy="457200"/>
          </a:xfrm>
        </p:grpSpPr>
        <p:sp>
          <p:nvSpPr>
            <p:cNvPr id="18" name="AutoShape 21">
              <a:extLst>
                <a:ext uri="{FF2B5EF4-FFF2-40B4-BE49-F238E27FC236}">
                  <a16:creationId xmlns:a16="http://schemas.microsoft.com/office/drawing/2014/main" id="{1A4D320F-88C4-46E6-A63C-84E38BD11176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446089" y="1670050"/>
              <a:ext cx="2003546" cy="457200"/>
            </a:xfrm>
            <a:prstGeom prst="homePlate">
              <a:avLst>
                <a:gd name="adj" fmla="val 19790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  <p:sp>
          <p:nvSpPr>
            <p:cNvPr id="19" name="AutoShape 23">
              <a:extLst>
                <a:ext uri="{FF2B5EF4-FFF2-40B4-BE49-F238E27FC236}">
                  <a16:creationId xmlns:a16="http://schemas.microsoft.com/office/drawing/2014/main" id="{CF5FAD88-B2A8-438D-976C-A15F2607D33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678459" y="1670050"/>
              <a:ext cx="1997614" cy="457200"/>
            </a:xfrm>
            <a:prstGeom prst="chevron">
              <a:avLst>
                <a:gd name="adj" fmla="val 20161"/>
              </a:avLst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98000"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46743AE2-FAAC-4073-8D0F-BCB3423D35B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125401" y="1670050"/>
              <a:ext cx="2007487" cy="457200"/>
            </a:xfrm>
            <a:prstGeom prst="chevron">
              <a:avLst>
                <a:gd name="adj" fmla="val 20827"/>
              </a:avLst>
            </a:prstGeom>
            <a:solidFill>
              <a:schemeClr val="bg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98000" tIns="54000" bIns="54000" anchor="ctr"/>
            <a:lstStyle/>
            <a:p>
              <a:pPr algn="ctr"/>
              <a:endParaRPr lang="de-DE" altLang="de-DE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64DCB3E1-3610-4FD9-8FC0-FD43D52696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5938" y="1547412"/>
            <a:ext cx="2574000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637B499B-9BB1-47AE-826E-C244D825858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383913" y="1547412"/>
            <a:ext cx="2566380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E5E1315-670C-4F0E-9200-F0B984E6AC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7000" y="1547412"/>
            <a:ext cx="2579063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4C9B690A-8025-4BA8-9C8B-DB72F6B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7126287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F62371E8-EEF6-449E-9E7B-E24EB5C667F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5938" y="762000"/>
            <a:ext cx="7128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AD4F58FB-9038-4C3E-BFCB-64C0510DF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114D1C0-81E6-4410-86FA-5338592B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74A9941C-FE0D-4C64-BE82-504078B9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B3231CF-A2BC-46F9-A383-48ABF17B8D6E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6236647" y="2139271"/>
            <a:ext cx="2574000" cy="4112304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47D1C950-82F3-4626-8979-8A094BEDD66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6231584" y="1546756"/>
            <a:ext cx="2579063" cy="337197"/>
          </a:xfrm>
          <a:prstGeom prst="chevron">
            <a:avLst>
              <a:gd name="adj" fmla="val 20161"/>
            </a:avLst>
          </a:prstGeom>
          <a:solidFill>
            <a:schemeClr val="bg2">
              <a:lumMod val="6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98000" tIns="54000" bIns="54000" anchor="ctr"/>
          <a:lstStyle/>
          <a:p>
            <a:pPr algn="ctr"/>
            <a:endParaRPr lang="de-DE" altLang="de-DE" b="1">
              <a:solidFill>
                <a:schemeClr val="bg1"/>
              </a:solidFill>
            </a:endParaRP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6CE19CC6-95BA-4699-946D-BAB3E056F65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31584" y="1552771"/>
            <a:ext cx="2579064" cy="336813"/>
          </a:xfr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70000" indent="0">
              <a:spcBef>
                <a:spcPts val="336"/>
              </a:spcBef>
              <a:buNone/>
              <a:defRPr sz="1400"/>
            </a:lvl2pPr>
            <a:lvl3pPr>
              <a:spcBef>
                <a:spcPts val="336"/>
              </a:spcBef>
              <a:defRPr sz="1400"/>
            </a:lvl3pPr>
            <a:lvl4pPr>
              <a:spcBef>
                <a:spcPts val="336"/>
              </a:spcBef>
              <a:defRPr sz="1400"/>
            </a:lvl4pPr>
            <a:lvl5pPr>
              <a:spcBef>
                <a:spcPts val="336"/>
              </a:spcBef>
              <a:defRPr sz="1400"/>
            </a:lvl5pPr>
          </a:lstStyle>
          <a:p>
            <a:pPr lvl="0"/>
            <a:r>
              <a:rPr lang="de-DE"/>
              <a:t>Phase eingeben</a:t>
            </a:r>
          </a:p>
        </p:txBody>
      </p:sp>
    </p:spTree>
    <p:extLst>
      <p:ext uri="{BB962C8B-B14F-4D97-AF65-F5344CB8AC3E}">
        <p14:creationId xmlns:p14="http://schemas.microsoft.com/office/powerpoint/2010/main" val="254761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693A199-1CBD-495E-9E6D-DC37DD530416}"/>
              </a:ext>
            </a:extLst>
          </p:cNvPr>
          <p:cNvCxnSpPr>
            <a:cxnSpLocks/>
          </p:cNvCxnSpPr>
          <p:nvPr userDrawn="1"/>
        </p:nvCxnSpPr>
        <p:spPr>
          <a:xfrm>
            <a:off x="534975" y="2448601"/>
            <a:ext cx="11124000" cy="0"/>
          </a:xfrm>
          <a:prstGeom prst="line">
            <a:avLst/>
          </a:prstGeom>
          <a:ln w="57150" cap="rnd">
            <a:solidFill>
              <a:schemeClr val="bg2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99E1DCF-DE70-417C-A459-B490BF9023E9}"/>
              </a:ext>
            </a:extLst>
          </p:cNvPr>
          <p:cNvSpPr/>
          <p:nvPr userDrawn="1"/>
        </p:nvSpPr>
        <p:spPr>
          <a:xfrm>
            <a:off x="1132629" y="2088405"/>
            <a:ext cx="72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1650"/>
              </a:lnSpc>
            </a:pPr>
            <a:endParaRPr lang="de-DE" sz="1400">
              <a:latin typeface="MetaPro-Bold" panose="020B0804030101020102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D478C-E6AF-425C-A91F-5BD3FA4044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3420" y="3480617"/>
            <a:ext cx="1944000" cy="2772000"/>
          </a:xfrm>
        </p:spPr>
        <p:txBody>
          <a:bodyPr>
            <a:normAutofit/>
          </a:bodyPr>
          <a:lstStyle>
            <a:lvl1pPr marL="0" indent="0">
              <a:lnSpc>
                <a:spcPts val="1850"/>
              </a:lnSpc>
              <a:buFontTx/>
              <a:buNone/>
              <a:defRPr sz="1400">
                <a:latin typeface="+mn-lt"/>
              </a:defRPr>
            </a:lvl1pPr>
            <a:lvl2pPr marL="0" indent="-180000">
              <a:lnSpc>
                <a:spcPts val="1850"/>
              </a:lnSpc>
              <a:defRPr sz="1400">
                <a:latin typeface="+mn-lt"/>
              </a:defRPr>
            </a:lvl2pPr>
            <a:lvl3pPr marL="0">
              <a:lnSpc>
                <a:spcPts val="1850"/>
              </a:lnSpc>
              <a:defRPr sz="14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50"/>
              </a:lnSpc>
              <a:defRPr sz="1400">
                <a:latin typeface="+mn-lt"/>
              </a:defRPr>
            </a:lvl4pPr>
            <a:lvl5pPr>
              <a:lnSpc>
                <a:spcPts val="1650"/>
              </a:lnSpc>
              <a:defRPr sz="1400">
                <a:latin typeface="+mn-lt"/>
              </a:defRPr>
            </a:lvl5pPr>
          </a:lstStyle>
          <a:p>
            <a:pPr lvl="3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85DE1BF3-FCF1-4997-89AE-A99FC2F157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6211" y="3480617"/>
            <a:ext cx="1944000" cy="2772000"/>
          </a:xfrm>
        </p:spPr>
        <p:txBody>
          <a:bodyPr>
            <a:normAutofit/>
          </a:bodyPr>
          <a:lstStyle>
            <a:lvl1pPr marL="0" indent="0">
              <a:lnSpc>
                <a:spcPts val="1850"/>
              </a:lnSpc>
              <a:buFontTx/>
              <a:buNone/>
              <a:defRPr sz="1400">
                <a:latin typeface="+mn-lt"/>
              </a:defRPr>
            </a:lvl1pPr>
            <a:lvl2pPr marL="0" indent="-180000">
              <a:lnSpc>
                <a:spcPts val="1850"/>
              </a:lnSpc>
              <a:defRPr sz="1400">
                <a:latin typeface="+mn-lt"/>
              </a:defRPr>
            </a:lvl2pPr>
            <a:lvl3pPr marL="0">
              <a:lnSpc>
                <a:spcPts val="1850"/>
              </a:lnSpc>
              <a:defRPr sz="14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50"/>
              </a:lnSpc>
              <a:defRPr sz="1400">
                <a:latin typeface="+mn-lt"/>
              </a:defRPr>
            </a:lvl4pPr>
            <a:lvl5pPr>
              <a:lnSpc>
                <a:spcPts val="1650"/>
              </a:lnSpc>
              <a:defRPr sz="1400">
                <a:latin typeface="+mn-lt"/>
              </a:defRPr>
            </a:lvl5pPr>
          </a:lstStyle>
          <a:p>
            <a:pPr lvl="3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21C7818B-0D9F-4209-83E1-64D8D2A52C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29002" y="3480617"/>
            <a:ext cx="1944000" cy="2772000"/>
          </a:xfrm>
        </p:spPr>
        <p:txBody>
          <a:bodyPr>
            <a:normAutofit/>
          </a:bodyPr>
          <a:lstStyle>
            <a:lvl1pPr marL="0" indent="0">
              <a:lnSpc>
                <a:spcPts val="1850"/>
              </a:lnSpc>
              <a:buFontTx/>
              <a:buNone/>
              <a:defRPr sz="1400">
                <a:latin typeface="+mn-lt"/>
              </a:defRPr>
            </a:lvl1pPr>
            <a:lvl2pPr marL="0" indent="-180000">
              <a:lnSpc>
                <a:spcPts val="1850"/>
              </a:lnSpc>
              <a:defRPr sz="1400">
                <a:latin typeface="+mn-lt"/>
              </a:defRPr>
            </a:lvl2pPr>
            <a:lvl3pPr marL="0">
              <a:lnSpc>
                <a:spcPts val="1850"/>
              </a:lnSpc>
              <a:defRPr sz="14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50"/>
              </a:lnSpc>
              <a:defRPr sz="1400">
                <a:latin typeface="+mn-lt"/>
              </a:defRPr>
            </a:lvl4pPr>
            <a:lvl5pPr>
              <a:lnSpc>
                <a:spcPts val="1650"/>
              </a:lnSpc>
              <a:defRPr sz="1400">
                <a:latin typeface="+mn-lt"/>
              </a:defRPr>
            </a:lvl5pPr>
          </a:lstStyle>
          <a:p>
            <a:pPr lvl="3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895D2EAA-C4D3-46F2-AA9F-33AEBAAF14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31792" y="3480617"/>
            <a:ext cx="1944000" cy="2772000"/>
          </a:xfrm>
        </p:spPr>
        <p:txBody>
          <a:bodyPr>
            <a:normAutofit/>
          </a:bodyPr>
          <a:lstStyle>
            <a:lvl1pPr marL="0" indent="0">
              <a:lnSpc>
                <a:spcPts val="1850"/>
              </a:lnSpc>
              <a:buFontTx/>
              <a:buNone/>
              <a:defRPr sz="1400">
                <a:latin typeface="+mn-lt"/>
              </a:defRPr>
            </a:lvl1pPr>
            <a:lvl2pPr marL="0" indent="-180000">
              <a:lnSpc>
                <a:spcPts val="1850"/>
              </a:lnSpc>
              <a:defRPr sz="1400">
                <a:latin typeface="+mn-lt"/>
              </a:defRPr>
            </a:lvl2pPr>
            <a:lvl3pPr marL="0">
              <a:lnSpc>
                <a:spcPts val="1850"/>
              </a:lnSpc>
              <a:defRPr sz="14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50"/>
              </a:lnSpc>
              <a:defRPr sz="1400">
                <a:latin typeface="+mn-lt"/>
              </a:defRPr>
            </a:lvl4pPr>
            <a:lvl5pPr>
              <a:lnSpc>
                <a:spcPts val="1650"/>
              </a:lnSpc>
              <a:defRPr sz="1400">
                <a:latin typeface="+mn-lt"/>
              </a:defRPr>
            </a:lvl5pPr>
          </a:lstStyle>
          <a:p>
            <a:pPr lvl="3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96894346-6D81-4D43-BCFB-C97880767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629" y="3480617"/>
            <a:ext cx="1944000" cy="2772000"/>
          </a:xfrm>
        </p:spPr>
        <p:txBody>
          <a:bodyPr>
            <a:normAutofit/>
          </a:bodyPr>
          <a:lstStyle>
            <a:lvl1pPr marL="0" indent="0">
              <a:lnSpc>
                <a:spcPts val="1850"/>
              </a:lnSpc>
              <a:buFontTx/>
              <a:buNone/>
              <a:defRPr sz="1400">
                <a:latin typeface="+mn-lt"/>
              </a:defRPr>
            </a:lvl1pPr>
            <a:lvl2pPr marL="0" indent="-180000">
              <a:lnSpc>
                <a:spcPts val="1850"/>
              </a:lnSpc>
              <a:defRPr sz="1400">
                <a:latin typeface="+mn-lt"/>
              </a:defRPr>
            </a:lvl2pPr>
            <a:lvl3pPr marL="0">
              <a:lnSpc>
                <a:spcPts val="1850"/>
              </a:lnSpc>
              <a:defRPr sz="14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50"/>
              </a:lnSpc>
              <a:defRPr sz="1400">
                <a:latin typeface="+mn-lt"/>
              </a:defRPr>
            </a:lvl4pPr>
            <a:lvl5pPr>
              <a:lnSpc>
                <a:spcPts val="1650"/>
              </a:lnSpc>
              <a:defRPr sz="1400">
                <a:latin typeface="+mn-lt"/>
              </a:defRPr>
            </a:lvl5pPr>
          </a:lstStyle>
          <a:p>
            <a:pPr lvl="3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99EDDB8-9402-441F-A3B7-E6A4F8C972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2629" y="2310293"/>
            <a:ext cx="720000" cy="276225"/>
          </a:xfr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ts val="165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Jahr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63719C-0EDB-4328-BFBE-33D1173681ED}"/>
              </a:ext>
            </a:extLst>
          </p:cNvPr>
          <p:cNvSpPr/>
          <p:nvPr userDrawn="1"/>
        </p:nvSpPr>
        <p:spPr>
          <a:xfrm>
            <a:off x="3435420" y="2088213"/>
            <a:ext cx="72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1650"/>
              </a:lnSpc>
            </a:pPr>
            <a:endParaRPr lang="de-DE" sz="1400">
              <a:latin typeface="MetaPro-Bold" panose="020B0804030101020102" pitchFamily="34" charset="0"/>
            </a:endParaRP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CB53C93C-4F05-427F-8D25-E63AC0053B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5420" y="2310101"/>
            <a:ext cx="720000" cy="276225"/>
          </a:xfr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ts val="165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Jahr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866B096-36E2-4911-B73C-51449869E6B0}"/>
              </a:ext>
            </a:extLst>
          </p:cNvPr>
          <p:cNvSpPr/>
          <p:nvPr userDrawn="1"/>
        </p:nvSpPr>
        <p:spPr>
          <a:xfrm>
            <a:off x="5738211" y="2088601"/>
            <a:ext cx="72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1650"/>
              </a:lnSpc>
            </a:pPr>
            <a:endParaRPr lang="de-DE" sz="1400">
              <a:latin typeface="MetaPro-Bold" panose="020B0804030101020102" pitchFamily="34" charset="0"/>
            </a:endParaRP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04A5D8F4-BD20-4723-843C-44D6DD05DD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8211" y="2310489"/>
            <a:ext cx="720000" cy="276225"/>
          </a:xfr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ts val="165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Jahr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83E725D-C4E2-4F8F-8F3C-FAC0E0C9D594}"/>
              </a:ext>
            </a:extLst>
          </p:cNvPr>
          <p:cNvSpPr/>
          <p:nvPr userDrawn="1"/>
        </p:nvSpPr>
        <p:spPr>
          <a:xfrm>
            <a:off x="8041002" y="2088601"/>
            <a:ext cx="72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1650"/>
              </a:lnSpc>
            </a:pPr>
            <a:endParaRPr lang="de-DE" sz="1400">
              <a:latin typeface="MetaPro-Bold" panose="020B0804030101020102" pitchFamily="34" charset="0"/>
            </a:endParaRPr>
          </a:p>
        </p:txBody>
      </p:sp>
      <p:sp>
        <p:nvSpPr>
          <p:cNvPr id="34" name="Textplatzhalter 13">
            <a:extLst>
              <a:ext uri="{FF2B5EF4-FFF2-40B4-BE49-F238E27FC236}">
                <a16:creationId xmlns:a16="http://schemas.microsoft.com/office/drawing/2014/main" id="{1D00326A-E70B-4B9C-8A02-3C33BF1B3C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1002" y="2310489"/>
            <a:ext cx="720000" cy="276225"/>
          </a:xfr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ts val="165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Jahr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B6A26DD-8624-4A8E-BEEB-80FB033C4859}"/>
              </a:ext>
            </a:extLst>
          </p:cNvPr>
          <p:cNvSpPr/>
          <p:nvPr userDrawn="1"/>
        </p:nvSpPr>
        <p:spPr>
          <a:xfrm>
            <a:off x="10343792" y="2084735"/>
            <a:ext cx="720000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ts val="1650"/>
              </a:lnSpc>
            </a:pPr>
            <a:endParaRPr lang="de-DE" sz="1400">
              <a:latin typeface="MetaPro-Bold" panose="020B0804030101020102" pitchFamily="34" charset="0"/>
            </a:endParaRP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ACA04499-6467-42E6-9628-275B1CFB58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43792" y="2306623"/>
            <a:ext cx="720000" cy="276225"/>
          </a:xfr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ts val="165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Jahr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7140E51-DD0B-4732-975E-2CA2B0F8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7126287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3368B04-D130-495E-B298-74B23EFC4E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762000"/>
            <a:ext cx="7128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E7ECB06C-FDB7-496A-B13B-F7174ECF4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01ACACAA-B31A-4174-967F-F9BF5CD2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9B673C6F-65E3-48FB-BB5B-A1AB7759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2BD96-D362-42FB-8378-3EA598C664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9942" y="3041649"/>
            <a:ext cx="1944687" cy="428294"/>
          </a:xfrm>
        </p:spPr>
        <p:txBody>
          <a:bodyPr/>
          <a:lstStyle>
            <a:lvl1pPr marL="0" indent="0">
              <a:lnSpc>
                <a:spcPts val="1850"/>
              </a:lnSpc>
              <a:buNone/>
              <a:defRPr sz="14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9113379A-04F6-4F9B-931B-410331E466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22733" y="3041649"/>
            <a:ext cx="1944687" cy="428294"/>
          </a:xfrm>
        </p:spPr>
        <p:txBody>
          <a:bodyPr/>
          <a:lstStyle>
            <a:lvl1pPr marL="0" indent="0">
              <a:lnSpc>
                <a:spcPts val="1850"/>
              </a:lnSpc>
              <a:buNone/>
              <a:defRPr sz="14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 bearbeiten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46BED37A-64CF-4965-A425-66ABF49EC5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5524" y="3041649"/>
            <a:ext cx="1944687" cy="428294"/>
          </a:xfrm>
        </p:spPr>
        <p:txBody>
          <a:bodyPr/>
          <a:lstStyle>
            <a:lvl1pPr marL="0" indent="0">
              <a:lnSpc>
                <a:spcPts val="1850"/>
              </a:lnSpc>
              <a:buNone/>
              <a:defRPr sz="14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DBFEBCF-EB35-4BB7-8DD2-C668A21D95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28315" y="3041649"/>
            <a:ext cx="1944687" cy="428294"/>
          </a:xfrm>
        </p:spPr>
        <p:txBody>
          <a:bodyPr/>
          <a:lstStyle>
            <a:lvl1pPr marL="0" indent="0">
              <a:lnSpc>
                <a:spcPts val="1850"/>
              </a:lnSpc>
              <a:buNone/>
              <a:defRPr sz="14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 bearbeiten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3EB60C92-F5BF-4DB3-A9CE-D4B919AC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31105" y="3041649"/>
            <a:ext cx="1944687" cy="428294"/>
          </a:xfrm>
        </p:spPr>
        <p:txBody>
          <a:bodyPr/>
          <a:lstStyle>
            <a:lvl1pPr marL="0" indent="0">
              <a:lnSpc>
                <a:spcPts val="1850"/>
              </a:lnSpc>
              <a:buNone/>
              <a:defRPr sz="14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71090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501C0B67-6E31-4253-88CA-D3F72379C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Quellenverzeichnis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61C7CD-95A5-496C-BE3D-5D2EDFA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2422CEB-7BBF-4F99-A032-A598EE092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D08EEE9-D086-4D25-8F10-3DB90135E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358C462-7B19-498A-8DFD-AF82F7FEE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545878"/>
            <a:ext cx="11160000" cy="4701600"/>
          </a:xfrm>
        </p:spPr>
        <p:txBody>
          <a:bodyPr numCol="1" spcCol="396000"/>
          <a:lstStyle>
            <a:lvl1pPr marL="357188" indent="-357188">
              <a:spcAft>
                <a:spcPts val="600"/>
              </a:spcAft>
              <a:buFont typeface="+mj-lt"/>
              <a:buAutoNum type="arabicPeriod"/>
              <a:defRPr/>
            </a:lvl1pPr>
            <a:lvl2pPr marL="717550" indent="-360363">
              <a:spcAft>
                <a:spcPts val="600"/>
              </a:spcAft>
              <a:buFont typeface="+mj-lt"/>
              <a:buAutoNum type="arabicPeriod"/>
              <a:defRPr/>
            </a:lvl2pPr>
            <a:lvl3pPr marL="357188" indent="-357188">
              <a:spcAft>
                <a:spcPts val="600"/>
              </a:spcAft>
              <a:buFont typeface="+mj-lt"/>
              <a:buAutoNum type="arabicPeriod"/>
              <a:defRPr/>
            </a:lvl3pPr>
            <a:lvl4pPr marL="717550" indent="-360363">
              <a:spcAft>
                <a:spcPts val="600"/>
              </a:spcAft>
              <a:buFont typeface="+mj-lt"/>
              <a:buAutoNum type="arabicPeriod"/>
              <a:defRPr/>
            </a:lvl4pPr>
            <a:lvl5pPr marL="717550" indent="-360363">
              <a:spcAft>
                <a:spcPts val="600"/>
              </a:spcAft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4"/>
            <a:endParaRPr lang="de-DE"/>
          </a:p>
          <a:p>
            <a:pPr lvl="0"/>
            <a:endParaRPr lang="de-DE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79BF985-08E6-46FF-B21B-678290C0B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6167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F4ACC-9350-4098-A6D1-7480A99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45878"/>
            <a:ext cx="11160000" cy="4702522"/>
          </a:xfrm>
        </p:spPr>
        <p:txBody>
          <a:bodyPr lIns="0" r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501C0B67-6E31-4253-88CA-D3F72379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4FFAACE-9C1E-47CC-ABA0-8661E4CEEF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61C7CD-95A5-496C-BE3D-5D2EDFA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2422CEB-7BBF-4F99-A032-A598EE092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D08EEE9-D086-4D25-8F10-3DB90135E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3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F4ACC-9350-4098-A6D1-7480A99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9" y="1545878"/>
            <a:ext cx="5382000" cy="4702522"/>
          </a:xfrm>
        </p:spPr>
        <p:txBody>
          <a:bodyPr lIns="0" r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D8A7825-B258-4C7C-8421-F0F59081F6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9627" y="1549053"/>
            <a:ext cx="5382000" cy="4702522"/>
          </a:xfrm>
        </p:spPr>
        <p:txBody>
          <a:bodyPr lIns="0" r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A48E499-6068-4422-94A9-AAED4782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A1516C4B-CFD3-47B9-A2B6-EF96BD0190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6C055DD-5115-4C57-92C8-8AF3710BE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C23044E-00DB-4428-B024-00F6F2781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238180AD-3BB3-40E1-A4DF-04A1350D7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8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F4ACC-9350-4098-A6D1-7480A99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9" y="1545878"/>
            <a:ext cx="3520800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D8A7825-B258-4C7C-8421-F0F59081F6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0200" y="1549053"/>
            <a:ext cx="3520800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A115E7B-AA9B-41F9-B8FC-1968802DC3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5234" y="1549053"/>
            <a:ext cx="3520800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1500C03-A0E3-4042-BC38-7E1B034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75514AD9-DEEC-48B8-9761-6045BF725F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EA9D56E-8A15-4506-B5D0-55369B83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818913C0-EE03-43AF-9FF5-D2AB73A71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EC591D3-2FB6-4935-A606-DF9410D66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9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369CB54-0434-43D4-AFA3-F3A891CCF1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97" y="-1"/>
            <a:ext cx="5891639" cy="6858001"/>
          </a:xfr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8B66DF0-5D34-4193-B55C-54AF20510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4565" y="6459053"/>
            <a:ext cx="495517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B225A8B-F59B-427A-8561-808BACBC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77FCD3A-6CC2-4221-B5A3-57B53D05F7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4565" y="1549053"/>
            <a:ext cx="5376435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011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-spaltig mit 2x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D9BA6D5-4B45-47C1-A9DE-E6C58CA1F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8B66DF0-5D34-4193-B55C-54AF20510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B225A8B-F59B-427A-8561-808BACBC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77FCD3A-6CC2-4221-B5A3-57B53D05F7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939" y="1549053"/>
            <a:ext cx="5376435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85B4698-1C5D-47B2-883E-2C5D2DA7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F6ABA3F7-B13C-4341-B58A-3A0679723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684E57B4-5F34-4F99-A90C-227226A78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628" y="1549053"/>
            <a:ext cx="5891639" cy="2250000"/>
          </a:xfr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695ADE14-CF2B-43BA-BD1F-0A542A32F8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99628" y="4001575"/>
            <a:ext cx="5891639" cy="2250000"/>
          </a:xfr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3800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-spaltig mit 1x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369CB54-0434-43D4-AFA3-F3A891CCF1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92000" y="1549053"/>
            <a:ext cx="3600000" cy="4702522"/>
          </a:xfr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D9BA6D5-4B45-47C1-A9DE-E6C58CA1F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8B66DF0-5D34-4193-B55C-54AF20510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B225A8B-F59B-427A-8561-808BACBC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77FCD3A-6CC2-4221-B5A3-57B53D05F7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5939" y="1549053"/>
            <a:ext cx="5376435" cy="4702522"/>
          </a:xfrm>
        </p:spPr>
        <p:txBody>
          <a:bodyPr lIns="0" r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85B4698-1C5D-47B2-883E-2C5D2DA7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F6ABA3F7-B13C-4341-B58A-3A0679723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</p:spTree>
    <p:extLst>
      <p:ext uri="{BB962C8B-B14F-4D97-AF65-F5344CB8AC3E}">
        <p14:creationId xmlns:p14="http://schemas.microsoft.com/office/powerpoint/2010/main" val="16468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d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28C1A5D4-A06D-41CB-8FC2-E43AD796C3F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49975"/>
            <a:ext cx="12192000" cy="4701600"/>
          </a:xfrm>
        </p:spPr>
        <p:txBody>
          <a:bodyPr lIns="3600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9D4193F-7DED-4766-95F6-4D9F6E96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5F5BB022-1F69-4EEB-9183-8ABB38ADED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2F4D6B1-8AC0-42AD-B752-556BA0922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1200DDB-6A9B-44D6-A8DC-293A9965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68739CAE-CB1F-44AD-942C-6AC963507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34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28C1A5D4-A06D-41CB-8FC2-E43AD796C3F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</p:spPr>
        <p:txBody>
          <a:bodyPr lIns="36000" rIns="0" anchor="ctr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9D4193F-7DED-4766-95F6-4D9F6E96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404813"/>
            <a:ext cx="8280000" cy="348561"/>
          </a:xfrm>
        </p:spPr>
        <p:txBody>
          <a:bodyPr lIns="0">
            <a:noAutofit/>
          </a:bodyPr>
          <a:lstStyle>
            <a:lvl1pPr>
              <a:lnSpc>
                <a:spcPts val="2700"/>
              </a:lnSpc>
              <a:defRPr sz="26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5F5BB022-1F69-4EEB-9183-8ABB38ADED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762000"/>
            <a:ext cx="8280000" cy="600974"/>
          </a:xfr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de-DE"/>
              <a:t>Untertitel bearbeiten</a:t>
            </a:r>
          </a:p>
          <a:p>
            <a:pPr lvl="0"/>
            <a:r>
              <a:rPr lang="de-DE"/>
              <a:t>2-zeilig</a:t>
            </a:r>
          </a:p>
        </p:txBody>
      </p:sp>
    </p:spTree>
    <p:extLst>
      <p:ext uri="{BB962C8B-B14F-4D97-AF65-F5344CB8AC3E}">
        <p14:creationId xmlns:p14="http://schemas.microsoft.com/office/powerpoint/2010/main" val="17551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49285E-0B51-4F49-B4A7-9A162965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7126288" cy="79450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Mastertitelformat </a:t>
            </a:r>
            <a:br>
              <a:rPr lang="de-DE"/>
            </a:br>
            <a:r>
              <a:rPr lang="de-DE"/>
              <a:t>bearbeiten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F8EBB-7058-4DA6-9371-56C1459C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545878"/>
            <a:ext cx="11160125" cy="47025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3D135E8-8B1A-4841-80C2-FD57EFACBA38}"/>
              </a:ext>
            </a:extLst>
          </p:cNvPr>
          <p:cNvSpPr txBox="1"/>
          <p:nvPr userDrawn="1"/>
        </p:nvSpPr>
        <p:spPr>
          <a:xfrm>
            <a:off x="5880236" y="-2462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9C538C-4E09-486B-84BE-34ADBF6F6480}"/>
              </a:ext>
            </a:extLst>
          </p:cNvPr>
          <p:cNvSpPr txBox="1"/>
          <p:nvPr userDrawn="1"/>
        </p:nvSpPr>
        <p:spPr>
          <a:xfrm>
            <a:off x="5880236" y="685800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CDCF592-5A56-4ECA-B47D-CE13926F164A}"/>
              </a:ext>
            </a:extLst>
          </p:cNvPr>
          <p:cNvSpPr txBox="1"/>
          <p:nvPr userDrawn="1"/>
        </p:nvSpPr>
        <p:spPr>
          <a:xfrm>
            <a:off x="-449668" y="16414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8,40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4635F9-D48A-4A31-84BD-CBE77D40F583}"/>
              </a:ext>
            </a:extLst>
          </p:cNvPr>
          <p:cNvSpPr txBox="1"/>
          <p:nvPr userDrawn="1"/>
        </p:nvSpPr>
        <p:spPr>
          <a:xfrm>
            <a:off x="12196765" y="16414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854043-B88B-4A58-A83C-A0086E2B0DE8}"/>
              </a:ext>
            </a:extLst>
          </p:cNvPr>
          <p:cNvSpPr txBox="1"/>
          <p:nvPr userDrawn="1"/>
        </p:nvSpPr>
        <p:spPr>
          <a:xfrm>
            <a:off x="-449668" y="130115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5,24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723880E-21D9-4937-880D-9232567CE37A}"/>
              </a:ext>
            </a:extLst>
          </p:cNvPr>
          <p:cNvSpPr txBox="1"/>
          <p:nvPr userDrawn="1"/>
        </p:nvSpPr>
        <p:spPr>
          <a:xfrm>
            <a:off x="12196765" y="130115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5,24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6C1B80-D5BF-47E0-8864-6BE709EF9988}"/>
              </a:ext>
            </a:extLst>
          </p:cNvPr>
          <p:cNvSpPr txBox="1"/>
          <p:nvPr userDrawn="1"/>
        </p:nvSpPr>
        <p:spPr>
          <a:xfrm>
            <a:off x="-449668" y="330588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085885-1136-4CC3-AC99-AC8DBEE06287}"/>
              </a:ext>
            </a:extLst>
          </p:cNvPr>
          <p:cNvSpPr txBox="1"/>
          <p:nvPr userDrawn="1"/>
        </p:nvSpPr>
        <p:spPr>
          <a:xfrm>
            <a:off x="12196765" y="330588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546D7EE-4CE2-49B9-B2F2-C7AE6B8A6A06}"/>
              </a:ext>
            </a:extLst>
          </p:cNvPr>
          <p:cNvSpPr txBox="1"/>
          <p:nvPr userDrawn="1"/>
        </p:nvSpPr>
        <p:spPr>
          <a:xfrm>
            <a:off x="-449668" y="600903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7,84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AB9FE-1FD9-4202-B5AF-3A394BDF740E}"/>
              </a:ext>
            </a:extLst>
          </p:cNvPr>
          <p:cNvSpPr txBox="1"/>
          <p:nvPr userDrawn="1"/>
        </p:nvSpPr>
        <p:spPr>
          <a:xfrm>
            <a:off x="12196765" y="600903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7,84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897147D-E28A-4E0B-8226-ADF139ABC9AF}"/>
              </a:ext>
            </a:extLst>
          </p:cNvPr>
          <p:cNvSpPr txBox="1"/>
          <p:nvPr userDrawn="1"/>
        </p:nvSpPr>
        <p:spPr>
          <a:xfrm>
            <a:off x="-449668" y="639642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8,92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73AAF2B-970C-4E42-A666-A05945E363C3}"/>
              </a:ext>
            </a:extLst>
          </p:cNvPr>
          <p:cNvSpPr txBox="1"/>
          <p:nvPr userDrawn="1"/>
        </p:nvSpPr>
        <p:spPr>
          <a:xfrm>
            <a:off x="12196765" y="639642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8,92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995C9E-57A8-45BA-91F3-A21FFD4927E8}"/>
              </a:ext>
            </a:extLst>
          </p:cNvPr>
          <p:cNvSpPr txBox="1"/>
          <p:nvPr userDrawn="1"/>
        </p:nvSpPr>
        <p:spPr>
          <a:xfrm>
            <a:off x="8667" y="-2462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82B30D8-29C9-498D-83EB-31F120C2FACD}"/>
              </a:ext>
            </a:extLst>
          </p:cNvPr>
          <p:cNvSpPr txBox="1"/>
          <p:nvPr userDrawn="1"/>
        </p:nvSpPr>
        <p:spPr>
          <a:xfrm>
            <a:off x="11691547" y="-2462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B8F4D43-6129-4F9A-B402-48DDB7E675C8}"/>
              </a:ext>
            </a:extLst>
          </p:cNvPr>
          <p:cNvSpPr txBox="1"/>
          <p:nvPr userDrawn="1"/>
        </p:nvSpPr>
        <p:spPr>
          <a:xfrm>
            <a:off x="8667" y="68580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C4F253-E2FF-49F4-82C8-724A7E83C075}"/>
              </a:ext>
            </a:extLst>
          </p:cNvPr>
          <p:cNvSpPr txBox="1"/>
          <p:nvPr userDrawn="1"/>
        </p:nvSpPr>
        <p:spPr>
          <a:xfrm>
            <a:off x="11691547" y="68580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40" name="Datumsplatzhalter 3">
            <a:extLst>
              <a:ext uri="{FF2B5EF4-FFF2-40B4-BE49-F238E27FC236}">
                <a16:creationId xmlns:a16="http://schemas.microsoft.com/office/drawing/2014/main" id="{2DEA8D1E-F0E5-4868-ACE9-3C60E6097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B4FD2590-6EA0-4C0D-900E-027FC2D2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3A227E25-EBA1-4C5A-985D-711384990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8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914400" rtl="0" eaLnBrk="1" latinLnBrk="0" hangingPunct="1">
        <a:lnSpc>
          <a:spcPts val="3100"/>
        </a:lnSpc>
        <a:spcBef>
          <a:spcPct val="0"/>
        </a:spcBef>
        <a:buNone/>
        <a:defRPr sz="3000" kern="1200" spc="1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450"/>
        </a:lnSpc>
        <a:spcBef>
          <a:spcPts val="0"/>
        </a:spcBef>
        <a:buFont typeface="Arial" panose="020B0604020202020204" pitchFamily="34" charset="0"/>
        <a:buChar char="•"/>
        <a:defRPr sz="20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2250"/>
        </a:lnSpc>
        <a:spcBef>
          <a:spcPts val="0"/>
        </a:spcBef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2050"/>
        </a:lnSpc>
        <a:spcBef>
          <a:spcPts val="0"/>
        </a:spcBef>
        <a:buFont typeface="Arial" panose="020B0604020202020204" pitchFamily="34" charset="0"/>
        <a:buChar char="•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85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85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orient="horz" pos="4184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7355" userDrawn="1">
          <p15:clr>
            <a:srgbClr val="F26B43"/>
          </p15:clr>
        </p15:guide>
        <p15:guide id="6" pos="325" userDrawn="1">
          <p15:clr>
            <a:srgbClr val="F26B43"/>
          </p15:clr>
        </p15:guide>
        <p15:guide id="7" orient="horz" pos="3938" userDrawn="1">
          <p15:clr>
            <a:srgbClr val="F26B43"/>
          </p15:clr>
        </p15:guide>
        <p15:guide id="8" orient="horz" pos="9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49285E-0B51-4F49-B4A7-9A162965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04813"/>
            <a:ext cx="8280000" cy="7945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</a:t>
            </a:r>
            <a:br>
              <a:rPr lang="de-DE"/>
            </a:br>
            <a:r>
              <a:rPr lang="de-DE"/>
              <a:t>bearbeiten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F8EBB-7058-4DA6-9371-56C1459C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545878"/>
            <a:ext cx="11160000" cy="47025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DD40C3-70FE-4541-BB38-F8FC1C139689}"/>
              </a:ext>
            </a:extLst>
          </p:cNvPr>
          <p:cNvSpPr txBox="1"/>
          <p:nvPr userDrawn="1"/>
        </p:nvSpPr>
        <p:spPr>
          <a:xfrm>
            <a:off x="8667" y="-2462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4FF71A-BBEC-4F8D-9969-4AACB9CB6C8A}"/>
              </a:ext>
            </a:extLst>
          </p:cNvPr>
          <p:cNvSpPr txBox="1"/>
          <p:nvPr userDrawn="1"/>
        </p:nvSpPr>
        <p:spPr>
          <a:xfrm>
            <a:off x="11691547" y="-2462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3D135E8-8B1A-4841-80C2-FD57EFACBA38}"/>
              </a:ext>
            </a:extLst>
          </p:cNvPr>
          <p:cNvSpPr txBox="1"/>
          <p:nvPr userDrawn="1"/>
        </p:nvSpPr>
        <p:spPr>
          <a:xfrm>
            <a:off x="5880236" y="-24622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718A45D-CA4E-4E0E-8A1E-BBC9493EF370}"/>
              </a:ext>
            </a:extLst>
          </p:cNvPr>
          <p:cNvSpPr txBox="1"/>
          <p:nvPr userDrawn="1"/>
        </p:nvSpPr>
        <p:spPr>
          <a:xfrm>
            <a:off x="8667" y="68580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9F1703-556F-4378-96E2-0177E25ED29C}"/>
              </a:ext>
            </a:extLst>
          </p:cNvPr>
          <p:cNvSpPr txBox="1"/>
          <p:nvPr userDrawn="1"/>
        </p:nvSpPr>
        <p:spPr>
          <a:xfrm>
            <a:off x="11691547" y="68580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15,50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9C538C-4E09-486B-84BE-34ADBF6F6480}"/>
              </a:ext>
            </a:extLst>
          </p:cNvPr>
          <p:cNvSpPr txBox="1"/>
          <p:nvPr userDrawn="1"/>
        </p:nvSpPr>
        <p:spPr>
          <a:xfrm>
            <a:off x="5880236" y="685800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CDCF592-5A56-4ECA-B47D-CE13926F164A}"/>
              </a:ext>
            </a:extLst>
          </p:cNvPr>
          <p:cNvSpPr txBox="1"/>
          <p:nvPr userDrawn="1"/>
        </p:nvSpPr>
        <p:spPr>
          <a:xfrm>
            <a:off x="-449668" y="16414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8,40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4635F9-D48A-4A31-84BD-CBE77D40F583}"/>
              </a:ext>
            </a:extLst>
          </p:cNvPr>
          <p:cNvSpPr txBox="1"/>
          <p:nvPr userDrawn="1"/>
        </p:nvSpPr>
        <p:spPr>
          <a:xfrm>
            <a:off x="12196765" y="16414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854043-B88B-4A58-A83C-A0086E2B0DE8}"/>
              </a:ext>
            </a:extLst>
          </p:cNvPr>
          <p:cNvSpPr txBox="1"/>
          <p:nvPr userDrawn="1"/>
        </p:nvSpPr>
        <p:spPr>
          <a:xfrm>
            <a:off x="-449668" y="130115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5,24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723880E-21D9-4937-880D-9232567CE37A}"/>
              </a:ext>
            </a:extLst>
          </p:cNvPr>
          <p:cNvSpPr txBox="1"/>
          <p:nvPr userDrawn="1"/>
        </p:nvSpPr>
        <p:spPr>
          <a:xfrm>
            <a:off x="12196765" y="130115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5,24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6C1B80-D5BF-47E0-8864-6BE709EF9988}"/>
              </a:ext>
            </a:extLst>
          </p:cNvPr>
          <p:cNvSpPr txBox="1"/>
          <p:nvPr userDrawn="1"/>
        </p:nvSpPr>
        <p:spPr>
          <a:xfrm>
            <a:off x="-449668" y="330588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085885-1136-4CC3-AC99-AC8DBEE06287}"/>
              </a:ext>
            </a:extLst>
          </p:cNvPr>
          <p:cNvSpPr txBox="1"/>
          <p:nvPr userDrawn="1"/>
        </p:nvSpPr>
        <p:spPr>
          <a:xfrm>
            <a:off x="12196765" y="330588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0,00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546D7EE-4CE2-49B9-B2F2-C7AE6B8A6A06}"/>
              </a:ext>
            </a:extLst>
          </p:cNvPr>
          <p:cNvSpPr txBox="1"/>
          <p:nvPr userDrawn="1"/>
        </p:nvSpPr>
        <p:spPr>
          <a:xfrm>
            <a:off x="-449668" y="600903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7,84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AB9FE-1FD9-4202-B5AF-3A394BDF740E}"/>
              </a:ext>
            </a:extLst>
          </p:cNvPr>
          <p:cNvSpPr txBox="1"/>
          <p:nvPr userDrawn="1"/>
        </p:nvSpPr>
        <p:spPr>
          <a:xfrm>
            <a:off x="12196765" y="600903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7,84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897147D-E28A-4E0B-8226-ADF139ABC9AF}"/>
              </a:ext>
            </a:extLst>
          </p:cNvPr>
          <p:cNvSpPr txBox="1"/>
          <p:nvPr userDrawn="1"/>
        </p:nvSpPr>
        <p:spPr>
          <a:xfrm>
            <a:off x="-449668" y="639642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8,92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73AAF2B-970C-4E42-A666-A05945E363C3}"/>
              </a:ext>
            </a:extLst>
          </p:cNvPr>
          <p:cNvSpPr txBox="1"/>
          <p:nvPr userDrawn="1"/>
        </p:nvSpPr>
        <p:spPr>
          <a:xfrm>
            <a:off x="12196765" y="639642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8,92</a:t>
            </a:r>
          </a:p>
        </p:txBody>
      </p:sp>
      <p:sp>
        <p:nvSpPr>
          <p:cNvPr id="31" name="Datumsplatzhalter 3">
            <a:extLst>
              <a:ext uri="{FF2B5EF4-FFF2-40B4-BE49-F238E27FC236}">
                <a16:creationId xmlns:a16="http://schemas.microsoft.com/office/drawing/2014/main" id="{BFEBD290-8FB1-4F3E-82B9-2E52E3C4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5939" y="6459053"/>
            <a:ext cx="1462258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48FBFD62-888B-4C86-8DA8-29E8FA7A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8885" y="6459053"/>
            <a:ext cx="6970854" cy="183597"/>
          </a:xfrm>
          <a:prstGeom prst="rect">
            <a:avLst/>
          </a:prstGeom>
        </p:spPr>
        <p:txBody>
          <a:bodyPr vert="horz" lIns="0" tIns="0" rIns="12600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B3ABE70A-C5E9-41AB-8C94-02A0239A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9739" y="6459053"/>
            <a:ext cx="421261" cy="1835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50"/>
              </a:lnSpc>
              <a:defRPr sz="1000" spc="20" baseline="0">
                <a:solidFill>
                  <a:schemeClr val="tx1"/>
                </a:solidFill>
              </a:defRPr>
            </a:lvl1pPr>
          </a:lstStyle>
          <a:p>
            <a:fld id="{AB9763B8-9F99-46B4-A432-D63A3AB306D2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2F62BA-65A7-4A81-AEFB-7CEC672F7C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25" y="231213"/>
            <a:ext cx="2572409" cy="10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6" r:id="rId2"/>
    <p:sldLayoutId id="2147483698" r:id="rId3"/>
    <p:sldLayoutId id="2147483723" r:id="rId4"/>
    <p:sldLayoutId id="2147483703" r:id="rId5"/>
    <p:sldLayoutId id="2147483722" r:id="rId6"/>
    <p:sldLayoutId id="2147483704" r:id="rId7"/>
    <p:sldLayoutId id="2147483718" r:id="rId8"/>
    <p:sldLayoutId id="2147483705" r:id="rId9"/>
    <p:sldLayoutId id="2147483710" r:id="rId10"/>
    <p:sldLayoutId id="2147483719" r:id="rId11"/>
    <p:sldLayoutId id="2147483712" r:id="rId12"/>
    <p:sldLayoutId id="2147483725" r:id="rId13"/>
  </p:sldLayoutIdLst>
  <p:hf hdr="0"/>
  <p:txStyles>
    <p:titleStyle>
      <a:lvl1pPr algn="l" defTabSz="914400" rtl="0" eaLnBrk="1" latinLnBrk="0" hangingPunct="1">
        <a:lnSpc>
          <a:spcPts val="3100"/>
        </a:lnSpc>
        <a:spcBef>
          <a:spcPct val="0"/>
        </a:spcBef>
        <a:buNone/>
        <a:defRPr sz="3000" kern="1200" spc="1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450"/>
        </a:lnSpc>
        <a:spcBef>
          <a:spcPts val="0"/>
        </a:spcBef>
        <a:buFont typeface="Arial" panose="020B0604020202020204" pitchFamily="34" charset="0"/>
        <a:buChar char="•"/>
        <a:defRPr sz="20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50"/>
        </a:lnSpc>
        <a:spcBef>
          <a:spcPts val="0"/>
        </a:spcBef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-180000" algn="l" defTabSz="914400" rtl="0" eaLnBrk="1" latinLnBrk="0" hangingPunct="1">
        <a:lnSpc>
          <a:spcPts val="2050"/>
        </a:lnSpc>
        <a:spcBef>
          <a:spcPts val="0"/>
        </a:spcBef>
        <a:buFont typeface="Arial" panose="020B0604020202020204" pitchFamily="34" charset="0"/>
        <a:buChar char="•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ts val="185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ts val="185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255">
          <p15:clr>
            <a:srgbClr val="F26B43"/>
          </p15:clr>
        </p15:guide>
        <p15:guide id="3" orient="horz" pos="4184">
          <p15:clr>
            <a:srgbClr val="F26B43"/>
          </p15:clr>
        </p15:guide>
        <p15:guide id="4" pos="3840">
          <p15:clr>
            <a:srgbClr val="F26B43"/>
          </p15:clr>
        </p15:guide>
        <p15:guide id="5" pos="7355" userDrawn="1">
          <p15:clr>
            <a:srgbClr val="F26B43"/>
          </p15:clr>
        </p15:guide>
        <p15:guide id="6" pos="325" userDrawn="1">
          <p15:clr>
            <a:srgbClr val="F26B43"/>
          </p15:clr>
        </p15:guide>
        <p15:guide id="7" orient="horz" pos="3938">
          <p15:clr>
            <a:srgbClr val="F26B43"/>
          </p15:clr>
        </p15:guide>
        <p15:guide id="8" orient="horz" pos="9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F9977-36B9-404E-92F4-936DF60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Recognition of Usual Similar Activities of Dementia Patients via Smartwatches Using Supervised Learning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B5B574-0E85-4264-98D5-2E29B4E5B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Sergio Staab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601AF2-B72C-4AEC-BF61-3981D8618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18.12.2021</a:t>
            </a:r>
          </a:p>
        </p:txBody>
      </p:sp>
    </p:spTree>
    <p:extLst>
      <p:ext uri="{BB962C8B-B14F-4D97-AF65-F5344CB8AC3E}">
        <p14:creationId xmlns:p14="http://schemas.microsoft.com/office/powerpoint/2010/main" val="14578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>
                <a:latin typeface="Arial" charset="0"/>
              </a:rPr>
              <a:t>Machine Learning Tool – Training Models</a:t>
            </a:r>
          </a:p>
          <a:p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93221CA-D9B5-42D0-9B44-5970EE48E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7" y="1246976"/>
            <a:ext cx="10045396" cy="50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8"/>
            <a:ext cx="11160000" cy="762756"/>
          </a:xfrm>
        </p:spPr>
        <p:txBody>
          <a:bodyPr/>
          <a:lstStyle/>
          <a:p>
            <a:r>
              <a:rPr lang="en-US" altLang="de-DE" dirty="0">
                <a:latin typeface="Arial" charset="0"/>
              </a:rPr>
              <a:t>Three very similar movements</a:t>
            </a:r>
          </a:p>
          <a:p>
            <a:pPr marL="0" indent="0">
              <a:buNone/>
            </a:pPr>
            <a:endParaRPr lang="en-US" altLang="de-DE" dirty="0">
              <a:latin typeface="Arial" charset="0"/>
            </a:endParaRPr>
          </a:p>
          <a:p>
            <a:endParaRPr lang="en-US" altLang="de-DE" dirty="0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Movements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EAA743E-29C3-43F9-B694-47424B955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696A3-A1E5-4B27-AF43-2DB3EBB8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2" y="3048592"/>
            <a:ext cx="11739010" cy="32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35643"/>
            <a:ext cx="11160000" cy="4303575"/>
          </a:xfrm>
        </p:spPr>
        <p:txBody>
          <a:bodyPr/>
          <a:lstStyle/>
          <a:p>
            <a:pPr marL="0" indent="0">
              <a:buNone/>
            </a:pPr>
            <a:r>
              <a:rPr lang="en-US" altLang="de-DE">
                <a:latin typeface="Arial" charset="0"/>
              </a:rPr>
              <a:t>Acceleration 				            	    Attitude</a:t>
            </a:r>
          </a:p>
          <a:p>
            <a:pPr marL="180000" lvl="1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pPr marL="0" indent="0">
              <a:buNone/>
            </a:pPr>
            <a:r>
              <a:rPr lang="en-US" altLang="de-DE">
                <a:latin typeface="Arial" charset="0"/>
              </a:rPr>
              <a:t>Measuring hand movement is much more important than measuring arm movement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Movements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27CC32-5047-4457-9BEA-F1D544C5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728045"/>
            <a:ext cx="5418660" cy="24913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4C7A65D-5EB3-4BB8-ADA8-65C8C84B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05" y="2728045"/>
            <a:ext cx="5261942" cy="21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051617"/>
          </a:xfrm>
        </p:spPr>
        <p:txBody>
          <a:bodyPr/>
          <a:lstStyle/>
          <a:p>
            <a:r>
              <a:rPr lang="fr-FR" altLang="de-DE" err="1">
                <a:latin typeface="Arial" charset="0"/>
              </a:rPr>
              <a:t>Three</a:t>
            </a:r>
            <a:r>
              <a:rPr lang="fr-FR" altLang="de-DE">
                <a:latin typeface="Arial" charset="0"/>
              </a:rPr>
              <a:t> classifications</a:t>
            </a:r>
          </a:p>
          <a:p>
            <a:endParaRPr lang="fr-FR" altLang="de-DE">
              <a:latin typeface="Arial" charset="0"/>
            </a:endParaRPr>
          </a:p>
          <a:p>
            <a:r>
              <a:rPr lang="fr-FR" altLang="de-DE">
                <a:latin typeface="Arial" charset="0"/>
              </a:rPr>
              <a:t>12 </a:t>
            </a:r>
            <a:r>
              <a:rPr lang="fr-FR" altLang="de-DE" err="1">
                <a:latin typeface="Arial" charset="0"/>
              </a:rPr>
              <a:t>features</a:t>
            </a:r>
            <a:r>
              <a:rPr lang="fr-FR" altLang="de-DE">
                <a:latin typeface="Arial" charset="0"/>
              </a:rPr>
              <a:t> (4 </a:t>
            </a:r>
            <a:r>
              <a:rPr lang="fr-FR" altLang="de-DE" err="1">
                <a:latin typeface="Arial" charset="0"/>
              </a:rPr>
              <a:t>sensors</a:t>
            </a:r>
            <a:r>
              <a:rPr lang="fr-FR" altLang="de-DE">
                <a:latin typeface="Arial" charset="0"/>
              </a:rPr>
              <a:t> * x, y, z)</a:t>
            </a:r>
          </a:p>
          <a:p>
            <a:endParaRPr lang="fr-FR" altLang="de-DE">
              <a:latin typeface="Arial" charset="0"/>
            </a:endParaRPr>
          </a:p>
          <a:p>
            <a:r>
              <a:rPr lang="fr-FR" altLang="de-DE">
                <a:latin typeface="Arial" charset="0"/>
              </a:rPr>
              <a:t>Labels </a:t>
            </a:r>
            <a:r>
              <a:rPr lang="fr-FR" altLang="de-DE" err="1">
                <a:latin typeface="Arial" charset="0"/>
              </a:rPr>
              <a:t>with</a:t>
            </a:r>
            <a:r>
              <a:rPr lang="fr-FR" altLang="de-DE">
                <a:latin typeface="Arial" charset="0"/>
              </a:rPr>
              <a:t> 10 seconds of data</a:t>
            </a:r>
          </a:p>
          <a:p>
            <a:endParaRPr lang="fr-FR" altLang="de-DE">
              <a:latin typeface="Arial" charset="0"/>
            </a:endParaRPr>
          </a:p>
          <a:p>
            <a:r>
              <a:rPr lang="fr-FR" altLang="de-DE">
                <a:latin typeface="Arial" charset="0"/>
              </a:rPr>
              <a:t>20 Hertz/s</a:t>
            </a:r>
          </a:p>
          <a:p>
            <a:endParaRPr lang="fr-FR" altLang="de-DE">
              <a:latin typeface="Arial" charset="0"/>
            </a:endParaRPr>
          </a:p>
          <a:p>
            <a:r>
              <a:rPr lang="fr-FR" altLang="de-DE">
                <a:latin typeface="Arial" charset="0"/>
              </a:rPr>
              <a:t>5 subjects</a:t>
            </a:r>
          </a:p>
          <a:p>
            <a:endParaRPr lang="fr-FR" altLang="de-DE">
              <a:latin typeface="Arial" charset="0"/>
            </a:endParaRPr>
          </a:p>
          <a:p>
            <a:r>
              <a:rPr lang="fr-FR" altLang="de-DE">
                <a:latin typeface="Arial" charset="0"/>
              </a:rPr>
              <a:t>10 * 5 * 60 * 20 = 60,000 data</a:t>
            </a:r>
          </a:p>
          <a:p>
            <a:pPr marL="0" indent="0">
              <a:buNone/>
            </a:pPr>
            <a:endParaRPr lang="fr-FR" altLang="de-DE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EAA743E-29C3-43F9-B694-47424B955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8F1CD3-CE16-4539-9B5F-2B9FF5C4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37" y="1412771"/>
            <a:ext cx="6862465" cy="41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051617"/>
          </a:xfrm>
        </p:spPr>
        <p:txBody>
          <a:bodyPr/>
          <a:lstStyle/>
          <a:p>
            <a:r>
              <a:rPr lang="en-GB" altLang="de-DE">
                <a:latin typeface="Arial" charset="0"/>
              </a:rPr>
              <a:t>Applied to the software INFODOQ</a:t>
            </a:r>
          </a:p>
          <a:p>
            <a:endParaRPr lang="en-GB" altLang="de-DE">
              <a:latin typeface="Arial" charset="0"/>
            </a:endParaRPr>
          </a:p>
          <a:p>
            <a:r>
              <a:rPr lang="en-GB" altLang="de-DE">
                <a:latin typeface="Arial" charset="0"/>
              </a:rPr>
              <a:t>Support for the caregivers</a:t>
            </a:r>
          </a:p>
          <a:p>
            <a:endParaRPr lang="en-GB" altLang="de-DE">
              <a:latin typeface="Arial" charset="0"/>
            </a:endParaRPr>
          </a:p>
          <a:p>
            <a:r>
              <a:rPr lang="en-GB" altLang="de-DE">
                <a:latin typeface="Arial" charset="0"/>
              </a:rPr>
              <a:t>Prediction of activities</a:t>
            </a:r>
          </a:p>
          <a:p>
            <a:endParaRPr lang="en-GB" altLang="de-DE">
              <a:latin typeface="Arial" charset="0"/>
            </a:endParaRPr>
          </a:p>
          <a:p>
            <a:r>
              <a:rPr lang="en-GB" altLang="de-DE">
                <a:latin typeface="Arial" charset="0"/>
              </a:rPr>
              <a:t>Options are coloured in red</a:t>
            </a:r>
          </a:p>
          <a:p>
            <a:endParaRPr lang="en-GB" altLang="de-DE">
              <a:latin typeface="Arial" charset="0"/>
            </a:endParaRPr>
          </a:p>
          <a:p>
            <a:endParaRPr lang="en-GB" altLang="de-DE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EAA743E-29C3-43F9-B694-47424B955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0537D7-90AF-491B-961A-37F808FA8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81" y="1545877"/>
            <a:ext cx="6925680" cy="33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CE8133-9C30-4109-9E1B-D72760B0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de-DE"/>
          </a:p>
          <a:p>
            <a:endParaRPr lang="de-DE"/>
          </a:p>
          <a:p>
            <a:r>
              <a:rPr lang="de-DE"/>
              <a:t>Motivation and Background</a:t>
            </a:r>
          </a:p>
          <a:p>
            <a:endParaRPr lang="de-DE"/>
          </a:p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Project</a:t>
            </a:r>
          </a:p>
          <a:p>
            <a:endParaRPr lang="de-DE"/>
          </a:p>
          <a:p>
            <a:r>
              <a:rPr lang="de-DE" err="1"/>
              <a:t>Movements</a:t>
            </a:r>
            <a:r>
              <a:rPr lang="de-DE"/>
              <a:t> and Data Analysis</a:t>
            </a:r>
          </a:p>
          <a:p>
            <a:endParaRPr lang="de-DE"/>
          </a:p>
          <a:p>
            <a:r>
              <a:rPr lang="de-DE" err="1"/>
              <a:t>Results</a:t>
            </a:r>
            <a:endParaRPr lang="de-DE"/>
          </a:p>
          <a:p>
            <a:endParaRPr lang="de-DE"/>
          </a:p>
          <a:p>
            <a:r>
              <a:rPr lang="de-DE"/>
              <a:t>Outlook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C93C41-DC80-4679-8DEF-080DA99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Introduction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786DE-EF9B-476F-93A8-1311A6100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897764-8271-4020-B716-5B386945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0AEF3-B3D7-42B2-88D7-0F4B6C7A3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one of the most dangerous diseases in the world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Worldwide: 46.8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More than 7.7 million new cases every year</a:t>
            </a:r>
            <a:endParaRPr lang="de-DE" dirty="0"/>
          </a:p>
          <a:p>
            <a:endParaRPr lang="de-DE" dirty="0"/>
          </a:p>
          <a:p>
            <a:r>
              <a:rPr lang="de-DE" dirty="0"/>
              <a:t>74.7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2030, 131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2050</a:t>
            </a:r>
          </a:p>
          <a:p>
            <a:endParaRPr lang="de-DE" dirty="0"/>
          </a:p>
          <a:p>
            <a:r>
              <a:rPr lang="en-US" dirty="0"/>
              <a:t>Caregiver shortage: over 66,000 skilled workers will be missing in 15 years</a:t>
            </a:r>
            <a:endParaRPr lang="de-DE" dirty="0"/>
          </a:p>
          <a:p>
            <a:endParaRPr lang="de-DE" dirty="0"/>
          </a:p>
          <a:p>
            <a:r>
              <a:rPr lang="en-US" dirty="0"/>
              <a:t>Loss of value added of 35 billion euros by 2030</a:t>
            </a:r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Motivation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/>
              <a:t>People </a:t>
            </a:r>
            <a:r>
              <a:rPr lang="de-DE" sz="2000" err="1"/>
              <a:t>with</a:t>
            </a:r>
            <a:r>
              <a:rPr lang="de-DE" sz="2000"/>
              <a:t> </a:t>
            </a:r>
            <a:r>
              <a:rPr lang="de-DE" err="1"/>
              <a:t>D</a:t>
            </a:r>
            <a:r>
              <a:rPr lang="de-DE" sz="2000" err="1"/>
              <a:t>ementia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45878"/>
            <a:ext cx="11160000" cy="2949210"/>
          </a:xfrm>
        </p:spPr>
        <p:txBody>
          <a:bodyPr/>
          <a:lstStyle/>
          <a:p>
            <a:r>
              <a:rPr lang="en-US" altLang="de-DE">
                <a:latin typeface="Arial" charset="0"/>
              </a:rPr>
              <a:t>Transparency</a:t>
            </a: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Documentation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Communication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Coordination Processes</a:t>
            </a: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Background</a:t>
            </a: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Cooperation </a:t>
            </a:r>
            <a:r>
              <a:rPr lang="en-US"/>
              <a:t>W</a:t>
            </a:r>
            <a:r>
              <a:rPr lang="en-US" sz="2000"/>
              <a:t>ith </a:t>
            </a:r>
            <a:r>
              <a:rPr lang="en-US"/>
              <a:t>T</a:t>
            </a:r>
            <a:r>
              <a:rPr lang="en-US" sz="2000"/>
              <a:t>wo </a:t>
            </a:r>
            <a:r>
              <a:rPr lang="en-US"/>
              <a:t>D</a:t>
            </a:r>
            <a:r>
              <a:rPr lang="en-US" sz="2000"/>
              <a:t>ementia </a:t>
            </a:r>
            <a:r>
              <a:rPr lang="en-US"/>
              <a:t>R</a:t>
            </a:r>
            <a:r>
              <a:rPr lang="en-US" sz="2000"/>
              <a:t>esidential </a:t>
            </a:r>
            <a:r>
              <a:rPr lang="en-US"/>
              <a:t>C</a:t>
            </a:r>
            <a:r>
              <a:rPr lang="en-US" sz="2000"/>
              <a:t>ommunities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F297A6-8E3B-4A88-84CA-16E0613B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00" y="1239152"/>
            <a:ext cx="4377624" cy="27872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7876D4-99D7-4F71-9CD4-B30663F8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4640131"/>
            <a:ext cx="2304414" cy="15362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1EE9A1B-2A33-4EDA-97FE-CD7DFB8BB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702" y="4616051"/>
            <a:ext cx="2304414" cy="15362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B9536D8-402D-43BD-9CC9-D869D60F2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468" y="4638020"/>
            <a:ext cx="2304414" cy="15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45878"/>
            <a:ext cx="11160000" cy="2949210"/>
          </a:xfrm>
        </p:spPr>
        <p:txBody>
          <a:bodyPr/>
          <a:lstStyle/>
          <a:p>
            <a:r>
              <a:rPr lang="en-US" altLang="de-DE">
                <a:latin typeface="Arial" charset="0"/>
              </a:rPr>
              <a:t>We developed INFODOQ</a:t>
            </a: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Web Communication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Three documentations per patient per day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High effort for documentation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Difficult to track changes due to illness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Predictions not possible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Background</a:t>
            </a: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Cooperation With Two Dementia Residential Communities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F203AD-506D-4B39-947D-3FCFF2827B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16" y="3700465"/>
            <a:ext cx="4714723" cy="241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213E74B-5230-49A5-8C3D-5C83B68BC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49" y="1242980"/>
            <a:ext cx="5373351" cy="22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303575"/>
          </a:xfrm>
        </p:spPr>
        <p:txBody>
          <a:bodyPr/>
          <a:lstStyle/>
          <a:p>
            <a:r>
              <a:rPr lang="en-US" altLang="de-DE">
                <a:latin typeface="Arial" charset="0"/>
              </a:rPr>
              <a:t>Tracking</a:t>
            </a:r>
          </a:p>
          <a:p>
            <a:endParaRPr lang="en-US" altLang="de-DE">
              <a:latin typeface="Arial" charset="0"/>
            </a:endParaRPr>
          </a:p>
          <a:p>
            <a:pPr lvl="1"/>
            <a:r>
              <a:rPr lang="en-US" altLang="de-DE">
                <a:latin typeface="Arial" charset="0"/>
              </a:rPr>
              <a:t>Accelerometer</a:t>
            </a:r>
          </a:p>
          <a:p>
            <a:pPr lvl="1"/>
            <a:r>
              <a:rPr lang="en-US" altLang="de-DE">
                <a:latin typeface="Arial" charset="0"/>
              </a:rPr>
              <a:t>Gyroscope</a:t>
            </a:r>
          </a:p>
          <a:p>
            <a:pPr lvl="1"/>
            <a:r>
              <a:rPr lang="en-US" altLang="de-DE">
                <a:latin typeface="Arial" charset="0"/>
              </a:rPr>
              <a:t>Attitude</a:t>
            </a:r>
          </a:p>
          <a:p>
            <a:pPr lvl="1"/>
            <a:r>
              <a:rPr lang="en-US" altLang="de-DE">
                <a:latin typeface="Arial" charset="0"/>
              </a:rPr>
              <a:t>Gravity</a:t>
            </a:r>
          </a:p>
          <a:p>
            <a:pPr lvl="1"/>
            <a:r>
              <a:rPr lang="en-US" altLang="de-DE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Hertz Frequency</a:t>
            </a:r>
          </a:p>
          <a:p>
            <a:pPr marL="0" indent="0">
              <a:buNone/>
            </a:pPr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WebSocket</a:t>
            </a:r>
          </a:p>
          <a:p>
            <a:endParaRPr lang="en-US" altLang="de-DE">
              <a:latin typeface="Arial" charset="0"/>
            </a:endParaRPr>
          </a:p>
          <a:p>
            <a:pPr lvl="1"/>
            <a:r>
              <a:rPr lang="en-US" altLang="de-DE" err="1">
                <a:latin typeface="Arial" charset="0"/>
              </a:rPr>
              <a:t>NodeJs</a:t>
            </a:r>
            <a:endParaRPr lang="en-US" altLang="de-DE">
              <a:latin typeface="Arial" charset="0"/>
            </a:endParaRPr>
          </a:p>
          <a:p>
            <a:pPr lvl="1"/>
            <a:r>
              <a:rPr lang="en-US" altLang="de-DE" err="1">
                <a:latin typeface="Arial" charset="0"/>
              </a:rPr>
              <a:t>Mysql</a:t>
            </a:r>
            <a:endParaRPr lang="en-US" altLang="de-DE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 sharp</a:t>
            </a:r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  <a:p>
            <a:pPr lvl="1"/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E6015C-541A-412A-80AC-1F1B38BA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2" y="1848541"/>
            <a:ext cx="6364907" cy="38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7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303575"/>
          </a:xfrm>
        </p:spPr>
        <p:txBody>
          <a:bodyPr/>
          <a:lstStyle/>
          <a:p>
            <a:r>
              <a:rPr lang="en-US" altLang="de-DE">
                <a:latin typeface="Arial" charset="0"/>
              </a:rPr>
              <a:t>Login to the server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Control of the clock via server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Labelling via server and via the clock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Standard state no confirmation 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Communication with 20 </a:t>
            </a:r>
            <a:r>
              <a:rPr lang="en-US" altLang="de-DE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Hertz/s</a:t>
            </a:r>
          </a:p>
          <a:p>
            <a:pPr lvl="1"/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>
                <a:latin typeface="Arial" charset="0"/>
              </a:rPr>
              <a:t>Watch</a:t>
            </a:r>
          </a:p>
          <a:p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2" name="Grafik 11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6343D5BF-5D10-48AA-9E4C-A995D901E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00" y="1527353"/>
            <a:ext cx="5369714" cy="3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303575"/>
          </a:xfrm>
        </p:spPr>
        <p:txBody>
          <a:bodyPr/>
          <a:lstStyle/>
          <a:p>
            <a:r>
              <a:rPr lang="en-US" altLang="de-DE">
                <a:latin typeface="Arial" charset="0"/>
              </a:rPr>
              <a:t>Overview page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Watches can be registered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User can be registered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Watch live data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Create labels</a:t>
            </a:r>
          </a:p>
          <a:p>
            <a:endParaRPr lang="en-US" altLang="de-DE">
              <a:latin typeface="Arial" charset="0"/>
            </a:endParaRPr>
          </a:p>
          <a:p>
            <a:r>
              <a:rPr lang="en-US" altLang="de-DE">
                <a:latin typeface="Arial" charset="0"/>
              </a:rPr>
              <a:t>Label management</a:t>
            </a:r>
          </a:p>
          <a:p>
            <a:endParaRPr lang="en-US" altLang="de-DE">
              <a:latin typeface="Arial" charset="0"/>
            </a:endParaRPr>
          </a:p>
          <a:p>
            <a:endParaRPr lang="en-US" altLang="de-DE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>
                <a:latin typeface="Arial" charset="0"/>
              </a:rPr>
              <a:t>WebSocket</a:t>
            </a:r>
          </a:p>
          <a:p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ECD3FE5-7E1D-483F-BC4E-B6822D23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01" y="1545877"/>
            <a:ext cx="8314527" cy="41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E66D9B-4E69-48C6-814F-F0BEC5C5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545877"/>
            <a:ext cx="11160000" cy="4303575"/>
          </a:xfrm>
        </p:spPr>
        <p:txBody>
          <a:bodyPr/>
          <a:lstStyle/>
          <a:p>
            <a:r>
              <a:rPr lang="en-US" altLang="de-DE" dirty="0" err="1">
                <a:latin typeface="Arial" charset="0"/>
              </a:rPr>
              <a:t>Vizualisation</a:t>
            </a:r>
            <a:endParaRPr lang="en-US" altLang="de-DE" dirty="0">
              <a:latin typeface="Arial" charset="0"/>
            </a:endParaRPr>
          </a:p>
          <a:p>
            <a:pPr marL="0" indent="0">
              <a:buNone/>
            </a:pPr>
            <a:r>
              <a:rPr lang="en-US" altLang="de-DE" dirty="0">
                <a:latin typeface="Arial" charset="0"/>
              </a:rPr>
              <a:t>   of the labels</a:t>
            </a:r>
          </a:p>
          <a:p>
            <a:endParaRPr lang="en-US" altLang="de-DE" dirty="0">
              <a:latin typeface="Arial" charset="0"/>
            </a:endParaRPr>
          </a:p>
          <a:p>
            <a:r>
              <a:rPr lang="en-US" altLang="de-DE" dirty="0">
                <a:latin typeface="Arial" charset="0"/>
              </a:rPr>
              <a:t>Comparison</a:t>
            </a:r>
          </a:p>
          <a:p>
            <a:pPr marL="0" indent="0">
              <a:buNone/>
            </a:pPr>
            <a:r>
              <a:rPr lang="en-US" altLang="de-DE" dirty="0">
                <a:latin typeface="Arial" charset="0"/>
              </a:rPr>
              <a:t>   of the labels </a:t>
            </a:r>
          </a:p>
          <a:p>
            <a:endParaRPr lang="en-US" altLang="de-DE" dirty="0">
              <a:latin typeface="Arial" charset="0"/>
            </a:endParaRPr>
          </a:p>
          <a:p>
            <a:r>
              <a:rPr lang="en-US" altLang="de-DE" dirty="0">
                <a:latin typeface="Arial" charset="0"/>
              </a:rPr>
              <a:t>Comparison</a:t>
            </a:r>
          </a:p>
          <a:p>
            <a:pPr marL="0" indent="0">
              <a:buNone/>
            </a:pPr>
            <a:r>
              <a:rPr lang="en-US" altLang="de-DE" dirty="0">
                <a:latin typeface="Arial" charset="0"/>
              </a:rPr>
              <a:t>   of movements</a:t>
            </a:r>
          </a:p>
          <a:p>
            <a:endParaRPr lang="en-US" altLang="de-DE" dirty="0">
              <a:latin typeface="Arial" charset="0"/>
            </a:endParaRPr>
          </a:p>
          <a:p>
            <a:r>
              <a:rPr lang="en-US" altLang="de-DE" dirty="0">
                <a:latin typeface="Arial" charset="0"/>
              </a:rPr>
              <a:t>Comparison</a:t>
            </a:r>
          </a:p>
          <a:p>
            <a:pPr marL="0" indent="0">
              <a:buNone/>
            </a:pPr>
            <a:r>
              <a:rPr lang="en-US" altLang="de-DE" dirty="0">
                <a:latin typeface="Arial" charset="0"/>
              </a:rPr>
              <a:t>   of sensor systems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EE4FD8-0681-4161-8550-4CB25D2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br>
              <a:rPr lang="de-DE"/>
            </a:br>
            <a:br>
              <a:rPr lang="de-DE"/>
            </a:b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F1B1F-A715-4172-98BE-39AD643F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>
                <a:latin typeface="Arial" charset="0"/>
              </a:rPr>
              <a:t>Machine Learning Tool – Plotting</a:t>
            </a:r>
          </a:p>
          <a:p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DC16E-D8F2-447A-BBC1-9001D45A5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92A0D-24B6-4A92-B8E5-B059D96B2A6D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CE30F-E62F-41E7-9AD6-35F5775C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RheinMain University of Applied Sciences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E4F971-5C3A-49A0-A77E-AE5D07EF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9763B8-9F99-46B4-A432-D63A3AB306D2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52BB6C6-7017-4E8E-B97F-BD646078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54" y="1477994"/>
            <a:ext cx="8627053" cy="40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2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ANGLE" val="60"/>
</p:tagLst>
</file>

<file path=ppt/theme/theme1.xml><?xml version="1.0" encoding="utf-8"?>
<a:theme xmlns:a="http://schemas.openxmlformats.org/drawingml/2006/main" name="Office">
  <a:themeElements>
    <a:clrScheme name="Hochschule Rheinmain">
      <a:dk1>
        <a:srgbClr val="46413C"/>
      </a:dk1>
      <a:lt1>
        <a:srgbClr val="FFFFFF"/>
      </a:lt1>
      <a:dk2>
        <a:srgbClr val="E10019"/>
      </a:dk2>
      <a:lt2>
        <a:srgbClr val="FFFFFF"/>
      </a:lt2>
      <a:accent1>
        <a:srgbClr val="327D91"/>
      </a:accent1>
      <a:accent2>
        <a:srgbClr val="5B97A7"/>
      </a:accent2>
      <a:accent3>
        <a:srgbClr val="84B1BD"/>
      </a:accent3>
      <a:accent4>
        <a:srgbClr val="4BBEE1"/>
      </a:accent4>
      <a:accent5>
        <a:srgbClr val="6FCBE7"/>
      </a:accent5>
      <a:accent6>
        <a:srgbClr val="93D8ED"/>
      </a:accent6>
      <a:hlink>
        <a:srgbClr val="4BBEE1"/>
      </a:hlink>
      <a:folHlink>
        <a:srgbClr val="327D91"/>
      </a:folHlink>
    </a:clrScheme>
    <a:fontScheme name="Hochschule Rheinma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1119-HR-PPT-final-16zu9.potx [Schreibgeschützt]" id="{4C91BF98-609A-4E42-8F37-74196227645F}" vid="{7696F43C-53BA-4C41-95E0-AD760735109E}"/>
    </a:ext>
  </a:extLst>
</a:theme>
</file>

<file path=ppt/theme/theme2.xml><?xml version="1.0" encoding="utf-8"?>
<a:theme xmlns:a="http://schemas.openxmlformats.org/drawingml/2006/main" name="1_Office">
  <a:themeElements>
    <a:clrScheme name="Hochschule Rheinmain">
      <a:dk1>
        <a:srgbClr val="46413C"/>
      </a:dk1>
      <a:lt1>
        <a:srgbClr val="FFFFFF"/>
      </a:lt1>
      <a:dk2>
        <a:srgbClr val="E10019"/>
      </a:dk2>
      <a:lt2>
        <a:srgbClr val="FFFFFF"/>
      </a:lt2>
      <a:accent1>
        <a:srgbClr val="327D91"/>
      </a:accent1>
      <a:accent2>
        <a:srgbClr val="5B97A7"/>
      </a:accent2>
      <a:accent3>
        <a:srgbClr val="84B1BD"/>
      </a:accent3>
      <a:accent4>
        <a:srgbClr val="4BBEE1"/>
      </a:accent4>
      <a:accent5>
        <a:srgbClr val="6FCBE7"/>
      </a:accent5>
      <a:accent6>
        <a:srgbClr val="93D8ED"/>
      </a:accent6>
      <a:hlink>
        <a:srgbClr val="4BBEE1"/>
      </a:hlink>
      <a:folHlink>
        <a:srgbClr val="327D91"/>
      </a:folHlink>
    </a:clrScheme>
    <a:fontScheme name="Hochschule Rheinma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1119-HR-PPT-final-16zu9.potx [Schreibgeschützt]" id="{4C91BF98-609A-4E42-8F37-74196227645F}" vid="{C7E5664E-1798-4EBC-8439-94297A93F1D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3E36D54A1F94894DCBD93D1B4B252" ma:contentTypeVersion="10" ma:contentTypeDescription="Create a new document." ma:contentTypeScope="" ma:versionID="22b993904930182036832ae5b0ec5080">
  <xsd:schema xmlns:xsd="http://www.w3.org/2001/XMLSchema" xmlns:xs="http://www.w3.org/2001/XMLSchema" xmlns:p="http://schemas.microsoft.com/office/2006/metadata/properties" xmlns:ns2="2b32b6e6-0bb7-4c82-9f7c-7a818d8561ca" xmlns:ns3="db3cc98f-2351-4d1d-8811-54c0137e49d5" targetNamespace="http://schemas.microsoft.com/office/2006/metadata/properties" ma:root="true" ma:fieldsID="02b3f513f529c73124b3b7df56903c3b" ns2:_="" ns3:_="">
    <xsd:import namespace="2b32b6e6-0bb7-4c82-9f7c-7a818d8561ca"/>
    <xsd:import namespace="db3cc98f-2351-4d1d-8811-54c0137e49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2b6e6-0bb7-4c82-9f7c-7a818d8561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cc98f-2351-4d1d-8811-54c0137e4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FDE389-B288-42F4-83DD-A1AE3D6C10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42B02A-1C37-4EC6-94D0-FA77FBB80B02}">
  <ds:schemaRefs>
    <ds:schemaRef ds:uri="2b32b6e6-0bb7-4c82-9f7c-7a818d8561ca"/>
    <ds:schemaRef ds:uri="db3cc98f-2351-4d1d-8811-54c0137e49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3D44BC-541B-446B-8F7B-3E463601C7F2}">
  <ds:schemaRefs>
    <ds:schemaRef ds:uri="2b32b6e6-0bb7-4c82-9f7c-7a818d8561ca"/>
    <ds:schemaRef ds:uri="db3cc98f-2351-4d1d-8811-54c0137e49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PPT_Vorlage_16x9_-_empfohlenes_Format_für_die_gängigen_Geräte</Template>
  <TotalTime>0</TotalTime>
  <Words>498</Words>
  <Application>Microsoft Office PowerPoint</Application>
  <PresentationFormat>Breitbild</PresentationFormat>
  <Paragraphs>188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MetaPro-Bold</vt:lpstr>
      <vt:lpstr>Office</vt:lpstr>
      <vt:lpstr>1_Office</vt:lpstr>
      <vt:lpstr>Recognition of Usual Similar Activities of Dementia Patients via Smartwatches Using Supervised Learning</vt:lpstr>
      <vt:lpstr>Introduction</vt:lpstr>
      <vt:lpstr>Motivation</vt:lpstr>
      <vt:lpstr>Background </vt:lpstr>
      <vt:lpstr>Background </vt:lpstr>
      <vt:lpstr>Structure of the project   </vt:lpstr>
      <vt:lpstr>Structure of the project   </vt:lpstr>
      <vt:lpstr>Structure of the project   </vt:lpstr>
      <vt:lpstr>Structure of the project  </vt:lpstr>
      <vt:lpstr>Structure of the project   </vt:lpstr>
      <vt:lpstr>Movements   </vt:lpstr>
      <vt:lpstr>Movements   </vt:lpstr>
      <vt:lpstr>Results      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Sergio Staab</dc:creator>
  <cp:lastModifiedBy>SStaab Staab</cp:lastModifiedBy>
  <cp:revision>2</cp:revision>
  <dcterms:created xsi:type="dcterms:W3CDTF">2021-12-16T11:54:15Z</dcterms:created>
  <dcterms:modified xsi:type="dcterms:W3CDTF">2022-01-06T17:24:08Z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0x01010028A3E36D54A1F94894DCBD93D1B4B252</vt:lpwstr>
  </property>
</Properties>
</file>