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
  </p:notesMasterIdLst>
  <p:handoutMasterIdLst>
    <p:handoutMasterId r:id="rId8"/>
  </p:handoutMasterIdLst>
  <p:sldIdLst>
    <p:sldId id="371" r:id="rId2"/>
    <p:sldId id="1067" r:id="rId3"/>
    <p:sldId id="352" r:id="rId4"/>
    <p:sldId id="1068" r:id="rId5"/>
    <p:sldId id="342" r:id="rId6"/>
  </p:sldIdLst>
  <p:sldSz cx="9144000" cy="6858000" type="screen4x3"/>
  <p:notesSz cx="6858000" cy="9144000"/>
  <p:defaultTextStyle>
    <a:defPPr>
      <a:defRPr lang="de-DE"/>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3" pos="5375" userDrawn="1">
          <p15:clr>
            <a:srgbClr val="A4A3A4"/>
          </p15:clr>
        </p15:guide>
        <p15:guide id="4" orient="horz" pos="75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F"/>
    <a:srgbClr val="46413C"/>
    <a:srgbClr val="E10019"/>
    <a:srgbClr val="5A0F3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59" autoAdjust="0"/>
    <p:restoredTop sz="94902"/>
  </p:normalViewPr>
  <p:slideViewPr>
    <p:cSldViewPr snapToGrid="0">
      <p:cViewPr varScale="1">
        <p:scale>
          <a:sx n="104" d="100"/>
          <a:sy n="104" d="100"/>
        </p:scale>
        <p:origin x="192" y="960"/>
      </p:cViewPr>
      <p:guideLst>
        <p:guide pos="5375"/>
        <p:guide orient="horz" pos="754"/>
      </p:guideLst>
    </p:cSldViewPr>
  </p:slideViewPr>
  <p:notesTextViewPr>
    <p:cViewPr>
      <p:scale>
        <a:sx n="3" d="2"/>
        <a:sy n="3" d="2"/>
      </p:scale>
      <p:origin x="0" y="0"/>
    </p:cViewPr>
  </p:notesTextViewPr>
  <p:notesViewPr>
    <p:cSldViewPr snapToGrid="0" showGuides="1">
      <p:cViewPr varScale="1">
        <p:scale>
          <a:sx n="131" d="100"/>
          <a:sy n="131" d="100"/>
        </p:scale>
        <p:origin x="416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539CB8A4-A0C3-774E-B1D9-8024E8D6BB79}" type="datetime1">
              <a:rPr lang="de-DE"/>
              <a:pPr>
                <a:defRPr/>
              </a:pPr>
              <a:t>26.11.20</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C4A7AF3B-9723-3344-BAFA-E949D3342A91}" type="slidenum">
              <a:rPr lang="de-DE"/>
              <a:pPr>
                <a:defRPr/>
              </a:pPr>
              <a:t>‹Nr.›</a:t>
            </a:fld>
            <a:endParaRPr lang="de-DE"/>
          </a:p>
        </p:txBody>
      </p:sp>
    </p:spTree>
    <p:extLst>
      <p:ext uri="{BB962C8B-B14F-4D97-AF65-F5344CB8AC3E}">
        <p14:creationId xmlns:p14="http://schemas.microsoft.com/office/powerpoint/2010/main" val="1769223610"/>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3T06:41:44.996"/>
    </inkml:context>
    <inkml:brush xml:id="br0">
      <inkml:brushProperty name="width" value="0.05" units="cm"/>
      <inkml:brushProperty name="height" value="0.05" units="cm"/>
      <inkml:brushProperty name="color" value="#E71224"/>
    </inkml:brush>
  </inkml:definitions>
  <inkml:trace contextRef="#ctx0" brushRef="#br0">1 1 24575,'30'16'0,"-6"0"0,-10-6 0,-3-1 0,-1-1 0,-1-2 0,-3 0 0,-1-1 0,-1 2 0,0 0 0,1 3 0,0 3 0,2 2 0,1 4 0,1 0 0,-3-2 0,1 2 0,-3-3 0,1 1 0,1 0 0,-1 0 0,2-1 0,-1 6 0,0-3 0,-1 2 0,0 0 0,1-3 0,0 3 0,0-2 0,-1 1 0,1 1 0,-2 0 0,1 1 0,-4 4 0,3 0 0,-2-1 0,0 4 0,2-7 0,-1 1 0,0-2 0,-1-2 0,0 1 0,-1 1 0,0-2 0,-1 1 0,0 2 0,1 0 0,0 2 0,0-1 0,-1 0 0,0-1 0,0 1 0,1 0 0,-1-5 0,2 4 0,-2-2 0,0 0 0,0 2 0,0-1 0,-2 3 0,1 3 0,-2 0 0,1 1 0,1 2 0,-1 2 0,2 0 0,-1 2 0,-1-4 0,2-1 0,-3 0 0,3-4 0,-3 1 0,3-2 0,-2-2 0,1 0 0,0 0 0,1 0 0,0 0 0,-1 2 0,1-2 0,-2 3 0,1 0 0,1 2 0,-1-3 0,-1 4 0,0 0 0,1 0 0,-1 6 0,2-2 0,0 2 0,-1 5 0,1-10 0,-2 12 0,2-8 0,-1 3 0,0 1 0,0-3 0,1-1 0,0 6 0,0-4 0,-1 1 0,0 3 0,0 1 0,1-3 0,0 8 0,0-11 0,0 2 0,0 1 0,0-5 0,0 1 0,2 4 0,-1 0 0,1 2 0,0 3 0,1-1 0,-1-5 0,3 8 0,-1-15 0,-2 4 0,2-6 0,-3-3 0,2-1 0,1-2 0,-1 2 0,1-3 0,1 5 0,0-5 0,0 3 0,2-2 0,0 0 0,-1-1 0,3 4 0,0 2 0,3 2 0,1 3 0,0-3 0,2-2 0,0 3 0,0 0 0,-1-3 0,4 3 0,1-7 0,-1 1 0,3 2 0,-2-5 0,0 2 0,2-4 0,-3-2 0,0-2 0,2 1 0,-1-1 0,4 0 0,1 3 0,3-2 0,1 1 0,9 4 0,2 0 0,-1 1 0,3 1 0,-8-5 0,4 1 0,-2-3 0,-5-1 0,3-1 0,-5-4 0,-6-1 0,-5-4 0,-10-2 0,-5-1 0,-4 0 0,-4 0 0,-2 0 0,-1 1 0,-4 1 0,-3 1 0,-2 0 0,-5 1 0,3-2 0,0 1 0,3-2 0,4 1 0,2 1 0,-2 0 0,3-1 0,0 1 0,0 1 0,0-1 0,1 2 0,0-1 0,0 0 0,0 2 0,-1 0 0,1 2 0,1-1 0,0 3 0,-1-1 0,0 0 0,0 1 0,0-2 0,1 1 0,-2 2 0,0 3 0,0-2 0,0 3 0,4-5 0,0 1 0,0 1 0,0-1 0,1 0 0,0-1 0,1-1 0,1-1 0,-1 3 0,0 1 0,-1 4 0,1 10 0,-2 0 0,3 12 0,-5-2 0,4 3 0,-3 6 0,4-3 0,-3 1 0,4 4 0,-1-4 0,0-4 0,3 4 0,-2-7 0,2 0 0,0 0 0,0-7 0,0-5 0,0 0 0,0-4 0,0-3 0,0 4 0,0-4 0,0 0 0,0 1 0,1-4 0,0 1 0,0 2 0,0-1 0,-1 0 0,1 2 0,0-3 0,1 3 0,-1 0 0,3 2 0,-4 1 0,3 1 0,-3-2 0,1-1 0,-1 1 0,3 2 0,-3-1 0,1 4 0,-1-7 0,1-3 0,-1-6 0,1-5 0,0 0 0,0-1 0,0 9 0,-1 7 0,0 9 0,-2-3 0,2-3 0,-2-9 0,2-4 0,-1-3 0,1-2 0,-1-1 0,0-1 0,1 1 0,0 1 0,0-1 0,-1 0 0,0-1 0,-1 0 0,1 1 0,-2-1 0,-1 1 0,0 0 0,-1-1 0,-1-1 0,-2 2 0,-1-2 0,-3 2 0,-4 0 0,0-1 0,-3 0 0,0 0 0,-3 0 0,-5-1 0,-2 3 0,-1-2 0,-2 1 0,5-2 0,2-1 0,4-1 0,2 0 0,4-1 0,-1 1 0,4-1 0,1 1 0,-4 0 0,1 0 0,-2 0 0,-3 0 0,3 0 0,-1 0 0,2 0 0,1 0 0,1 0 0,-1 0 0,5 0 0,0 0 0,6 1 0,0-1 0,0 1 0,2-1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2BEF941C-7FCB-F04D-BA8B-B576007A0770}" type="datetime1">
              <a:rPr lang="de-DE"/>
              <a:pPr>
                <a:defRPr/>
              </a:pPr>
              <a:t>26.11.20</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de-DE" noProof="0"/>
          </a:p>
        </p:txBody>
      </p:sp>
      <p:sp>
        <p:nvSpPr>
          <p:cNvPr id="5" name="Notizenplatzhalt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D5C09356-9976-0A46-9D55-AA951A83C29E}" type="slidenum">
              <a:rPr lang="de-DE"/>
              <a:pPr>
                <a:defRPr/>
              </a:pPr>
              <a:t>‹Nr.›</a:t>
            </a:fld>
            <a:endParaRPr lang="de-DE"/>
          </a:p>
        </p:txBody>
      </p:sp>
    </p:spTree>
    <p:extLst>
      <p:ext uri="{BB962C8B-B14F-4D97-AF65-F5344CB8AC3E}">
        <p14:creationId xmlns:p14="http://schemas.microsoft.com/office/powerpoint/2010/main" val="306902222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bg>
      <p:bgPr>
        <a:solidFill>
          <a:srgbClr val="E10019"/>
        </a:solidFill>
        <a:effectLst/>
      </p:bgPr>
    </p:bg>
    <p:spTree>
      <p:nvGrpSpPr>
        <p:cNvPr id="1" name=""/>
        <p:cNvGrpSpPr/>
        <p:nvPr/>
      </p:nvGrpSpPr>
      <p:grpSpPr>
        <a:xfrm>
          <a:off x="0" y="0"/>
          <a:ext cx="0" cy="0"/>
          <a:chOff x="0" y="0"/>
          <a:chExt cx="0" cy="0"/>
        </a:xfrm>
      </p:grpSpPr>
      <p:pic>
        <p:nvPicPr>
          <p:cNvPr id="3" name="Bild 8" descr="logo_02_200_neu_weis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34356" y="278214"/>
            <a:ext cx="2214928" cy="1050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itel 10"/>
          <p:cNvSpPr>
            <a:spLocks noGrp="1"/>
          </p:cNvSpPr>
          <p:nvPr>
            <p:ph type="title" hasCustomPrompt="1"/>
          </p:nvPr>
        </p:nvSpPr>
        <p:spPr>
          <a:xfrm>
            <a:off x="611188" y="1988191"/>
            <a:ext cx="7921625" cy="4357047"/>
          </a:xfrm>
          <a:prstGeom prst="rect">
            <a:avLst/>
          </a:prstGeom>
        </p:spPr>
        <p:txBody>
          <a:bodyPr lIns="0" tIns="0" rIns="0" bIns="0" anchor="t"/>
          <a:lstStyle>
            <a:lvl1pPr>
              <a:defRPr sz="2000" b="0" strike="noStrike" baseline="0">
                <a:solidFill>
                  <a:schemeClr val="bg1"/>
                </a:solidFill>
                <a:latin typeface="Arial" panose="020B0604020202020204" pitchFamily="34" charset="0"/>
              </a:defRPr>
            </a:lvl1pPr>
          </a:lstStyle>
          <a:p>
            <a:r>
              <a:rPr lang="de-DE" dirty="0"/>
              <a:t>Titel der Vorlesung hinzufügen</a:t>
            </a:r>
          </a:p>
        </p:txBody>
      </p:sp>
    </p:spTree>
    <p:extLst>
      <p:ext uri="{BB962C8B-B14F-4D97-AF65-F5344CB8AC3E}">
        <p14:creationId xmlns:p14="http://schemas.microsoft.com/office/powerpoint/2010/main" val="1621781609"/>
      </p:ext>
    </p:extLst>
  </p:cSld>
  <p:clrMapOvr>
    <a:masterClrMapping/>
  </p:clrMapOvr>
  <p:extLst>
    <p:ext uri="{DCECCB84-F9BA-43D5-87BE-67443E8EF086}">
      <p15:sldGuideLst xmlns:p15="http://schemas.microsoft.com/office/powerpoint/2012/main">
        <p15:guide id="1" orient="horz" pos="754" userDrawn="1">
          <p15:clr>
            <a:srgbClr val="FBAE40"/>
          </p15:clr>
        </p15:guide>
        <p15:guide id="2" pos="5375"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2" name="Textplatzhalter 2">
            <a:extLst>
              <a:ext uri="{FF2B5EF4-FFF2-40B4-BE49-F238E27FC236}">
                <a16:creationId xmlns:a16="http://schemas.microsoft.com/office/drawing/2014/main" id="{3B8086B9-5E09-1E4E-AE73-88683FAE368F}"/>
              </a:ext>
            </a:extLst>
          </p:cNvPr>
          <p:cNvSpPr>
            <a:spLocks noGrp="1"/>
          </p:cNvSpPr>
          <p:nvPr>
            <p:ph type="body" sz="quarter" idx="10" hasCustomPrompt="1"/>
          </p:nvPr>
        </p:nvSpPr>
        <p:spPr>
          <a:xfrm>
            <a:off x="611188" y="6474759"/>
            <a:ext cx="6292951" cy="214275"/>
          </a:xfrm>
          <a:prstGeom prst="rect">
            <a:avLst/>
          </a:prstGeom>
        </p:spPr>
        <p:txBody>
          <a:bodyPr lIns="0" tIns="0" rIns="0" bIns="0"/>
          <a:lstStyle>
            <a:lvl1pPr>
              <a:lnSpc>
                <a:spcPct val="100000"/>
              </a:lnSpc>
              <a:defRPr baseline="0"/>
            </a:lvl1pPr>
          </a:lstStyle>
          <a:p>
            <a:pPr lvl="0"/>
            <a:r>
              <a:rPr lang="de-DE" dirty="0"/>
              <a:t>Quelle hinzufügen…</a:t>
            </a:r>
          </a:p>
        </p:txBody>
      </p:sp>
    </p:spTree>
    <p:extLst>
      <p:ext uri="{BB962C8B-B14F-4D97-AF65-F5344CB8AC3E}">
        <p14:creationId xmlns:p14="http://schemas.microsoft.com/office/powerpoint/2010/main" val="3550384138"/>
      </p:ext>
    </p:extLst>
  </p:cSld>
  <p:clrMapOvr>
    <a:masterClrMapping/>
  </p:clrMapOvr>
  <p:extLst>
    <p:ext uri="{DCECCB84-F9BA-43D5-87BE-67443E8EF086}">
      <p15:sldGuideLst xmlns:p15="http://schemas.microsoft.com/office/powerpoint/2012/main">
        <p15:guide id="1" pos="385" userDrawn="1">
          <p15:clr>
            <a:srgbClr val="FBAE40"/>
          </p15:clr>
        </p15:guide>
        <p15:guide id="2" pos="5375" userDrawn="1">
          <p15:clr>
            <a:srgbClr val="FBAE40"/>
          </p15:clr>
        </p15:guide>
        <p15:guide id="3" orient="horz" pos="75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28FFDBF3-4071-40EE-8640-D4F2EEDAF501}"/>
              </a:ext>
            </a:extLst>
          </p:cNvPr>
          <p:cNvSpPr>
            <a:spLocks noGrp="1"/>
          </p:cNvSpPr>
          <p:nvPr>
            <p:ph type="title" hasCustomPrompt="1"/>
          </p:nvPr>
        </p:nvSpPr>
        <p:spPr>
          <a:xfrm>
            <a:off x="621127" y="361144"/>
            <a:ext cx="5554720" cy="873126"/>
          </a:xfrm>
          <a:prstGeom prst="rect">
            <a:avLst/>
          </a:prstGeom>
        </p:spPr>
        <p:txBody>
          <a:bodyPr lIns="0" tIns="0" rIns="0" bIns="0" anchor="b"/>
          <a:lstStyle>
            <a:lvl1pPr>
              <a:defRPr sz="2000" b="0">
                <a:latin typeface="Arial" panose="020B0604020202020204" pitchFamily="34" charset="0"/>
                <a:cs typeface="Arial" panose="020B0604020202020204" pitchFamily="34" charset="0"/>
              </a:defRPr>
            </a:lvl1pPr>
          </a:lstStyle>
          <a:p>
            <a:r>
              <a:rPr lang="de-DE" dirty="0"/>
              <a:t>Folientitel hinzufügen</a:t>
            </a:r>
          </a:p>
        </p:txBody>
      </p:sp>
      <p:sp>
        <p:nvSpPr>
          <p:cNvPr id="3" name="Textplatzhalter 2"/>
          <p:cNvSpPr>
            <a:spLocks noGrp="1"/>
          </p:cNvSpPr>
          <p:nvPr>
            <p:ph type="body" sz="quarter" idx="10" hasCustomPrompt="1"/>
          </p:nvPr>
        </p:nvSpPr>
        <p:spPr>
          <a:xfrm>
            <a:off x="611188" y="6474759"/>
            <a:ext cx="6292951" cy="214275"/>
          </a:xfrm>
          <a:prstGeom prst="rect">
            <a:avLst/>
          </a:prstGeom>
        </p:spPr>
        <p:txBody>
          <a:bodyPr lIns="0" tIns="0" rIns="0" bIns="0"/>
          <a:lstStyle>
            <a:lvl1pPr>
              <a:lnSpc>
                <a:spcPct val="100000"/>
              </a:lnSpc>
              <a:defRPr baseline="0"/>
            </a:lvl1pPr>
          </a:lstStyle>
          <a:p>
            <a:pPr lvl="0"/>
            <a:r>
              <a:rPr lang="de-DE" dirty="0"/>
              <a:t>Quelle hinzufügen…</a:t>
            </a:r>
          </a:p>
        </p:txBody>
      </p:sp>
    </p:spTree>
    <p:extLst>
      <p:ext uri="{BB962C8B-B14F-4D97-AF65-F5344CB8AC3E}">
        <p14:creationId xmlns:p14="http://schemas.microsoft.com/office/powerpoint/2010/main" val="2310284130"/>
      </p:ext>
    </p:extLst>
  </p:cSld>
  <p:clrMapOvr>
    <a:masterClrMapping/>
  </p:clrMapOvr>
  <p:extLst>
    <p:ext uri="{DCECCB84-F9BA-43D5-87BE-67443E8EF086}">
      <p15:sldGuideLst xmlns:p15="http://schemas.microsoft.com/office/powerpoint/2012/main">
        <p15:guide id="1" orient="horz" pos="754" userDrawn="1">
          <p15:clr>
            <a:srgbClr val="FBAE40"/>
          </p15:clr>
        </p15:guide>
        <p15:guide id="3" pos="537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points 16pt">
    <p:spTree>
      <p:nvGrpSpPr>
        <p:cNvPr id="1" name=""/>
        <p:cNvGrpSpPr/>
        <p:nvPr/>
      </p:nvGrpSpPr>
      <p:grpSpPr>
        <a:xfrm>
          <a:off x="0" y="0"/>
          <a:ext cx="0" cy="0"/>
          <a:chOff x="0" y="0"/>
          <a:chExt cx="0" cy="0"/>
        </a:xfrm>
      </p:grpSpPr>
      <p:sp>
        <p:nvSpPr>
          <p:cNvPr id="10" name="Inhaltsplatzhalter 2"/>
          <p:cNvSpPr>
            <a:spLocks noGrp="1"/>
          </p:cNvSpPr>
          <p:nvPr>
            <p:ph idx="1" hasCustomPrompt="1"/>
          </p:nvPr>
        </p:nvSpPr>
        <p:spPr>
          <a:xfrm>
            <a:off x="611188" y="1736725"/>
            <a:ext cx="7921625" cy="4608513"/>
          </a:xfrm>
          <a:prstGeom prst="rect">
            <a:avLst/>
          </a:prstGeom>
        </p:spPr>
        <p:txBody>
          <a:bodyPr lIns="0" tIns="0" rIns="0" bIns="0">
            <a:normAutofit/>
          </a:bodyPr>
          <a:lstStyle>
            <a:lvl1pPr>
              <a:defRPr sz="1600" b="0" i="0">
                <a:latin typeface="Arial" panose="020B0604020202020204" pitchFamily="34" charset="0"/>
                <a:cs typeface="Arial" panose="020B0604020202020204" pitchFamily="34" charset="0"/>
              </a:defRPr>
            </a:lvl1pPr>
            <a:lvl2pPr>
              <a:defRPr sz="1600" i="0">
                <a:latin typeface="Arial" panose="020B0604020202020204" pitchFamily="34" charset="0"/>
                <a:cs typeface="Arial" panose="020B0604020202020204" pitchFamily="34" charset="0"/>
              </a:defRPr>
            </a:lvl2pPr>
            <a:lvl3pPr>
              <a:defRPr sz="1600" i="0">
                <a:latin typeface="Arial" panose="020B0604020202020204" pitchFamily="34" charset="0"/>
                <a:cs typeface="Arial" panose="020B0604020202020204" pitchFamily="34" charset="0"/>
              </a:defRPr>
            </a:lvl3pPr>
            <a:lvl4pPr>
              <a:defRPr sz="1600" i="0">
                <a:latin typeface="Arial" panose="020B0604020202020204" pitchFamily="34" charset="0"/>
                <a:cs typeface="Arial" panose="020B0604020202020204" pitchFamily="34" charset="0"/>
              </a:defRPr>
            </a:lvl4pPr>
            <a:lvl5pPr>
              <a:defRPr sz="1600" i="0">
                <a:latin typeface="Arial" panose="020B0604020202020204" pitchFamily="34" charset="0"/>
                <a:cs typeface="Arial" panose="020B0604020202020204" pitchFamily="34" charset="0"/>
              </a:defRPr>
            </a:lvl5pPr>
          </a:lstStyle>
          <a:p>
            <a:pPr lvl="0"/>
            <a:r>
              <a:rPr lang="de-DE" dirty="0"/>
              <a:t>Text einfügen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itel 1">
            <a:extLst>
              <a:ext uri="{FF2B5EF4-FFF2-40B4-BE49-F238E27FC236}">
                <a16:creationId xmlns:a16="http://schemas.microsoft.com/office/drawing/2014/main" id="{28FFDBF3-4071-40EE-8640-D4F2EEDAF501}"/>
              </a:ext>
            </a:extLst>
          </p:cNvPr>
          <p:cNvSpPr>
            <a:spLocks noGrp="1"/>
          </p:cNvSpPr>
          <p:nvPr>
            <p:ph type="title" hasCustomPrompt="1"/>
          </p:nvPr>
        </p:nvSpPr>
        <p:spPr>
          <a:xfrm>
            <a:off x="611188" y="361144"/>
            <a:ext cx="5554720" cy="873126"/>
          </a:xfrm>
          <a:prstGeom prst="rect">
            <a:avLst/>
          </a:prstGeom>
        </p:spPr>
        <p:txBody>
          <a:bodyPr lIns="0" tIns="0" rIns="0" bIns="0" anchor="b"/>
          <a:lstStyle>
            <a:lvl1pPr>
              <a:defRPr sz="2000" b="0">
                <a:latin typeface="Arial" panose="020B0604020202020204" pitchFamily="34" charset="0"/>
                <a:cs typeface="Arial" panose="020B0604020202020204" pitchFamily="34" charset="0"/>
              </a:defRPr>
            </a:lvl1pPr>
          </a:lstStyle>
          <a:p>
            <a:r>
              <a:rPr lang="de-DE" dirty="0"/>
              <a:t>Folientitel hinzufügen</a:t>
            </a:r>
          </a:p>
        </p:txBody>
      </p:sp>
      <p:sp>
        <p:nvSpPr>
          <p:cNvPr id="9" name="Textplatzhalter 2"/>
          <p:cNvSpPr>
            <a:spLocks noGrp="1"/>
          </p:cNvSpPr>
          <p:nvPr>
            <p:ph type="body" sz="quarter" idx="10" hasCustomPrompt="1"/>
          </p:nvPr>
        </p:nvSpPr>
        <p:spPr>
          <a:xfrm>
            <a:off x="611188" y="6474760"/>
            <a:ext cx="6292951" cy="372933"/>
          </a:xfrm>
          <a:prstGeom prst="rect">
            <a:avLst/>
          </a:prstGeom>
        </p:spPr>
        <p:txBody>
          <a:bodyPr lIns="0" tIns="0" rIns="0" bIns="0"/>
          <a:lstStyle>
            <a:lvl1pPr>
              <a:lnSpc>
                <a:spcPct val="100000"/>
              </a:lnSpc>
              <a:defRPr baseline="0"/>
            </a:lvl1pPr>
          </a:lstStyle>
          <a:p>
            <a:pPr lvl="0"/>
            <a:r>
              <a:rPr lang="de-DE" dirty="0"/>
              <a:t>Quelle hinzufügen…</a:t>
            </a:r>
          </a:p>
        </p:txBody>
      </p:sp>
    </p:spTree>
    <p:extLst>
      <p:ext uri="{BB962C8B-B14F-4D97-AF65-F5344CB8AC3E}">
        <p14:creationId xmlns:p14="http://schemas.microsoft.com/office/powerpoint/2010/main" val="2332221129"/>
      </p:ext>
    </p:extLst>
  </p:cSld>
  <p:clrMapOvr>
    <a:masterClrMapping/>
  </p:clrMapOvr>
  <p:extLst>
    <p:ext uri="{DCECCB84-F9BA-43D5-87BE-67443E8EF086}">
      <p15:sldGuideLst xmlns:p15="http://schemas.microsoft.com/office/powerpoint/2012/main">
        <p15:guide id="1" orient="horz" pos="754" userDrawn="1">
          <p15:clr>
            <a:srgbClr val="FBAE40"/>
          </p15:clr>
        </p15:guide>
        <p15:guide id="2" pos="537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points 18pt">
    <p:spTree>
      <p:nvGrpSpPr>
        <p:cNvPr id="1" name=""/>
        <p:cNvGrpSpPr/>
        <p:nvPr/>
      </p:nvGrpSpPr>
      <p:grpSpPr>
        <a:xfrm>
          <a:off x="0" y="0"/>
          <a:ext cx="0" cy="0"/>
          <a:chOff x="0" y="0"/>
          <a:chExt cx="0" cy="0"/>
        </a:xfrm>
      </p:grpSpPr>
      <p:sp>
        <p:nvSpPr>
          <p:cNvPr id="10" name="Inhaltsplatzhalter 2"/>
          <p:cNvSpPr>
            <a:spLocks noGrp="1"/>
          </p:cNvSpPr>
          <p:nvPr>
            <p:ph idx="1" hasCustomPrompt="1"/>
          </p:nvPr>
        </p:nvSpPr>
        <p:spPr>
          <a:xfrm>
            <a:off x="611188" y="1736725"/>
            <a:ext cx="7921626" cy="4608513"/>
          </a:xfrm>
          <a:prstGeom prst="rect">
            <a:avLst/>
          </a:prstGeom>
        </p:spPr>
        <p:txBody>
          <a:bodyPr lIns="0" tIns="0" rIns="0" bIns="0">
            <a:normAutofit/>
          </a:bodyPr>
          <a:lstStyle>
            <a:lvl1pPr>
              <a:defRPr sz="1800" b="0" i="0">
                <a:latin typeface="Arial" panose="020B0604020202020204" pitchFamily="34" charset="0"/>
                <a:cs typeface="Arial" panose="020B0604020202020204" pitchFamily="34" charset="0"/>
              </a:defRPr>
            </a:lvl1pPr>
            <a:lvl2pPr>
              <a:defRPr sz="1800" i="0">
                <a:latin typeface="Arial" panose="020B0604020202020204" pitchFamily="34" charset="0"/>
                <a:cs typeface="Arial" panose="020B0604020202020204" pitchFamily="34" charset="0"/>
              </a:defRPr>
            </a:lvl2pPr>
            <a:lvl3pPr>
              <a:defRPr sz="1800" i="0">
                <a:latin typeface="Arial" panose="020B0604020202020204" pitchFamily="34" charset="0"/>
                <a:cs typeface="Arial" panose="020B0604020202020204" pitchFamily="34" charset="0"/>
              </a:defRPr>
            </a:lvl3pPr>
            <a:lvl4pPr>
              <a:defRPr sz="1800" i="0">
                <a:latin typeface="Arial" panose="020B0604020202020204" pitchFamily="34" charset="0"/>
                <a:cs typeface="Arial" panose="020B0604020202020204" pitchFamily="34" charset="0"/>
              </a:defRPr>
            </a:lvl4pPr>
            <a:lvl5pPr>
              <a:defRPr sz="1800" i="0">
                <a:latin typeface="Arial" panose="020B0604020202020204" pitchFamily="34" charset="0"/>
                <a:cs typeface="Arial" panose="020B0604020202020204" pitchFamily="34" charset="0"/>
              </a:defRPr>
            </a:lvl5pPr>
          </a:lstStyle>
          <a:p>
            <a:pPr lvl="0"/>
            <a:r>
              <a:rPr lang="de-DE" dirty="0"/>
              <a:t>Text einfügen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1" name="Titel 1">
            <a:extLst>
              <a:ext uri="{FF2B5EF4-FFF2-40B4-BE49-F238E27FC236}">
                <a16:creationId xmlns:a16="http://schemas.microsoft.com/office/drawing/2014/main" id="{28FFDBF3-4071-40EE-8640-D4F2EEDAF501}"/>
              </a:ext>
            </a:extLst>
          </p:cNvPr>
          <p:cNvSpPr>
            <a:spLocks noGrp="1"/>
          </p:cNvSpPr>
          <p:nvPr>
            <p:ph type="title" hasCustomPrompt="1"/>
          </p:nvPr>
        </p:nvSpPr>
        <p:spPr>
          <a:xfrm>
            <a:off x="611188" y="361144"/>
            <a:ext cx="5554720" cy="873126"/>
          </a:xfrm>
          <a:prstGeom prst="rect">
            <a:avLst/>
          </a:prstGeom>
        </p:spPr>
        <p:txBody>
          <a:bodyPr lIns="0" tIns="0" rIns="0" bIns="0" anchor="b"/>
          <a:lstStyle>
            <a:lvl1pPr>
              <a:defRPr sz="2000" b="0">
                <a:latin typeface="Arial" panose="020B0604020202020204" pitchFamily="34" charset="0"/>
                <a:cs typeface="Arial" panose="020B0604020202020204" pitchFamily="34" charset="0"/>
              </a:defRPr>
            </a:lvl1pPr>
          </a:lstStyle>
          <a:p>
            <a:r>
              <a:rPr lang="de-DE" dirty="0"/>
              <a:t>Folientitel hinzufügen</a:t>
            </a:r>
          </a:p>
        </p:txBody>
      </p:sp>
      <p:sp>
        <p:nvSpPr>
          <p:cNvPr id="5" name="Textplatzhalter 2">
            <a:extLst>
              <a:ext uri="{FF2B5EF4-FFF2-40B4-BE49-F238E27FC236}">
                <a16:creationId xmlns:a16="http://schemas.microsoft.com/office/drawing/2014/main" id="{2976D984-7941-6E44-92BB-2A974274D701}"/>
              </a:ext>
            </a:extLst>
          </p:cNvPr>
          <p:cNvSpPr>
            <a:spLocks noGrp="1"/>
          </p:cNvSpPr>
          <p:nvPr>
            <p:ph type="body" sz="quarter" idx="10" hasCustomPrompt="1"/>
          </p:nvPr>
        </p:nvSpPr>
        <p:spPr>
          <a:xfrm>
            <a:off x="611188" y="6474759"/>
            <a:ext cx="6292951" cy="214275"/>
          </a:xfrm>
          <a:prstGeom prst="rect">
            <a:avLst/>
          </a:prstGeom>
        </p:spPr>
        <p:txBody>
          <a:bodyPr lIns="0" tIns="0" rIns="0" bIns="0"/>
          <a:lstStyle>
            <a:lvl1pPr>
              <a:lnSpc>
                <a:spcPct val="100000"/>
              </a:lnSpc>
              <a:defRPr baseline="0"/>
            </a:lvl1pPr>
          </a:lstStyle>
          <a:p>
            <a:pPr lvl="0"/>
            <a:r>
              <a:rPr lang="de-DE" dirty="0"/>
              <a:t>Quelle hinzufügen…</a:t>
            </a:r>
          </a:p>
        </p:txBody>
      </p:sp>
    </p:spTree>
    <p:extLst>
      <p:ext uri="{BB962C8B-B14F-4D97-AF65-F5344CB8AC3E}">
        <p14:creationId xmlns:p14="http://schemas.microsoft.com/office/powerpoint/2010/main" val="2139716720"/>
      </p:ext>
    </p:extLst>
  </p:cSld>
  <p:clrMapOvr>
    <a:masterClrMapping/>
  </p:clrMapOvr>
  <p:extLst>
    <p:ext uri="{DCECCB84-F9BA-43D5-87BE-67443E8EF086}">
      <p15:sldGuideLst xmlns:p15="http://schemas.microsoft.com/office/powerpoint/2012/main">
        <p15:guide id="1" orient="horz" pos="754" userDrawn="1">
          <p15:clr>
            <a:srgbClr val="FBAE40"/>
          </p15:clr>
        </p15:guide>
        <p15:guide id="2" pos="537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reitext 16pt">
    <p:spTree>
      <p:nvGrpSpPr>
        <p:cNvPr id="1" name=""/>
        <p:cNvGrpSpPr/>
        <p:nvPr/>
      </p:nvGrpSpPr>
      <p:grpSpPr>
        <a:xfrm>
          <a:off x="0" y="0"/>
          <a:ext cx="0" cy="0"/>
          <a:chOff x="0" y="0"/>
          <a:chExt cx="0" cy="0"/>
        </a:xfrm>
      </p:grpSpPr>
      <p:sp>
        <p:nvSpPr>
          <p:cNvPr id="7" name="Inhaltsplatzhalter 2">
            <a:extLst>
              <a:ext uri="{FF2B5EF4-FFF2-40B4-BE49-F238E27FC236}">
                <a16:creationId xmlns:a16="http://schemas.microsoft.com/office/drawing/2014/main" id="{1A64B75C-A128-4DD9-A7DF-F04062A1E937}"/>
              </a:ext>
            </a:extLst>
          </p:cNvPr>
          <p:cNvSpPr>
            <a:spLocks noGrp="1"/>
          </p:cNvSpPr>
          <p:nvPr>
            <p:ph idx="1" hasCustomPrompt="1"/>
          </p:nvPr>
        </p:nvSpPr>
        <p:spPr>
          <a:xfrm>
            <a:off x="611188" y="1736725"/>
            <a:ext cx="7921626" cy="4608513"/>
          </a:xfrm>
          <a:prstGeom prst="rect">
            <a:avLst/>
          </a:prstGeom>
        </p:spPr>
        <p:txBody>
          <a:bodyPr lIns="0" tIns="0" rIns="0" bIns="0">
            <a:normAutofit/>
          </a:bodyPr>
          <a:lstStyle>
            <a:lvl1pPr marL="0" indent="0">
              <a:buNone/>
              <a:defRPr sz="1600" b="0" i="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de-DE" dirty="0"/>
              <a:t>Text einfügen</a:t>
            </a:r>
          </a:p>
        </p:txBody>
      </p:sp>
      <p:sp>
        <p:nvSpPr>
          <p:cNvPr id="11" name="Titel 1">
            <a:extLst>
              <a:ext uri="{FF2B5EF4-FFF2-40B4-BE49-F238E27FC236}">
                <a16:creationId xmlns:a16="http://schemas.microsoft.com/office/drawing/2014/main" id="{28FFDBF3-4071-40EE-8640-D4F2EEDAF501}"/>
              </a:ext>
            </a:extLst>
          </p:cNvPr>
          <p:cNvSpPr>
            <a:spLocks noGrp="1"/>
          </p:cNvSpPr>
          <p:nvPr>
            <p:ph type="title" hasCustomPrompt="1"/>
          </p:nvPr>
        </p:nvSpPr>
        <p:spPr>
          <a:xfrm>
            <a:off x="611188" y="361144"/>
            <a:ext cx="5554720" cy="873126"/>
          </a:xfrm>
          <a:prstGeom prst="rect">
            <a:avLst/>
          </a:prstGeom>
        </p:spPr>
        <p:txBody>
          <a:bodyPr lIns="0" tIns="0" rIns="0" bIns="0" anchor="b"/>
          <a:lstStyle>
            <a:lvl1pPr>
              <a:defRPr sz="2000" b="0">
                <a:latin typeface="Arial" panose="020B0604020202020204" pitchFamily="34" charset="0"/>
                <a:cs typeface="Arial" panose="020B0604020202020204" pitchFamily="34" charset="0"/>
              </a:defRPr>
            </a:lvl1pPr>
          </a:lstStyle>
          <a:p>
            <a:r>
              <a:rPr lang="de-DE" dirty="0"/>
              <a:t>Folientitel hinzufügen</a:t>
            </a:r>
          </a:p>
        </p:txBody>
      </p:sp>
      <p:sp>
        <p:nvSpPr>
          <p:cNvPr id="5" name="Textplatzhalter 2">
            <a:extLst>
              <a:ext uri="{FF2B5EF4-FFF2-40B4-BE49-F238E27FC236}">
                <a16:creationId xmlns:a16="http://schemas.microsoft.com/office/drawing/2014/main" id="{1D6DA871-43E0-8C46-92C8-B4E5B63AC098}"/>
              </a:ext>
            </a:extLst>
          </p:cNvPr>
          <p:cNvSpPr>
            <a:spLocks noGrp="1"/>
          </p:cNvSpPr>
          <p:nvPr>
            <p:ph type="body" sz="quarter" idx="10" hasCustomPrompt="1"/>
          </p:nvPr>
        </p:nvSpPr>
        <p:spPr>
          <a:xfrm>
            <a:off x="611188" y="6474759"/>
            <a:ext cx="6292951" cy="214275"/>
          </a:xfrm>
          <a:prstGeom prst="rect">
            <a:avLst/>
          </a:prstGeom>
        </p:spPr>
        <p:txBody>
          <a:bodyPr lIns="0" tIns="0" rIns="0" bIns="0"/>
          <a:lstStyle>
            <a:lvl1pPr>
              <a:lnSpc>
                <a:spcPct val="100000"/>
              </a:lnSpc>
              <a:defRPr baseline="0"/>
            </a:lvl1pPr>
          </a:lstStyle>
          <a:p>
            <a:pPr lvl="0"/>
            <a:r>
              <a:rPr lang="de-DE" dirty="0"/>
              <a:t>Quelle hinzufügen…</a:t>
            </a:r>
          </a:p>
        </p:txBody>
      </p:sp>
    </p:spTree>
    <p:extLst>
      <p:ext uri="{BB962C8B-B14F-4D97-AF65-F5344CB8AC3E}">
        <p14:creationId xmlns:p14="http://schemas.microsoft.com/office/powerpoint/2010/main" val="2310338040"/>
      </p:ext>
    </p:extLst>
  </p:cSld>
  <p:clrMapOvr>
    <a:masterClrMapping/>
  </p:clrMapOvr>
  <p:extLst>
    <p:ext uri="{DCECCB84-F9BA-43D5-87BE-67443E8EF086}">
      <p15:sldGuideLst xmlns:p15="http://schemas.microsoft.com/office/powerpoint/2012/main">
        <p15:guide id="1" orient="horz" pos="754" userDrawn="1">
          <p15:clr>
            <a:srgbClr val="FBAE40"/>
          </p15:clr>
        </p15:guide>
        <p15:guide id="2" pos="537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reitext 18pt">
    <p:spTree>
      <p:nvGrpSpPr>
        <p:cNvPr id="1" name=""/>
        <p:cNvGrpSpPr/>
        <p:nvPr/>
      </p:nvGrpSpPr>
      <p:grpSpPr>
        <a:xfrm>
          <a:off x="0" y="0"/>
          <a:ext cx="0" cy="0"/>
          <a:chOff x="0" y="0"/>
          <a:chExt cx="0" cy="0"/>
        </a:xfrm>
      </p:grpSpPr>
      <p:sp>
        <p:nvSpPr>
          <p:cNvPr id="7" name="Inhaltsplatzhalter 2">
            <a:extLst>
              <a:ext uri="{FF2B5EF4-FFF2-40B4-BE49-F238E27FC236}">
                <a16:creationId xmlns:a16="http://schemas.microsoft.com/office/drawing/2014/main" id="{1A64B75C-A128-4DD9-A7DF-F04062A1E937}"/>
              </a:ext>
            </a:extLst>
          </p:cNvPr>
          <p:cNvSpPr>
            <a:spLocks noGrp="1"/>
          </p:cNvSpPr>
          <p:nvPr>
            <p:ph idx="1" hasCustomPrompt="1"/>
          </p:nvPr>
        </p:nvSpPr>
        <p:spPr>
          <a:xfrm>
            <a:off x="611188" y="1736725"/>
            <a:ext cx="7921626" cy="4608513"/>
          </a:xfrm>
          <a:prstGeom prst="rect">
            <a:avLst/>
          </a:prstGeom>
        </p:spPr>
        <p:txBody>
          <a:bodyPr lIns="0" tIns="0" rIns="0" bIns="0">
            <a:normAutofit/>
          </a:bodyPr>
          <a:lstStyle>
            <a:lvl1pPr marL="0" indent="0">
              <a:buNone/>
              <a:defRPr sz="1800" b="0" i="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de-DE" dirty="0"/>
              <a:t>Text hinzufügen</a:t>
            </a:r>
          </a:p>
        </p:txBody>
      </p:sp>
      <p:sp>
        <p:nvSpPr>
          <p:cNvPr id="11" name="Titel 1">
            <a:extLst>
              <a:ext uri="{FF2B5EF4-FFF2-40B4-BE49-F238E27FC236}">
                <a16:creationId xmlns:a16="http://schemas.microsoft.com/office/drawing/2014/main" id="{28FFDBF3-4071-40EE-8640-D4F2EEDAF501}"/>
              </a:ext>
            </a:extLst>
          </p:cNvPr>
          <p:cNvSpPr>
            <a:spLocks noGrp="1"/>
          </p:cNvSpPr>
          <p:nvPr>
            <p:ph type="title" hasCustomPrompt="1"/>
          </p:nvPr>
        </p:nvSpPr>
        <p:spPr>
          <a:xfrm>
            <a:off x="611188" y="361144"/>
            <a:ext cx="5554720" cy="873126"/>
          </a:xfrm>
          <a:prstGeom prst="rect">
            <a:avLst/>
          </a:prstGeom>
        </p:spPr>
        <p:txBody>
          <a:bodyPr lIns="0" tIns="0" rIns="0" bIns="0" anchor="b"/>
          <a:lstStyle>
            <a:lvl1pPr>
              <a:defRPr sz="2000" b="0">
                <a:latin typeface="Arial" panose="020B0604020202020204" pitchFamily="34" charset="0"/>
                <a:cs typeface="Arial" panose="020B0604020202020204" pitchFamily="34" charset="0"/>
              </a:defRPr>
            </a:lvl1pPr>
          </a:lstStyle>
          <a:p>
            <a:r>
              <a:rPr lang="de-DE" dirty="0"/>
              <a:t>Folientitel hinzufügen</a:t>
            </a:r>
          </a:p>
        </p:txBody>
      </p:sp>
      <p:sp>
        <p:nvSpPr>
          <p:cNvPr id="5" name="Textplatzhalter 2">
            <a:extLst>
              <a:ext uri="{FF2B5EF4-FFF2-40B4-BE49-F238E27FC236}">
                <a16:creationId xmlns:a16="http://schemas.microsoft.com/office/drawing/2014/main" id="{B2B18970-BCD8-9141-B7D9-80FB2B463CB3}"/>
              </a:ext>
            </a:extLst>
          </p:cNvPr>
          <p:cNvSpPr>
            <a:spLocks noGrp="1"/>
          </p:cNvSpPr>
          <p:nvPr>
            <p:ph type="body" sz="quarter" idx="10" hasCustomPrompt="1"/>
          </p:nvPr>
        </p:nvSpPr>
        <p:spPr>
          <a:xfrm>
            <a:off x="611188" y="6474759"/>
            <a:ext cx="6292951" cy="214275"/>
          </a:xfrm>
          <a:prstGeom prst="rect">
            <a:avLst/>
          </a:prstGeom>
        </p:spPr>
        <p:txBody>
          <a:bodyPr lIns="0" tIns="0" rIns="0" bIns="0"/>
          <a:lstStyle>
            <a:lvl1pPr>
              <a:lnSpc>
                <a:spcPct val="100000"/>
              </a:lnSpc>
              <a:defRPr baseline="0"/>
            </a:lvl1pPr>
          </a:lstStyle>
          <a:p>
            <a:pPr lvl="0"/>
            <a:r>
              <a:rPr lang="de-DE" dirty="0"/>
              <a:t>Quelle hinzufügen…</a:t>
            </a:r>
          </a:p>
        </p:txBody>
      </p:sp>
    </p:spTree>
    <p:extLst>
      <p:ext uri="{BB962C8B-B14F-4D97-AF65-F5344CB8AC3E}">
        <p14:creationId xmlns:p14="http://schemas.microsoft.com/office/powerpoint/2010/main" val="4028443880"/>
      </p:ext>
    </p:extLst>
  </p:cSld>
  <p:clrMapOvr>
    <a:masterClrMapping/>
  </p:clrMapOvr>
  <p:extLst>
    <p:ext uri="{DCECCB84-F9BA-43D5-87BE-67443E8EF086}">
      <p15:sldGuideLst xmlns:p15="http://schemas.microsoft.com/office/powerpoint/2012/main">
        <p15:guide id="1" orient="horz" pos="754" userDrawn="1">
          <p15:clr>
            <a:srgbClr val="FBAE40"/>
          </p15:clr>
        </p15:guide>
        <p15:guide id="2" pos="537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Leere Folie">
    <p:spTree>
      <p:nvGrpSpPr>
        <p:cNvPr id="1" name=""/>
        <p:cNvGrpSpPr/>
        <p:nvPr/>
      </p:nvGrpSpPr>
      <p:grpSpPr>
        <a:xfrm>
          <a:off x="0" y="0"/>
          <a:ext cx="0" cy="0"/>
          <a:chOff x="0" y="0"/>
          <a:chExt cx="0" cy="0"/>
        </a:xfrm>
      </p:grpSpPr>
      <p:sp>
        <p:nvSpPr>
          <p:cNvPr id="6" name="Foliennummernplatzhalter 5"/>
          <p:cNvSpPr>
            <a:spLocks noGrp="1"/>
          </p:cNvSpPr>
          <p:nvPr>
            <p:ph type="sldNum" sz="quarter" idx="4"/>
          </p:nvPr>
        </p:nvSpPr>
        <p:spPr>
          <a:xfrm>
            <a:off x="8150087" y="6453540"/>
            <a:ext cx="385847" cy="241625"/>
          </a:xfrm>
          <a:prstGeom prst="rect">
            <a:avLst/>
          </a:prstGeom>
        </p:spPr>
        <p:txBody>
          <a:bodyPr vert="horz" wrap="square" lIns="0" tIns="0" rIns="0" bIns="0" numCol="1" anchor="ctr" anchorCtr="0" compatLnSpc="1">
            <a:prstTxWarp prst="textNoShape">
              <a:avLst/>
            </a:prstTxWarp>
          </a:bodyPr>
          <a:lstStyle>
            <a:lvl1pPr algn="r">
              <a:defRPr sz="800" i="1" smtClean="0">
                <a:solidFill>
                  <a:schemeClr val="bg1">
                    <a:lumMod val="65000"/>
                  </a:schemeClr>
                </a:solidFill>
              </a:defRPr>
            </a:lvl1pPr>
          </a:lstStyle>
          <a:p>
            <a:pPr>
              <a:defRPr/>
            </a:pPr>
            <a:fld id="{63C84703-7F50-B645-A513-3441BB3CA23A}" type="slidenum">
              <a:rPr lang="de-DE" smtClean="0"/>
              <a:pPr>
                <a:defRPr/>
              </a:pPr>
              <a:t>‹Nr.›</a:t>
            </a:fld>
            <a:endParaRPr lang="de-DE" dirty="0"/>
          </a:p>
        </p:txBody>
      </p:sp>
      <p:sp>
        <p:nvSpPr>
          <p:cNvPr id="8" name="Titel 1">
            <a:extLst>
              <a:ext uri="{FF2B5EF4-FFF2-40B4-BE49-F238E27FC236}">
                <a16:creationId xmlns:a16="http://schemas.microsoft.com/office/drawing/2014/main" id="{F097B184-BE0E-104B-AFE5-84726E1D8DB5}"/>
              </a:ext>
            </a:extLst>
          </p:cNvPr>
          <p:cNvSpPr>
            <a:spLocks noGrp="1"/>
          </p:cNvSpPr>
          <p:nvPr>
            <p:ph type="title"/>
          </p:nvPr>
        </p:nvSpPr>
        <p:spPr>
          <a:xfrm>
            <a:off x="507110" y="379293"/>
            <a:ext cx="5688000" cy="873126"/>
          </a:xfrm>
          <a:prstGeom prst="rect">
            <a:avLst/>
          </a:prstGeom>
        </p:spPr>
        <p:txBody>
          <a:bodyPr anchor="b"/>
          <a:lstStyle>
            <a:lvl1pPr>
              <a:defRPr sz="2000" b="0">
                <a:latin typeface="Arial" panose="020B0604020202020204" pitchFamily="34" charset="0"/>
                <a:cs typeface="Arial" panose="020B0604020202020204" pitchFamily="34" charset="0"/>
              </a:defRPr>
            </a:lvl1pPr>
          </a:lstStyle>
          <a:p>
            <a:r>
              <a:rPr lang="de-DE" dirty="0"/>
              <a:t>Mastertitelformat bearbeiten</a:t>
            </a:r>
          </a:p>
        </p:txBody>
      </p:sp>
      <p:sp>
        <p:nvSpPr>
          <p:cNvPr id="9" name="Inhaltsplatzhalter 12">
            <a:extLst>
              <a:ext uri="{FF2B5EF4-FFF2-40B4-BE49-F238E27FC236}">
                <a16:creationId xmlns:a16="http://schemas.microsoft.com/office/drawing/2014/main" id="{88C8C034-20CE-F746-852D-8DFF94ABBDBC}"/>
              </a:ext>
            </a:extLst>
          </p:cNvPr>
          <p:cNvSpPr>
            <a:spLocks noGrp="1"/>
          </p:cNvSpPr>
          <p:nvPr>
            <p:ph sz="quarter" idx="12" hasCustomPrompt="1"/>
          </p:nvPr>
        </p:nvSpPr>
        <p:spPr>
          <a:xfrm>
            <a:off x="514544" y="6471063"/>
            <a:ext cx="6288685" cy="241625"/>
          </a:xfrm>
          <a:prstGeom prst="rect">
            <a:avLst/>
          </a:prstGeom>
        </p:spPr>
        <p:txBody>
          <a:bodyPr/>
          <a:lstStyle>
            <a:lvl1pPr marL="0" indent="0">
              <a:lnSpc>
                <a:spcPct val="100000"/>
              </a:lnSpc>
              <a:buNone/>
              <a:defRPr sz="800" b="0" i="1"/>
            </a:lvl1pPr>
          </a:lstStyle>
          <a:p>
            <a:pPr lvl="0"/>
            <a:r>
              <a:rPr lang="de-DE" dirty="0"/>
              <a:t>Quelle:</a:t>
            </a:r>
          </a:p>
        </p:txBody>
      </p:sp>
    </p:spTree>
    <p:extLst>
      <p:ext uri="{BB962C8B-B14F-4D97-AF65-F5344CB8AC3E}">
        <p14:creationId xmlns:p14="http://schemas.microsoft.com/office/powerpoint/2010/main" val="3612590843"/>
      </p:ext>
    </p:extLst>
  </p:cSld>
  <p:clrMapOvr>
    <a:masterClrMapping/>
  </p:clrMapOvr>
  <p:extLst>
    <p:ext uri="{DCECCB84-F9BA-43D5-87BE-67443E8EF086}">
      <p15:sldGuideLst xmlns:p15="http://schemas.microsoft.com/office/powerpoint/2012/main">
        <p15:guide id="3" pos="2880">
          <p15:clr>
            <a:srgbClr val="FBAE40"/>
          </p15:clr>
        </p15:guide>
        <p15:guide id="5" orient="horz" pos="2160">
          <p15:clr>
            <a:srgbClr val="FBAE40"/>
          </p15:clr>
        </p15:guide>
        <p15:guide id="6" orient="horz" pos="408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tandard-Folie-16">
    <p:spTree>
      <p:nvGrpSpPr>
        <p:cNvPr id="1" name=""/>
        <p:cNvGrpSpPr/>
        <p:nvPr/>
      </p:nvGrpSpPr>
      <p:grpSpPr>
        <a:xfrm>
          <a:off x="0" y="0"/>
          <a:ext cx="0" cy="0"/>
          <a:chOff x="0" y="0"/>
          <a:chExt cx="0" cy="0"/>
        </a:xfrm>
      </p:grpSpPr>
      <p:sp>
        <p:nvSpPr>
          <p:cNvPr id="8" name="Titel 1"/>
          <p:cNvSpPr>
            <a:spLocks noGrp="1"/>
          </p:cNvSpPr>
          <p:nvPr>
            <p:ph type="title"/>
          </p:nvPr>
        </p:nvSpPr>
        <p:spPr>
          <a:xfrm>
            <a:off x="499676" y="379294"/>
            <a:ext cx="5688000" cy="873126"/>
          </a:xfrm>
          <a:prstGeom prst="rect">
            <a:avLst/>
          </a:prstGeom>
        </p:spPr>
        <p:txBody>
          <a:bodyPr anchor="b"/>
          <a:lstStyle>
            <a:lvl1pPr>
              <a:defRPr sz="2000" b="0">
                <a:latin typeface="Arial" panose="020B0604020202020204" pitchFamily="34" charset="0"/>
                <a:cs typeface="Arial" panose="020B0604020202020204" pitchFamily="34" charset="0"/>
              </a:defRPr>
            </a:lvl1pPr>
          </a:lstStyle>
          <a:p>
            <a:r>
              <a:rPr lang="de-DE" dirty="0"/>
              <a:t>Mastertitelformat bearbeiten</a:t>
            </a:r>
          </a:p>
        </p:txBody>
      </p:sp>
      <p:sp>
        <p:nvSpPr>
          <p:cNvPr id="13" name="Inhaltsplatzhalter 2">
            <a:extLst>
              <a:ext uri="{FF2B5EF4-FFF2-40B4-BE49-F238E27FC236}">
                <a16:creationId xmlns:a16="http://schemas.microsoft.com/office/drawing/2014/main" id="{A242AB9A-59CB-E045-87E5-835EA180F197}"/>
              </a:ext>
            </a:extLst>
          </p:cNvPr>
          <p:cNvSpPr>
            <a:spLocks noGrp="1"/>
          </p:cNvSpPr>
          <p:nvPr>
            <p:ph idx="1"/>
          </p:nvPr>
        </p:nvSpPr>
        <p:spPr>
          <a:xfrm>
            <a:off x="514544" y="1449388"/>
            <a:ext cx="8245475" cy="4383993"/>
          </a:xfrm>
          <a:prstGeom prst="rect">
            <a:avLst/>
          </a:prstGeom>
        </p:spPr>
        <p:txBody>
          <a:bodyPr tIns="0">
            <a:normAutofit/>
          </a:bodyPr>
          <a:lstStyle>
            <a:lvl1pPr>
              <a:defRPr sz="1600" b="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Inhaltsplatzhalter 12">
            <a:extLst>
              <a:ext uri="{FF2B5EF4-FFF2-40B4-BE49-F238E27FC236}">
                <a16:creationId xmlns:a16="http://schemas.microsoft.com/office/drawing/2014/main" id="{A345AFD4-36EB-4249-A30F-0903B9B7AA10}"/>
              </a:ext>
            </a:extLst>
          </p:cNvPr>
          <p:cNvSpPr>
            <a:spLocks noGrp="1"/>
          </p:cNvSpPr>
          <p:nvPr>
            <p:ph sz="quarter" idx="12" hasCustomPrompt="1"/>
          </p:nvPr>
        </p:nvSpPr>
        <p:spPr>
          <a:xfrm>
            <a:off x="514544" y="6471063"/>
            <a:ext cx="6288685" cy="241625"/>
          </a:xfrm>
          <a:prstGeom prst="rect">
            <a:avLst/>
          </a:prstGeom>
        </p:spPr>
        <p:txBody>
          <a:bodyPr/>
          <a:lstStyle>
            <a:lvl1pPr marL="0" indent="0">
              <a:lnSpc>
                <a:spcPct val="100000"/>
              </a:lnSpc>
              <a:buNone/>
              <a:defRPr sz="800" b="0" i="1"/>
            </a:lvl1pPr>
          </a:lstStyle>
          <a:p>
            <a:pPr lvl="0"/>
            <a:r>
              <a:rPr lang="de-DE" dirty="0"/>
              <a:t>Quelle:</a:t>
            </a:r>
          </a:p>
        </p:txBody>
      </p:sp>
      <p:sp>
        <p:nvSpPr>
          <p:cNvPr id="15" name="Foliennummernplatzhalter 5">
            <a:extLst>
              <a:ext uri="{FF2B5EF4-FFF2-40B4-BE49-F238E27FC236}">
                <a16:creationId xmlns:a16="http://schemas.microsoft.com/office/drawing/2014/main" id="{01113264-C0A2-F34F-B2F5-231B5D59C307}"/>
              </a:ext>
            </a:extLst>
          </p:cNvPr>
          <p:cNvSpPr>
            <a:spLocks noGrp="1"/>
          </p:cNvSpPr>
          <p:nvPr>
            <p:ph type="sldNum" sz="quarter" idx="4"/>
          </p:nvPr>
        </p:nvSpPr>
        <p:spPr>
          <a:xfrm>
            <a:off x="8150087" y="6453540"/>
            <a:ext cx="385847" cy="241625"/>
          </a:xfrm>
          <a:prstGeom prst="rect">
            <a:avLst/>
          </a:prstGeom>
        </p:spPr>
        <p:txBody>
          <a:bodyPr vert="horz" wrap="square" lIns="0" tIns="0" rIns="0" bIns="0" numCol="1" anchor="ctr" anchorCtr="0" compatLnSpc="1">
            <a:prstTxWarp prst="textNoShape">
              <a:avLst/>
            </a:prstTxWarp>
          </a:bodyPr>
          <a:lstStyle>
            <a:lvl1pPr algn="r">
              <a:defRPr sz="800" i="1" smtClean="0">
                <a:solidFill>
                  <a:schemeClr val="bg1">
                    <a:lumMod val="65000"/>
                  </a:schemeClr>
                </a:solidFill>
              </a:defRPr>
            </a:lvl1pPr>
          </a:lstStyle>
          <a:p>
            <a:pPr>
              <a:defRPr/>
            </a:pPr>
            <a:fld id="{63C84703-7F50-B645-A513-3441BB3CA23A}" type="slidenum">
              <a:rPr lang="de-DE" smtClean="0"/>
              <a:pPr>
                <a:defRPr/>
              </a:pPr>
              <a:t>‹Nr.›</a:t>
            </a:fld>
            <a:endParaRPr lang="de-DE" dirty="0"/>
          </a:p>
        </p:txBody>
      </p:sp>
    </p:spTree>
    <p:extLst>
      <p:ext uri="{BB962C8B-B14F-4D97-AF65-F5344CB8AC3E}">
        <p14:creationId xmlns:p14="http://schemas.microsoft.com/office/powerpoint/2010/main" val="2288385743"/>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30" name="Bild 7" descr="hrm_logo_rot_RGB-01.jp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281738" y="107950"/>
            <a:ext cx="2520950" cy="138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feld 1"/>
          <p:cNvSpPr txBox="1"/>
          <p:nvPr userDrawn="1"/>
        </p:nvSpPr>
        <p:spPr>
          <a:xfrm>
            <a:off x="7500288" y="6461577"/>
            <a:ext cx="1047750" cy="138499"/>
          </a:xfrm>
          <a:prstGeom prst="rect">
            <a:avLst/>
          </a:prstGeom>
          <a:noFill/>
        </p:spPr>
        <p:txBody>
          <a:bodyPr wrap="square" lIns="0" tIns="0" rIns="0" bIns="0" rtlCol="0">
            <a:spAutoFit/>
          </a:bodyPr>
          <a:lstStyle/>
          <a:p>
            <a:pPr algn="r"/>
            <a:r>
              <a:rPr lang="de-DE" sz="900" i="1" dirty="0" err="1">
                <a:solidFill>
                  <a:schemeClr val="bg1">
                    <a:lumMod val="65000"/>
                  </a:schemeClr>
                </a:solidFill>
              </a:rPr>
              <a:t>Hünemohr</a:t>
            </a:r>
            <a:r>
              <a:rPr lang="de-DE" sz="900" i="1" dirty="0">
                <a:solidFill>
                  <a:schemeClr val="bg1">
                    <a:lumMod val="65000"/>
                  </a:schemeClr>
                </a:solidFill>
              </a:rPr>
              <a:t> |</a:t>
            </a:r>
          </a:p>
        </p:txBody>
      </p:sp>
      <p:sp>
        <p:nvSpPr>
          <p:cNvPr id="3" name="Textfeld 2"/>
          <p:cNvSpPr txBox="1"/>
          <p:nvPr userDrawn="1"/>
        </p:nvSpPr>
        <p:spPr>
          <a:xfrm>
            <a:off x="8514839" y="6462719"/>
            <a:ext cx="360000" cy="138499"/>
          </a:xfrm>
          <a:prstGeom prst="rect">
            <a:avLst/>
          </a:prstGeom>
          <a:noFill/>
        </p:spPr>
        <p:txBody>
          <a:bodyPr wrap="square" lIns="0" tIns="0" rIns="0" bIns="0" rtlCol="0">
            <a:spAutoFit/>
          </a:bodyPr>
          <a:lstStyle/>
          <a:p>
            <a:r>
              <a:rPr lang="de-DE" sz="900" i="1" dirty="0">
                <a:solidFill>
                  <a:schemeClr val="bg1">
                    <a:lumMod val="65000"/>
                  </a:schemeClr>
                </a:solidFill>
              </a:rPr>
              <a:t> </a:t>
            </a:r>
            <a:fld id="{09A4F30B-B57F-482F-922C-0AF47C7A5773}" type="slidenum">
              <a:rPr lang="de-DE" sz="900" i="1" smtClean="0">
                <a:solidFill>
                  <a:schemeClr val="bg1">
                    <a:lumMod val="65000"/>
                  </a:schemeClr>
                </a:solidFill>
              </a:rPr>
              <a:t>‹Nr.›</a:t>
            </a:fld>
            <a:endParaRPr lang="de-DE" sz="900" i="1"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761" r:id="rId1"/>
    <p:sldLayoutId id="2147483765" r:id="rId2"/>
    <p:sldLayoutId id="2147483766" r:id="rId3"/>
    <p:sldLayoutId id="2147483758" r:id="rId4"/>
    <p:sldLayoutId id="2147483763" r:id="rId5"/>
    <p:sldLayoutId id="2147483760" r:id="rId6"/>
    <p:sldLayoutId id="2147483764" r:id="rId7"/>
    <p:sldLayoutId id="2147483767" r:id="rId8"/>
    <p:sldLayoutId id="2147483768" r:id="rId9"/>
  </p:sldLayoutIdLst>
  <p:hf hdr="0" ftr="0" dt="0"/>
  <p:txStyles>
    <p:titleStyle>
      <a:lvl1pPr algn="l" defTabSz="457200" rtl="0" eaLnBrk="1" fontAlgn="base" hangingPunct="1">
        <a:spcBef>
          <a:spcPct val="0"/>
        </a:spcBef>
        <a:spcAft>
          <a:spcPct val="0"/>
        </a:spcAft>
        <a:defRPr lang="de-DE" sz="2800" b="1" kern="1200" cap="small" baseline="0" dirty="0" smtClean="0">
          <a:solidFill>
            <a:schemeClr val="tx1"/>
          </a:solidFill>
          <a:latin typeface="Calibri Light" panose="020F0302020204030204" pitchFamily="34" charset="0"/>
          <a:ea typeface="ＭＳ Ｐゴシック" charset="-128"/>
          <a:cs typeface="Calibri Light" panose="020F0302020204030204" pitchFamily="34" charset="0"/>
        </a:defRPr>
      </a:lvl1pPr>
      <a:lvl2pPr algn="l" defTabSz="457200" rtl="0" eaLnBrk="1" fontAlgn="base" hangingPunct="1">
        <a:spcBef>
          <a:spcPct val="0"/>
        </a:spcBef>
        <a:spcAft>
          <a:spcPct val="0"/>
        </a:spcAft>
        <a:defRPr sz="2000">
          <a:solidFill>
            <a:schemeClr val="tx1"/>
          </a:solidFill>
          <a:latin typeface="Arial" charset="0"/>
          <a:ea typeface="ＭＳ Ｐゴシック" charset="-128"/>
          <a:cs typeface="ＭＳ Ｐゴシック" charset="-128"/>
        </a:defRPr>
      </a:lvl2pPr>
      <a:lvl3pPr algn="l" defTabSz="457200" rtl="0" eaLnBrk="1" fontAlgn="base" hangingPunct="1">
        <a:spcBef>
          <a:spcPct val="0"/>
        </a:spcBef>
        <a:spcAft>
          <a:spcPct val="0"/>
        </a:spcAft>
        <a:defRPr sz="2000">
          <a:solidFill>
            <a:schemeClr val="tx1"/>
          </a:solidFill>
          <a:latin typeface="Arial" charset="0"/>
          <a:ea typeface="ＭＳ Ｐゴシック" charset="-128"/>
          <a:cs typeface="ＭＳ Ｐゴシック" charset="-128"/>
        </a:defRPr>
      </a:lvl3pPr>
      <a:lvl4pPr algn="l" defTabSz="457200" rtl="0" eaLnBrk="1" fontAlgn="base" hangingPunct="1">
        <a:spcBef>
          <a:spcPct val="0"/>
        </a:spcBef>
        <a:spcAft>
          <a:spcPct val="0"/>
        </a:spcAft>
        <a:defRPr sz="2000">
          <a:solidFill>
            <a:schemeClr val="tx1"/>
          </a:solidFill>
          <a:latin typeface="Arial" charset="0"/>
          <a:ea typeface="ＭＳ Ｐゴシック" charset="-128"/>
          <a:cs typeface="ＭＳ Ｐゴシック" charset="-128"/>
        </a:defRPr>
      </a:lvl4pPr>
      <a:lvl5pPr algn="l" defTabSz="457200" rtl="0" eaLnBrk="1" fontAlgn="base" hangingPunct="1">
        <a:spcBef>
          <a:spcPct val="0"/>
        </a:spcBef>
        <a:spcAft>
          <a:spcPct val="0"/>
        </a:spcAft>
        <a:defRPr sz="2000">
          <a:solidFill>
            <a:schemeClr val="tx1"/>
          </a:solidFill>
          <a:latin typeface="Arial" charset="0"/>
          <a:ea typeface="ＭＳ Ｐゴシック" charset="-128"/>
          <a:cs typeface="ＭＳ Ｐゴシック" charset="-128"/>
        </a:defRPr>
      </a:lvl5pPr>
      <a:lvl6pPr marL="457200" algn="l" defTabSz="457200" rtl="0" eaLnBrk="1" fontAlgn="base" hangingPunct="1">
        <a:spcBef>
          <a:spcPct val="0"/>
        </a:spcBef>
        <a:spcAft>
          <a:spcPct val="0"/>
        </a:spcAft>
        <a:defRPr sz="2000">
          <a:solidFill>
            <a:schemeClr val="tx1"/>
          </a:solidFill>
          <a:latin typeface="Arial" charset="0"/>
          <a:ea typeface="ＭＳ Ｐゴシック" charset="-128"/>
        </a:defRPr>
      </a:lvl6pPr>
      <a:lvl7pPr marL="914400" algn="l" defTabSz="457200" rtl="0" eaLnBrk="1" fontAlgn="base" hangingPunct="1">
        <a:spcBef>
          <a:spcPct val="0"/>
        </a:spcBef>
        <a:spcAft>
          <a:spcPct val="0"/>
        </a:spcAft>
        <a:defRPr sz="2000">
          <a:solidFill>
            <a:schemeClr val="tx1"/>
          </a:solidFill>
          <a:latin typeface="Arial" charset="0"/>
          <a:ea typeface="ＭＳ Ｐゴシック" charset="-128"/>
        </a:defRPr>
      </a:lvl7pPr>
      <a:lvl8pPr marL="1371600" algn="l" defTabSz="457200" rtl="0" eaLnBrk="1" fontAlgn="base" hangingPunct="1">
        <a:spcBef>
          <a:spcPct val="0"/>
        </a:spcBef>
        <a:spcAft>
          <a:spcPct val="0"/>
        </a:spcAft>
        <a:defRPr sz="2000">
          <a:solidFill>
            <a:schemeClr val="tx1"/>
          </a:solidFill>
          <a:latin typeface="Arial" charset="0"/>
          <a:ea typeface="ＭＳ Ｐゴシック" charset="-128"/>
        </a:defRPr>
      </a:lvl8pPr>
      <a:lvl9pPr marL="1828800" algn="l" defTabSz="457200" rtl="0" eaLnBrk="1" fontAlgn="base" hangingPunct="1">
        <a:spcBef>
          <a:spcPct val="0"/>
        </a:spcBef>
        <a:spcAft>
          <a:spcPct val="0"/>
        </a:spcAft>
        <a:defRPr sz="2000">
          <a:solidFill>
            <a:schemeClr val="tx1"/>
          </a:solidFill>
          <a:latin typeface="Arial" charset="0"/>
          <a:ea typeface="ＭＳ Ｐゴシック" charset="-128"/>
        </a:defRPr>
      </a:lvl9pPr>
    </p:titleStyle>
    <p:bodyStyle>
      <a:lvl1pPr marL="0" indent="0" algn="l" defTabSz="457200" rtl="0" eaLnBrk="1" fontAlgn="base" hangingPunct="1">
        <a:lnSpc>
          <a:spcPts val="2000"/>
        </a:lnSpc>
        <a:spcBef>
          <a:spcPts val="1000"/>
        </a:spcBef>
        <a:spcAft>
          <a:spcPct val="0"/>
        </a:spcAft>
        <a:buFont typeface="Arial" charset="0"/>
        <a:buNone/>
        <a:defRPr sz="800" i="1" kern="1200">
          <a:solidFill>
            <a:schemeClr val="tx1"/>
          </a:solidFill>
          <a:latin typeface="Arial"/>
          <a:ea typeface="ＭＳ Ｐゴシック" charset="-128"/>
          <a:cs typeface="ＭＳ Ｐゴシック" charset="-128"/>
        </a:defRPr>
      </a:lvl1pPr>
      <a:lvl2pPr marL="742950" indent="-285750" algn="l" defTabSz="457200" rtl="0" eaLnBrk="1" fontAlgn="base" hangingPunct="1">
        <a:spcBef>
          <a:spcPct val="20000"/>
        </a:spcBef>
        <a:spcAft>
          <a:spcPct val="0"/>
        </a:spcAft>
        <a:buChar char="–"/>
        <a:defRPr sz="14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Char char="•"/>
        <a:defRPr sz="1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Char char="–"/>
        <a:defRPr sz="14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Char char="»"/>
        <a:defRPr sz="14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54" userDrawn="1">
          <p15:clr>
            <a:srgbClr val="F26B43"/>
          </p15:clr>
        </p15:guide>
        <p15:guide id="2" pos="385" userDrawn="1">
          <p15:clr>
            <a:srgbClr val="F26B43"/>
          </p15:clr>
        </p15:guide>
        <p15:guide id="3" pos="5375" userDrawn="1">
          <p15:clr>
            <a:srgbClr val="F26B43"/>
          </p15:clr>
        </p15:guide>
        <p15:guide id="4" orient="horz" pos="4042" userDrawn="1">
          <p15:clr>
            <a:srgbClr val="F26B43"/>
          </p15:clr>
        </p15:guide>
        <p15:guide id="6" orient="horz" pos="4156" userDrawn="1">
          <p15:clr>
            <a:srgbClr val="F26B43"/>
          </p15:clr>
        </p15:guide>
        <p15:guide id="7"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4.png"/><Relationship Id="rId2" Type="http://schemas.openxmlformats.org/officeDocument/2006/relationships/image" Target="../media/image4.jpg"/><Relationship Id="rId1" Type="http://schemas.openxmlformats.org/officeDocument/2006/relationships/slideLayout" Target="../slideLayouts/slideLayout3.xml"/><Relationship Id="rId6" Type="http://schemas.openxmlformats.org/officeDocument/2006/relationships/customXml" Target="../ink/ink1.xml"/><Relationship Id="rId5" Type="http://schemas.openxmlformats.org/officeDocument/2006/relationships/image" Target="../media/image7.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hyperlink" Target="https://www.volkswagenag.com/presence/nachhaltigkeit/documents/sustainability-report/2019/Nichtfinanzieller_Bericht_2019_d.pdf"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bwMode="auto"/>
        <p:txBody>
          <a:bodyPr/>
          <a:lstStyle/>
          <a:p>
            <a:br>
              <a:rPr lang="de-DE" sz="2400" dirty="0">
                <a:latin typeface="Arial" charset="0"/>
                <a:ea typeface="ＭＳ Ｐゴシック" charset="0"/>
              </a:rPr>
            </a:br>
            <a:r>
              <a:rPr lang="de-DE" dirty="0">
                <a:latin typeface="Arial" charset="0"/>
                <a:ea typeface="ＭＳ Ｐゴシック" charset="0"/>
              </a:rPr>
              <a:t>BWL-Übungen</a:t>
            </a:r>
            <a:br>
              <a:rPr lang="de-DE" dirty="0">
                <a:latin typeface="Arial" charset="0"/>
                <a:ea typeface="ＭＳ Ｐゴシック" charset="0"/>
              </a:rPr>
            </a:br>
            <a:r>
              <a:rPr lang="de-DE" dirty="0">
                <a:latin typeface="Arial" charset="0"/>
                <a:ea typeface="ＭＳ Ｐゴシック" charset="0"/>
              </a:rPr>
              <a:t>4. Aufgabenblatt – Abgabe Mittwoch 9 Uhr</a:t>
            </a:r>
            <a:endParaRPr lang="de-DE" dirty="0">
              <a:ea typeface="ＭＳ Ｐゴシック" charset="0"/>
            </a:endParaRPr>
          </a:p>
        </p:txBody>
      </p:sp>
      <p:pic>
        <p:nvPicPr>
          <p:cNvPr id="1536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2875" y="1909763"/>
            <a:ext cx="6630988" cy="418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8915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a:extLst>
              <a:ext uri="{FF2B5EF4-FFF2-40B4-BE49-F238E27FC236}">
                <a16:creationId xmlns:a16="http://schemas.microsoft.com/office/drawing/2014/main" id="{4F28212B-545B-452C-A75D-554A903FB24C}"/>
              </a:ext>
            </a:extLst>
          </p:cNvPr>
          <p:cNvSpPr>
            <a:spLocks noGrp="1"/>
          </p:cNvSpPr>
          <p:nvPr>
            <p:ph type="body" sz="quarter" idx="10"/>
          </p:nvPr>
        </p:nvSpPr>
        <p:spPr>
          <a:prstGeom prst="rect">
            <a:avLst/>
          </a:prstGeom>
        </p:spPr>
        <p:txBody>
          <a:bodyPr/>
          <a:lstStyle/>
          <a:p>
            <a:pPr marL="0" indent="0">
              <a:buNone/>
            </a:pPr>
            <a:r>
              <a:rPr lang="de-DE" sz="800" i="1" dirty="0">
                <a:ea typeface="Arial Unicode MS" pitchFamily="2"/>
                <a:cs typeface="Tahoma" pitchFamily="2"/>
              </a:rPr>
              <a:t>Quelle: „Einführung in die Betriebswirtschaftslehre“, W. Weber, R. </a:t>
            </a:r>
            <a:r>
              <a:rPr lang="de-DE" sz="800" i="1" dirty="0" err="1">
                <a:ea typeface="Arial Unicode MS" pitchFamily="2"/>
                <a:cs typeface="Tahoma" pitchFamily="2"/>
              </a:rPr>
              <a:t>Kabst</a:t>
            </a:r>
            <a:r>
              <a:rPr lang="de-DE" sz="800" i="1" dirty="0">
                <a:ea typeface="Arial Unicode MS" pitchFamily="2"/>
                <a:cs typeface="Tahoma" pitchFamily="2"/>
              </a:rPr>
              <a:t>, M. Baum, </a:t>
            </a:r>
            <a:r>
              <a:rPr lang="de-DE" sz="800" i="1" dirty="0" err="1">
                <a:ea typeface="Arial Unicode MS" pitchFamily="2"/>
                <a:cs typeface="Tahoma" pitchFamily="2"/>
              </a:rPr>
              <a:t>SpringerGabler</a:t>
            </a:r>
            <a:r>
              <a:rPr lang="de-DE" sz="800" i="1" dirty="0">
                <a:ea typeface="Arial Unicode MS" pitchFamily="2"/>
                <a:cs typeface="Tahoma" pitchFamily="2"/>
              </a:rPr>
              <a:t>-Verlag, 2018</a:t>
            </a:r>
          </a:p>
        </p:txBody>
      </p:sp>
      <p:pic>
        <p:nvPicPr>
          <p:cNvPr id="16" name="Grafik 15">
            <a:extLst>
              <a:ext uri="{FF2B5EF4-FFF2-40B4-BE49-F238E27FC236}">
                <a16:creationId xmlns:a16="http://schemas.microsoft.com/office/drawing/2014/main" id="{6BFF16DB-964D-564D-BE16-17268A634F6A}"/>
              </a:ext>
            </a:extLst>
          </p:cNvPr>
          <p:cNvPicPr>
            <a:picLocks noChangeAspect="1"/>
          </p:cNvPicPr>
          <p:nvPr/>
        </p:nvPicPr>
        <p:blipFill>
          <a:blip r:embed="rId2"/>
          <a:stretch>
            <a:fillRect/>
          </a:stretch>
        </p:blipFill>
        <p:spPr>
          <a:xfrm>
            <a:off x="6914077" y="2576747"/>
            <a:ext cx="1741793" cy="2451063"/>
          </a:xfrm>
          <a:prstGeom prst="rect">
            <a:avLst/>
          </a:prstGeom>
        </p:spPr>
      </p:pic>
      <p:pic>
        <p:nvPicPr>
          <p:cNvPr id="19" name="Grafik 18">
            <a:extLst>
              <a:ext uri="{FF2B5EF4-FFF2-40B4-BE49-F238E27FC236}">
                <a16:creationId xmlns:a16="http://schemas.microsoft.com/office/drawing/2014/main" id="{F565A5DB-15C1-0F41-89E4-1249963F8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H="1">
            <a:off x="319485" y="3760186"/>
            <a:ext cx="409944" cy="424169"/>
          </a:xfrm>
          <a:prstGeom prst="rect">
            <a:avLst/>
          </a:prstGeom>
        </p:spPr>
      </p:pic>
      <p:pic>
        <p:nvPicPr>
          <p:cNvPr id="10" name="Grafik 9">
            <a:extLst>
              <a:ext uri="{FF2B5EF4-FFF2-40B4-BE49-F238E27FC236}">
                <a16:creationId xmlns:a16="http://schemas.microsoft.com/office/drawing/2014/main" id="{79FC7E10-0F64-AF4F-BC21-E01559A9D31D}"/>
              </a:ext>
            </a:extLst>
          </p:cNvPr>
          <p:cNvPicPr>
            <a:picLocks noChangeAspect="1"/>
          </p:cNvPicPr>
          <p:nvPr/>
        </p:nvPicPr>
        <p:blipFill>
          <a:blip r:embed="rId4"/>
          <a:stretch>
            <a:fillRect/>
          </a:stretch>
        </p:blipFill>
        <p:spPr>
          <a:xfrm>
            <a:off x="621126" y="1561604"/>
            <a:ext cx="5886425" cy="1478581"/>
          </a:xfrm>
          <a:prstGeom prst="rect">
            <a:avLst/>
          </a:prstGeom>
        </p:spPr>
      </p:pic>
      <p:pic>
        <p:nvPicPr>
          <p:cNvPr id="12" name="Grafik 11">
            <a:extLst>
              <a:ext uri="{FF2B5EF4-FFF2-40B4-BE49-F238E27FC236}">
                <a16:creationId xmlns:a16="http://schemas.microsoft.com/office/drawing/2014/main" id="{4C3407BB-2B10-9447-A388-E1D32BF583E7}"/>
              </a:ext>
            </a:extLst>
          </p:cNvPr>
          <p:cNvPicPr>
            <a:picLocks noChangeAspect="1"/>
          </p:cNvPicPr>
          <p:nvPr/>
        </p:nvPicPr>
        <p:blipFill>
          <a:blip r:embed="rId5"/>
          <a:stretch>
            <a:fillRect/>
          </a:stretch>
        </p:blipFill>
        <p:spPr>
          <a:xfrm>
            <a:off x="782135" y="3040185"/>
            <a:ext cx="5715478" cy="3304916"/>
          </a:xfrm>
          <a:prstGeom prst="rect">
            <a:avLst/>
          </a:prstGeom>
        </p:spPr>
      </p:pic>
      <mc:AlternateContent xmlns:mc="http://schemas.openxmlformats.org/markup-compatibility/2006" xmlns:p14="http://schemas.microsoft.com/office/powerpoint/2010/main">
        <mc:Choice Requires="p14">
          <p:contentPart p14:bwMode="auto" r:id="rId6">
            <p14:nvContentPartPr>
              <p14:cNvPr id="2" name="Freihand 1">
                <a:extLst>
                  <a:ext uri="{FF2B5EF4-FFF2-40B4-BE49-F238E27FC236}">
                    <a16:creationId xmlns:a16="http://schemas.microsoft.com/office/drawing/2014/main" id="{D6A1D025-369D-4849-991D-269298BFC431}"/>
                  </a:ext>
                </a:extLst>
              </p14:cNvPr>
              <p14:cNvContentPartPr/>
              <p14:nvPr/>
            </p14:nvContentPartPr>
            <p14:xfrm>
              <a:off x="6410098" y="3869379"/>
              <a:ext cx="410760" cy="2073600"/>
            </p14:xfrm>
          </p:contentPart>
        </mc:Choice>
        <mc:Fallback xmlns="">
          <p:pic>
            <p:nvPicPr>
              <p:cNvPr id="2" name="Freihand 1">
                <a:extLst>
                  <a:ext uri="{FF2B5EF4-FFF2-40B4-BE49-F238E27FC236}">
                    <a16:creationId xmlns:a16="http://schemas.microsoft.com/office/drawing/2014/main" id="{D6A1D025-369D-4849-991D-269298BFC431}"/>
                  </a:ext>
                </a:extLst>
              </p:cNvPr>
              <p:cNvPicPr/>
              <p:nvPr/>
            </p:nvPicPr>
            <p:blipFill>
              <a:blip r:embed="rId7"/>
              <a:stretch>
                <a:fillRect/>
              </a:stretch>
            </p:blipFill>
            <p:spPr>
              <a:xfrm>
                <a:off x="6401458" y="3860739"/>
                <a:ext cx="428400" cy="2091240"/>
              </a:xfrm>
              <a:prstGeom prst="rect">
                <a:avLst/>
              </a:prstGeom>
            </p:spPr>
          </p:pic>
        </mc:Fallback>
      </mc:AlternateContent>
      <p:sp>
        <p:nvSpPr>
          <p:cNvPr id="11" name="Titel 1">
            <a:extLst>
              <a:ext uri="{FF2B5EF4-FFF2-40B4-BE49-F238E27FC236}">
                <a16:creationId xmlns:a16="http://schemas.microsoft.com/office/drawing/2014/main" id="{23FC4B6B-5722-C845-8D64-5117A25BFBF7}"/>
              </a:ext>
            </a:extLst>
          </p:cNvPr>
          <p:cNvSpPr>
            <a:spLocks noGrp="1"/>
          </p:cNvSpPr>
          <p:nvPr>
            <p:ph type="title"/>
          </p:nvPr>
        </p:nvSpPr>
        <p:spPr>
          <a:xfrm>
            <a:off x="621126" y="361144"/>
            <a:ext cx="6292951" cy="873126"/>
          </a:xfrm>
          <a:prstGeom prst="rect">
            <a:avLst/>
          </a:prstGeom>
        </p:spPr>
        <p:txBody>
          <a:bodyPr/>
          <a:lstStyle/>
          <a:p>
            <a:r>
              <a:rPr lang="de-DE" dirty="0">
                <a:ea typeface="ＭＳ Ｐゴシック" charset="0"/>
              </a:rPr>
              <a:t>Aufgabe</a:t>
            </a:r>
            <a:br>
              <a:rPr lang="de-DE" dirty="0">
                <a:ea typeface="ＭＳ Ｐゴシック" charset="0"/>
              </a:rPr>
            </a:br>
            <a:r>
              <a:rPr lang="de-DE" dirty="0">
                <a:solidFill>
                  <a:srgbClr val="FF0000"/>
                </a:solidFill>
              </a:rPr>
              <a:t>“Lesen/Durcharbeiten“ Seiten </a:t>
            </a:r>
            <a:r>
              <a:rPr lang="de-DE" sz="1800" dirty="0">
                <a:solidFill>
                  <a:srgbClr val="FF0000"/>
                </a:solidFill>
              </a:rPr>
              <a:t>57-83 </a:t>
            </a:r>
          </a:p>
        </p:txBody>
      </p:sp>
    </p:spTree>
    <p:extLst>
      <p:ext uri="{BB962C8B-B14F-4D97-AF65-F5344CB8AC3E}">
        <p14:creationId xmlns:p14="http://schemas.microsoft.com/office/powerpoint/2010/main" val="170408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a:extLst>
              <a:ext uri="{FF2B5EF4-FFF2-40B4-BE49-F238E27FC236}">
                <a16:creationId xmlns:a16="http://schemas.microsoft.com/office/drawing/2014/main" id="{F2E397E6-FDE3-024F-BCF1-ED5CD33FD4BA}"/>
              </a:ext>
            </a:extLst>
          </p:cNvPr>
          <p:cNvSpPr>
            <a:spLocks noGrp="1"/>
          </p:cNvSpPr>
          <p:nvPr>
            <p:ph idx="1"/>
          </p:nvPr>
        </p:nvSpPr>
        <p:spPr>
          <a:xfrm>
            <a:off x="611188" y="1722888"/>
            <a:ext cx="8017657" cy="5263901"/>
          </a:xfrm>
        </p:spPr>
        <p:txBody>
          <a:bodyPr>
            <a:normAutofit/>
          </a:bodyPr>
          <a:lstStyle/>
          <a:p>
            <a:pPr marL="342900" indent="-342900">
              <a:buFont typeface="+mj-lt"/>
              <a:buAutoNum type="arabicPeriod"/>
            </a:pPr>
            <a:r>
              <a:rPr lang="de-DE" dirty="0"/>
              <a:t>Recherchieren Sie im Glossar des Lehrbuchs (S. 465 ff) die Begriffe: Personen-gesellschaften, Kapitalgesellschaften, Stakeholder. Wie würden Sie die Begriffe in eigenen Worten erklären?</a:t>
            </a:r>
          </a:p>
          <a:p>
            <a:pPr marL="342900" indent="-342900">
              <a:buFont typeface="+mj-lt"/>
              <a:buAutoNum type="arabicPeriod" startAt="2"/>
            </a:pPr>
            <a:r>
              <a:rPr lang="de-DE" dirty="0"/>
              <a:t>VW hat 2019 den 3. Konzern-Nachhaltigkeitsbericht 2019 vorgelegt. Der Bericht ist ein gesonderter nichtfinanzieller Bericht nach §§ 289b Abs. 3 und 315b Abs. 3 HGB und dient zur Erfüllung der Anforderungen aus dem CSR-Richtlinie-Umsetzungs-gesetz (CSR-RUG). Er enthält im Wesentlichen Informationen zu den Aspekten Arbeitnehmerbelange, Umweltbelange, Sozialbelange, Kundenbelange, Achtung der Menschenrechte sowie Bekämpfung von Korruption und Bestechung. Bitte lesen Sie die Einleitung und die Zusammenfassung bis Seite 13. Geben Sie eine kurze Zusammenfassung von 3 wesentlichen behandelten Themen im Beriecht.</a:t>
            </a:r>
            <a:br>
              <a:rPr lang="de-DE" dirty="0"/>
            </a:br>
            <a:r>
              <a:rPr lang="de-DE" dirty="0"/>
              <a:t>Link: </a:t>
            </a:r>
            <a:r>
              <a:rPr lang="de-DE" sz="900" dirty="0">
                <a:hlinkClick r:id="rId2"/>
              </a:rPr>
              <a:t>https://www.volkswagenag.com/presence/nachhaltigkeit/documents/sustainability-report/2019/Nichtfinanzieller_Bericht_2019_d.pdf</a:t>
            </a:r>
            <a:endParaRPr lang="de-DE" sz="900" dirty="0"/>
          </a:p>
          <a:p>
            <a:pPr marL="342900" indent="-342900">
              <a:buFont typeface="+mj-lt"/>
              <a:buAutoNum type="arabicPeriod" startAt="2"/>
            </a:pPr>
            <a:r>
              <a:rPr lang="de-DE" dirty="0"/>
              <a:t>Beschreiben Sie kurz die organisatorische Gliederung (Funktionen) in der Wertschöpfungskette von VW (Seite 16 im Bericht).</a:t>
            </a:r>
          </a:p>
          <a:p>
            <a:pPr marL="342900" indent="-342900">
              <a:buFont typeface="+mj-lt"/>
              <a:buAutoNum type="arabicPeriod" startAt="2"/>
            </a:pPr>
            <a:r>
              <a:rPr lang="de-DE" dirty="0"/>
              <a:t>Wie ist das Nachhaltigkeitsmanagement bei VW organisiert (Seite 30-32 im Bericht).</a:t>
            </a:r>
          </a:p>
          <a:p>
            <a:pPr marL="342900" indent="-342900">
              <a:buFont typeface="+mj-lt"/>
              <a:buAutoNum type="arabicPeriod" startAt="2"/>
            </a:pPr>
            <a:endParaRPr lang="de-DE" sz="1800" dirty="0"/>
          </a:p>
          <a:p>
            <a:endParaRPr lang="de-DE" dirty="0"/>
          </a:p>
        </p:txBody>
      </p:sp>
      <p:sp>
        <p:nvSpPr>
          <p:cNvPr id="2" name="Titel 1">
            <a:extLst>
              <a:ext uri="{FF2B5EF4-FFF2-40B4-BE49-F238E27FC236}">
                <a16:creationId xmlns:a16="http://schemas.microsoft.com/office/drawing/2014/main" id="{D9E63A96-ECD0-4695-AA7D-CABE17C37822}"/>
              </a:ext>
            </a:extLst>
          </p:cNvPr>
          <p:cNvSpPr>
            <a:spLocks noGrp="1"/>
          </p:cNvSpPr>
          <p:nvPr>
            <p:ph type="title"/>
          </p:nvPr>
        </p:nvSpPr>
        <p:spPr>
          <a:prstGeom prst="rect">
            <a:avLst/>
          </a:prstGeom>
        </p:spPr>
        <p:txBody>
          <a:bodyPr/>
          <a:lstStyle/>
          <a:p>
            <a:r>
              <a:rPr lang="de-DE" sz="1900" dirty="0">
                <a:ea typeface="ＭＳ Ｐゴシック" charset="0"/>
              </a:rPr>
              <a:t>Aufgaben</a:t>
            </a:r>
            <a:br>
              <a:rPr lang="de-DE" sz="1900" dirty="0">
                <a:ea typeface="ＭＳ Ｐゴシック" charset="0"/>
              </a:rPr>
            </a:br>
            <a:r>
              <a:rPr lang="de-DE" sz="1900" dirty="0">
                <a:solidFill>
                  <a:srgbClr val="FF0000"/>
                </a:solidFill>
                <a:ea typeface="ＭＳ Ｐゴシック" charset="0"/>
              </a:rPr>
              <a:t>Fügen Sie zur Beantwortung weitere Seiten ein!</a:t>
            </a:r>
            <a:endParaRPr lang="de-DE" sz="1900" dirty="0">
              <a:solidFill>
                <a:srgbClr val="FF0000"/>
              </a:solidFill>
            </a:endParaRPr>
          </a:p>
        </p:txBody>
      </p:sp>
    </p:spTree>
    <p:extLst>
      <p:ext uri="{BB962C8B-B14F-4D97-AF65-F5344CB8AC3E}">
        <p14:creationId xmlns:p14="http://schemas.microsoft.com/office/powerpoint/2010/main" val="2007061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a:extLst>
              <a:ext uri="{FF2B5EF4-FFF2-40B4-BE49-F238E27FC236}">
                <a16:creationId xmlns:a16="http://schemas.microsoft.com/office/drawing/2014/main" id="{F2E397E6-FDE3-024F-BCF1-ED5CD33FD4BA}"/>
              </a:ext>
            </a:extLst>
          </p:cNvPr>
          <p:cNvSpPr>
            <a:spLocks noGrp="1"/>
          </p:cNvSpPr>
          <p:nvPr>
            <p:ph idx="1"/>
          </p:nvPr>
        </p:nvSpPr>
        <p:spPr>
          <a:xfrm>
            <a:off x="611188" y="1454243"/>
            <a:ext cx="7828477" cy="5263901"/>
          </a:xfrm>
        </p:spPr>
        <p:txBody>
          <a:bodyPr>
            <a:normAutofit/>
          </a:bodyPr>
          <a:lstStyle/>
          <a:p>
            <a:endParaRPr lang="de-DE" sz="1500" dirty="0"/>
          </a:p>
          <a:p>
            <a:pPr marL="342900" indent="-342900">
              <a:buFont typeface="+mj-lt"/>
              <a:buAutoNum type="arabicPeriod" startAt="5"/>
            </a:pPr>
            <a:r>
              <a:rPr lang="de-DE" dirty="0"/>
              <a:t>Wer sind die Stakeholder von VW (bitte kurz 8 Stakeholder auflisten)? Beschreiben Sie kurz wie das strategische Stakeholder-Management bei VW organisiert ist? (siehe Seite 32– 35 im VW-Bericht)</a:t>
            </a:r>
          </a:p>
          <a:p>
            <a:pPr marL="342900" indent="-342900">
              <a:buFont typeface="+mj-lt"/>
              <a:buAutoNum type="arabicPeriod" startAt="5"/>
            </a:pPr>
            <a:r>
              <a:rPr lang="de-DE" dirty="0"/>
              <a:t>Im Kapitel „Digitalisierung und Kundenbelange“ wird das Vorhaben „Volkswagen </a:t>
            </a:r>
            <a:r>
              <a:rPr lang="de-DE" dirty="0" err="1"/>
              <a:t>We</a:t>
            </a:r>
            <a:r>
              <a:rPr lang="de-DE" dirty="0"/>
              <a:t>“ als digitales Ökosystem beschrieben (Seite 51). Beschreiben Sie in eigenen Worten was das Vorhaben für eine Zielsetzung hat.</a:t>
            </a:r>
          </a:p>
          <a:p>
            <a:pPr marL="342900" indent="-342900">
              <a:buFont typeface="+mj-lt"/>
              <a:buAutoNum type="arabicPeriod" startAt="5"/>
            </a:pPr>
            <a:r>
              <a:rPr lang="de-DE" dirty="0"/>
              <a:t>Was sind die im Bericht unter „</a:t>
            </a:r>
            <a:r>
              <a:rPr lang="de-DE" dirty="0" err="1"/>
              <a:t>goTOzero</a:t>
            </a:r>
            <a:r>
              <a:rPr lang="de-DE" dirty="0"/>
              <a:t>“ beschriebenen 4 Handlungsfelder des VW-Konzerns für die Umsetzung dieser Zielsetzung (Seite 60)?</a:t>
            </a:r>
          </a:p>
          <a:p>
            <a:pPr marL="342900" indent="-342900">
              <a:buFont typeface="+mj-lt"/>
              <a:buAutoNum type="arabicPeriod" startAt="5"/>
            </a:pPr>
            <a:r>
              <a:rPr lang="de-DE" dirty="0"/>
              <a:t>Recherchieren Sie auf den Seiten 71-72 den Energieverbrauch des Konzerns(insgesamt) sowie pro produziertem PKW, die CO2-Emissionen des VW-Konzerns insgesamt sowie die CO2-Emission der PKW-Neuwagenflotte der Jahre 2010 und 2018-2019. Wurden die gesetzten Ziele erreicht?</a:t>
            </a:r>
          </a:p>
          <a:p>
            <a:pPr marL="342900" indent="-342900">
              <a:buFont typeface="+mj-lt"/>
              <a:buAutoNum type="arabicPeriod" startAt="5"/>
            </a:pPr>
            <a:endParaRPr lang="de-DE" dirty="0"/>
          </a:p>
          <a:p>
            <a:pPr marL="342900" indent="-342900">
              <a:buFont typeface="+mj-lt"/>
              <a:buAutoNum type="arabicPeriod" startAt="5"/>
            </a:pPr>
            <a:endParaRPr lang="de-DE" sz="1800" dirty="0"/>
          </a:p>
          <a:p>
            <a:endParaRPr lang="de-DE" dirty="0"/>
          </a:p>
        </p:txBody>
      </p:sp>
      <p:sp>
        <p:nvSpPr>
          <p:cNvPr id="2" name="Titel 1">
            <a:extLst>
              <a:ext uri="{FF2B5EF4-FFF2-40B4-BE49-F238E27FC236}">
                <a16:creationId xmlns:a16="http://schemas.microsoft.com/office/drawing/2014/main" id="{D9E63A96-ECD0-4695-AA7D-CABE17C37822}"/>
              </a:ext>
            </a:extLst>
          </p:cNvPr>
          <p:cNvSpPr>
            <a:spLocks noGrp="1"/>
          </p:cNvSpPr>
          <p:nvPr>
            <p:ph type="title"/>
          </p:nvPr>
        </p:nvSpPr>
        <p:spPr>
          <a:prstGeom prst="rect">
            <a:avLst/>
          </a:prstGeom>
        </p:spPr>
        <p:txBody>
          <a:bodyPr/>
          <a:lstStyle/>
          <a:p>
            <a:r>
              <a:rPr lang="de-DE" sz="1900" dirty="0">
                <a:ea typeface="ＭＳ Ｐゴシック" charset="0"/>
              </a:rPr>
              <a:t>Aufgaben</a:t>
            </a:r>
            <a:br>
              <a:rPr lang="de-DE" sz="1900" dirty="0">
                <a:ea typeface="ＭＳ Ｐゴシック" charset="0"/>
              </a:rPr>
            </a:br>
            <a:r>
              <a:rPr lang="de-DE" sz="1900" dirty="0">
                <a:solidFill>
                  <a:srgbClr val="FF0000"/>
                </a:solidFill>
                <a:ea typeface="ＭＳ Ｐゴシック" charset="0"/>
              </a:rPr>
              <a:t>Fügen Sie zur Beantwortung weitere Seiten ein!</a:t>
            </a:r>
            <a:endParaRPr lang="de-DE" sz="1900" dirty="0">
              <a:solidFill>
                <a:srgbClr val="FF0000"/>
              </a:solidFill>
            </a:endParaRPr>
          </a:p>
        </p:txBody>
      </p:sp>
    </p:spTree>
    <p:extLst>
      <p:ext uri="{BB962C8B-B14F-4D97-AF65-F5344CB8AC3E}">
        <p14:creationId xmlns:p14="http://schemas.microsoft.com/office/powerpoint/2010/main" val="1344722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F5CBE9A-FD4B-9843-9372-FA25D1D7D399}"/>
              </a:ext>
            </a:extLst>
          </p:cNvPr>
          <p:cNvSpPr>
            <a:spLocks noGrp="1"/>
          </p:cNvSpPr>
          <p:nvPr>
            <p:ph type="title"/>
          </p:nvPr>
        </p:nvSpPr>
        <p:spPr/>
        <p:txBody>
          <a:bodyPr/>
          <a:lstStyle/>
          <a:p>
            <a:r>
              <a:rPr lang="de-DE" dirty="0">
                <a:ea typeface="ＭＳ Ｐゴシック" charset="0"/>
              </a:rPr>
              <a:t>Ablauf Übungen</a:t>
            </a:r>
            <a:br>
              <a:rPr lang="de-DE" dirty="0">
                <a:ea typeface="ＭＳ Ｐゴシック" charset="0"/>
              </a:rPr>
            </a:br>
            <a:endParaRPr lang="de-DE" dirty="0"/>
          </a:p>
        </p:txBody>
      </p:sp>
      <p:sp>
        <p:nvSpPr>
          <p:cNvPr id="7" name="Textfeld 6">
            <a:extLst>
              <a:ext uri="{FF2B5EF4-FFF2-40B4-BE49-F238E27FC236}">
                <a16:creationId xmlns:a16="http://schemas.microsoft.com/office/drawing/2014/main" id="{16C703D8-5C45-5B4C-ABFF-F40AD18730CB}"/>
              </a:ext>
            </a:extLst>
          </p:cNvPr>
          <p:cNvSpPr txBox="1"/>
          <p:nvPr/>
        </p:nvSpPr>
        <p:spPr>
          <a:xfrm>
            <a:off x="576262" y="1469907"/>
            <a:ext cx="8499649" cy="4524315"/>
          </a:xfrm>
          <a:prstGeom prst="rect">
            <a:avLst/>
          </a:prstGeom>
          <a:noFill/>
        </p:spPr>
        <p:txBody>
          <a:bodyPr wrap="square">
            <a:spAutoFit/>
          </a:bodyPr>
          <a:lstStyle/>
          <a:p>
            <a:endParaRPr lang="de-DE" altLang="de-DE" sz="1600" dirty="0">
              <a:latin typeface="+mn-lt"/>
            </a:endParaRPr>
          </a:p>
          <a:p>
            <a:pPr marL="285750" indent="-285750">
              <a:buFont typeface="Arial" panose="020B0604020202020204" pitchFamily="34" charset="0"/>
              <a:buChar char="•"/>
            </a:pPr>
            <a:r>
              <a:rPr lang="de-DE" altLang="de-DE" sz="1600" dirty="0">
                <a:solidFill>
                  <a:srgbClr val="FF0000"/>
                </a:solidFill>
              </a:rPr>
              <a:t>Pünktlicher Beginn um 11:45 Uhr im BBB-System!</a:t>
            </a:r>
          </a:p>
          <a:p>
            <a:pPr marL="285750" indent="-285750">
              <a:buFont typeface="Arial" panose="020B0604020202020204" pitchFamily="34" charset="0"/>
              <a:buChar char="•"/>
            </a:pPr>
            <a:endParaRPr lang="de-DE" altLang="de-DE" sz="1600" dirty="0">
              <a:solidFill>
                <a:srgbClr val="FF0000"/>
              </a:solidFill>
            </a:endParaRPr>
          </a:p>
          <a:p>
            <a:pPr marL="342900" indent="-342900">
              <a:buFont typeface="+mj-lt"/>
              <a:buAutoNum type="arabicPeriod"/>
            </a:pPr>
            <a:r>
              <a:rPr lang="de-DE" altLang="de-DE" sz="1600" dirty="0"/>
              <a:t>11:45 - 12.00 Uhr: Arbeiten in „Breakout-Räumen“</a:t>
            </a:r>
          </a:p>
          <a:p>
            <a:pPr marL="800100" lvl="1" indent="-342900">
              <a:buFont typeface="Arial" panose="020B0604020202020204" pitchFamily="34" charset="0"/>
              <a:buChar char="•"/>
            </a:pPr>
            <a:r>
              <a:rPr lang="de-DE" altLang="de-DE" sz="1600" dirty="0"/>
              <a:t>Kleingruppen à 4-5 Studierende</a:t>
            </a:r>
          </a:p>
          <a:p>
            <a:pPr marL="800100" lvl="1" indent="-342900">
              <a:buFont typeface="Arial" panose="020B0604020202020204" pitchFamily="34" charset="0"/>
              <a:buChar char="•"/>
            </a:pPr>
            <a:r>
              <a:rPr lang="de-DE" altLang="de-DE" sz="1600" dirty="0"/>
              <a:t>Gegenseitige Vorstellung/Kennenlernen… wie geht’s – wie steht´s</a:t>
            </a:r>
          </a:p>
          <a:p>
            <a:pPr marL="800100" lvl="1" indent="-342900">
              <a:buFont typeface="Arial" panose="020B0604020202020204" pitchFamily="34" charset="0"/>
              <a:buChar char="•"/>
            </a:pPr>
            <a:r>
              <a:rPr lang="de-DE" altLang="de-DE" sz="1600" dirty="0"/>
              <a:t>Diskussion der Lösungen in der Gruppe</a:t>
            </a:r>
          </a:p>
          <a:p>
            <a:pPr marL="800100" lvl="1" indent="-342900">
              <a:buFont typeface="Arial" panose="020B0604020202020204" pitchFamily="34" charset="0"/>
              <a:buChar char="•"/>
            </a:pPr>
            <a:r>
              <a:rPr lang="de-DE" altLang="de-DE" sz="1600" dirty="0"/>
              <a:t>Abschluss </a:t>
            </a:r>
            <a:r>
              <a:rPr lang="de-DE" altLang="de-DE" sz="1600" dirty="0" err="1"/>
              <a:t>Breakout</a:t>
            </a:r>
            <a:r>
              <a:rPr lang="de-DE" altLang="de-DE" sz="1600" dirty="0"/>
              <a:t>: Festlegung eines Sprechers zur Vorstellung einer Aufgabe</a:t>
            </a:r>
          </a:p>
          <a:p>
            <a:pPr marL="285750" indent="-285750">
              <a:buFont typeface="Arial" panose="020B0604020202020204" pitchFamily="34" charset="0"/>
              <a:buChar char="•"/>
            </a:pPr>
            <a:endParaRPr lang="de-DE" altLang="de-DE" sz="1600" dirty="0"/>
          </a:p>
          <a:p>
            <a:pPr marL="342900" indent="-342900">
              <a:buFont typeface="+mj-lt"/>
              <a:buAutoNum type="arabicPeriod" startAt="2"/>
            </a:pPr>
            <a:r>
              <a:rPr lang="de-DE" altLang="de-DE" sz="1600" dirty="0"/>
              <a:t>12:00 - 12.50 Uhr: Plenum</a:t>
            </a:r>
          </a:p>
          <a:p>
            <a:pPr marL="800100" lvl="1" indent="-342900">
              <a:buFont typeface="Arial" panose="020B0604020202020204" pitchFamily="34" charset="0"/>
              <a:buChar char="•"/>
            </a:pPr>
            <a:r>
              <a:rPr lang="de-DE" altLang="de-DE" sz="1600" dirty="0"/>
              <a:t>Vorstellung der Lösungen (jeweils durch den Sprecher der Gruppe)</a:t>
            </a:r>
          </a:p>
          <a:p>
            <a:pPr marL="800100" lvl="1" indent="-342900">
              <a:buFont typeface="Arial" panose="020B0604020202020204" pitchFamily="34" charset="0"/>
              <a:buChar char="•"/>
            </a:pPr>
            <a:r>
              <a:rPr lang="de-DE" altLang="de-DE" sz="1600" dirty="0"/>
              <a:t>Fragen / Diskussion</a:t>
            </a:r>
          </a:p>
          <a:p>
            <a:pPr marL="800100" lvl="1" indent="-342900">
              <a:buFont typeface="Arial" panose="020B0604020202020204" pitchFamily="34" charset="0"/>
              <a:buChar char="•"/>
            </a:pPr>
            <a:r>
              <a:rPr lang="de-DE" altLang="de-DE" sz="1600" dirty="0"/>
              <a:t>Die Beantwortung einer Übungsaufgabe wird in der Übersicht vermerkt</a:t>
            </a:r>
          </a:p>
          <a:p>
            <a:endParaRPr lang="de-DE" altLang="de-DE" sz="1600" dirty="0">
              <a:latin typeface="+mn-lt"/>
            </a:endParaRPr>
          </a:p>
          <a:p>
            <a:pPr marL="342900" indent="-342900">
              <a:buFont typeface="+mj-lt"/>
              <a:buAutoNum type="arabicPeriod" startAt="3"/>
            </a:pPr>
            <a:r>
              <a:rPr lang="de-DE" altLang="de-DE" sz="1600" dirty="0">
                <a:latin typeface="+mn-lt"/>
              </a:rPr>
              <a:t>12:50 </a:t>
            </a:r>
            <a:r>
              <a:rPr lang="de-DE" altLang="de-DE" sz="1600" dirty="0"/>
              <a:t>-</a:t>
            </a:r>
            <a:r>
              <a:rPr lang="de-DE" altLang="de-DE" sz="1600" dirty="0">
                <a:latin typeface="+mn-lt"/>
              </a:rPr>
              <a:t> 13:15 Uhr: Plenum</a:t>
            </a:r>
          </a:p>
          <a:p>
            <a:pPr marL="800100" lvl="1" indent="-342900">
              <a:buFont typeface="Arial" panose="020B0604020202020204" pitchFamily="34" charset="0"/>
              <a:buChar char="•"/>
            </a:pPr>
            <a:r>
              <a:rPr lang="de-DE" altLang="de-DE" sz="1600" dirty="0">
                <a:latin typeface="+mn-lt"/>
              </a:rPr>
              <a:t>Kurzvorträge (je Übung ca. 3-4 Kurzvorträge)</a:t>
            </a:r>
          </a:p>
          <a:p>
            <a:pPr marL="742950" lvl="1" indent="-285750">
              <a:buFont typeface="Arial" panose="020B0604020202020204" pitchFamily="34" charset="0"/>
              <a:buChar char="•"/>
            </a:pPr>
            <a:r>
              <a:rPr lang="de-DE" altLang="de-DE" sz="1600" dirty="0">
                <a:latin typeface="+mn-lt"/>
              </a:rPr>
              <a:t>ca. 6-8 Min. mit ca. 8 Folien</a:t>
            </a:r>
          </a:p>
          <a:p>
            <a:pPr marL="742950" lvl="1" indent="-285750">
              <a:buFont typeface="Arial" panose="020B0604020202020204" pitchFamily="34" charset="0"/>
              <a:buChar char="•"/>
            </a:pPr>
            <a:r>
              <a:rPr lang="de-DE" altLang="de-DE" sz="1600" dirty="0">
                <a:latin typeface="+mn-lt"/>
              </a:rPr>
              <a:t>Kurze Rückmeldung/Fragen zum Vortrag</a:t>
            </a:r>
          </a:p>
        </p:txBody>
      </p:sp>
      <p:pic>
        <p:nvPicPr>
          <p:cNvPr id="9" name="Grafik 8">
            <a:extLst>
              <a:ext uri="{FF2B5EF4-FFF2-40B4-BE49-F238E27FC236}">
                <a16:creationId xmlns:a16="http://schemas.microsoft.com/office/drawing/2014/main" id="{C56E215B-1026-BB41-8898-A188E2F22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31" y="1637802"/>
            <a:ext cx="420599" cy="435194"/>
          </a:xfrm>
          <a:prstGeom prst="rect">
            <a:avLst/>
          </a:prstGeom>
        </p:spPr>
      </p:pic>
    </p:spTree>
    <p:extLst>
      <p:ext uri="{BB962C8B-B14F-4D97-AF65-F5344CB8AC3E}">
        <p14:creationId xmlns:p14="http://schemas.microsoft.com/office/powerpoint/2010/main" val="1208757540"/>
      </p:ext>
    </p:extLst>
  </p:cSld>
  <p:clrMapOvr>
    <a:masterClrMapping/>
  </p:clrMapOvr>
</p:sld>
</file>

<file path=ppt/theme/theme1.xml><?xml version="1.0" encoding="utf-8"?>
<a:theme xmlns:a="http://schemas.openxmlformats.org/drawingml/2006/main" name="Prozessmanagement2015-Voelz-02-Wertschöpfungsketten">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Prozessmanagement2015-Voelz-02-Wertschöpfungsketten.pot</Template>
  <TotalTime>0</TotalTime>
  <Words>494</Words>
  <Application>Microsoft Macintosh PowerPoint</Application>
  <PresentationFormat>Bildschirmpräsentation (4:3)</PresentationFormat>
  <Paragraphs>34</Paragraphs>
  <Slides>5</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vt:i4>
      </vt:variant>
    </vt:vector>
  </HeadingPairs>
  <TitlesOfParts>
    <vt:vector size="9" baseType="lpstr">
      <vt:lpstr>Arial</vt:lpstr>
      <vt:lpstr>Calibri</vt:lpstr>
      <vt:lpstr>Calibri Light</vt:lpstr>
      <vt:lpstr>Prozessmanagement2015-Voelz-02-Wertschöpfungsketten</vt:lpstr>
      <vt:lpstr> BWL-Übungen 4. Aufgabenblatt – Abgabe Mittwoch 9 Uhr</vt:lpstr>
      <vt:lpstr>Aufgabe “Lesen/Durcharbeiten“ Seiten 57-83 </vt:lpstr>
      <vt:lpstr>Aufgaben Fügen Sie zur Beantwortung weitere Seiten ein!</vt:lpstr>
      <vt:lpstr>Aufgaben Fügen Sie zur Beantwortung weitere Seiten ein!</vt:lpstr>
      <vt:lpstr>Ablauf Übungen </vt:lpstr>
    </vt:vector>
  </TitlesOfParts>
  <Company>FHW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XX.XX.2009 TITEL DER PRÄSENTATION   Hier steht eine Unterüberschrift der Titelseite</dc:title>
  <dc:creator>bmueller</dc:creator>
  <cp:lastModifiedBy>holger.huenemohr@hs-rm.de</cp:lastModifiedBy>
  <cp:revision>430</cp:revision>
  <cp:lastPrinted>2019-10-16T08:45:56Z</cp:lastPrinted>
  <dcterms:created xsi:type="dcterms:W3CDTF">2012-09-04T08:56:18Z</dcterms:created>
  <dcterms:modified xsi:type="dcterms:W3CDTF">2020-11-26T08:00:18Z</dcterms:modified>
</cp:coreProperties>
</file>