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
  </p:notesMasterIdLst>
  <p:handoutMasterIdLst>
    <p:handoutMasterId r:id="rId8"/>
  </p:handoutMasterIdLst>
  <p:sldIdLst>
    <p:sldId id="371" r:id="rId2"/>
    <p:sldId id="1067" r:id="rId3"/>
    <p:sldId id="352" r:id="rId4"/>
    <p:sldId id="1070" r:id="rId5"/>
    <p:sldId id="373" r:id="rId6"/>
  </p:sldIdLst>
  <p:sldSz cx="9144000" cy="6858000" type="screen4x3"/>
  <p:notesSz cx="6858000" cy="9144000"/>
  <p:defaultTextStyle>
    <a:defPPr>
      <a:defRPr lang="de-DE"/>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3" pos="5375" userDrawn="1">
          <p15:clr>
            <a:srgbClr val="A4A3A4"/>
          </p15:clr>
        </p15:guide>
        <p15:guide id="4" orient="horz" pos="75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F"/>
    <a:srgbClr val="46413C"/>
    <a:srgbClr val="E10019"/>
    <a:srgbClr val="5A0F3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234" autoAdjust="0"/>
    <p:restoredTop sz="94875"/>
  </p:normalViewPr>
  <p:slideViewPr>
    <p:cSldViewPr snapToGrid="0">
      <p:cViewPr varScale="1">
        <p:scale>
          <a:sx n="108" d="100"/>
          <a:sy n="108" d="100"/>
        </p:scale>
        <p:origin x="208" y="920"/>
      </p:cViewPr>
      <p:guideLst>
        <p:guide pos="5375"/>
        <p:guide orient="horz" pos="754"/>
      </p:guideLst>
    </p:cSldViewPr>
  </p:slideViewPr>
  <p:notesTextViewPr>
    <p:cViewPr>
      <p:scale>
        <a:sx n="3" d="2"/>
        <a:sy n="3" d="2"/>
      </p:scale>
      <p:origin x="0" y="0"/>
    </p:cViewPr>
  </p:notesTextViewPr>
  <p:notesViewPr>
    <p:cSldViewPr snapToGrid="0" showGuides="1">
      <p:cViewPr varScale="1">
        <p:scale>
          <a:sx n="131" d="100"/>
          <a:sy n="131" d="100"/>
        </p:scale>
        <p:origin x="416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539CB8A4-A0C3-774E-B1D9-8024E8D6BB79}" type="datetime1">
              <a:rPr lang="de-DE"/>
              <a:pPr>
                <a:defRPr/>
              </a:pPr>
              <a:t>02.12.20</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C4A7AF3B-9723-3344-BAFA-E949D3342A91}" type="slidenum">
              <a:rPr lang="de-DE"/>
              <a:pPr>
                <a:defRPr/>
              </a:pPr>
              <a:t>‹Nr.›</a:t>
            </a:fld>
            <a:endParaRPr lang="de-DE"/>
          </a:p>
        </p:txBody>
      </p:sp>
    </p:spTree>
    <p:extLst>
      <p:ext uri="{BB962C8B-B14F-4D97-AF65-F5344CB8AC3E}">
        <p14:creationId xmlns:p14="http://schemas.microsoft.com/office/powerpoint/2010/main" val="1769223610"/>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3T06:41:44.996"/>
    </inkml:context>
    <inkml:brush xml:id="br0">
      <inkml:brushProperty name="width" value="0.05" units="cm"/>
      <inkml:brushProperty name="height" value="0.05" units="cm"/>
      <inkml:brushProperty name="color" value="#E71224"/>
    </inkml:brush>
  </inkml:definitions>
  <inkml:trace contextRef="#ctx0" brushRef="#br0">1 1 24575,'30'36'0,"-6"-1"0,-10-13 0,-3-2 0,-1-2 0,-1-5 0,-3 1 0,-1-3 0,-1 4 0,0 1 0,1 6 0,0 7 0,2 4 0,1 9 0,1 0 0,-3-4 0,1 4 0,-3-6 0,1 1 0,1 1 0,-1 0 0,2-3 0,-1 14 0,0-7 0,-1 5 0,0 0 0,1-7 0,0 6 0,0-4 0,-1 3 0,1 1 0,-2 1 0,1 2 0,-4 8 0,3 1 0,-2-2 0,0 8 0,2-15 0,-1 2 0,0-5 0,-1-3 0,0 1 0,-1 3 0,0-5 0,-1 2 0,0 5 0,1 0 0,0 4 0,0-2 0,-1 0 0,0-2 0,0 2 0,1 0 0,-1-11 0,2 9 0,-2-5 0,0 0 0,0 5 0,0-2 0,-2 6 0,1 7 0,-2 0 0,1 2 0,1 5 0,-1 4 0,2 0 0,-1 4 0,-1-8 0,2-3 0,-3 0 0,3-8 0,-3 2 0,3-5 0,-2-4 0,1-1 0,0 1 0,1 0 0,0 0 0,-1 4 0,1-4 0,-2 6 0,1 1 0,1 4 0,-1-7 0,-1 9 0,0 0 0,1 0 0,-1 14 0,2-5 0,0 4 0,-1 12 0,1-23 0,-2 27 0,2-18 0,-1 7 0,0 2 0,0-6 0,1-3 0,0 14 0,0-10 0,-1 3 0,0 7 0,0 2 0,1-7 0,0 18 0,0-25 0,0 5 0,0 2 0,0-11 0,0 2 0,2 9 0,-1 0 0,1 5 0,0 6 0,1-2 0,-1-11 0,3 18 0,-1-34 0,-2 9 0,2-13 0,-3-7 0,2-2 0,1-4 0,-1 4 0,1-7 0,1 12 0,0-12 0,0 7 0,2-4 0,0 0 0,-1-3 0,3 9 0,0 5 0,3 4 0,1 7 0,0-7 0,2-4 0,0 6 0,0 0 0,-1-6 0,4 6 0,1-15 0,-1 2 0,3 5 0,-2-12 0,0 5 0,2-9 0,-3-5 0,0-4 0,2 3 0,-1-3 0,4 0 0,1 7 0,3-5 0,1 2 0,9 10 0,2-1 0,-1 3 0,3 2 0,-8-12 0,4 3 0,-2-7 0,-5-1 0,3-4 0,-5-8 0,-6-2 0,-5-9 0,-10-5 0,-5-1 0,-4-1 0,-4 0 0,-2 0 0,-1 3 0,-4 1 0,-3 3 0,-2 0 0,-5 2 0,3-4 0,0 2 0,3-5 0,4 3 0,2 2 0,-2 0 0,3-3 0,0 3 0,0 2 0,0-2 0,1 4 0,0-1 0,0-1 0,0 4 0,-1 1 0,1 4 0,1-3 0,0 8 0,-1-3 0,0 0 0,0 3 0,0-5 0,1 2 0,-2 4 0,0 8 0,0-5 0,0 6 0,4-11 0,0 3 0,0 2 0,0-2 0,1-1 0,0-1 0,1-3 0,1-2 0,-1 6 0,0 3 0,-1 9 0,1 22 0,-2 0 0,3 26 0,-5-4 0,4 7 0,-3 13 0,4-6 0,-3 1 0,4 10 0,-1-10 0,0-8 0,3 9 0,-2-16 0,2 0 0,0 0 0,0-15 0,0-12 0,0 1 0,0-10 0,0-6 0,0 9 0,0-9 0,0 0 0,0 2 0,1-9 0,0 3 0,0 4 0,0-2 0,-1-1 0,1 5 0,0-6 0,1 6 0,-1 0 0,3 5 0,-4 2 0,3 2 0,-3-5 0,1-1 0,-1 1 0,3 5 0,-3-2 0,1 9 0,-1-16 0,1-6 0,-1-14 0,1-11 0,0 0 0,0-2 0,0 20 0,-1 15 0,0 20 0,-2-6 0,2-7 0,-2-20 0,2-9 0,-1-6 0,1-5 0,-1-2 0,0-2 0,1 1 0,0 3 0,0-2 0,-1 0 0,0-2 0,-1 0 0,1 1 0,-2-1 0,-1 2 0,0 0 0,-1-3 0,-1-1 0,-2 4 0,-1-5 0,-3 5 0,-4 0 0,0-2 0,-3-1 0,0 1 0,-3 0 0,-5-3 0,-2 7 0,-1-4 0,-2 2 0,5-5 0,2-2 0,4-2 0,2 0 0,4-2 0,-1 2 0,4-2 0,1 2 0,-4 0 0,1 0 0,-2 0 0,-3 0 0,3 0 0,-1 0 0,2 0 0,1 0 0,1 0 0,-1 0 0,5 0 0,0 0 0,6 2 0,0-2 0,0 2 0,2-2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2T10:36:13.054"/>
    </inkml:context>
    <inkml:brush xml:id="br0">
      <inkml:brushProperty name="width" value="0.05" units="cm"/>
      <inkml:brushProperty name="height" value="0.05" units="cm"/>
      <inkml:brushProperty name="color" value="#E71224"/>
    </inkml:brush>
  </inkml:definitions>
  <inkml:trace contextRef="#ctx0" brushRef="#br0">0 38 24575,'61'-3'0,"-9"-1"0,14 3 0,-5-1 0,12 2 0,-10 0 0,-1 0 0,-21 0 0,-5 0 0,-13 0 0,-4 0 0,-4-1 0,2 0 0,4 0 0,4 1 0,11 0 0,5 0 0,4-2 0,-4 1 0,6-1 0,-6 0 0,10-1 0,-10 1 0,9-3 0,-7 5 0,6-5 0,-6 5 0,-4-2 0,-3 2 0,-2 0 0,3 0 0,1 0 0,3 2 0,4 0 0,7 3 0,-5-2 0,26 1 0,14-3 0,-34 2 0,0-1 0,38-1 0,3 2 0,-38-1 0,14-2 0,-26 4 0,4-3 0,-6 1 0,11 0 0,4-2 0,3 5 0,2-2 0,2-1 0,5 0 0,-10-2 0,-4 3 0,-2-1 0,16 3 0,2 1 0,16-1 0,-9-2 0,-7 0 0,-5-3 0,-11 2 0,-10-2 0,-6 2 0,-12 0 0,-11-2 0,0 2 0,2-2 0,11 4 0,3-1 0,13 1 0,-2 0 0,-5-1 0,-9-1 0,-16-3 0,-10-2 0,-13 0 0,8 1 0,-7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2T10:36:14.895"/>
    </inkml:context>
    <inkml:brush xml:id="br0">
      <inkml:brushProperty name="width" value="0.05" units="cm"/>
      <inkml:brushProperty name="height" value="0.05" units="cm"/>
      <inkml:brushProperty name="color" value="#E71224"/>
    </inkml:brush>
  </inkml:definitions>
  <inkml:trace contextRef="#ctx0" brushRef="#br0">0 1 24575,'34'6'0,"8"-3"0,23-1 0,26-2 0,-41 1 0,2 1 0,15-2 0,1 1 0,-7 0 0,0 0 0,10 0 0,-1-2 0,-14 1 0,1 0 0,11 2 0,1-1 0,-14 0 0,-1-1 0,6 2 0,0-1 0,-7-1 0,-3 0 0,32 0 0,14 3 0,-9-2 0,0 1 0,-13-2 0,-16 2 0,-14-1 0,-2 3 0,-11-4 0,1 2 0,-1 0 0,11-1 0,-4 0 0,9-1 0,-1 0 0,4 0 0,8 0 0,-13 0 0,15 0 0,0 0 0,21 0 0,-2 3 0,0-3 0,-15 3 0,-12-3 0,-15 0 0,-8 0 0,-7 1 0,3 0 0,-6 0 0,-7-1 0,2 0 0,10 0 0,-4 0 0,8 0 0,-16 0 0,-5 0 0,-2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2T10:36:46.610"/>
    </inkml:context>
    <inkml:brush xml:id="br0">
      <inkml:brushProperty name="width" value="0.05" units="cm"/>
      <inkml:brushProperty name="height" value="0.05" units="cm"/>
      <inkml:brushProperty name="color" value="#E71224"/>
    </inkml:brush>
  </inkml:definitions>
  <inkml:trace contextRef="#ctx0" brushRef="#br0">0 28 24575,'30'-4'0,"-5"0"0,13 0 0,-1 2 0,7-1 0,-7 2 0,-16 0 0,-3-2 0,0 3 0,-3-3 0,7 2 0,-10 0 0,-1 1 0,-3 0 0,-8 4 0,1-3 0,-4 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2T10:36:48.005"/>
    </inkml:context>
    <inkml:brush xml:id="br0">
      <inkml:brushProperty name="width" value="0.05" units="cm"/>
      <inkml:brushProperty name="height" value="0.05" units="cm"/>
      <inkml:brushProperty name="color" value="#E71224"/>
    </inkml:brush>
  </inkml:definitions>
  <inkml:trace contextRef="#ctx0" brushRef="#br0">0 12 24575,'50'0'0,"0"-3"0,27 3 0,-3-5 0,-16 4 0,-6-1 0,-23 2 0,-15 0 0,-3 0 0,2 0 0,-2 0 0,6 0 0,-10 0 0,2 0 0,-5 0 0,-3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2BEF941C-7FCB-F04D-BA8B-B576007A0770}" type="datetime1">
              <a:rPr lang="de-DE"/>
              <a:pPr>
                <a:defRPr/>
              </a:pPr>
              <a:t>02.12.20</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de-DE" noProof="0"/>
          </a:p>
        </p:txBody>
      </p:sp>
      <p:sp>
        <p:nvSpPr>
          <p:cNvPr id="5" name="Notizenplatzhalt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D5C09356-9976-0A46-9D55-AA951A83C29E}" type="slidenum">
              <a:rPr lang="de-DE"/>
              <a:pPr>
                <a:defRPr/>
              </a:pPr>
              <a:t>‹Nr.›</a:t>
            </a:fld>
            <a:endParaRPr lang="de-DE"/>
          </a:p>
        </p:txBody>
      </p:sp>
    </p:spTree>
    <p:extLst>
      <p:ext uri="{BB962C8B-B14F-4D97-AF65-F5344CB8AC3E}">
        <p14:creationId xmlns:p14="http://schemas.microsoft.com/office/powerpoint/2010/main" val="3069022224"/>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bg>
      <p:bgPr>
        <a:solidFill>
          <a:srgbClr val="E10019"/>
        </a:solidFill>
        <a:effectLst/>
      </p:bgPr>
    </p:bg>
    <p:spTree>
      <p:nvGrpSpPr>
        <p:cNvPr id="1" name=""/>
        <p:cNvGrpSpPr/>
        <p:nvPr/>
      </p:nvGrpSpPr>
      <p:grpSpPr>
        <a:xfrm>
          <a:off x="0" y="0"/>
          <a:ext cx="0" cy="0"/>
          <a:chOff x="0" y="0"/>
          <a:chExt cx="0" cy="0"/>
        </a:xfrm>
      </p:grpSpPr>
      <p:pic>
        <p:nvPicPr>
          <p:cNvPr id="3" name="Bild 8" descr="logo_02_200_neu_weis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34356" y="278214"/>
            <a:ext cx="2214928" cy="1050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itel 10"/>
          <p:cNvSpPr>
            <a:spLocks noGrp="1"/>
          </p:cNvSpPr>
          <p:nvPr>
            <p:ph type="title" hasCustomPrompt="1"/>
          </p:nvPr>
        </p:nvSpPr>
        <p:spPr>
          <a:xfrm>
            <a:off x="611188" y="1988191"/>
            <a:ext cx="7921625" cy="4357047"/>
          </a:xfrm>
          <a:prstGeom prst="rect">
            <a:avLst/>
          </a:prstGeom>
        </p:spPr>
        <p:txBody>
          <a:bodyPr lIns="0" tIns="0" rIns="0" bIns="0" anchor="t"/>
          <a:lstStyle>
            <a:lvl1pPr>
              <a:defRPr sz="2000" b="0" strike="noStrike" baseline="0">
                <a:solidFill>
                  <a:schemeClr val="bg1"/>
                </a:solidFill>
                <a:latin typeface="Arial" panose="020B0604020202020204" pitchFamily="34" charset="0"/>
              </a:defRPr>
            </a:lvl1pPr>
          </a:lstStyle>
          <a:p>
            <a:r>
              <a:rPr lang="de-DE" dirty="0"/>
              <a:t>Titel der Vorlesung hinzufügen</a:t>
            </a:r>
          </a:p>
        </p:txBody>
      </p:sp>
    </p:spTree>
    <p:extLst>
      <p:ext uri="{BB962C8B-B14F-4D97-AF65-F5344CB8AC3E}">
        <p14:creationId xmlns:p14="http://schemas.microsoft.com/office/powerpoint/2010/main" val="1621781609"/>
      </p:ext>
    </p:extLst>
  </p:cSld>
  <p:clrMapOvr>
    <a:masterClrMapping/>
  </p:clrMapOvr>
  <p:extLst>
    <p:ext uri="{DCECCB84-F9BA-43D5-87BE-67443E8EF086}">
      <p15:sldGuideLst xmlns:p15="http://schemas.microsoft.com/office/powerpoint/2012/main">
        <p15:guide id="1" orient="horz" pos="754" userDrawn="1">
          <p15:clr>
            <a:srgbClr val="FBAE40"/>
          </p15:clr>
        </p15:guide>
        <p15:guide id="2" pos="5375"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2" name="Textplatzhalter 2">
            <a:extLst>
              <a:ext uri="{FF2B5EF4-FFF2-40B4-BE49-F238E27FC236}">
                <a16:creationId xmlns:a16="http://schemas.microsoft.com/office/drawing/2014/main" id="{3B8086B9-5E09-1E4E-AE73-88683FAE368F}"/>
              </a:ext>
            </a:extLst>
          </p:cNvPr>
          <p:cNvSpPr>
            <a:spLocks noGrp="1"/>
          </p:cNvSpPr>
          <p:nvPr>
            <p:ph type="body" sz="quarter" idx="10" hasCustomPrompt="1"/>
          </p:nvPr>
        </p:nvSpPr>
        <p:spPr>
          <a:xfrm>
            <a:off x="611188" y="6474759"/>
            <a:ext cx="6292951" cy="214275"/>
          </a:xfrm>
          <a:prstGeom prst="rect">
            <a:avLst/>
          </a:prstGeom>
        </p:spPr>
        <p:txBody>
          <a:bodyPr lIns="0" tIns="0" rIns="0" bIns="0"/>
          <a:lstStyle>
            <a:lvl1pPr>
              <a:lnSpc>
                <a:spcPct val="100000"/>
              </a:lnSpc>
              <a:defRPr baseline="0"/>
            </a:lvl1pPr>
          </a:lstStyle>
          <a:p>
            <a:pPr lvl="0"/>
            <a:r>
              <a:rPr lang="de-DE" dirty="0"/>
              <a:t>Quelle hinzufügen…</a:t>
            </a:r>
          </a:p>
        </p:txBody>
      </p:sp>
    </p:spTree>
    <p:extLst>
      <p:ext uri="{BB962C8B-B14F-4D97-AF65-F5344CB8AC3E}">
        <p14:creationId xmlns:p14="http://schemas.microsoft.com/office/powerpoint/2010/main" val="3550384138"/>
      </p:ext>
    </p:extLst>
  </p:cSld>
  <p:clrMapOvr>
    <a:masterClrMapping/>
  </p:clrMapOvr>
  <p:extLst>
    <p:ext uri="{DCECCB84-F9BA-43D5-87BE-67443E8EF086}">
      <p15:sldGuideLst xmlns:p15="http://schemas.microsoft.com/office/powerpoint/2012/main">
        <p15:guide id="1" pos="385" userDrawn="1">
          <p15:clr>
            <a:srgbClr val="FBAE40"/>
          </p15:clr>
        </p15:guide>
        <p15:guide id="2" pos="5375" userDrawn="1">
          <p15:clr>
            <a:srgbClr val="FBAE40"/>
          </p15:clr>
        </p15:guide>
        <p15:guide id="3" orient="horz" pos="75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28FFDBF3-4071-40EE-8640-D4F2EEDAF501}"/>
              </a:ext>
            </a:extLst>
          </p:cNvPr>
          <p:cNvSpPr>
            <a:spLocks noGrp="1"/>
          </p:cNvSpPr>
          <p:nvPr>
            <p:ph type="title" hasCustomPrompt="1"/>
          </p:nvPr>
        </p:nvSpPr>
        <p:spPr>
          <a:xfrm>
            <a:off x="621127" y="361144"/>
            <a:ext cx="5554720" cy="873126"/>
          </a:xfrm>
          <a:prstGeom prst="rect">
            <a:avLst/>
          </a:prstGeom>
        </p:spPr>
        <p:txBody>
          <a:bodyPr lIns="0" tIns="0" rIns="0" bIns="0" anchor="b"/>
          <a:lstStyle>
            <a:lvl1pPr>
              <a:defRPr sz="2000" b="0">
                <a:latin typeface="Arial" panose="020B0604020202020204" pitchFamily="34" charset="0"/>
                <a:cs typeface="Arial" panose="020B0604020202020204" pitchFamily="34" charset="0"/>
              </a:defRPr>
            </a:lvl1pPr>
          </a:lstStyle>
          <a:p>
            <a:r>
              <a:rPr lang="de-DE" dirty="0"/>
              <a:t>Folientitel hinzufügen</a:t>
            </a:r>
          </a:p>
        </p:txBody>
      </p:sp>
      <p:sp>
        <p:nvSpPr>
          <p:cNvPr id="3" name="Textplatzhalter 2"/>
          <p:cNvSpPr>
            <a:spLocks noGrp="1"/>
          </p:cNvSpPr>
          <p:nvPr>
            <p:ph type="body" sz="quarter" idx="10" hasCustomPrompt="1"/>
          </p:nvPr>
        </p:nvSpPr>
        <p:spPr>
          <a:xfrm>
            <a:off x="611188" y="6474759"/>
            <a:ext cx="6292951" cy="214275"/>
          </a:xfrm>
          <a:prstGeom prst="rect">
            <a:avLst/>
          </a:prstGeom>
        </p:spPr>
        <p:txBody>
          <a:bodyPr lIns="0" tIns="0" rIns="0" bIns="0"/>
          <a:lstStyle>
            <a:lvl1pPr>
              <a:lnSpc>
                <a:spcPct val="100000"/>
              </a:lnSpc>
              <a:defRPr baseline="0"/>
            </a:lvl1pPr>
          </a:lstStyle>
          <a:p>
            <a:pPr lvl="0"/>
            <a:r>
              <a:rPr lang="de-DE" dirty="0"/>
              <a:t>Quelle hinzufügen…</a:t>
            </a:r>
          </a:p>
        </p:txBody>
      </p:sp>
    </p:spTree>
    <p:extLst>
      <p:ext uri="{BB962C8B-B14F-4D97-AF65-F5344CB8AC3E}">
        <p14:creationId xmlns:p14="http://schemas.microsoft.com/office/powerpoint/2010/main" val="2310284130"/>
      </p:ext>
    </p:extLst>
  </p:cSld>
  <p:clrMapOvr>
    <a:masterClrMapping/>
  </p:clrMapOvr>
  <p:extLst>
    <p:ext uri="{DCECCB84-F9BA-43D5-87BE-67443E8EF086}">
      <p15:sldGuideLst xmlns:p15="http://schemas.microsoft.com/office/powerpoint/2012/main">
        <p15:guide id="1" orient="horz" pos="754" userDrawn="1">
          <p15:clr>
            <a:srgbClr val="FBAE40"/>
          </p15:clr>
        </p15:guide>
        <p15:guide id="3" pos="537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points 16pt">
    <p:spTree>
      <p:nvGrpSpPr>
        <p:cNvPr id="1" name=""/>
        <p:cNvGrpSpPr/>
        <p:nvPr/>
      </p:nvGrpSpPr>
      <p:grpSpPr>
        <a:xfrm>
          <a:off x="0" y="0"/>
          <a:ext cx="0" cy="0"/>
          <a:chOff x="0" y="0"/>
          <a:chExt cx="0" cy="0"/>
        </a:xfrm>
      </p:grpSpPr>
      <p:sp>
        <p:nvSpPr>
          <p:cNvPr id="10" name="Inhaltsplatzhalter 2"/>
          <p:cNvSpPr>
            <a:spLocks noGrp="1"/>
          </p:cNvSpPr>
          <p:nvPr>
            <p:ph idx="1" hasCustomPrompt="1"/>
          </p:nvPr>
        </p:nvSpPr>
        <p:spPr>
          <a:xfrm>
            <a:off x="611188" y="1736725"/>
            <a:ext cx="7921625" cy="4608513"/>
          </a:xfrm>
          <a:prstGeom prst="rect">
            <a:avLst/>
          </a:prstGeom>
        </p:spPr>
        <p:txBody>
          <a:bodyPr lIns="0" tIns="0" rIns="0" bIns="0">
            <a:normAutofit/>
          </a:bodyPr>
          <a:lstStyle>
            <a:lvl1pPr>
              <a:defRPr sz="1600" b="0" i="0">
                <a:latin typeface="Arial" panose="020B0604020202020204" pitchFamily="34" charset="0"/>
                <a:cs typeface="Arial" panose="020B0604020202020204" pitchFamily="34" charset="0"/>
              </a:defRPr>
            </a:lvl1pPr>
            <a:lvl2pPr>
              <a:defRPr sz="1600" i="0">
                <a:latin typeface="Arial" panose="020B0604020202020204" pitchFamily="34" charset="0"/>
                <a:cs typeface="Arial" panose="020B0604020202020204" pitchFamily="34" charset="0"/>
              </a:defRPr>
            </a:lvl2pPr>
            <a:lvl3pPr>
              <a:defRPr sz="1600" i="0">
                <a:latin typeface="Arial" panose="020B0604020202020204" pitchFamily="34" charset="0"/>
                <a:cs typeface="Arial" panose="020B0604020202020204" pitchFamily="34" charset="0"/>
              </a:defRPr>
            </a:lvl3pPr>
            <a:lvl4pPr>
              <a:defRPr sz="1600" i="0">
                <a:latin typeface="Arial" panose="020B0604020202020204" pitchFamily="34" charset="0"/>
                <a:cs typeface="Arial" panose="020B0604020202020204" pitchFamily="34" charset="0"/>
              </a:defRPr>
            </a:lvl4pPr>
            <a:lvl5pPr>
              <a:defRPr sz="1600" i="0">
                <a:latin typeface="Arial" panose="020B0604020202020204" pitchFamily="34" charset="0"/>
                <a:cs typeface="Arial" panose="020B0604020202020204" pitchFamily="34" charset="0"/>
              </a:defRPr>
            </a:lvl5pPr>
          </a:lstStyle>
          <a:p>
            <a:pPr lvl="0"/>
            <a:r>
              <a:rPr lang="de-DE" dirty="0"/>
              <a:t>Text einfügen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itel 1">
            <a:extLst>
              <a:ext uri="{FF2B5EF4-FFF2-40B4-BE49-F238E27FC236}">
                <a16:creationId xmlns:a16="http://schemas.microsoft.com/office/drawing/2014/main" id="{28FFDBF3-4071-40EE-8640-D4F2EEDAF501}"/>
              </a:ext>
            </a:extLst>
          </p:cNvPr>
          <p:cNvSpPr>
            <a:spLocks noGrp="1"/>
          </p:cNvSpPr>
          <p:nvPr>
            <p:ph type="title" hasCustomPrompt="1"/>
          </p:nvPr>
        </p:nvSpPr>
        <p:spPr>
          <a:xfrm>
            <a:off x="611188" y="361144"/>
            <a:ext cx="5554720" cy="873126"/>
          </a:xfrm>
          <a:prstGeom prst="rect">
            <a:avLst/>
          </a:prstGeom>
        </p:spPr>
        <p:txBody>
          <a:bodyPr lIns="0" tIns="0" rIns="0" bIns="0" anchor="b"/>
          <a:lstStyle>
            <a:lvl1pPr>
              <a:defRPr sz="2000" b="0">
                <a:latin typeface="Arial" panose="020B0604020202020204" pitchFamily="34" charset="0"/>
                <a:cs typeface="Arial" panose="020B0604020202020204" pitchFamily="34" charset="0"/>
              </a:defRPr>
            </a:lvl1pPr>
          </a:lstStyle>
          <a:p>
            <a:r>
              <a:rPr lang="de-DE" dirty="0"/>
              <a:t>Folientitel hinzufügen</a:t>
            </a:r>
          </a:p>
        </p:txBody>
      </p:sp>
      <p:sp>
        <p:nvSpPr>
          <p:cNvPr id="9" name="Textplatzhalter 2"/>
          <p:cNvSpPr>
            <a:spLocks noGrp="1"/>
          </p:cNvSpPr>
          <p:nvPr>
            <p:ph type="body" sz="quarter" idx="10" hasCustomPrompt="1"/>
          </p:nvPr>
        </p:nvSpPr>
        <p:spPr>
          <a:xfrm>
            <a:off x="611188" y="6474760"/>
            <a:ext cx="6292951" cy="372933"/>
          </a:xfrm>
          <a:prstGeom prst="rect">
            <a:avLst/>
          </a:prstGeom>
        </p:spPr>
        <p:txBody>
          <a:bodyPr lIns="0" tIns="0" rIns="0" bIns="0"/>
          <a:lstStyle>
            <a:lvl1pPr>
              <a:lnSpc>
                <a:spcPct val="100000"/>
              </a:lnSpc>
              <a:defRPr baseline="0"/>
            </a:lvl1pPr>
          </a:lstStyle>
          <a:p>
            <a:pPr lvl="0"/>
            <a:r>
              <a:rPr lang="de-DE" dirty="0"/>
              <a:t>Quelle hinzufügen…</a:t>
            </a:r>
          </a:p>
        </p:txBody>
      </p:sp>
    </p:spTree>
    <p:extLst>
      <p:ext uri="{BB962C8B-B14F-4D97-AF65-F5344CB8AC3E}">
        <p14:creationId xmlns:p14="http://schemas.microsoft.com/office/powerpoint/2010/main" val="2332221129"/>
      </p:ext>
    </p:extLst>
  </p:cSld>
  <p:clrMapOvr>
    <a:masterClrMapping/>
  </p:clrMapOvr>
  <p:extLst>
    <p:ext uri="{DCECCB84-F9BA-43D5-87BE-67443E8EF086}">
      <p15:sldGuideLst xmlns:p15="http://schemas.microsoft.com/office/powerpoint/2012/main">
        <p15:guide id="1" orient="horz" pos="754" userDrawn="1">
          <p15:clr>
            <a:srgbClr val="FBAE40"/>
          </p15:clr>
        </p15:guide>
        <p15:guide id="2" pos="537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points 18pt">
    <p:spTree>
      <p:nvGrpSpPr>
        <p:cNvPr id="1" name=""/>
        <p:cNvGrpSpPr/>
        <p:nvPr/>
      </p:nvGrpSpPr>
      <p:grpSpPr>
        <a:xfrm>
          <a:off x="0" y="0"/>
          <a:ext cx="0" cy="0"/>
          <a:chOff x="0" y="0"/>
          <a:chExt cx="0" cy="0"/>
        </a:xfrm>
      </p:grpSpPr>
      <p:sp>
        <p:nvSpPr>
          <p:cNvPr id="10" name="Inhaltsplatzhalter 2"/>
          <p:cNvSpPr>
            <a:spLocks noGrp="1"/>
          </p:cNvSpPr>
          <p:nvPr>
            <p:ph idx="1" hasCustomPrompt="1"/>
          </p:nvPr>
        </p:nvSpPr>
        <p:spPr>
          <a:xfrm>
            <a:off x="611188" y="1736725"/>
            <a:ext cx="7921626" cy="4608513"/>
          </a:xfrm>
          <a:prstGeom prst="rect">
            <a:avLst/>
          </a:prstGeom>
        </p:spPr>
        <p:txBody>
          <a:bodyPr lIns="0" tIns="0" rIns="0" bIns="0">
            <a:normAutofit/>
          </a:bodyPr>
          <a:lstStyle>
            <a:lvl1pPr>
              <a:defRPr sz="1800" b="0" i="0">
                <a:latin typeface="Arial" panose="020B0604020202020204" pitchFamily="34" charset="0"/>
                <a:cs typeface="Arial" panose="020B0604020202020204" pitchFamily="34" charset="0"/>
              </a:defRPr>
            </a:lvl1pPr>
            <a:lvl2pPr>
              <a:defRPr sz="1800" i="0">
                <a:latin typeface="Arial" panose="020B0604020202020204" pitchFamily="34" charset="0"/>
                <a:cs typeface="Arial" panose="020B0604020202020204" pitchFamily="34" charset="0"/>
              </a:defRPr>
            </a:lvl2pPr>
            <a:lvl3pPr>
              <a:defRPr sz="1800" i="0">
                <a:latin typeface="Arial" panose="020B0604020202020204" pitchFamily="34" charset="0"/>
                <a:cs typeface="Arial" panose="020B0604020202020204" pitchFamily="34" charset="0"/>
              </a:defRPr>
            </a:lvl3pPr>
            <a:lvl4pPr>
              <a:defRPr sz="1800" i="0">
                <a:latin typeface="Arial" panose="020B0604020202020204" pitchFamily="34" charset="0"/>
                <a:cs typeface="Arial" panose="020B0604020202020204" pitchFamily="34" charset="0"/>
              </a:defRPr>
            </a:lvl4pPr>
            <a:lvl5pPr>
              <a:defRPr sz="1800" i="0">
                <a:latin typeface="Arial" panose="020B0604020202020204" pitchFamily="34" charset="0"/>
                <a:cs typeface="Arial" panose="020B0604020202020204" pitchFamily="34" charset="0"/>
              </a:defRPr>
            </a:lvl5pPr>
          </a:lstStyle>
          <a:p>
            <a:pPr lvl="0"/>
            <a:r>
              <a:rPr lang="de-DE" dirty="0"/>
              <a:t>Text einfügen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1" name="Titel 1">
            <a:extLst>
              <a:ext uri="{FF2B5EF4-FFF2-40B4-BE49-F238E27FC236}">
                <a16:creationId xmlns:a16="http://schemas.microsoft.com/office/drawing/2014/main" id="{28FFDBF3-4071-40EE-8640-D4F2EEDAF501}"/>
              </a:ext>
            </a:extLst>
          </p:cNvPr>
          <p:cNvSpPr>
            <a:spLocks noGrp="1"/>
          </p:cNvSpPr>
          <p:nvPr>
            <p:ph type="title" hasCustomPrompt="1"/>
          </p:nvPr>
        </p:nvSpPr>
        <p:spPr>
          <a:xfrm>
            <a:off x="611188" y="361144"/>
            <a:ext cx="5554720" cy="873126"/>
          </a:xfrm>
          <a:prstGeom prst="rect">
            <a:avLst/>
          </a:prstGeom>
        </p:spPr>
        <p:txBody>
          <a:bodyPr lIns="0" tIns="0" rIns="0" bIns="0" anchor="b"/>
          <a:lstStyle>
            <a:lvl1pPr>
              <a:defRPr sz="2000" b="0">
                <a:latin typeface="Arial" panose="020B0604020202020204" pitchFamily="34" charset="0"/>
                <a:cs typeface="Arial" panose="020B0604020202020204" pitchFamily="34" charset="0"/>
              </a:defRPr>
            </a:lvl1pPr>
          </a:lstStyle>
          <a:p>
            <a:r>
              <a:rPr lang="de-DE" dirty="0"/>
              <a:t>Folientitel hinzufügen</a:t>
            </a:r>
          </a:p>
        </p:txBody>
      </p:sp>
      <p:sp>
        <p:nvSpPr>
          <p:cNvPr id="5" name="Textplatzhalter 2">
            <a:extLst>
              <a:ext uri="{FF2B5EF4-FFF2-40B4-BE49-F238E27FC236}">
                <a16:creationId xmlns:a16="http://schemas.microsoft.com/office/drawing/2014/main" id="{2976D984-7941-6E44-92BB-2A974274D701}"/>
              </a:ext>
            </a:extLst>
          </p:cNvPr>
          <p:cNvSpPr>
            <a:spLocks noGrp="1"/>
          </p:cNvSpPr>
          <p:nvPr>
            <p:ph type="body" sz="quarter" idx="10" hasCustomPrompt="1"/>
          </p:nvPr>
        </p:nvSpPr>
        <p:spPr>
          <a:xfrm>
            <a:off x="611188" y="6474759"/>
            <a:ext cx="6292951" cy="214275"/>
          </a:xfrm>
          <a:prstGeom prst="rect">
            <a:avLst/>
          </a:prstGeom>
        </p:spPr>
        <p:txBody>
          <a:bodyPr lIns="0" tIns="0" rIns="0" bIns="0"/>
          <a:lstStyle>
            <a:lvl1pPr>
              <a:lnSpc>
                <a:spcPct val="100000"/>
              </a:lnSpc>
              <a:defRPr baseline="0"/>
            </a:lvl1pPr>
          </a:lstStyle>
          <a:p>
            <a:pPr lvl="0"/>
            <a:r>
              <a:rPr lang="de-DE" dirty="0"/>
              <a:t>Quelle hinzufügen…</a:t>
            </a:r>
          </a:p>
        </p:txBody>
      </p:sp>
    </p:spTree>
    <p:extLst>
      <p:ext uri="{BB962C8B-B14F-4D97-AF65-F5344CB8AC3E}">
        <p14:creationId xmlns:p14="http://schemas.microsoft.com/office/powerpoint/2010/main" val="2139716720"/>
      </p:ext>
    </p:extLst>
  </p:cSld>
  <p:clrMapOvr>
    <a:masterClrMapping/>
  </p:clrMapOvr>
  <p:extLst>
    <p:ext uri="{DCECCB84-F9BA-43D5-87BE-67443E8EF086}">
      <p15:sldGuideLst xmlns:p15="http://schemas.microsoft.com/office/powerpoint/2012/main">
        <p15:guide id="1" orient="horz" pos="754" userDrawn="1">
          <p15:clr>
            <a:srgbClr val="FBAE40"/>
          </p15:clr>
        </p15:guide>
        <p15:guide id="2" pos="537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reitext 16pt">
    <p:spTree>
      <p:nvGrpSpPr>
        <p:cNvPr id="1" name=""/>
        <p:cNvGrpSpPr/>
        <p:nvPr/>
      </p:nvGrpSpPr>
      <p:grpSpPr>
        <a:xfrm>
          <a:off x="0" y="0"/>
          <a:ext cx="0" cy="0"/>
          <a:chOff x="0" y="0"/>
          <a:chExt cx="0" cy="0"/>
        </a:xfrm>
      </p:grpSpPr>
      <p:sp>
        <p:nvSpPr>
          <p:cNvPr id="7" name="Inhaltsplatzhalter 2">
            <a:extLst>
              <a:ext uri="{FF2B5EF4-FFF2-40B4-BE49-F238E27FC236}">
                <a16:creationId xmlns:a16="http://schemas.microsoft.com/office/drawing/2014/main" id="{1A64B75C-A128-4DD9-A7DF-F04062A1E937}"/>
              </a:ext>
            </a:extLst>
          </p:cNvPr>
          <p:cNvSpPr>
            <a:spLocks noGrp="1"/>
          </p:cNvSpPr>
          <p:nvPr>
            <p:ph idx="1" hasCustomPrompt="1"/>
          </p:nvPr>
        </p:nvSpPr>
        <p:spPr>
          <a:xfrm>
            <a:off x="611188" y="1736725"/>
            <a:ext cx="7921626" cy="4608513"/>
          </a:xfrm>
          <a:prstGeom prst="rect">
            <a:avLst/>
          </a:prstGeom>
        </p:spPr>
        <p:txBody>
          <a:bodyPr lIns="0" tIns="0" rIns="0" bIns="0">
            <a:normAutofit/>
          </a:bodyPr>
          <a:lstStyle>
            <a:lvl1pPr marL="0" indent="0">
              <a:buNone/>
              <a:defRPr sz="1600" b="0" i="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de-DE" dirty="0"/>
              <a:t>Text einfügen</a:t>
            </a:r>
          </a:p>
        </p:txBody>
      </p:sp>
      <p:sp>
        <p:nvSpPr>
          <p:cNvPr id="11" name="Titel 1">
            <a:extLst>
              <a:ext uri="{FF2B5EF4-FFF2-40B4-BE49-F238E27FC236}">
                <a16:creationId xmlns:a16="http://schemas.microsoft.com/office/drawing/2014/main" id="{28FFDBF3-4071-40EE-8640-D4F2EEDAF501}"/>
              </a:ext>
            </a:extLst>
          </p:cNvPr>
          <p:cNvSpPr>
            <a:spLocks noGrp="1"/>
          </p:cNvSpPr>
          <p:nvPr>
            <p:ph type="title" hasCustomPrompt="1"/>
          </p:nvPr>
        </p:nvSpPr>
        <p:spPr>
          <a:xfrm>
            <a:off x="611188" y="361144"/>
            <a:ext cx="5554720" cy="873126"/>
          </a:xfrm>
          <a:prstGeom prst="rect">
            <a:avLst/>
          </a:prstGeom>
        </p:spPr>
        <p:txBody>
          <a:bodyPr lIns="0" tIns="0" rIns="0" bIns="0" anchor="b"/>
          <a:lstStyle>
            <a:lvl1pPr>
              <a:defRPr sz="2000" b="0">
                <a:latin typeface="Arial" panose="020B0604020202020204" pitchFamily="34" charset="0"/>
                <a:cs typeface="Arial" panose="020B0604020202020204" pitchFamily="34" charset="0"/>
              </a:defRPr>
            </a:lvl1pPr>
          </a:lstStyle>
          <a:p>
            <a:r>
              <a:rPr lang="de-DE" dirty="0"/>
              <a:t>Folientitel hinzufügen</a:t>
            </a:r>
          </a:p>
        </p:txBody>
      </p:sp>
      <p:sp>
        <p:nvSpPr>
          <p:cNvPr id="5" name="Textplatzhalter 2">
            <a:extLst>
              <a:ext uri="{FF2B5EF4-FFF2-40B4-BE49-F238E27FC236}">
                <a16:creationId xmlns:a16="http://schemas.microsoft.com/office/drawing/2014/main" id="{1D6DA871-43E0-8C46-92C8-B4E5B63AC098}"/>
              </a:ext>
            </a:extLst>
          </p:cNvPr>
          <p:cNvSpPr>
            <a:spLocks noGrp="1"/>
          </p:cNvSpPr>
          <p:nvPr>
            <p:ph type="body" sz="quarter" idx="10" hasCustomPrompt="1"/>
          </p:nvPr>
        </p:nvSpPr>
        <p:spPr>
          <a:xfrm>
            <a:off x="611188" y="6474759"/>
            <a:ext cx="6292951" cy="214275"/>
          </a:xfrm>
          <a:prstGeom prst="rect">
            <a:avLst/>
          </a:prstGeom>
        </p:spPr>
        <p:txBody>
          <a:bodyPr lIns="0" tIns="0" rIns="0" bIns="0"/>
          <a:lstStyle>
            <a:lvl1pPr>
              <a:lnSpc>
                <a:spcPct val="100000"/>
              </a:lnSpc>
              <a:defRPr baseline="0"/>
            </a:lvl1pPr>
          </a:lstStyle>
          <a:p>
            <a:pPr lvl="0"/>
            <a:r>
              <a:rPr lang="de-DE" dirty="0"/>
              <a:t>Quelle hinzufügen…</a:t>
            </a:r>
          </a:p>
        </p:txBody>
      </p:sp>
    </p:spTree>
    <p:extLst>
      <p:ext uri="{BB962C8B-B14F-4D97-AF65-F5344CB8AC3E}">
        <p14:creationId xmlns:p14="http://schemas.microsoft.com/office/powerpoint/2010/main" val="2310338040"/>
      </p:ext>
    </p:extLst>
  </p:cSld>
  <p:clrMapOvr>
    <a:masterClrMapping/>
  </p:clrMapOvr>
  <p:extLst>
    <p:ext uri="{DCECCB84-F9BA-43D5-87BE-67443E8EF086}">
      <p15:sldGuideLst xmlns:p15="http://schemas.microsoft.com/office/powerpoint/2012/main">
        <p15:guide id="1" orient="horz" pos="754" userDrawn="1">
          <p15:clr>
            <a:srgbClr val="FBAE40"/>
          </p15:clr>
        </p15:guide>
        <p15:guide id="2" pos="537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reitext 18pt">
    <p:spTree>
      <p:nvGrpSpPr>
        <p:cNvPr id="1" name=""/>
        <p:cNvGrpSpPr/>
        <p:nvPr/>
      </p:nvGrpSpPr>
      <p:grpSpPr>
        <a:xfrm>
          <a:off x="0" y="0"/>
          <a:ext cx="0" cy="0"/>
          <a:chOff x="0" y="0"/>
          <a:chExt cx="0" cy="0"/>
        </a:xfrm>
      </p:grpSpPr>
      <p:sp>
        <p:nvSpPr>
          <p:cNvPr id="7" name="Inhaltsplatzhalter 2">
            <a:extLst>
              <a:ext uri="{FF2B5EF4-FFF2-40B4-BE49-F238E27FC236}">
                <a16:creationId xmlns:a16="http://schemas.microsoft.com/office/drawing/2014/main" id="{1A64B75C-A128-4DD9-A7DF-F04062A1E937}"/>
              </a:ext>
            </a:extLst>
          </p:cNvPr>
          <p:cNvSpPr>
            <a:spLocks noGrp="1"/>
          </p:cNvSpPr>
          <p:nvPr>
            <p:ph idx="1" hasCustomPrompt="1"/>
          </p:nvPr>
        </p:nvSpPr>
        <p:spPr>
          <a:xfrm>
            <a:off x="611188" y="1736725"/>
            <a:ext cx="7921626" cy="4608513"/>
          </a:xfrm>
          <a:prstGeom prst="rect">
            <a:avLst/>
          </a:prstGeom>
        </p:spPr>
        <p:txBody>
          <a:bodyPr lIns="0" tIns="0" rIns="0" bIns="0">
            <a:normAutofit/>
          </a:bodyPr>
          <a:lstStyle>
            <a:lvl1pPr marL="0" indent="0">
              <a:buNone/>
              <a:defRPr sz="1800" b="0" i="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de-DE" dirty="0"/>
              <a:t>Text hinzufügen</a:t>
            </a:r>
          </a:p>
        </p:txBody>
      </p:sp>
      <p:sp>
        <p:nvSpPr>
          <p:cNvPr id="11" name="Titel 1">
            <a:extLst>
              <a:ext uri="{FF2B5EF4-FFF2-40B4-BE49-F238E27FC236}">
                <a16:creationId xmlns:a16="http://schemas.microsoft.com/office/drawing/2014/main" id="{28FFDBF3-4071-40EE-8640-D4F2EEDAF501}"/>
              </a:ext>
            </a:extLst>
          </p:cNvPr>
          <p:cNvSpPr>
            <a:spLocks noGrp="1"/>
          </p:cNvSpPr>
          <p:nvPr>
            <p:ph type="title" hasCustomPrompt="1"/>
          </p:nvPr>
        </p:nvSpPr>
        <p:spPr>
          <a:xfrm>
            <a:off x="611188" y="361144"/>
            <a:ext cx="5554720" cy="873126"/>
          </a:xfrm>
          <a:prstGeom prst="rect">
            <a:avLst/>
          </a:prstGeom>
        </p:spPr>
        <p:txBody>
          <a:bodyPr lIns="0" tIns="0" rIns="0" bIns="0" anchor="b"/>
          <a:lstStyle>
            <a:lvl1pPr>
              <a:defRPr sz="2000" b="0">
                <a:latin typeface="Arial" panose="020B0604020202020204" pitchFamily="34" charset="0"/>
                <a:cs typeface="Arial" panose="020B0604020202020204" pitchFamily="34" charset="0"/>
              </a:defRPr>
            </a:lvl1pPr>
          </a:lstStyle>
          <a:p>
            <a:r>
              <a:rPr lang="de-DE" dirty="0"/>
              <a:t>Folientitel hinzufügen</a:t>
            </a:r>
          </a:p>
        </p:txBody>
      </p:sp>
      <p:sp>
        <p:nvSpPr>
          <p:cNvPr id="5" name="Textplatzhalter 2">
            <a:extLst>
              <a:ext uri="{FF2B5EF4-FFF2-40B4-BE49-F238E27FC236}">
                <a16:creationId xmlns:a16="http://schemas.microsoft.com/office/drawing/2014/main" id="{B2B18970-BCD8-9141-B7D9-80FB2B463CB3}"/>
              </a:ext>
            </a:extLst>
          </p:cNvPr>
          <p:cNvSpPr>
            <a:spLocks noGrp="1"/>
          </p:cNvSpPr>
          <p:nvPr>
            <p:ph type="body" sz="quarter" idx="10" hasCustomPrompt="1"/>
          </p:nvPr>
        </p:nvSpPr>
        <p:spPr>
          <a:xfrm>
            <a:off x="611188" y="6474759"/>
            <a:ext cx="6292951" cy="214275"/>
          </a:xfrm>
          <a:prstGeom prst="rect">
            <a:avLst/>
          </a:prstGeom>
        </p:spPr>
        <p:txBody>
          <a:bodyPr lIns="0" tIns="0" rIns="0" bIns="0"/>
          <a:lstStyle>
            <a:lvl1pPr>
              <a:lnSpc>
                <a:spcPct val="100000"/>
              </a:lnSpc>
              <a:defRPr baseline="0"/>
            </a:lvl1pPr>
          </a:lstStyle>
          <a:p>
            <a:pPr lvl="0"/>
            <a:r>
              <a:rPr lang="de-DE" dirty="0"/>
              <a:t>Quelle hinzufügen…</a:t>
            </a:r>
          </a:p>
        </p:txBody>
      </p:sp>
    </p:spTree>
    <p:extLst>
      <p:ext uri="{BB962C8B-B14F-4D97-AF65-F5344CB8AC3E}">
        <p14:creationId xmlns:p14="http://schemas.microsoft.com/office/powerpoint/2010/main" val="4028443880"/>
      </p:ext>
    </p:extLst>
  </p:cSld>
  <p:clrMapOvr>
    <a:masterClrMapping/>
  </p:clrMapOvr>
  <p:extLst>
    <p:ext uri="{DCECCB84-F9BA-43D5-87BE-67443E8EF086}">
      <p15:sldGuideLst xmlns:p15="http://schemas.microsoft.com/office/powerpoint/2012/main">
        <p15:guide id="1" orient="horz" pos="754" userDrawn="1">
          <p15:clr>
            <a:srgbClr val="FBAE40"/>
          </p15:clr>
        </p15:guide>
        <p15:guide id="2" pos="537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Leere Folie">
    <p:spTree>
      <p:nvGrpSpPr>
        <p:cNvPr id="1" name=""/>
        <p:cNvGrpSpPr/>
        <p:nvPr/>
      </p:nvGrpSpPr>
      <p:grpSpPr>
        <a:xfrm>
          <a:off x="0" y="0"/>
          <a:ext cx="0" cy="0"/>
          <a:chOff x="0" y="0"/>
          <a:chExt cx="0" cy="0"/>
        </a:xfrm>
      </p:grpSpPr>
      <p:sp>
        <p:nvSpPr>
          <p:cNvPr id="6" name="Foliennummernplatzhalter 5"/>
          <p:cNvSpPr>
            <a:spLocks noGrp="1"/>
          </p:cNvSpPr>
          <p:nvPr>
            <p:ph type="sldNum" sz="quarter" idx="4"/>
          </p:nvPr>
        </p:nvSpPr>
        <p:spPr>
          <a:xfrm>
            <a:off x="8150087" y="6453540"/>
            <a:ext cx="385847" cy="241625"/>
          </a:xfrm>
          <a:prstGeom prst="rect">
            <a:avLst/>
          </a:prstGeom>
        </p:spPr>
        <p:txBody>
          <a:bodyPr vert="horz" wrap="square" lIns="0" tIns="0" rIns="0" bIns="0" numCol="1" anchor="ctr" anchorCtr="0" compatLnSpc="1">
            <a:prstTxWarp prst="textNoShape">
              <a:avLst/>
            </a:prstTxWarp>
          </a:bodyPr>
          <a:lstStyle>
            <a:lvl1pPr algn="r">
              <a:defRPr sz="800" i="1" smtClean="0">
                <a:solidFill>
                  <a:schemeClr val="bg1">
                    <a:lumMod val="65000"/>
                  </a:schemeClr>
                </a:solidFill>
              </a:defRPr>
            </a:lvl1pPr>
          </a:lstStyle>
          <a:p>
            <a:pPr>
              <a:defRPr/>
            </a:pPr>
            <a:fld id="{63C84703-7F50-B645-A513-3441BB3CA23A}" type="slidenum">
              <a:rPr lang="de-DE" smtClean="0"/>
              <a:pPr>
                <a:defRPr/>
              </a:pPr>
              <a:t>‹Nr.›</a:t>
            </a:fld>
            <a:endParaRPr lang="de-DE" dirty="0"/>
          </a:p>
        </p:txBody>
      </p:sp>
      <p:sp>
        <p:nvSpPr>
          <p:cNvPr id="8" name="Titel 1">
            <a:extLst>
              <a:ext uri="{FF2B5EF4-FFF2-40B4-BE49-F238E27FC236}">
                <a16:creationId xmlns:a16="http://schemas.microsoft.com/office/drawing/2014/main" id="{F097B184-BE0E-104B-AFE5-84726E1D8DB5}"/>
              </a:ext>
            </a:extLst>
          </p:cNvPr>
          <p:cNvSpPr>
            <a:spLocks noGrp="1"/>
          </p:cNvSpPr>
          <p:nvPr>
            <p:ph type="title"/>
          </p:nvPr>
        </p:nvSpPr>
        <p:spPr>
          <a:xfrm>
            <a:off x="507110" y="379293"/>
            <a:ext cx="5688000" cy="873126"/>
          </a:xfrm>
          <a:prstGeom prst="rect">
            <a:avLst/>
          </a:prstGeom>
        </p:spPr>
        <p:txBody>
          <a:bodyPr anchor="b"/>
          <a:lstStyle>
            <a:lvl1pPr>
              <a:defRPr sz="2000" b="0">
                <a:latin typeface="Arial" panose="020B0604020202020204" pitchFamily="34" charset="0"/>
                <a:cs typeface="Arial" panose="020B0604020202020204" pitchFamily="34" charset="0"/>
              </a:defRPr>
            </a:lvl1pPr>
          </a:lstStyle>
          <a:p>
            <a:r>
              <a:rPr lang="de-DE" dirty="0"/>
              <a:t>Mastertitelformat bearbeiten</a:t>
            </a:r>
          </a:p>
        </p:txBody>
      </p:sp>
      <p:sp>
        <p:nvSpPr>
          <p:cNvPr id="9" name="Inhaltsplatzhalter 12">
            <a:extLst>
              <a:ext uri="{FF2B5EF4-FFF2-40B4-BE49-F238E27FC236}">
                <a16:creationId xmlns:a16="http://schemas.microsoft.com/office/drawing/2014/main" id="{88C8C034-20CE-F746-852D-8DFF94ABBDBC}"/>
              </a:ext>
            </a:extLst>
          </p:cNvPr>
          <p:cNvSpPr>
            <a:spLocks noGrp="1"/>
          </p:cNvSpPr>
          <p:nvPr>
            <p:ph sz="quarter" idx="12" hasCustomPrompt="1"/>
          </p:nvPr>
        </p:nvSpPr>
        <p:spPr>
          <a:xfrm>
            <a:off x="514544" y="6471063"/>
            <a:ext cx="6288685" cy="241625"/>
          </a:xfrm>
          <a:prstGeom prst="rect">
            <a:avLst/>
          </a:prstGeom>
        </p:spPr>
        <p:txBody>
          <a:bodyPr/>
          <a:lstStyle>
            <a:lvl1pPr marL="0" indent="0">
              <a:lnSpc>
                <a:spcPct val="100000"/>
              </a:lnSpc>
              <a:buNone/>
              <a:defRPr sz="800" b="0" i="1"/>
            </a:lvl1pPr>
          </a:lstStyle>
          <a:p>
            <a:pPr lvl="0"/>
            <a:r>
              <a:rPr lang="de-DE" dirty="0"/>
              <a:t>Quelle:</a:t>
            </a:r>
          </a:p>
        </p:txBody>
      </p:sp>
    </p:spTree>
    <p:extLst>
      <p:ext uri="{BB962C8B-B14F-4D97-AF65-F5344CB8AC3E}">
        <p14:creationId xmlns:p14="http://schemas.microsoft.com/office/powerpoint/2010/main" val="3612590843"/>
      </p:ext>
    </p:extLst>
  </p:cSld>
  <p:clrMapOvr>
    <a:masterClrMapping/>
  </p:clrMapOvr>
  <p:extLst>
    <p:ext uri="{DCECCB84-F9BA-43D5-87BE-67443E8EF086}">
      <p15:sldGuideLst xmlns:p15="http://schemas.microsoft.com/office/powerpoint/2012/main">
        <p15:guide id="3" pos="2880">
          <p15:clr>
            <a:srgbClr val="FBAE40"/>
          </p15:clr>
        </p15:guide>
        <p15:guide id="5" orient="horz" pos="2160">
          <p15:clr>
            <a:srgbClr val="FBAE40"/>
          </p15:clr>
        </p15:guide>
        <p15:guide id="6" orient="horz" pos="408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tandard-Folie-16">
    <p:spTree>
      <p:nvGrpSpPr>
        <p:cNvPr id="1" name=""/>
        <p:cNvGrpSpPr/>
        <p:nvPr/>
      </p:nvGrpSpPr>
      <p:grpSpPr>
        <a:xfrm>
          <a:off x="0" y="0"/>
          <a:ext cx="0" cy="0"/>
          <a:chOff x="0" y="0"/>
          <a:chExt cx="0" cy="0"/>
        </a:xfrm>
      </p:grpSpPr>
      <p:sp>
        <p:nvSpPr>
          <p:cNvPr id="8" name="Titel 1"/>
          <p:cNvSpPr>
            <a:spLocks noGrp="1"/>
          </p:cNvSpPr>
          <p:nvPr>
            <p:ph type="title"/>
          </p:nvPr>
        </p:nvSpPr>
        <p:spPr>
          <a:xfrm>
            <a:off x="499676" y="379294"/>
            <a:ext cx="5688000" cy="873126"/>
          </a:xfrm>
          <a:prstGeom prst="rect">
            <a:avLst/>
          </a:prstGeom>
        </p:spPr>
        <p:txBody>
          <a:bodyPr anchor="b"/>
          <a:lstStyle>
            <a:lvl1pPr>
              <a:defRPr sz="2000" b="0">
                <a:latin typeface="Arial" panose="020B0604020202020204" pitchFamily="34" charset="0"/>
                <a:cs typeface="Arial" panose="020B0604020202020204" pitchFamily="34" charset="0"/>
              </a:defRPr>
            </a:lvl1pPr>
          </a:lstStyle>
          <a:p>
            <a:r>
              <a:rPr lang="de-DE" dirty="0"/>
              <a:t>Mastertitelformat bearbeiten</a:t>
            </a:r>
          </a:p>
        </p:txBody>
      </p:sp>
      <p:sp>
        <p:nvSpPr>
          <p:cNvPr id="13" name="Inhaltsplatzhalter 2">
            <a:extLst>
              <a:ext uri="{FF2B5EF4-FFF2-40B4-BE49-F238E27FC236}">
                <a16:creationId xmlns:a16="http://schemas.microsoft.com/office/drawing/2014/main" id="{A242AB9A-59CB-E045-87E5-835EA180F197}"/>
              </a:ext>
            </a:extLst>
          </p:cNvPr>
          <p:cNvSpPr>
            <a:spLocks noGrp="1"/>
          </p:cNvSpPr>
          <p:nvPr>
            <p:ph idx="1"/>
          </p:nvPr>
        </p:nvSpPr>
        <p:spPr>
          <a:xfrm>
            <a:off x="514544" y="1449388"/>
            <a:ext cx="8245475" cy="4383993"/>
          </a:xfrm>
          <a:prstGeom prst="rect">
            <a:avLst/>
          </a:prstGeom>
        </p:spPr>
        <p:txBody>
          <a:bodyPr tIns="0">
            <a:normAutofit/>
          </a:bodyPr>
          <a:lstStyle>
            <a:lvl1pPr>
              <a:defRPr sz="1600" b="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Inhaltsplatzhalter 12">
            <a:extLst>
              <a:ext uri="{FF2B5EF4-FFF2-40B4-BE49-F238E27FC236}">
                <a16:creationId xmlns:a16="http://schemas.microsoft.com/office/drawing/2014/main" id="{A345AFD4-36EB-4249-A30F-0903B9B7AA10}"/>
              </a:ext>
            </a:extLst>
          </p:cNvPr>
          <p:cNvSpPr>
            <a:spLocks noGrp="1"/>
          </p:cNvSpPr>
          <p:nvPr>
            <p:ph sz="quarter" idx="12" hasCustomPrompt="1"/>
          </p:nvPr>
        </p:nvSpPr>
        <p:spPr>
          <a:xfrm>
            <a:off x="514544" y="6471063"/>
            <a:ext cx="6288685" cy="241625"/>
          </a:xfrm>
          <a:prstGeom prst="rect">
            <a:avLst/>
          </a:prstGeom>
        </p:spPr>
        <p:txBody>
          <a:bodyPr/>
          <a:lstStyle>
            <a:lvl1pPr marL="0" indent="0">
              <a:lnSpc>
                <a:spcPct val="100000"/>
              </a:lnSpc>
              <a:buNone/>
              <a:defRPr sz="800" b="0" i="1"/>
            </a:lvl1pPr>
          </a:lstStyle>
          <a:p>
            <a:pPr lvl="0"/>
            <a:r>
              <a:rPr lang="de-DE" dirty="0"/>
              <a:t>Quelle:</a:t>
            </a:r>
          </a:p>
        </p:txBody>
      </p:sp>
      <p:sp>
        <p:nvSpPr>
          <p:cNvPr id="15" name="Foliennummernplatzhalter 5">
            <a:extLst>
              <a:ext uri="{FF2B5EF4-FFF2-40B4-BE49-F238E27FC236}">
                <a16:creationId xmlns:a16="http://schemas.microsoft.com/office/drawing/2014/main" id="{01113264-C0A2-F34F-B2F5-231B5D59C307}"/>
              </a:ext>
            </a:extLst>
          </p:cNvPr>
          <p:cNvSpPr>
            <a:spLocks noGrp="1"/>
          </p:cNvSpPr>
          <p:nvPr>
            <p:ph type="sldNum" sz="quarter" idx="4"/>
          </p:nvPr>
        </p:nvSpPr>
        <p:spPr>
          <a:xfrm>
            <a:off x="8150087" y="6453540"/>
            <a:ext cx="385847" cy="241625"/>
          </a:xfrm>
          <a:prstGeom prst="rect">
            <a:avLst/>
          </a:prstGeom>
        </p:spPr>
        <p:txBody>
          <a:bodyPr vert="horz" wrap="square" lIns="0" tIns="0" rIns="0" bIns="0" numCol="1" anchor="ctr" anchorCtr="0" compatLnSpc="1">
            <a:prstTxWarp prst="textNoShape">
              <a:avLst/>
            </a:prstTxWarp>
          </a:bodyPr>
          <a:lstStyle>
            <a:lvl1pPr algn="r">
              <a:defRPr sz="800" i="1" smtClean="0">
                <a:solidFill>
                  <a:schemeClr val="bg1">
                    <a:lumMod val="65000"/>
                  </a:schemeClr>
                </a:solidFill>
              </a:defRPr>
            </a:lvl1pPr>
          </a:lstStyle>
          <a:p>
            <a:pPr>
              <a:defRPr/>
            </a:pPr>
            <a:fld id="{63C84703-7F50-B645-A513-3441BB3CA23A}" type="slidenum">
              <a:rPr lang="de-DE" smtClean="0"/>
              <a:pPr>
                <a:defRPr/>
              </a:pPr>
              <a:t>‹Nr.›</a:t>
            </a:fld>
            <a:endParaRPr lang="de-DE" dirty="0"/>
          </a:p>
        </p:txBody>
      </p:sp>
    </p:spTree>
    <p:extLst>
      <p:ext uri="{BB962C8B-B14F-4D97-AF65-F5344CB8AC3E}">
        <p14:creationId xmlns:p14="http://schemas.microsoft.com/office/powerpoint/2010/main" val="2288385743"/>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30" name="Bild 7" descr="hrm_logo_rot_RGB-01.jp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6281738" y="107950"/>
            <a:ext cx="2520950" cy="138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feld 1"/>
          <p:cNvSpPr txBox="1"/>
          <p:nvPr userDrawn="1"/>
        </p:nvSpPr>
        <p:spPr>
          <a:xfrm>
            <a:off x="7500288" y="6461577"/>
            <a:ext cx="1047750" cy="138499"/>
          </a:xfrm>
          <a:prstGeom prst="rect">
            <a:avLst/>
          </a:prstGeom>
          <a:noFill/>
        </p:spPr>
        <p:txBody>
          <a:bodyPr wrap="square" lIns="0" tIns="0" rIns="0" bIns="0" rtlCol="0">
            <a:spAutoFit/>
          </a:bodyPr>
          <a:lstStyle/>
          <a:p>
            <a:pPr algn="r"/>
            <a:r>
              <a:rPr lang="de-DE" sz="900" i="1" dirty="0" err="1">
                <a:solidFill>
                  <a:schemeClr val="bg1">
                    <a:lumMod val="65000"/>
                  </a:schemeClr>
                </a:solidFill>
              </a:rPr>
              <a:t>Hünemohr</a:t>
            </a:r>
            <a:r>
              <a:rPr lang="de-DE" sz="900" i="1" dirty="0">
                <a:solidFill>
                  <a:schemeClr val="bg1">
                    <a:lumMod val="65000"/>
                  </a:schemeClr>
                </a:solidFill>
              </a:rPr>
              <a:t> |</a:t>
            </a:r>
          </a:p>
        </p:txBody>
      </p:sp>
      <p:sp>
        <p:nvSpPr>
          <p:cNvPr id="3" name="Textfeld 2"/>
          <p:cNvSpPr txBox="1"/>
          <p:nvPr userDrawn="1"/>
        </p:nvSpPr>
        <p:spPr>
          <a:xfrm>
            <a:off x="8514839" y="6462719"/>
            <a:ext cx="360000" cy="138499"/>
          </a:xfrm>
          <a:prstGeom prst="rect">
            <a:avLst/>
          </a:prstGeom>
          <a:noFill/>
        </p:spPr>
        <p:txBody>
          <a:bodyPr wrap="square" lIns="0" tIns="0" rIns="0" bIns="0" rtlCol="0">
            <a:spAutoFit/>
          </a:bodyPr>
          <a:lstStyle/>
          <a:p>
            <a:r>
              <a:rPr lang="de-DE" sz="900" i="1" dirty="0">
                <a:solidFill>
                  <a:schemeClr val="bg1">
                    <a:lumMod val="65000"/>
                  </a:schemeClr>
                </a:solidFill>
              </a:rPr>
              <a:t> </a:t>
            </a:r>
            <a:fld id="{09A4F30B-B57F-482F-922C-0AF47C7A5773}" type="slidenum">
              <a:rPr lang="de-DE" sz="900" i="1" smtClean="0">
                <a:solidFill>
                  <a:schemeClr val="bg1">
                    <a:lumMod val="65000"/>
                  </a:schemeClr>
                </a:solidFill>
              </a:rPr>
              <a:t>‹Nr.›</a:t>
            </a:fld>
            <a:endParaRPr lang="de-DE" sz="900" i="1" dirty="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3761" r:id="rId1"/>
    <p:sldLayoutId id="2147483765" r:id="rId2"/>
    <p:sldLayoutId id="2147483766" r:id="rId3"/>
    <p:sldLayoutId id="2147483758" r:id="rId4"/>
    <p:sldLayoutId id="2147483763" r:id="rId5"/>
    <p:sldLayoutId id="2147483760" r:id="rId6"/>
    <p:sldLayoutId id="2147483764" r:id="rId7"/>
    <p:sldLayoutId id="2147483767" r:id="rId8"/>
    <p:sldLayoutId id="2147483768" r:id="rId9"/>
  </p:sldLayoutIdLst>
  <p:hf hdr="0" ftr="0" dt="0"/>
  <p:txStyles>
    <p:titleStyle>
      <a:lvl1pPr algn="l" defTabSz="457200" rtl="0" eaLnBrk="1" fontAlgn="base" hangingPunct="1">
        <a:spcBef>
          <a:spcPct val="0"/>
        </a:spcBef>
        <a:spcAft>
          <a:spcPct val="0"/>
        </a:spcAft>
        <a:defRPr lang="de-DE" sz="2800" b="1" kern="1200" cap="small" baseline="0" dirty="0" smtClean="0">
          <a:solidFill>
            <a:schemeClr val="tx1"/>
          </a:solidFill>
          <a:latin typeface="Calibri Light" panose="020F0302020204030204" pitchFamily="34" charset="0"/>
          <a:ea typeface="ＭＳ Ｐゴシック" charset="-128"/>
          <a:cs typeface="Calibri Light" panose="020F0302020204030204" pitchFamily="34" charset="0"/>
        </a:defRPr>
      </a:lvl1pPr>
      <a:lvl2pPr algn="l" defTabSz="457200" rtl="0" eaLnBrk="1" fontAlgn="base" hangingPunct="1">
        <a:spcBef>
          <a:spcPct val="0"/>
        </a:spcBef>
        <a:spcAft>
          <a:spcPct val="0"/>
        </a:spcAft>
        <a:defRPr sz="2000">
          <a:solidFill>
            <a:schemeClr val="tx1"/>
          </a:solidFill>
          <a:latin typeface="Arial" charset="0"/>
          <a:ea typeface="ＭＳ Ｐゴシック" charset="-128"/>
          <a:cs typeface="ＭＳ Ｐゴシック" charset="-128"/>
        </a:defRPr>
      </a:lvl2pPr>
      <a:lvl3pPr algn="l" defTabSz="457200" rtl="0" eaLnBrk="1" fontAlgn="base" hangingPunct="1">
        <a:spcBef>
          <a:spcPct val="0"/>
        </a:spcBef>
        <a:spcAft>
          <a:spcPct val="0"/>
        </a:spcAft>
        <a:defRPr sz="2000">
          <a:solidFill>
            <a:schemeClr val="tx1"/>
          </a:solidFill>
          <a:latin typeface="Arial" charset="0"/>
          <a:ea typeface="ＭＳ Ｐゴシック" charset="-128"/>
          <a:cs typeface="ＭＳ Ｐゴシック" charset="-128"/>
        </a:defRPr>
      </a:lvl3pPr>
      <a:lvl4pPr algn="l" defTabSz="457200" rtl="0" eaLnBrk="1" fontAlgn="base" hangingPunct="1">
        <a:spcBef>
          <a:spcPct val="0"/>
        </a:spcBef>
        <a:spcAft>
          <a:spcPct val="0"/>
        </a:spcAft>
        <a:defRPr sz="2000">
          <a:solidFill>
            <a:schemeClr val="tx1"/>
          </a:solidFill>
          <a:latin typeface="Arial" charset="0"/>
          <a:ea typeface="ＭＳ Ｐゴシック" charset="-128"/>
          <a:cs typeface="ＭＳ Ｐゴシック" charset="-128"/>
        </a:defRPr>
      </a:lvl4pPr>
      <a:lvl5pPr algn="l" defTabSz="457200" rtl="0" eaLnBrk="1" fontAlgn="base" hangingPunct="1">
        <a:spcBef>
          <a:spcPct val="0"/>
        </a:spcBef>
        <a:spcAft>
          <a:spcPct val="0"/>
        </a:spcAft>
        <a:defRPr sz="2000">
          <a:solidFill>
            <a:schemeClr val="tx1"/>
          </a:solidFill>
          <a:latin typeface="Arial" charset="0"/>
          <a:ea typeface="ＭＳ Ｐゴシック" charset="-128"/>
          <a:cs typeface="ＭＳ Ｐゴシック" charset="-128"/>
        </a:defRPr>
      </a:lvl5pPr>
      <a:lvl6pPr marL="457200" algn="l" defTabSz="457200" rtl="0" eaLnBrk="1" fontAlgn="base" hangingPunct="1">
        <a:spcBef>
          <a:spcPct val="0"/>
        </a:spcBef>
        <a:spcAft>
          <a:spcPct val="0"/>
        </a:spcAft>
        <a:defRPr sz="2000">
          <a:solidFill>
            <a:schemeClr val="tx1"/>
          </a:solidFill>
          <a:latin typeface="Arial" charset="0"/>
          <a:ea typeface="ＭＳ Ｐゴシック" charset="-128"/>
        </a:defRPr>
      </a:lvl6pPr>
      <a:lvl7pPr marL="914400" algn="l" defTabSz="457200" rtl="0" eaLnBrk="1" fontAlgn="base" hangingPunct="1">
        <a:spcBef>
          <a:spcPct val="0"/>
        </a:spcBef>
        <a:spcAft>
          <a:spcPct val="0"/>
        </a:spcAft>
        <a:defRPr sz="2000">
          <a:solidFill>
            <a:schemeClr val="tx1"/>
          </a:solidFill>
          <a:latin typeface="Arial" charset="0"/>
          <a:ea typeface="ＭＳ Ｐゴシック" charset="-128"/>
        </a:defRPr>
      </a:lvl7pPr>
      <a:lvl8pPr marL="1371600" algn="l" defTabSz="457200" rtl="0" eaLnBrk="1" fontAlgn="base" hangingPunct="1">
        <a:spcBef>
          <a:spcPct val="0"/>
        </a:spcBef>
        <a:spcAft>
          <a:spcPct val="0"/>
        </a:spcAft>
        <a:defRPr sz="2000">
          <a:solidFill>
            <a:schemeClr val="tx1"/>
          </a:solidFill>
          <a:latin typeface="Arial" charset="0"/>
          <a:ea typeface="ＭＳ Ｐゴシック" charset="-128"/>
        </a:defRPr>
      </a:lvl8pPr>
      <a:lvl9pPr marL="1828800" algn="l" defTabSz="457200" rtl="0" eaLnBrk="1" fontAlgn="base" hangingPunct="1">
        <a:spcBef>
          <a:spcPct val="0"/>
        </a:spcBef>
        <a:spcAft>
          <a:spcPct val="0"/>
        </a:spcAft>
        <a:defRPr sz="2000">
          <a:solidFill>
            <a:schemeClr val="tx1"/>
          </a:solidFill>
          <a:latin typeface="Arial" charset="0"/>
          <a:ea typeface="ＭＳ Ｐゴシック" charset="-128"/>
        </a:defRPr>
      </a:lvl9pPr>
    </p:titleStyle>
    <p:bodyStyle>
      <a:lvl1pPr marL="0" indent="0" algn="l" defTabSz="457200" rtl="0" eaLnBrk="1" fontAlgn="base" hangingPunct="1">
        <a:lnSpc>
          <a:spcPts val="2000"/>
        </a:lnSpc>
        <a:spcBef>
          <a:spcPts val="1000"/>
        </a:spcBef>
        <a:spcAft>
          <a:spcPct val="0"/>
        </a:spcAft>
        <a:buFont typeface="Arial" charset="0"/>
        <a:buNone/>
        <a:defRPr sz="800" i="1" kern="1200">
          <a:solidFill>
            <a:schemeClr val="tx1"/>
          </a:solidFill>
          <a:latin typeface="Arial"/>
          <a:ea typeface="ＭＳ Ｐゴシック" charset="-128"/>
          <a:cs typeface="ＭＳ Ｐゴシック" charset="-128"/>
        </a:defRPr>
      </a:lvl1pPr>
      <a:lvl2pPr marL="742950" indent="-285750" algn="l" defTabSz="457200" rtl="0" eaLnBrk="1" fontAlgn="base" hangingPunct="1">
        <a:spcBef>
          <a:spcPct val="20000"/>
        </a:spcBef>
        <a:spcAft>
          <a:spcPct val="0"/>
        </a:spcAft>
        <a:buChar char="–"/>
        <a:defRPr sz="14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Char char="•"/>
        <a:defRPr sz="1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Char char="–"/>
        <a:defRPr sz="14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Char char="»"/>
        <a:defRPr sz="14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54" userDrawn="1">
          <p15:clr>
            <a:srgbClr val="F26B43"/>
          </p15:clr>
        </p15:guide>
        <p15:guide id="2" pos="385" userDrawn="1">
          <p15:clr>
            <a:srgbClr val="F26B43"/>
          </p15:clr>
        </p15:guide>
        <p15:guide id="3" pos="5375" userDrawn="1">
          <p15:clr>
            <a:srgbClr val="F26B43"/>
          </p15:clr>
        </p15:guide>
        <p15:guide id="4" orient="horz" pos="4042" userDrawn="1">
          <p15:clr>
            <a:srgbClr val="F26B43"/>
          </p15:clr>
        </p15:guide>
        <p15:guide id="6" orient="horz" pos="4156" userDrawn="1">
          <p15:clr>
            <a:srgbClr val="F26B43"/>
          </p15:clr>
        </p15:guide>
        <p15:guide id="7"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5.xml"/><Relationship Id="rId3" Type="http://schemas.openxmlformats.org/officeDocument/2006/relationships/image" Target="../media/image5.png"/><Relationship Id="rId7" Type="http://schemas.openxmlformats.org/officeDocument/2006/relationships/customXml" Target="../ink/ink2.xml"/><Relationship Id="rId12" Type="http://schemas.openxmlformats.org/officeDocument/2006/relationships/image" Target="../media/image10.png"/><Relationship Id="rId2" Type="http://schemas.openxmlformats.org/officeDocument/2006/relationships/image" Target="../media/image4.jpg"/><Relationship Id="rId1" Type="http://schemas.openxmlformats.org/officeDocument/2006/relationships/slideLayout" Target="../slideLayouts/slideLayout3.xml"/><Relationship Id="rId6" Type="http://schemas.openxmlformats.org/officeDocument/2006/relationships/image" Target="../media/image6.jpg"/><Relationship Id="rId11" Type="http://schemas.openxmlformats.org/officeDocument/2006/relationships/customXml" Target="../ink/ink4.xml"/><Relationship Id="rId5" Type="http://schemas.openxmlformats.org/officeDocument/2006/relationships/image" Target="../media/image6.png"/><Relationship Id="rId10" Type="http://schemas.openxmlformats.org/officeDocument/2006/relationships/image" Target="../media/image9.png"/><Relationship Id="rId4" Type="http://schemas.openxmlformats.org/officeDocument/2006/relationships/customXml" Target="../ink/ink1.xml"/><Relationship Id="rId9" Type="http://schemas.openxmlformats.org/officeDocument/2006/relationships/customXml" Target="../ink/ink3.xml"/><Relationship Id="rId1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www.existenzgruender.de/DE/Gruendung-vorbereiten/Gruendungswissen/Steuern/inhalt.html"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bwMode="auto">
          <a:xfrm>
            <a:off x="621127" y="361144"/>
            <a:ext cx="6224516" cy="873126"/>
          </a:xfrm>
        </p:spPr>
        <p:txBody>
          <a:bodyPr/>
          <a:lstStyle/>
          <a:p>
            <a:br>
              <a:rPr lang="de-DE" sz="1900" dirty="0">
                <a:latin typeface="Arial" charset="0"/>
                <a:ea typeface="ＭＳ Ｐゴシック" charset="0"/>
              </a:rPr>
            </a:br>
            <a:r>
              <a:rPr lang="de-DE" sz="1900" dirty="0">
                <a:latin typeface="Arial" charset="0"/>
                <a:ea typeface="ＭＳ Ｐゴシック" charset="0"/>
              </a:rPr>
              <a:t>BWL-Übungen</a:t>
            </a:r>
            <a:br>
              <a:rPr lang="de-DE" sz="1900" dirty="0">
                <a:latin typeface="Arial" charset="0"/>
                <a:ea typeface="ＭＳ Ｐゴシック" charset="0"/>
              </a:rPr>
            </a:br>
            <a:r>
              <a:rPr lang="de-DE" sz="1900" dirty="0">
                <a:latin typeface="Arial" charset="0"/>
                <a:ea typeface="ＭＳ Ｐゴシック" charset="0"/>
              </a:rPr>
              <a:t>5. Aufgabenblatt – Abgabe Mittwoch 9 Uhr</a:t>
            </a:r>
            <a:endParaRPr lang="de-DE" sz="1900" dirty="0">
              <a:ea typeface="ＭＳ Ｐゴシック" charset="0"/>
            </a:endParaRPr>
          </a:p>
        </p:txBody>
      </p:sp>
      <p:pic>
        <p:nvPicPr>
          <p:cNvPr id="1536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2875" y="1909763"/>
            <a:ext cx="6630988" cy="4186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89153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a:extLst>
              <a:ext uri="{FF2B5EF4-FFF2-40B4-BE49-F238E27FC236}">
                <a16:creationId xmlns:a16="http://schemas.microsoft.com/office/drawing/2014/main" id="{4F28212B-545B-452C-A75D-554A903FB24C}"/>
              </a:ext>
            </a:extLst>
          </p:cNvPr>
          <p:cNvSpPr>
            <a:spLocks noGrp="1"/>
          </p:cNvSpPr>
          <p:nvPr>
            <p:ph type="body" sz="quarter" idx="10"/>
          </p:nvPr>
        </p:nvSpPr>
        <p:spPr>
          <a:prstGeom prst="rect">
            <a:avLst/>
          </a:prstGeom>
        </p:spPr>
        <p:txBody>
          <a:bodyPr/>
          <a:lstStyle/>
          <a:p>
            <a:pPr marL="0" indent="0">
              <a:buNone/>
            </a:pPr>
            <a:r>
              <a:rPr lang="de-DE" sz="800" i="1" dirty="0">
                <a:ea typeface="Arial Unicode MS" pitchFamily="2"/>
                <a:cs typeface="Tahoma" pitchFamily="2"/>
              </a:rPr>
              <a:t>Quelle: „Einführung in die Betriebswirtschaftslehre“, W. Weber, R. </a:t>
            </a:r>
            <a:r>
              <a:rPr lang="de-DE" sz="800" i="1" dirty="0" err="1">
                <a:ea typeface="Arial Unicode MS" pitchFamily="2"/>
                <a:cs typeface="Tahoma" pitchFamily="2"/>
              </a:rPr>
              <a:t>Kabst</a:t>
            </a:r>
            <a:r>
              <a:rPr lang="de-DE" sz="800" i="1" dirty="0">
                <a:ea typeface="Arial Unicode MS" pitchFamily="2"/>
                <a:cs typeface="Tahoma" pitchFamily="2"/>
              </a:rPr>
              <a:t>, M. Baum, </a:t>
            </a:r>
            <a:r>
              <a:rPr lang="de-DE" sz="800" i="1" dirty="0" err="1">
                <a:ea typeface="Arial Unicode MS" pitchFamily="2"/>
                <a:cs typeface="Tahoma" pitchFamily="2"/>
              </a:rPr>
              <a:t>SpringerGabler</a:t>
            </a:r>
            <a:r>
              <a:rPr lang="de-DE" sz="800" i="1" dirty="0">
                <a:ea typeface="Arial Unicode MS" pitchFamily="2"/>
                <a:cs typeface="Tahoma" pitchFamily="2"/>
              </a:rPr>
              <a:t>-Verlag, 2018</a:t>
            </a:r>
          </a:p>
        </p:txBody>
      </p:sp>
      <p:pic>
        <p:nvPicPr>
          <p:cNvPr id="16" name="Grafik 15">
            <a:extLst>
              <a:ext uri="{FF2B5EF4-FFF2-40B4-BE49-F238E27FC236}">
                <a16:creationId xmlns:a16="http://schemas.microsoft.com/office/drawing/2014/main" id="{6BFF16DB-964D-564D-BE16-17268A634F6A}"/>
              </a:ext>
            </a:extLst>
          </p:cNvPr>
          <p:cNvPicPr>
            <a:picLocks noChangeAspect="1"/>
          </p:cNvPicPr>
          <p:nvPr/>
        </p:nvPicPr>
        <p:blipFill>
          <a:blip r:embed="rId2"/>
          <a:stretch>
            <a:fillRect/>
          </a:stretch>
        </p:blipFill>
        <p:spPr>
          <a:xfrm>
            <a:off x="6914077" y="2576747"/>
            <a:ext cx="1741793" cy="2451063"/>
          </a:xfrm>
          <a:prstGeom prst="rect">
            <a:avLst/>
          </a:prstGeom>
        </p:spPr>
      </p:pic>
      <p:pic>
        <p:nvPicPr>
          <p:cNvPr id="19" name="Grafik 18">
            <a:extLst>
              <a:ext uri="{FF2B5EF4-FFF2-40B4-BE49-F238E27FC236}">
                <a16:creationId xmlns:a16="http://schemas.microsoft.com/office/drawing/2014/main" id="{F565A5DB-15C1-0F41-89E4-1249963F8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H="1">
            <a:off x="387652" y="1355637"/>
            <a:ext cx="409944" cy="424169"/>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Freihand 1">
                <a:extLst>
                  <a:ext uri="{FF2B5EF4-FFF2-40B4-BE49-F238E27FC236}">
                    <a16:creationId xmlns:a16="http://schemas.microsoft.com/office/drawing/2014/main" id="{D6A1D025-369D-4849-991D-269298BFC431}"/>
                  </a:ext>
                </a:extLst>
              </p14:cNvPr>
              <p14:cNvContentPartPr/>
              <p14:nvPr/>
            </p14:nvContentPartPr>
            <p14:xfrm>
              <a:off x="6357706" y="1539946"/>
              <a:ext cx="410760" cy="4601361"/>
            </p14:xfrm>
          </p:contentPart>
        </mc:Choice>
        <mc:Fallback xmlns="">
          <p:pic>
            <p:nvPicPr>
              <p:cNvPr id="2" name="Freihand 1">
                <a:extLst>
                  <a:ext uri="{FF2B5EF4-FFF2-40B4-BE49-F238E27FC236}">
                    <a16:creationId xmlns:a16="http://schemas.microsoft.com/office/drawing/2014/main" id="{D6A1D025-369D-4849-991D-269298BFC431}"/>
                  </a:ext>
                </a:extLst>
              </p:cNvPr>
              <p:cNvPicPr/>
              <p:nvPr/>
            </p:nvPicPr>
            <p:blipFill>
              <a:blip r:embed="rId5"/>
              <a:stretch>
                <a:fillRect/>
              </a:stretch>
            </p:blipFill>
            <p:spPr>
              <a:xfrm>
                <a:off x="6348706" y="1530945"/>
                <a:ext cx="428400" cy="4619003"/>
              </a:xfrm>
              <a:prstGeom prst="rect">
                <a:avLst/>
              </a:prstGeom>
            </p:spPr>
          </p:pic>
        </mc:Fallback>
      </mc:AlternateContent>
      <p:sp>
        <p:nvSpPr>
          <p:cNvPr id="11" name="Titel 1">
            <a:extLst>
              <a:ext uri="{FF2B5EF4-FFF2-40B4-BE49-F238E27FC236}">
                <a16:creationId xmlns:a16="http://schemas.microsoft.com/office/drawing/2014/main" id="{23FC4B6B-5722-C845-8D64-5117A25BFBF7}"/>
              </a:ext>
            </a:extLst>
          </p:cNvPr>
          <p:cNvSpPr>
            <a:spLocks noGrp="1"/>
          </p:cNvSpPr>
          <p:nvPr>
            <p:ph type="title"/>
          </p:nvPr>
        </p:nvSpPr>
        <p:spPr>
          <a:xfrm>
            <a:off x="621126" y="361144"/>
            <a:ext cx="6292951" cy="873126"/>
          </a:xfrm>
          <a:prstGeom prst="rect">
            <a:avLst/>
          </a:prstGeom>
        </p:spPr>
        <p:txBody>
          <a:bodyPr/>
          <a:lstStyle/>
          <a:p>
            <a:r>
              <a:rPr lang="de-DE" dirty="0">
                <a:ea typeface="ＭＳ Ｐゴシック" charset="0"/>
              </a:rPr>
              <a:t>Aufgabe</a:t>
            </a:r>
            <a:br>
              <a:rPr lang="de-DE" dirty="0">
                <a:ea typeface="ＭＳ Ｐゴシック" charset="0"/>
              </a:rPr>
            </a:br>
            <a:r>
              <a:rPr lang="de-DE" dirty="0">
                <a:solidFill>
                  <a:srgbClr val="FF0000"/>
                </a:solidFill>
              </a:rPr>
              <a:t>“Lesen/Durcharbeiten“ Seiten </a:t>
            </a:r>
            <a:r>
              <a:rPr lang="de-DE" sz="1800" dirty="0">
                <a:solidFill>
                  <a:srgbClr val="FF0000"/>
                </a:solidFill>
              </a:rPr>
              <a:t>89 - 118</a:t>
            </a:r>
          </a:p>
        </p:txBody>
      </p:sp>
      <p:pic>
        <p:nvPicPr>
          <p:cNvPr id="9" name="Grafik 8">
            <a:extLst>
              <a:ext uri="{FF2B5EF4-FFF2-40B4-BE49-F238E27FC236}">
                <a16:creationId xmlns:a16="http://schemas.microsoft.com/office/drawing/2014/main" id="{063B9041-5A2F-A142-98E7-4C037D4876A9}"/>
              </a:ext>
            </a:extLst>
          </p:cNvPr>
          <p:cNvPicPr>
            <a:picLocks noChangeAspect="1"/>
          </p:cNvPicPr>
          <p:nvPr/>
        </p:nvPicPr>
        <p:blipFill>
          <a:blip r:embed="rId6"/>
          <a:stretch>
            <a:fillRect/>
          </a:stretch>
        </p:blipFill>
        <p:spPr>
          <a:xfrm>
            <a:off x="1003384" y="1477625"/>
            <a:ext cx="5354322" cy="4753778"/>
          </a:xfrm>
          <a:prstGeom prst="rect">
            <a:avLst/>
          </a:prstGeom>
        </p:spPr>
      </p:pic>
      <mc:AlternateContent xmlns:mc="http://schemas.openxmlformats.org/markup-compatibility/2006" xmlns:p14="http://schemas.microsoft.com/office/powerpoint/2010/main">
        <mc:Choice Requires="p14">
          <p:contentPart p14:bwMode="auto" r:id="rId7">
            <p14:nvContentPartPr>
              <p14:cNvPr id="3" name="Freihand 2">
                <a:extLst>
                  <a:ext uri="{FF2B5EF4-FFF2-40B4-BE49-F238E27FC236}">
                    <a16:creationId xmlns:a16="http://schemas.microsoft.com/office/drawing/2014/main" id="{52D464FA-7355-C74A-9719-AC0BB812444F}"/>
                  </a:ext>
                </a:extLst>
              </p14:cNvPr>
              <p14:cNvContentPartPr/>
              <p14:nvPr/>
            </p14:nvContentPartPr>
            <p14:xfrm>
              <a:off x="2219838" y="3835109"/>
              <a:ext cx="1319760" cy="37800"/>
            </p14:xfrm>
          </p:contentPart>
        </mc:Choice>
        <mc:Fallback xmlns="">
          <p:pic>
            <p:nvPicPr>
              <p:cNvPr id="3" name="Freihand 2">
                <a:extLst>
                  <a:ext uri="{FF2B5EF4-FFF2-40B4-BE49-F238E27FC236}">
                    <a16:creationId xmlns:a16="http://schemas.microsoft.com/office/drawing/2014/main" id="{52D464FA-7355-C74A-9719-AC0BB812444F}"/>
                  </a:ext>
                </a:extLst>
              </p:cNvPr>
              <p:cNvPicPr/>
              <p:nvPr/>
            </p:nvPicPr>
            <p:blipFill>
              <a:blip r:embed="rId8"/>
              <a:stretch>
                <a:fillRect/>
              </a:stretch>
            </p:blipFill>
            <p:spPr>
              <a:xfrm>
                <a:off x="2210838" y="3826469"/>
                <a:ext cx="133740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Freihand 3">
                <a:extLst>
                  <a:ext uri="{FF2B5EF4-FFF2-40B4-BE49-F238E27FC236}">
                    <a16:creationId xmlns:a16="http://schemas.microsoft.com/office/drawing/2014/main" id="{5C892854-D793-7745-9CD4-36798AA1BC7F}"/>
                  </a:ext>
                </a:extLst>
              </p14:cNvPr>
              <p14:cNvContentPartPr/>
              <p14:nvPr/>
            </p14:nvContentPartPr>
            <p14:xfrm>
              <a:off x="2239638" y="4034549"/>
              <a:ext cx="1091880" cy="19440"/>
            </p14:xfrm>
          </p:contentPart>
        </mc:Choice>
        <mc:Fallback xmlns="">
          <p:pic>
            <p:nvPicPr>
              <p:cNvPr id="4" name="Freihand 3">
                <a:extLst>
                  <a:ext uri="{FF2B5EF4-FFF2-40B4-BE49-F238E27FC236}">
                    <a16:creationId xmlns:a16="http://schemas.microsoft.com/office/drawing/2014/main" id="{5C892854-D793-7745-9CD4-36798AA1BC7F}"/>
                  </a:ext>
                </a:extLst>
              </p:cNvPr>
              <p:cNvPicPr/>
              <p:nvPr/>
            </p:nvPicPr>
            <p:blipFill>
              <a:blip r:embed="rId10"/>
              <a:stretch>
                <a:fillRect/>
              </a:stretch>
            </p:blipFill>
            <p:spPr>
              <a:xfrm>
                <a:off x="2230638" y="4025909"/>
                <a:ext cx="11095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Freihand 5">
                <a:extLst>
                  <a:ext uri="{FF2B5EF4-FFF2-40B4-BE49-F238E27FC236}">
                    <a16:creationId xmlns:a16="http://schemas.microsoft.com/office/drawing/2014/main" id="{182AC4BC-50CE-434B-B204-AEA5A8A0AC09}"/>
                  </a:ext>
                </a:extLst>
              </p14:cNvPr>
              <p14:cNvContentPartPr/>
              <p14:nvPr/>
            </p14:nvContentPartPr>
            <p14:xfrm>
              <a:off x="6066078" y="3853109"/>
              <a:ext cx="121320" cy="10080"/>
            </p14:xfrm>
          </p:contentPart>
        </mc:Choice>
        <mc:Fallback xmlns="">
          <p:pic>
            <p:nvPicPr>
              <p:cNvPr id="6" name="Freihand 5">
                <a:extLst>
                  <a:ext uri="{FF2B5EF4-FFF2-40B4-BE49-F238E27FC236}">
                    <a16:creationId xmlns:a16="http://schemas.microsoft.com/office/drawing/2014/main" id="{182AC4BC-50CE-434B-B204-AEA5A8A0AC09}"/>
                  </a:ext>
                </a:extLst>
              </p:cNvPr>
              <p:cNvPicPr/>
              <p:nvPr/>
            </p:nvPicPr>
            <p:blipFill>
              <a:blip r:embed="rId12"/>
              <a:stretch>
                <a:fillRect/>
              </a:stretch>
            </p:blipFill>
            <p:spPr>
              <a:xfrm>
                <a:off x="6057078" y="3844469"/>
                <a:ext cx="1389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Freihand 6">
                <a:extLst>
                  <a:ext uri="{FF2B5EF4-FFF2-40B4-BE49-F238E27FC236}">
                    <a16:creationId xmlns:a16="http://schemas.microsoft.com/office/drawing/2014/main" id="{A95127D2-AE24-5442-BF96-323F3272173B}"/>
                  </a:ext>
                </a:extLst>
              </p14:cNvPr>
              <p14:cNvContentPartPr/>
              <p14:nvPr/>
            </p14:nvContentPartPr>
            <p14:xfrm>
              <a:off x="6071118" y="4045349"/>
              <a:ext cx="172080" cy="4320"/>
            </p14:xfrm>
          </p:contentPart>
        </mc:Choice>
        <mc:Fallback xmlns="">
          <p:pic>
            <p:nvPicPr>
              <p:cNvPr id="7" name="Freihand 6">
                <a:extLst>
                  <a:ext uri="{FF2B5EF4-FFF2-40B4-BE49-F238E27FC236}">
                    <a16:creationId xmlns:a16="http://schemas.microsoft.com/office/drawing/2014/main" id="{A95127D2-AE24-5442-BF96-323F3272173B}"/>
                  </a:ext>
                </a:extLst>
              </p:cNvPr>
              <p:cNvPicPr/>
              <p:nvPr/>
            </p:nvPicPr>
            <p:blipFill>
              <a:blip r:embed="rId14"/>
              <a:stretch>
                <a:fillRect/>
              </a:stretch>
            </p:blipFill>
            <p:spPr>
              <a:xfrm>
                <a:off x="6062118" y="4036709"/>
                <a:ext cx="189720" cy="21960"/>
              </a:xfrm>
              <a:prstGeom prst="rect">
                <a:avLst/>
              </a:prstGeom>
            </p:spPr>
          </p:pic>
        </mc:Fallback>
      </mc:AlternateContent>
    </p:spTree>
    <p:extLst>
      <p:ext uri="{BB962C8B-B14F-4D97-AF65-F5344CB8AC3E}">
        <p14:creationId xmlns:p14="http://schemas.microsoft.com/office/powerpoint/2010/main" val="170408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a:extLst>
              <a:ext uri="{FF2B5EF4-FFF2-40B4-BE49-F238E27FC236}">
                <a16:creationId xmlns:a16="http://schemas.microsoft.com/office/drawing/2014/main" id="{F2E397E6-FDE3-024F-BCF1-ED5CD33FD4BA}"/>
              </a:ext>
            </a:extLst>
          </p:cNvPr>
          <p:cNvSpPr>
            <a:spLocks noGrp="1"/>
          </p:cNvSpPr>
          <p:nvPr>
            <p:ph idx="1"/>
          </p:nvPr>
        </p:nvSpPr>
        <p:spPr>
          <a:xfrm>
            <a:off x="611188" y="1594099"/>
            <a:ext cx="8017657" cy="5263901"/>
          </a:xfrm>
        </p:spPr>
        <p:txBody>
          <a:bodyPr>
            <a:normAutofit fontScale="25000" lnSpcReduction="20000"/>
          </a:bodyPr>
          <a:lstStyle/>
          <a:p>
            <a:pPr marL="342900" indent="-342900">
              <a:buFont typeface="+mj-lt"/>
              <a:buAutoNum type="arabicPeriod"/>
            </a:pPr>
            <a:r>
              <a:rPr lang="de-DE" sz="5600" dirty="0"/>
              <a:t>Im Kapitel 2.7 werden die Veränderungen der Unternehmenswelt durch die Digitalisierung beschrieben. Nennen sie jeweils eine Veränderung ausgelöst durch Digitalisierung im gesellschaftlichen, dem wirtschaftlichen, dem rechtlichen und dem technologischen Umfeld die markant die Arbeit von Unternehmen verändern/beeinflussen.</a:t>
            </a:r>
          </a:p>
          <a:p>
            <a:endParaRPr lang="de-DE" sz="5600" dirty="0"/>
          </a:p>
          <a:p>
            <a:pPr marL="360363" indent="-360363">
              <a:buFont typeface="+mj-lt"/>
              <a:buAutoNum type="arabicPeriod" startAt="2"/>
            </a:pPr>
            <a:r>
              <a:rPr lang="de-DE" sz="5600" dirty="0"/>
              <a:t>Ein Grundpfeiler der sozialen Marktwirtschaft sind die Sozialversicherungen. Was sind die fünf Säulen der Sozialversicherung? Wie hoch sind die aktuellen Beiträge? Wie teilen sich die Beiträge auf die AG und AN auf?</a:t>
            </a:r>
          </a:p>
          <a:p>
            <a:pPr marL="342900" indent="-342900">
              <a:buFont typeface="+mj-lt"/>
              <a:buAutoNum type="arabicPeriod" startAt="2"/>
            </a:pPr>
            <a:r>
              <a:rPr lang="de-DE" sz="5600" dirty="0"/>
              <a:t>Was ist der DGB und der BDA? Nennen Sie jeweils drei wesentliche Aufgaben.</a:t>
            </a:r>
          </a:p>
          <a:p>
            <a:pPr marL="342900" indent="-342900">
              <a:buFont typeface="+mj-lt"/>
              <a:buAutoNum type="arabicPeriod" startAt="2"/>
            </a:pPr>
            <a:r>
              <a:rPr lang="de-DE" sz="5600" dirty="0"/>
              <a:t>Beschreiben Sie eine GmbH anhand der folgenden Merkmale:</a:t>
            </a:r>
          </a:p>
          <a:p>
            <a:pPr lvl="1"/>
            <a:r>
              <a:rPr lang="de-DE" sz="5600" dirty="0"/>
              <a:t>Haftung</a:t>
            </a:r>
          </a:p>
          <a:p>
            <a:pPr lvl="1"/>
            <a:r>
              <a:rPr lang="de-DE" sz="5600" dirty="0"/>
              <a:t>Mindestkapital</a:t>
            </a:r>
          </a:p>
          <a:p>
            <a:pPr lvl="1"/>
            <a:r>
              <a:rPr lang="de-DE" sz="5600" dirty="0"/>
              <a:t>Eigentümer</a:t>
            </a:r>
          </a:p>
          <a:p>
            <a:pPr lvl="1"/>
            <a:r>
              <a:rPr lang="de-DE" sz="5600" dirty="0"/>
              <a:t>Geschäftsführung</a:t>
            </a:r>
          </a:p>
          <a:p>
            <a:pPr lvl="1"/>
            <a:r>
              <a:rPr lang="de-DE" sz="5600" dirty="0"/>
              <a:t>Anzahl der GmbHs in Deutschland</a:t>
            </a:r>
          </a:p>
          <a:p>
            <a:r>
              <a:rPr lang="de-DE" dirty="0"/>
              <a:t> </a:t>
            </a:r>
          </a:p>
        </p:txBody>
      </p:sp>
      <p:sp>
        <p:nvSpPr>
          <p:cNvPr id="2" name="Titel 1">
            <a:extLst>
              <a:ext uri="{FF2B5EF4-FFF2-40B4-BE49-F238E27FC236}">
                <a16:creationId xmlns:a16="http://schemas.microsoft.com/office/drawing/2014/main" id="{D9E63A96-ECD0-4695-AA7D-CABE17C37822}"/>
              </a:ext>
            </a:extLst>
          </p:cNvPr>
          <p:cNvSpPr>
            <a:spLocks noGrp="1"/>
          </p:cNvSpPr>
          <p:nvPr>
            <p:ph type="title"/>
          </p:nvPr>
        </p:nvSpPr>
        <p:spPr>
          <a:prstGeom prst="rect">
            <a:avLst/>
          </a:prstGeom>
        </p:spPr>
        <p:txBody>
          <a:bodyPr/>
          <a:lstStyle/>
          <a:p>
            <a:r>
              <a:rPr lang="de-DE" sz="1900" dirty="0">
                <a:ea typeface="ＭＳ Ｐゴシック" charset="0"/>
              </a:rPr>
              <a:t>Aufgaben</a:t>
            </a:r>
            <a:br>
              <a:rPr lang="de-DE" sz="1900" dirty="0">
                <a:ea typeface="ＭＳ Ｐゴシック" charset="0"/>
              </a:rPr>
            </a:br>
            <a:endParaRPr lang="de-DE" sz="1900" dirty="0">
              <a:solidFill>
                <a:srgbClr val="FF0000"/>
              </a:solidFill>
            </a:endParaRPr>
          </a:p>
        </p:txBody>
      </p:sp>
    </p:spTree>
    <p:extLst>
      <p:ext uri="{BB962C8B-B14F-4D97-AF65-F5344CB8AC3E}">
        <p14:creationId xmlns:p14="http://schemas.microsoft.com/office/powerpoint/2010/main" val="2007061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a:extLst>
              <a:ext uri="{FF2B5EF4-FFF2-40B4-BE49-F238E27FC236}">
                <a16:creationId xmlns:a16="http://schemas.microsoft.com/office/drawing/2014/main" id="{9ED196C5-CF57-F545-A22C-D15CFAA86194}"/>
              </a:ext>
            </a:extLst>
          </p:cNvPr>
          <p:cNvSpPr>
            <a:spLocks noGrp="1"/>
          </p:cNvSpPr>
          <p:nvPr>
            <p:ph type="body" sz="quarter" idx="10"/>
          </p:nvPr>
        </p:nvSpPr>
        <p:spPr/>
        <p:txBody>
          <a:bodyPr/>
          <a:lstStyle/>
          <a:p>
            <a:endParaRPr lang="de-DE"/>
          </a:p>
        </p:txBody>
      </p:sp>
      <p:sp>
        <p:nvSpPr>
          <p:cNvPr id="7" name="Titel 1">
            <a:extLst>
              <a:ext uri="{FF2B5EF4-FFF2-40B4-BE49-F238E27FC236}">
                <a16:creationId xmlns:a16="http://schemas.microsoft.com/office/drawing/2014/main" id="{E84F7CCC-EF06-0142-976A-F6C231219968}"/>
              </a:ext>
            </a:extLst>
          </p:cNvPr>
          <p:cNvSpPr>
            <a:spLocks noGrp="1"/>
          </p:cNvSpPr>
          <p:nvPr>
            <p:ph type="title"/>
          </p:nvPr>
        </p:nvSpPr>
        <p:spPr>
          <a:xfrm>
            <a:off x="611188" y="361144"/>
            <a:ext cx="5554720" cy="873126"/>
          </a:xfrm>
          <a:prstGeom prst="rect">
            <a:avLst/>
          </a:prstGeom>
        </p:spPr>
        <p:txBody>
          <a:bodyPr/>
          <a:lstStyle/>
          <a:p>
            <a:r>
              <a:rPr lang="de-DE" sz="1900" dirty="0">
                <a:ea typeface="ＭＳ Ｐゴシック" charset="0"/>
              </a:rPr>
              <a:t>Aufgaben</a:t>
            </a:r>
            <a:br>
              <a:rPr lang="de-DE" sz="1900" dirty="0">
                <a:ea typeface="ＭＳ Ｐゴシック" charset="0"/>
              </a:rPr>
            </a:br>
            <a:endParaRPr lang="de-DE" sz="1900" dirty="0">
              <a:solidFill>
                <a:srgbClr val="FF0000"/>
              </a:solidFill>
            </a:endParaRPr>
          </a:p>
        </p:txBody>
      </p:sp>
      <p:sp>
        <p:nvSpPr>
          <p:cNvPr id="8" name="Textfeld 7">
            <a:extLst>
              <a:ext uri="{FF2B5EF4-FFF2-40B4-BE49-F238E27FC236}">
                <a16:creationId xmlns:a16="http://schemas.microsoft.com/office/drawing/2014/main" id="{0C887257-689C-DD4A-9415-2495BCE547F6}"/>
              </a:ext>
            </a:extLst>
          </p:cNvPr>
          <p:cNvSpPr txBox="1"/>
          <p:nvPr/>
        </p:nvSpPr>
        <p:spPr>
          <a:xfrm>
            <a:off x="540243" y="1552903"/>
            <a:ext cx="7992570" cy="5047536"/>
          </a:xfrm>
          <a:prstGeom prst="rect">
            <a:avLst/>
          </a:prstGeom>
          <a:noFill/>
        </p:spPr>
        <p:txBody>
          <a:bodyPr wrap="square" rtlCol="0">
            <a:spAutoFit/>
          </a:bodyPr>
          <a:lstStyle/>
          <a:p>
            <a:pPr marL="360363" indent="-360363">
              <a:lnSpc>
                <a:spcPts val="2080"/>
              </a:lnSpc>
              <a:spcBef>
                <a:spcPts val="600"/>
              </a:spcBef>
              <a:buFont typeface="+mj-lt"/>
              <a:buAutoNum type="arabicPeriod" startAt="5"/>
            </a:pPr>
            <a:r>
              <a:rPr lang="de-DE" sz="1400" dirty="0"/>
              <a:t>Steuern. Recherchieren Sie die Steuergesamteinnahmen der Öffentlichen Verwaltung in Deutschland  (insgesamt) und die 3 größten Steuerarten (bezogen auf die Einnahmen). Recherchieren Sie 3 Steuerarten, die besonders relevant für Unternehmen sind.</a:t>
            </a:r>
            <a:br>
              <a:rPr lang="de-DE" sz="1400" dirty="0"/>
            </a:br>
            <a:r>
              <a:rPr lang="de-DE" sz="1000" dirty="0"/>
              <a:t>(</a:t>
            </a:r>
            <a:r>
              <a:rPr lang="de-DE" sz="1000" dirty="0">
                <a:hlinkClick r:id="rId2"/>
              </a:rPr>
              <a:t>https://www.existenzgruender.de/DE/Gruendung-vorbereiten/Gruendungswissen/Steuern/inhalt.html</a:t>
            </a:r>
            <a:r>
              <a:rPr lang="de-DE" sz="1000" dirty="0"/>
              <a:t>) </a:t>
            </a:r>
            <a:br>
              <a:rPr lang="de-DE" sz="1000" dirty="0"/>
            </a:br>
            <a:endParaRPr lang="de-DE" sz="1000" dirty="0"/>
          </a:p>
          <a:p>
            <a:pPr marL="342900" indent="-342900">
              <a:lnSpc>
                <a:spcPts val="2080"/>
              </a:lnSpc>
              <a:spcBef>
                <a:spcPts val="600"/>
              </a:spcBef>
              <a:buFont typeface="+mj-lt"/>
              <a:buAutoNum type="arabicPeriod" startAt="5"/>
            </a:pPr>
            <a:r>
              <a:rPr lang="de-DE" sz="1400" dirty="0"/>
              <a:t>Was ist der DGB und der BDA? Nennen Sie jeweils drei wesentliche Aufgaben/Funktionen.</a:t>
            </a:r>
          </a:p>
          <a:p>
            <a:pPr marL="342900" indent="-342900">
              <a:lnSpc>
                <a:spcPts val="2080"/>
              </a:lnSpc>
              <a:spcBef>
                <a:spcPts val="600"/>
              </a:spcBef>
              <a:buFont typeface="+mj-lt"/>
              <a:buAutoNum type="arabicPeriod" startAt="5"/>
            </a:pPr>
            <a:r>
              <a:rPr lang="de-DE" sz="1400" dirty="0"/>
              <a:t>Was versteht man unter dem Managementinstrument MOST? Geben Sie ein konkretes Beispiel für ein Unternehmen.</a:t>
            </a:r>
          </a:p>
          <a:p>
            <a:pPr marL="342900" indent="-342900">
              <a:lnSpc>
                <a:spcPts val="2080"/>
              </a:lnSpc>
              <a:spcBef>
                <a:spcPts val="600"/>
              </a:spcBef>
              <a:buFont typeface="+mj-lt"/>
              <a:buAutoNum type="arabicPeriod" startAt="5"/>
            </a:pPr>
            <a:r>
              <a:rPr lang="de-DE" sz="1400" dirty="0"/>
              <a:t>Existenzgründung. Recherchieren Sie im Existenzgründungsportal des Bundesministeriums für Wirtschaft unter der Rubrik Gründerwissen die folgenden Inhalte:</a:t>
            </a:r>
          </a:p>
          <a:p>
            <a:pPr lvl="0">
              <a:lnSpc>
                <a:spcPts val="2080"/>
              </a:lnSpc>
              <a:spcBef>
                <a:spcPts val="600"/>
              </a:spcBef>
            </a:pPr>
            <a:r>
              <a:rPr lang="de-DE" sz="1400" dirty="0"/>
              <a:t>	- Steuern: Wie funktioniert die </a:t>
            </a:r>
            <a:r>
              <a:rPr lang="de-DE" sz="1400" b="1" dirty="0"/>
              <a:t>steuerliche Kleinunternehmerregelung</a:t>
            </a:r>
            <a:r>
              <a:rPr lang="de-DE" sz="1400" dirty="0"/>
              <a:t>?</a:t>
            </a:r>
          </a:p>
          <a:p>
            <a:pPr>
              <a:lnSpc>
                <a:spcPts val="2080"/>
              </a:lnSpc>
              <a:spcBef>
                <a:spcPts val="600"/>
              </a:spcBef>
            </a:pPr>
            <a:r>
              <a:rPr lang="de-DE" sz="1400" dirty="0"/>
              <a:t>	- Standortfaktoren: Was sind </a:t>
            </a:r>
            <a:r>
              <a:rPr lang="de-DE" sz="1400" b="1" dirty="0"/>
              <a:t>„harte Standortfaktoren“</a:t>
            </a:r>
            <a:r>
              <a:rPr lang="de-DE" sz="1400" dirty="0"/>
              <a:t> und warum?</a:t>
            </a:r>
          </a:p>
          <a:p>
            <a:pPr>
              <a:lnSpc>
                <a:spcPts val="2080"/>
              </a:lnSpc>
              <a:spcBef>
                <a:spcPts val="600"/>
              </a:spcBef>
            </a:pPr>
            <a:r>
              <a:rPr lang="de-DE" sz="1400" dirty="0"/>
              <a:t>	- Freie Berufe: Was sind </a:t>
            </a:r>
            <a:r>
              <a:rPr lang="de-DE" sz="1400" b="1" dirty="0"/>
              <a:t>Katalogberufe</a:t>
            </a:r>
            <a:r>
              <a:rPr lang="de-DE" sz="1400" dirty="0"/>
              <a:t>? Nennen Sie Beispiel.</a:t>
            </a:r>
          </a:p>
          <a:p>
            <a:pPr lvl="1">
              <a:lnSpc>
                <a:spcPts val="2080"/>
              </a:lnSpc>
              <a:spcBef>
                <a:spcPts val="600"/>
              </a:spcBef>
            </a:pPr>
            <a:r>
              <a:rPr lang="de-DE" sz="1000" dirty="0"/>
              <a:t>(</a:t>
            </a:r>
            <a:r>
              <a:rPr lang="de-DE" sz="1000" dirty="0">
                <a:hlinkClick r:id="rId2"/>
              </a:rPr>
              <a:t>https://www.existenzgruender.de/DE/Gruendung-vorbereiten/Gruendungswissen/Steuern/inhalt.html</a:t>
            </a:r>
            <a:r>
              <a:rPr lang="de-DE" sz="1000" dirty="0"/>
              <a:t>)</a:t>
            </a:r>
          </a:p>
          <a:p>
            <a:endParaRPr lang="de-DE" sz="1400" dirty="0"/>
          </a:p>
          <a:p>
            <a:endParaRPr lang="de-DE" sz="1400" dirty="0"/>
          </a:p>
          <a:p>
            <a:endParaRPr lang="de-DE" sz="1400" dirty="0"/>
          </a:p>
        </p:txBody>
      </p:sp>
    </p:spTree>
    <p:extLst>
      <p:ext uri="{BB962C8B-B14F-4D97-AF65-F5344CB8AC3E}">
        <p14:creationId xmlns:p14="http://schemas.microsoft.com/office/powerpoint/2010/main" val="3333046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9F5CBE9A-FD4B-9843-9372-FA25D1D7D399}"/>
              </a:ext>
            </a:extLst>
          </p:cNvPr>
          <p:cNvSpPr>
            <a:spLocks noGrp="1"/>
          </p:cNvSpPr>
          <p:nvPr>
            <p:ph type="title"/>
          </p:nvPr>
        </p:nvSpPr>
        <p:spPr>
          <a:xfrm>
            <a:off x="621126" y="361144"/>
            <a:ext cx="6195309" cy="873126"/>
          </a:xfrm>
        </p:spPr>
        <p:txBody>
          <a:bodyPr/>
          <a:lstStyle/>
          <a:p>
            <a:r>
              <a:rPr lang="de-DE" dirty="0">
                <a:ea typeface="ＭＳ Ｐゴシック" charset="0"/>
              </a:rPr>
              <a:t>Ablauf Übungen</a:t>
            </a:r>
            <a:br>
              <a:rPr lang="de-DE" dirty="0">
                <a:ea typeface="ＭＳ Ｐゴシック" charset="0"/>
              </a:rPr>
            </a:br>
            <a:r>
              <a:rPr lang="de-DE" altLang="de-DE" spc="-100" dirty="0">
                <a:solidFill>
                  <a:srgbClr val="FF0000"/>
                </a:solidFill>
              </a:rPr>
              <a:t>Bitte beachten: Pünktlicher Beginn im BBB-System!</a:t>
            </a:r>
            <a:endParaRPr lang="de-DE" dirty="0"/>
          </a:p>
        </p:txBody>
      </p:sp>
      <p:sp>
        <p:nvSpPr>
          <p:cNvPr id="2" name="Textplatzhalter 1">
            <a:extLst>
              <a:ext uri="{FF2B5EF4-FFF2-40B4-BE49-F238E27FC236}">
                <a16:creationId xmlns:a16="http://schemas.microsoft.com/office/drawing/2014/main" id="{48FBFC67-85E0-D245-92AD-5DCFDCB95CED}"/>
              </a:ext>
            </a:extLst>
          </p:cNvPr>
          <p:cNvSpPr>
            <a:spLocks noGrp="1"/>
          </p:cNvSpPr>
          <p:nvPr>
            <p:ph type="body" sz="quarter" idx="10"/>
          </p:nvPr>
        </p:nvSpPr>
        <p:spPr/>
        <p:txBody>
          <a:bodyPr/>
          <a:lstStyle/>
          <a:p>
            <a:endParaRPr lang="de-DE"/>
          </a:p>
        </p:txBody>
      </p:sp>
      <p:sp>
        <p:nvSpPr>
          <p:cNvPr id="10" name="Foliennummernplatzhalter 2">
            <a:extLst>
              <a:ext uri="{FF2B5EF4-FFF2-40B4-BE49-F238E27FC236}">
                <a16:creationId xmlns:a16="http://schemas.microsoft.com/office/drawing/2014/main" id="{6B613CFC-C73E-7447-938B-3B47944B51FF}"/>
              </a:ext>
            </a:extLst>
          </p:cNvPr>
          <p:cNvSpPr>
            <a:spLocks noGrp="1"/>
          </p:cNvSpPr>
          <p:nvPr>
            <p:ph type="sldNum" sz="quarter" idx="4294967295"/>
          </p:nvPr>
        </p:nvSpPr>
        <p:spPr>
          <a:xfrm>
            <a:off x="8758238" y="6453188"/>
            <a:ext cx="385762" cy="241300"/>
          </a:xfrm>
          <a:prstGeom prst="rect">
            <a:avLst/>
          </a:prstGeom>
        </p:spPr>
        <p:txBody>
          <a:bodyPr/>
          <a:lstStyle/>
          <a:p>
            <a:pPr>
              <a:defRPr/>
            </a:pPr>
            <a:fld id="{E97DD868-80F7-D747-9574-B7CF8EF50C31}" type="slidenum">
              <a:rPr lang="de-DE" smtClean="0"/>
              <a:pPr>
                <a:defRPr/>
              </a:pPr>
              <a:t>5</a:t>
            </a:fld>
            <a:endParaRPr lang="de-DE" dirty="0"/>
          </a:p>
        </p:txBody>
      </p:sp>
      <p:sp>
        <p:nvSpPr>
          <p:cNvPr id="7" name="Textfeld 6">
            <a:extLst>
              <a:ext uri="{FF2B5EF4-FFF2-40B4-BE49-F238E27FC236}">
                <a16:creationId xmlns:a16="http://schemas.microsoft.com/office/drawing/2014/main" id="{16C703D8-5C45-5B4C-ABFF-F40AD18730CB}"/>
              </a:ext>
            </a:extLst>
          </p:cNvPr>
          <p:cNvSpPr txBox="1"/>
          <p:nvPr/>
        </p:nvSpPr>
        <p:spPr>
          <a:xfrm>
            <a:off x="576262" y="1469907"/>
            <a:ext cx="8499649" cy="4278094"/>
          </a:xfrm>
          <a:prstGeom prst="rect">
            <a:avLst/>
          </a:prstGeom>
          <a:noFill/>
        </p:spPr>
        <p:txBody>
          <a:bodyPr wrap="square">
            <a:spAutoFit/>
          </a:bodyPr>
          <a:lstStyle/>
          <a:p>
            <a:endParaRPr lang="de-DE" altLang="de-DE" sz="1600" dirty="0">
              <a:latin typeface="+mn-lt"/>
            </a:endParaRPr>
          </a:p>
          <a:p>
            <a:pPr marL="285750" indent="-285750">
              <a:buFont typeface="Arial" panose="020B0604020202020204" pitchFamily="34" charset="0"/>
              <a:buChar char="•"/>
            </a:pPr>
            <a:endParaRPr lang="de-DE" altLang="de-DE" sz="1600" dirty="0">
              <a:solidFill>
                <a:srgbClr val="FF0000"/>
              </a:solidFill>
            </a:endParaRPr>
          </a:p>
          <a:p>
            <a:pPr marL="342900" indent="-342900">
              <a:buFont typeface="+mj-lt"/>
              <a:buAutoNum type="arabicPeriod"/>
            </a:pPr>
            <a:r>
              <a:rPr lang="de-DE" altLang="de-DE" sz="1600" dirty="0"/>
              <a:t>Übungsteil – 15 Min: Arbeiten in „Breakout-Räumen“</a:t>
            </a:r>
          </a:p>
          <a:p>
            <a:pPr marL="800100" lvl="1" indent="-342900">
              <a:buFont typeface="Arial" panose="020B0604020202020204" pitchFamily="34" charset="0"/>
              <a:buChar char="•"/>
            </a:pPr>
            <a:r>
              <a:rPr lang="de-DE" altLang="de-DE" sz="1600" dirty="0"/>
              <a:t>Kleingruppen à 4-5 Studierende</a:t>
            </a:r>
          </a:p>
          <a:p>
            <a:pPr marL="800100" lvl="1" indent="-342900">
              <a:buFont typeface="Arial" panose="020B0604020202020204" pitchFamily="34" charset="0"/>
              <a:buChar char="•"/>
            </a:pPr>
            <a:r>
              <a:rPr lang="de-DE" altLang="de-DE" sz="1600" dirty="0"/>
              <a:t>Gegenseitige Vorstellung/Kennenlernen… wie geht’s – wie steht´s</a:t>
            </a:r>
          </a:p>
          <a:p>
            <a:pPr marL="800100" lvl="1" indent="-342900">
              <a:buFont typeface="Arial" panose="020B0604020202020204" pitchFamily="34" charset="0"/>
              <a:buChar char="•"/>
            </a:pPr>
            <a:r>
              <a:rPr lang="de-DE" altLang="de-DE" sz="1600" dirty="0"/>
              <a:t>Diskussion der Lösungen in der Gruppe</a:t>
            </a:r>
          </a:p>
          <a:p>
            <a:pPr marL="800100" lvl="1" indent="-342900">
              <a:buFont typeface="Arial" panose="020B0604020202020204" pitchFamily="34" charset="0"/>
              <a:buChar char="•"/>
            </a:pPr>
            <a:r>
              <a:rPr lang="de-DE" altLang="de-DE" sz="1600" dirty="0"/>
              <a:t>Abschluss </a:t>
            </a:r>
            <a:r>
              <a:rPr lang="de-DE" altLang="de-DE" sz="1600" dirty="0" err="1"/>
              <a:t>Breakout</a:t>
            </a:r>
            <a:r>
              <a:rPr lang="de-DE" altLang="de-DE" sz="1600" dirty="0"/>
              <a:t>: Festlegung eines Sprechers zur Vorstellung einer Aufgabe</a:t>
            </a:r>
          </a:p>
          <a:p>
            <a:pPr marL="285750" indent="-285750">
              <a:buFont typeface="Arial" panose="020B0604020202020204" pitchFamily="34" charset="0"/>
              <a:buChar char="•"/>
            </a:pPr>
            <a:endParaRPr lang="de-DE" altLang="de-DE" sz="1600" dirty="0"/>
          </a:p>
          <a:p>
            <a:pPr marL="342900" indent="-342900">
              <a:buFont typeface="+mj-lt"/>
              <a:buAutoNum type="arabicPeriod" startAt="2"/>
            </a:pPr>
            <a:r>
              <a:rPr lang="de-DE" altLang="de-DE" sz="1600" dirty="0"/>
              <a:t>Übungsteil – rd. 50 Min: Plenum Übungsaufgaben</a:t>
            </a:r>
          </a:p>
          <a:p>
            <a:pPr marL="800100" lvl="1" indent="-342900">
              <a:buFont typeface="Arial" panose="020B0604020202020204" pitchFamily="34" charset="0"/>
              <a:buChar char="•"/>
            </a:pPr>
            <a:r>
              <a:rPr lang="de-DE" altLang="de-DE" sz="1600" dirty="0"/>
              <a:t>Vorstellung der Lösungen (jeweils durch den Sprecher der Gruppe)</a:t>
            </a:r>
          </a:p>
          <a:p>
            <a:pPr marL="800100" lvl="1" indent="-342900">
              <a:buFont typeface="Arial" panose="020B0604020202020204" pitchFamily="34" charset="0"/>
              <a:buChar char="•"/>
            </a:pPr>
            <a:r>
              <a:rPr lang="de-DE" altLang="de-DE" sz="1600" dirty="0"/>
              <a:t>Fragen / Diskussion</a:t>
            </a:r>
          </a:p>
          <a:p>
            <a:pPr marL="800100" lvl="1" indent="-342900">
              <a:buFont typeface="Arial" panose="020B0604020202020204" pitchFamily="34" charset="0"/>
              <a:buChar char="•"/>
            </a:pPr>
            <a:r>
              <a:rPr lang="de-DE" altLang="de-DE" sz="1600" dirty="0"/>
              <a:t>Die Beantwortung einer Übungsaufgabe wird in der Übersicht vermerkt</a:t>
            </a:r>
          </a:p>
          <a:p>
            <a:endParaRPr lang="de-DE" altLang="de-DE" sz="1600" dirty="0">
              <a:latin typeface="+mn-lt"/>
            </a:endParaRPr>
          </a:p>
          <a:p>
            <a:pPr marL="342900" indent="-342900">
              <a:buFont typeface="+mj-lt"/>
              <a:buAutoNum type="arabicPeriod" startAt="3"/>
            </a:pPr>
            <a:r>
              <a:rPr lang="de-DE" altLang="de-DE" sz="1600" dirty="0">
                <a:latin typeface="+mn-lt"/>
              </a:rPr>
              <a:t>Übungsteil – rd. 30-20 Min: Plenum Kurzvorträge</a:t>
            </a:r>
          </a:p>
          <a:p>
            <a:pPr marL="800100" lvl="1" indent="-342900">
              <a:buFont typeface="Arial" panose="020B0604020202020204" pitchFamily="34" charset="0"/>
              <a:buChar char="•"/>
            </a:pPr>
            <a:r>
              <a:rPr lang="de-DE" altLang="de-DE" sz="1600" dirty="0">
                <a:latin typeface="+mn-lt"/>
              </a:rPr>
              <a:t>Kurzvorträge (je Übung ca. 3-4 Kurzvorträge)</a:t>
            </a:r>
          </a:p>
          <a:p>
            <a:pPr marL="742950" lvl="1" indent="-285750">
              <a:buFont typeface="Arial" panose="020B0604020202020204" pitchFamily="34" charset="0"/>
              <a:buChar char="•"/>
            </a:pPr>
            <a:r>
              <a:rPr lang="de-DE" altLang="de-DE" sz="1600" dirty="0">
                <a:latin typeface="+mn-lt"/>
              </a:rPr>
              <a:t>ca. 6-8 Min. mit ca. 8 Folien</a:t>
            </a:r>
          </a:p>
          <a:p>
            <a:pPr marL="742950" lvl="1" indent="-285750">
              <a:buFont typeface="Arial" panose="020B0604020202020204" pitchFamily="34" charset="0"/>
              <a:buChar char="•"/>
            </a:pPr>
            <a:r>
              <a:rPr lang="de-DE" altLang="de-DE" sz="1600" dirty="0">
                <a:latin typeface="+mn-lt"/>
              </a:rPr>
              <a:t>Kurze Rückmeldung/Fragen zum Vortrag</a:t>
            </a:r>
          </a:p>
        </p:txBody>
      </p:sp>
      <p:pic>
        <p:nvPicPr>
          <p:cNvPr id="9" name="Grafik 8">
            <a:extLst>
              <a:ext uri="{FF2B5EF4-FFF2-40B4-BE49-F238E27FC236}">
                <a16:creationId xmlns:a16="http://schemas.microsoft.com/office/drawing/2014/main" id="{C56E215B-1026-BB41-8898-A188E2F22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11" y="817225"/>
            <a:ext cx="420599" cy="435194"/>
          </a:xfrm>
          <a:prstGeom prst="rect">
            <a:avLst/>
          </a:prstGeom>
        </p:spPr>
      </p:pic>
    </p:spTree>
    <p:extLst>
      <p:ext uri="{BB962C8B-B14F-4D97-AF65-F5344CB8AC3E}">
        <p14:creationId xmlns:p14="http://schemas.microsoft.com/office/powerpoint/2010/main" val="3120296824"/>
      </p:ext>
    </p:extLst>
  </p:cSld>
  <p:clrMapOvr>
    <a:masterClrMapping/>
  </p:clrMapOvr>
</p:sld>
</file>

<file path=ppt/theme/theme1.xml><?xml version="1.0" encoding="utf-8"?>
<a:theme xmlns:a="http://schemas.openxmlformats.org/drawingml/2006/main" name="Prozessmanagement2015-Voelz-02-Wertschöpfungsketten">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Prozessmanagement2015-Voelz-02-Wertschöpfungsketten.pot</Template>
  <TotalTime>0</TotalTime>
  <Words>451</Words>
  <Application>Microsoft Macintosh PowerPoint</Application>
  <PresentationFormat>Bildschirmpräsentation (4:3)</PresentationFormat>
  <Paragraphs>44</Paragraphs>
  <Slides>5</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vt:i4>
      </vt:variant>
    </vt:vector>
  </HeadingPairs>
  <TitlesOfParts>
    <vt:vector size="9" baseType="lpstr">
      <vt:lpstr>Arial</vt:lpstr>
      <vt:lpstr>Calibri</vt:lpstr>
      <vt:lpstr>Calibri Light</vt:lpstr>
      <vt:lpstr>Prozessmanagement2015-Voelz-02-Wertschöpfungsketten</vt:lpstr>
      <vt:lpstr> BWL-Übungen 5. Aufgabenblatt – Abgabe Mittwoch 9 Uhr</vt:lpstr>
      <vt:lpstr>Aufgabe “Lesen/Durcharbeiten“ Seiten 89 - 118</vt:lpstr>
      <vt:lpstr>Aufgaben </vt:lpstr>
      <vt:lpstr>Aufgaben </vt:lpstr>
      <vt:lpstr>Ablauf Übungen Bitte beachten: Pünktlicher Beginn im BBB-System!</vt:lpstr>
    </vt:vector>
  </TitlesOfParts>
  <Company>FHW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XX.XX.2009 TITEL DER PRÄSENTATION   Hier steht eine Unterüberschrift der Titelseite</dc:title>
  <dc:creator>bmueller</dc:creator>
  <cp:lastModifiedBy>holger.huenemohr@hs-rm.de</cp:lastModifiedBy>
  <cp:revision>437</cp:revision>
  <cp:lastPrinted>2019-10-16T08:45:56Z</cp:lastPrinted>
  <dcterms:created xsi:type="dcterms:W3CDTF">2012-09-04T08:56:18Z</dcterms:created>
  <dcterms:modified xsi:type="dcterms:W3CDTF">2020-12-02T19:05:36Z</dcterms:modified>
</cp:coreProperties>
</file>