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1BC9-4CDA-47CB-BFFA-83BF1B00E7A9}" type="datetimeFigureOut">
              <a:rPr lang="de-DE" smtClean="0"/>
              <a:t>13.09.2016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D834-8C45-48C0-8475-9308FF364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62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1BC9-4CDA-47CB-BFFA-83BF1B00E7A9}" type="datetimeFigureOut">
              <a:rPr lang="de-DE" smtClean="0"/>
              <a:t>13.09.2016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D834-8C45-48C0-8475-9308FF364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74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1BC9-4CDA-47CB-BFFA-83BF1B00E7A9}" type="datetimeFigureOut">
              <a:rPr lang="de-DE" smtClean="0"/>
              <a:t>13.09.2016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D834-8C45-48C0-8475-9308FF364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1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1BC9-4CDA-47CB-BFFA-83BF1B00E7A9}" type="datetimeFigureOut">
              <a:rPr lang="de-DE" smtClean="0"/>
              <a:t>13.09.2016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D834-8C45-48C0-8475-9308FF364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53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1BC9-4CDA-47CB-BFFA-83BF1B00E7A9}" type="datetimeFigureOut">
              <a:rPr lang="de-DE" smtClean="0"/>
              <a:t>13.09.2016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D834-8C45-48C0-8475-9308FF364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1BC9-4CDA-47CB-BFFA-83BF1B00E7A9}" type="datetimeFigureOut">
              <a:rPr lang="de-DE" smtClean="0"/>
              <a:t>13.09.2016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D834-8C45-48C0-8475-9308FF364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59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1BC9-4CDA-47CB-BFFA-83BF1B00E7A9}" type="datetimeFigureOut">
              <a:rPr lang="de-DE" smtClean="0"/>
              <a:t>13.09.2016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D834-8C45-48C0-8475-9308FF364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1BC9-4CDA-47CB-BFFA-83BF1B00E7A9}" type="datetimeFigureOut">
              <a:rPr lang="de-DE" smtClean="0"/>
              <a:t>13.09.2016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D834-8C45-48C0-8475-9308FF364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5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1BC9-4CDA-47CB-BFFA-83BF1B00E7A9}" type="datetimeFigureOut">
              <a:rPr lang="de-DE" smtClean="0"/>
              <a:t>13.09.2016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D834-8C45-48C0-8475-9308FF364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77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1BC9-4CDA-47CB-BFFA-83BF1B00E7A9}" type="datetimeFigureOut">
              <a:rPr lang="de-DE" smtClean="0"/>
              <a:t>13.09.2016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D834-8C45-48C0-8475-9308FF364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49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1BC9-4CDA-47CB-BFFA-83BF1B00E7A9}" type="datetimeFigureOut">
              <a:rPr lang="de-DE" smtClean="0"/>
              <a:t>13.09.2016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D834-8C45-48C0-8475-9308FF364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60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1BC9-4CDA-47CB-BFFA-83BF1B00E7A9}" type="datetimeFigureOut">
              <a:rPr lang="de-DE" smtClean="0"/>
              <a:t>13.09.2016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ED834-8C45-48C0-8475-9308FF364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5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1426053" y="27813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title : String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426053" y="3077912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description</a:t>
            </a:r>
            <a:r>
              <a:rPr lang="de-DE" dirty="0" smtClean="0"/>
              <a:t> : String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426053" y="3374523"/>
            <a:ext cx="26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r>
              <a:rPr lang="de-DE" dirty="0" smtClean="0"/>
              <a:t> : String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1499287" y="1318053"/>
            <a:ext cx="2075935" cy="114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 Story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673546" y="1318054"/>
            <a:ext cx="2075935" cy="114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Story </a:t>
            </a:r>
            <a:r>
              <a:rPr lang="de-DE" dirty="0" err="1" smtClean="0"/>
              <a:t>Map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>
            <a:off x="3575222" y="1890583"/>
            <a:ext cx="40983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725428" y="1545853"/>
            <a:ext cx="129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 smtClean="0"/>
              <a:t>mapLocation</a:t>
            </a:r>
            <a:endParaRPr lang="de-DE" sz="1600" i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286110" y="1528528"/>
            <a:ext cx="189723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678073" y="1528528"/>
            <a:ext cx="454218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de-DE" dirty="0" smtClean="0"/>
              <a:t>0..N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732118" y="278130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name</a:t>
            </a:r>
            <a:r>
              <a:rPr lang="de-DE" dirty="0" smtClean="0"/>
              <a:t> : String</a:t>
            </a:r>
          </a:p>
        </p:txBody>
      </p:sp>
    </p:spTree>
    <p:extLst>
      <p:ext uri="{BB962C8B-B14F-4D97-AF65-F5344CB8AC3E}">
        <p14:creationId xmlns:p14="http://schemas.microsoft.com/office/powerpoint/2010/main" val="386296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Kassenärztliche Vereinigung Bayern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Andreadakis, Georgios (ext. Dienstleister)</dc:creator>
  <cp:lastModifiedBy>Andreadakis, Georgios (ext. Dienstleister)</cp:lastModifiedBy>
  <cp:revision>8</cp:revision>
  <dcterms:created xsi:type="dcterms:W3CDTF">2016-09-13T12:55:17Z</dcterms:created>
  <dcterms:modified xsi:type="dcterms:W3CDTF">2016-09-13T14:09:02Z</dcterms:modified>
</cp:coreProperties>
</file>