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96" y="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AA21-60FD-4582-B504-82E07AE2FCCE}" type="datetimeFigureOut">
              <a:rPr lang="de-DE" smtClean="0"/>
              <a:t>05.08.2016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2E38-4766-45E2-A7A8-0C4E99CA8C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34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AA21-60FD-4582-B504-82E07AE2FCCE}" type="datetimeFigureOut">
              <a:rPr lang="de-DE" smtClean="0"/>
              <a:t>05.08.2016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2E38-4766-45E2-A7A8-0C4E99CA8C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72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AA21-60FD-4582-B504-82E07AE2FCCE}" type="datetimeFigureOut">
              <a:rPr lang="de-DE" smtClean="0"/>
              <a:t>05.08.2016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2E38-4766-45E2-A7A8-0C4E99CA8C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02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AA21-60FD-4582-B504-82E07AE2FCCE}" type="datetimeFigureOut">
              <a:rPr lang="de-DE" smtClean="0"/>
              <a:t>05.08.2016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2E38-4766-45E2-A7A8-0C4E99CA8C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53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AA21-60FD-4582-B504-82E07AE2FCCE}" type="datetimeFigureOut">
              <a:rPr lang="de-DE" smtClean="0"/>
              <a:t>05.08.2016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2E38-4766-45E2-A7A8-0C4E99CA8C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15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AA21-60FD-4582-B504-82E07AE2FCCE}" type="datetimeFigureOut">
              <a:rPr lang="de-DE" smtClean="0"/>
              <a:t>05.08.2016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2E38-4766-45E2-A7A8-0C4E99CA8C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45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AA21-60FD-4582-B504-82E07AE2FCCE}" type="datetimeFigureOut">
              <a:rPr lang="de-DE" smtClean="0"/>
              <a:t>05.08.2016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2E38-4766-45E2-A7A8-0C4E99CA8C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20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AA21-60FD-4582-B504-82E07AE2FCCE}" type="datetimeFigureOut">
              <a:rPr lang="de-DE" smtClean="0"/>
              <a:t>05.08.2016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2E38-4766-45E2-A7A8-0C4E99CA8C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71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AA21-60FD-4582-B504-82E07AE2FCCE}" type="datetimeFigureOut">
              <a:rPr lang="de-DE" smtClean="0"/>
              <a:t>05.08.2016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2E38-4766-45E2-A7A8-0C4E99CA8C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84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AA21-60FD-4582-B504-82E07AE2FCCE}" type="datetimeFigureOut">
              <a:rPr lang="de-DE" smtClean="0"/>
              <a:t>05.08.2016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2E38-4766-45E2-A7A8-0C4E99CA8C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49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AA21-60FD-4582-B504-82E07AE2FCCE}" type="datetimeFigureOut">
              <a:rPr lang="de-DE" smtClean="0"/>
              <a:t>05.08.2016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2E38-4766-45E2-A7A8-0C4E99CA8C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77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DAA21-60FD-4582-B504-82E07AE2FCCE}" type="datetimeFigureOut">
              <a:rPr lang="de-DE" smtClean="0"/>
              <a:t>05.08.2016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72E38-4766-45E2-A7A8-0C4E99CA8C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74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 nach rechts 3"/>
          <p:cNvSpPr/>
          <p:nvPr/>
        </p:nvSpPr>
        <p:spPr>
          <a:xfrm>
            <a:off x="432487" y="3189462"/>
            <a:ext cx="8082864" cy="799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/>
          <p:cNvGrpSpPr/>
          <p:nvPr/>
        </p:nvGrpSpPr>
        <p:grpSpPr>
          <a:xfrm>
            <a:off x="154241" y="820700"/>
            <a:ext cx="1161253" cy="1807584"/>
            <a:chOff x="154241" y="220625"/>
            <a:chExt cx="1161253" cy="1807584"/>
          </a:xfrm>
        </p:grpSpPr>
        <p:sp>
          <p:nvSpPr>
            <p:cNvPr id="5" name="Textfeld 4"/>
            <p:cNvSpPr txBox="1"/>
            <p:nvPr/>
          </p:nvSpPr>
          <p:spPr>
            <a:xfrm>
              <a:off x="235373" y="1381878"/>
              <a:ext cx="9989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Team</a:t>
              </a:r>
            </a:p>
            <a:p>
              <a:pPr algn="ctr"/>
              <a:r>
                <a:rPr lang="de-DE" dirty="0" smtClean="0"/>
                <a:t>Member</a:t>
              </a:r>
              <a:endParaRPr lang="de-DE" dirty="0"/>
            </a:p>
          </p:txBody>
        </p:sp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241" y="220625"/>
              <a:ext cx="1161253" cy="1161253"/>
            </a:xfrm>
            <a:prstGeom prst="rect">
              <a:avLst/>
            </a:prstGeom>
          </p:spPr>
        </p:pic>
      </p:grpSp>
      <p:grpSp>
        <p:nvGrpSpPr>
          <p:cNvPr id="14" name="Gruppieren 13"/>
          <p:cNvGrpSpPr/>
          <p:nvPr/>
        </p:nvGrpSpPr>
        <p:grpSpPr>
          <a:xfrm>
            <a:off x="1396626" y="820700"/>
            <a:ext cx="1161253" cy="1807584"/>
            <a:chOff x="1396626" y="220625"/>
            <a:chExt cx="1161253" cy="1807584"/>
          </a:xfrm>
        </p:grpSpPr>
        <p:sp>
          <p:nvSpPr>
            <p:cNvPr id="7" name="Textfeld 6"/>
            <p:cNvSpPr txBox="1"/>
            <p:nvPr/>
          </p:nvSpPr>
          <p:spPr>
            <a:xfrm>
              <a:off x="1564320" y="1381878"/>
              <a:ext cx="8258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Team</a:t>
              </a:r>
            </a:p>
            <a:p>
              <a:pPr algn="ctr"/>
              <a:r>
                <a:rPr lang="de-DE" dirty="0" smtClean="0"/>
                <a:t>Leader</a:t>
              </a:r>
              <a:endParaRPr lang="de-DE" dirty="0"/>
            </a:p>
          </p:txBody>
        </p:sp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6626" y="220625"/>
              <a:ext cx="1161253" cy="1161253"/>
            </a:xfrm>
            <a:prstGeom prst="rect">
              <a:avLst/>
            </a:prstGeom>
          </p:spPr>
        </p:pic>
      </p:grpSp>
      <p:sp>
        <p:nvSpPr>
          <p:cNvPr id="9" name="Gefaltete Ecke 8"/>
          <p:cNvSpPr/>
          <p:nvPr/>
        </p:nvSpPr>
        <p:spPr>
          <a:xfrm>
            <a:off x="2806627" y="2191493"/>
            <a:ext cx="1172986" cy="83468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72000" rIns="108000" bIns="72000" rtlCol="0" anchor="ctr">
            <a:sp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Setting up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the Group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Gefaltete Ecke 9"/>
          <p:cNvSpPr/>
          <p:nvPr/>
        </p:nvSpPr>
        <p:spPr>
          <a:xfrm>
            <a:off x="4100816" y="2191493"/>
            <a:ext cx="1354895" cy="83468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72000" rIns="108000" bIns="72000" rtlCol="0" anchor="ctr">
            <a:sp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Defining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the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Strategy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Gefaltete Ecke 10"/>
          <p:cNvSpPr/>
          <p:nvPr/>
        </p:nvSpPr>
        <p:spPr>
          <a:xfrm>
            <a:off x="5576914" y="2191493"/>
            <a:ext cx="1242429" cy="83468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72000" rIns="108000" bIns="72000" rtlCol="0" anchor="ctr">
            <a:sp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Running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a Selection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Gefaltete Ecke 11"/>
          <p:cNvSpPr/>
          <p:nvPr/>
        </p:nvSpPr>
        <p:spPr>
          <a:xfrm>
            <a:off x="6940546" y="2191492"/>
            <a:ext cx="1382594" cy="83468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72000" rIns="108000" bIns="72000" rtlCol="0" anchor="ctr">
            <a:sp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Showing the</a:t>
            </a:r>
            <a:r>
              <a:rPr lang="en-GB" dirty="0">
                <a:solidFill>
                  <a:schemeClr val="tx1"/>
                </a:solidFill>
              </a:rPr>
              <a:t/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High Score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715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>Kassenärztliche Vereinigung Bayern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Andreadakis, Georgios (ext. Dienstleister)</dc:creator>
  <cp:lastModifiedBy>Andreadakis, Georgios (ext. Dienstleister)</cp:lastModifiedBy>
  <cp:revision>9</cp:revision>
  <dcterms:created xsi:type="dcterms:W3CDTF">2016-08-05T06:13:34Z</dcterms:created>
  <dcterms:modified xsi:type="dcterms:W3CDTF">2016-08-05T07:42:40Z</dcterms:modified>
</cp:coreProperties>
</file>