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7EF"/>
    <a:srgbClr val="D7BAEC"/>
    <a:srgbClr val="ECDEF6"/>
    <a:srgbClr val="D8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2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01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2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89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2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6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14D-354A-4988-A3BA-DD2B81FBDC50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4834-E91A-41B7-B1DD-D036C6737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28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>
            <p:custDataLst>
              <p:custData r:id="rId1"/>
            </p:custDataLst>
          </p:nvPr>
        </p:nvSpPr>
        <p:spPr>
          <a:xfrm>
            <a:off x="331508" y="557867"/>
            <a:ext cx="5338800" cy="5040000"/>
          </a:xfrm>
          <a:prstGeom prst="roundRect">
            <a:avLst>
              <a:gd name="adj" fmla="val 1542"/>
            </a:avLst>
          </a:prstGeom>
          <a:solidFill>
            <a:srgbClr val="EC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Abgerundetes Rechteck 46"/>
          <p:cNvSpPr/>
          <p:nvPr>
            <p:custDataLst>
              <p:custData r:id="rId2"/>
            </p:custDataLst>
          </p:nvPr>
        </p:nvSpPr>
        <p:spPr>
          <a:xfrm>
            <a:off x="5688515" y="557867"/>
            <a:ext cx="3301200" cy="5040000"/>
          </a:xfrm>
          <a:prstGeom prst="roundRect">
            <a:avLst>
              <a:gd name="adj" fmla="val 2505"/>
            </a:avLst>
          </a:prstGeom>
          <a:solidFill>
            <a:srgbClr val="DEC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551715" y="4561279"/>
            <a:ext cx="1574800" cy="421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Confirm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5904028" y="1111561"/>
            <a:ext cx="11432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smtClean="0"/>
              <a:t>Who’s turn?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7175243" y="1016060"/>
            <a:ext cx="972000" cy="4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Carsten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04028" y="1679936"/>
            <a:ext cx="17409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smtClean="0"/>
              <a:t>Last confirmation?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>
          <a:xfrm>
            <a:off x="5904028" y="1998517"/>
            <a:ext cx="2823782" cy="895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On May, 2</a:t>
            </a:r>
            <a:r>
              <a:rPr lang="en-GB" baseline="30000" dirty="0" smtClean="0">
                <a:solidFill>
                  <a:schemeClr val="tx1"/>
                </a:solidFill>
              </a:rPr>
              <a:t>nd</a:t>
            </a:r>
            <a:r>
              <a:rPr lang="en-GB" dirty="0" smtClean="0">
                <a:solidFill>
                  <a:schemeClr val="tx1"/>
                </a:solidFill>
              </a:rPr>
              <a:t> 2016, Georgios turn confirmed by himself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7534" y="1011014"/>
            <a:ext cx="5130247" cy="56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Who gets </a:t>
            </a:r>
            <a:r>
              <a:rPr lang="en-GB" b="1" dirty="0">
                <a:solidFill>
                  <a:schemeClr val="tx1"/>
                </a:solidFill>
              </a:rPr>
              <a:t>the receipt for entertainment </a:t>
            </a:r>
            <a:r>
              <a:rPr lang="en-GB" b="1" dirty="0" smtClean="0">
                <a:solidFill>
                  <a:schemeClr val="tx1"/>
                </a:solidFill>
              </a:rPr>
              <a:t>expenses?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7534" y="1860017"/>
            <a:ext cx="15382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smtClean="0"/>
              <a:t>Who takes part?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2259496" y="1761418"/>
            <a:ext cx="3108278" cy="56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Carsten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259496" y="2327948"/>
            <a:ext cx="3108278" cy="56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Georgios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7534" y="3963689"/>
            <a:ext cx="1388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smtClean="0"/>
              <a:t>How to select?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259496" y="3818923"/>
            <a:ext cx="3108278" cy="56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Fixed order,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starting with Georgios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7533" y="4670904"/>
            <a:ext cx="15661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smtClean="0"/>
              <a:t>How to confirm?</a:t>
            </a:r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2259495" y="4526138"/>
            <a:ext cx="3108278" cy="56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On a confidential basis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773" y="1343102"/>
            <a:ext cx="250317" cy="229457"/>
          </a:xfrm>
          <a:prstGeom prst="rect">
            <a:avLst/>
          </a:prstGeom>
        </p:spPr>
      </p:pic>
      <p:cxnSp>
        <p:nvCxnSpPr>
          <p:cNvPr id="53" name="Gerader Verbinder 52"/>
          <p:cNvCxnSpPr/>
          <p:nvPr/>
        </p:nvCxnSpPr>
        <p:spPr>
          <a:xfrm flipV="1">
            <a:off x="487533" y="3570514"/>
            <a:ext cx="8240277" cy="174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9c4d0811-c294-4497-a27e-79364b7d2392" Revision="1" Stencil="System.MyShapes" StencilVersion="1.0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9c4d0811-c294-4497-a27e-79364b7d2392" Revision="1" Stencil="System.MyShapes" StencilVersion="1.0"/>
</Control>
</file>

<file path=customXml/item4.xml><?xml version="1.0" encoding="utf-8"?>
<Control xmlns="http://schemas.microsoft.com/VisualStudio/2011/storyboarding/control">
  <Id Name="9c4d0811-c294-4497-a27e-79364b7d2392" Revision="1" Stencil="System.MyShapes" StencilVersion="1.0"/>
</Control>
</file>

<file path=customXml/itemProps1.xml><?xml version="1.0" encoding="utf-8"?>
<ds:datastoreItem xmlns:ds="http://schemas.openxmlformats.org/officeDocument/2006/customXml" ds:itemID="{68B8F0CD-AA00-4D95-97C2-15CF4AC3F1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8ABC7-39BB-4159-A5C4-E3BE4624D64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716D014-D8A3-4840-ABC7-F3F82763655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158D13-8434-4C7A-8D33-D989679876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Kassenärztliche Vereinigung Bayern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Andreadakis, Georgios (ext. Dienstleister)</dc:creator>
  <cp:lastModifiedBy>Andreadakis, Georgios (ext. Dienstleister)</cp:lastModifiedBy>
  <cp:revision>28</cp:revision>
  <dcterms:created xsi:type="dcterms:W3CDTF">2016-10-12T06:25:33Z</dcterms:created>
  <dcterms:modified xsi:type="dcterms:W3CDTF">2016-10-14T08:52:49Z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\\dkv71t50\HOME\_RS\Wait_Your_Turn\Wireframe_Most-Simple-Scenario.pptx</vt:lpwstr>
  </property>
</Properties>
</file>